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2" r:id="rId1"/>
  </p:sldMasterIdLst>
  <p:notesMasterIdLst>
    <p:notesMasterId r:id="rId25"/>
  </p:notesMasterIdLst>
  <p:sldIdLst>
    <p:sldId id="256" r:id="rId2"/>
    <p:sldId id="258" r:id="rId3"/>
    <p:sldId id="279" r:id="rId4"/>
    <p:sldId id="273" r:id="rId5"/>
    <p:sldId id="268" r:id="rId6"/>
    <p:sldId id="342" r:id="rId7"/>
    <p:sldId id="344" r:id="rId8"/>
    <p:sldId id="343" r:id="rId9"/>
    <p:sldId id="280" r:id="rId10"/>
    <p:sldId id="257" r:id="rId11"/>
    <p:sldId id="347" r:id="rId12"/>
    <p:sldId id="346" r:id="rId13"/>
    <p:sldId id="259" r:id="rId14"/>
    <p:sldId id="348" r:id="rId15"/>
    <p:sldId id="349" r:id="rId16"/>
    <p:sldId id="350" r:id="rId17"/>
    <p:sldId id="281" r:id="rId18"/>
    <p:sldId id="322" r:id="rId19"/>
    <p:sldId id="352" r:id="rId20"/>
    <p:sldId id="351" r:id="rId21"/>
    <p:sldId id="353" r:id="rId22"/>
    <p:sldId id="282" r:id="rId23"/>
    <p:sldId id="270" r:id="rId24"/>
  </p:sldIdLst>
  <p:sldSz cx="9144000" cy="5143500" type="screen16x9"/>
  <p:notesSz cx="6858000" cy="9144000"/>
  <p:embeddedFontLst>
    <p:embeddedFont>
      <p:font typeface="#9Slide03 AmpleSoft Bold" panose="02000000000000000000" pitchFamily="2" charset="0"/>
      <p:regular r:id="rId26"/>
    </p:embeddedFont>
    <p:embeddedFont>
      <p:font typeface="#9Slide07 Altus" pitchFamily="2" charset="0"/>
      <p:regular r:id="rId27"/>
    </p:embeddedFont>
    <p:embeddedFont>
      <p:font typeface="#9Slide07 HoneyCream" pitchFamily="2" charset="0"/>
      <p:regular r:id="rId28"/>
    </p:embeddedFont>
    <p:embeddedFont>
      <p:font typeface="#9Slide07 SVNSalty Sans" panose="02000000000000000000" pitchFamily="2" charset="0"/>
      <p:regular r:id="rId29"/>
    </p:embeddedFont>
    <p:embeddedFont>
      <p:font typeface="Bevan" panose="020B0604020202020204" charset="0"/>
      <p:regular r:id="rId30"/>
      <p:italic r:id="rId31"/>
    </p:embeddedFont>
    <p:embeddedFont>
      <p:font typeface="Courier Prime" panose="020B0604020202020204" charset="0"/>
      <p:regular r:id="rId32"/>
      <p:bold r:id="rId33"/>
      <p:italic r:id="rId34"/>
      <p:boldItalic r:id="rId35"/>
    </p:embeddedFont>
    <p:embeddedFont>
      <p:font typeface="SVN-Newton" panose="02040603050506020204" pitchFamily="18" charset="0"/>
      <p:regular r:id="rId36"/>
    </p:embeddedFont>
    <p:embeddedFont>
      <p:font typeface="Sylfaen" panose="010A0502050306030303" pitchFamily="18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6B49299-D75E-481E-9638-A8CF9D1CEE39}">
  <a:tblStyle styleId="{56B49299-D75E-481E-9638-A8CF9D1CEE3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044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2" name="Google Shape;400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3" name="Google Shape;400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9" name="Google Shape;4039;ge57b8f441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0" name="Google Shape;4040;ge57b8f441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9" name="Google Shape;4039;ge57b8f441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0" name="Google Shape;4040;ge57b8f441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5095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9" name="Google Shape;4039;ge57b8f441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0" name="Google Shape;4040;ge57b8f441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518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8" name="Google Shape;4358;xl_extra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9" name="Google Shape;4359;xl_extra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0" name="Google Shape;5460;ge57b8f441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1" name="Google Shape;5461;ge57b8f441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4" name="Google Shape;4364;xl_extra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5" name="Google Shape;4365;xl_extra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0" name="Google Shape;4200;ge7d95815de_0_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1" name="Google Shape;4201;ge7d95815de_0_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9" name="Google Shape;4059;ge57b8f441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0" name="Google Shape;4060;ge57b8f441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4" name="Google Shape;4334;ge7d95815de_0_35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5" name="Google Shape;4335;ge7d95815de_0_35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7" name="Google Shape;4247;ge7d95815de_0_3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8" name="Google Shape;4248;ge7d95815de_0_3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" name="Google Shape;4188;ge7d95815de_0_2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9" name="Google Shape;4189;ge7d95815de_0_24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" name="Google Shape;4188;ge7d95815de_0_2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9" name="Google Shape;4189;ge7d95815de_0_24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8810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" name="Google Shape;4188;ge7d95815de_0_2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9" name="Google Shape;4189;ge7d95815de_0_24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307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" name="Google Shape;4188;ge7d95815de_0_2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9" name="Google Shape;4189;ge7d95815de_0_24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5014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" name="Google Shape;4352;xl_extra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3" name="Google Shape;4353;xl_extra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24225"/>
            <a:ext cx="9193750" cy="5257725"/>
            <a:chOff x="0" y="-24225"/>
            <a:chExt cx="9193750" cy="5257725"/>
          </a:xfrm>
        </p:grpSpPr>
        <p:sp>
          <p:nvSpPr>
            <p:cNvPr id="10" name="Google Shape;10;p2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38" name="Google Shape;38;p2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2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2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2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2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" name="Google Shape;56;p2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" name="Google Shape;57;p2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" name="Google Shape;58;p2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" name="Google Shape;59;p2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2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2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2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2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2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65" name="Google Shape;65;p2"/>
          <p:cNvGrpSpPr/>
          <p:nvPr/>
        </p:nvGrpSpPr>
        <p:grpSpPr>
          <a:xfrm>
            <a:off x="66150" y="67346"/>
            <a:ext cx="1556085" cy="1704769"/>
            <a:chOff x="66150" y="67346"/>
            <a:chExt cx="1556085" cy="1704769"/>
          </a:xfrm>
        </p:grpSpPr>
        <p:sp>
          <p:nvSpPr>
            <p:cNvPr id="66" name="Google Shape;66;p2"/>
            <p:cNvSpPr/>
            <p:nvPr/>
          </p:nvSpPr>
          <p:spPr>
            <a:xfrm>
              <a:off x="75015" y="224782"/>
              <a:ext cx="1538355" cy="1538580"/>
            </a:xfrm>
            <a:custGeom>
              <a:avLst/>
              <a:gdLst/>
              <a:ahLst/>
              <a:cxnLst/>
              <a:rect l="l" t="t" r="r" b="b"/>
              <a:pathLst>
                <a:path w="13709" h="13711" extrusionOk="0">
                  <a:moveTo>
                    <a:pt x="6859" y="1924"/>
                  </a:moveTo>
                  <a:cubicBezTo>
                    <a:pt x="9578" y="1924"/>
                    <a:pt x="11785" y="4142"/>
                    <a:pt x="11785" y="6861"/>
                  </a:cubicBezTo>
                  <a:cubicBezTo>
                    <a:pt x="11785" y="9578"/>
                    <a:pt x="9578" y="11787"/>
                    <a:pt x="6859" y="11787"/>
                  </a:cubicBezTo>
                  <a:cubicBezTo>
                    <a:pt x="4131" y="11787"/>
                    <a:pt x="1924" y="9578"/>
                    <a:pt x="1924" y="6861"/>
                  </a:cubicBezTo>
                  <a:cubicBezTo>
                    <a:pt x="1924" y="4142"/>
                    <a:pt x="4131" y="1924"/>
                    <a:pt x="6859" y="1924"/>
                  </a:cubicBezTo>
                  <a:close/>
                  <a:moveTo>
                    <a:pt x="6859" y="1"/>
                  </a:moveTo>
                  <a:cubicBezTo>
                    <a:pt x="3071" y="1"/>
                    <a:pt x="0" y="3073"/>
                    <a:pt x="0" y="6861"/>
                  </a:cubicBezTo>
                  <a:cubicBezTo>
                    <a:pt x="0" y="10638"/>
                    <a:pt x="3071" y="13710"/>
                    <a:pt x="6859" y="13710"/>
                  </a:cubicBezTo>
                  <a:cubicBezTo>
                    <a:pt x="10638" y="13710"/>
                    <a:pt x="13709" y="10638"/>
                    <a:pt x="13709" y="6861"/>
                  </a:cubicBezTo>
                  <a:cubicBezTo>
                    <a:pt x="13709" y="3073"/>
                    <a:pt x="10638" y="1"/>
                    <a:pt x="68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6150" y="216029"/>
              <a:ext cx="1556085" cy="1556085"/>
            </a:xfrm>
            <a:custGeom>
              <a:avLst/>
              <a:gdLst/>
              <a:ahLst/>
              <a:cxnLst/>
              <a:rect l="l" t="t" r="r" b="b"/>
              <a:pathLst>
                <a:path w="13867" h="13867" extrusionOk="0">
                  <a:moveTo>
                    <a:pt x="6938" y="2081"/>
                  </a:moveTo>
                  <a:cubicBezTo>
                    <a:pt x="9607" y="2081"/>
                    <a:pt x="11786" y="4259"/>
                    <a:pt x="11786" y="6939"/>
                  </a:cubicBezTo>
                  <a:cubicBezTo>
                    <a:pt x="11786" y="9608"/>
                    <a:pt x="9607" y="11786"/>
                    <a:pt x="6938" y="11786"/>
                  </a:cubicBezTo>
                  <a:cubicBezTo>
                    <a:pt x="4260" y="11786"/>
                    <a:pt x="2081" y="9608"/>
                    <a:pt x="2081" y="6939"/>
                  </a:cubicBezTo>
                  <a:cubicBezTo>
                    <a:pt x="2081" y="4259"/>
                    <a:pt x="4260" y="2081"/>
                    <a:pt x="6938" y="2081"/>
                  </a:cubicBezTo>
                  <a:close/>
                  <a:moveTo>
                    <a:pt x="6938" y="1924"/>
                  </a:moveTo>
                  <a:cubicBezTo>
                    <a:pt x="4171" y="1924"/>
                    <a:pt x="1924" y="4171"/>
                    <a:pt x="1924" y="6939"/>
                  </a:cubicBezTo>
                  <a:cubicBezTo>
                    <a:pt x="1924" y="9696"/>
                    <a:pt x="4171" y="11943"/>
                    <a:pt x="6938" y="11943"/>
                  </a:cubicBezTo>
                  <a:cubicBezTo>
                    <a:pt x="9696" y="11943"/>
                    <a:pt x="11943" y="9696"/>
                    <a:pt x="11943" y="6939"/>
                  </a:cubicBezTo>
                  <a:cubicBezTo>
                    <a:pt x="11943" y="4171"/>
                    <a:pt x="9696" y="1924"/>
                    <a:pt x="6938" y="1924"/>
                  </a:cubicBezTo>
                  <a:close/>
                  <a:moveTo>
                    <a:pt x="6938" y="157"/>
                  </a:moveTo>
                  <a:cubicBezTo>
                    <a:pt x="10667" y="157"/>
                    <a:pt x="13709" y="3199"/>
                    <a:pt x="13709" y="6939"/>
                  </a:cubicBezTo>
                  <a:cubicBezTo>
                    <a:pt x="13709" y="10677"/>
                    <a:pt x="10667" y="13710"/>
                    <a:pt x="6938" y="13710"/>
                  </a:cubicBezTo>
                  <a:cubicBezTo>
                    <a:pt x="3200" y="13710"/>
                    <a:pt x="158" y="10677"/>
                    <a:pt x="158" y="6939"/>
                  </a:cubicBezTo>
                  <a:cubicBezTo>
                    <a:pt x="158" y="3199"/>
                    <a:pt x="3200" y="157"/>
                    <a:pt x="6938" y="157"/>
                  </a:cubicBezTo>
                  <a:close/>
                  <a:moveTo>
                    <a:pt x="6938" y="0"/>
                  </a:moveTo>
                  <a:cubicBezTo>
                    <a:pt x="3111" y="0"/>
                    <a:pt x="1" y="3112"/>
                    <a:pt x="1" y="6939"/>
                  </a:cubicBezTo>
                  <a:cubicBezTo>
                    <a:pt x="1" y="10756"/>
                    <a:pt x="3111" y="13867"/>
                    <a:pt x="6938" y="13867"/>
                  </a:cubicBezTo>
                  <a:cubicBezTo>
                    <a:pt x="10756" y="13867"/>
                    <a:pt x="13866" y="10756"/>
                    <a:pt x="13866" y="6939"/>
                  </a:cubicBezTo>
                  <a:cubicBezTo>
                    <a:pt x="13866" y="3112"/>
                    <a:pt x="10756" y="0"/>
                    <a:pt x="693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5015" y="76210"/>
              <a:ext cx="1538355" cy="1538468"/>
            </a:xfrm>
            <a:custGeom>
              <a:avLst/>
              <a:gdLst/>
              <a:ahLst/>
              <a:cxnLst/>
              <a:rect l="l" t="t" r="r" b="b"/>
              <a:pathLst>
                <a:path w="13709" h="13710" extrusionOk="0">
                  <a:moveTo>
                    <a:pt x="6859" y="1924"/>
                  </a:moveTo>
                  <a:cubicBezTo>
                    <a:pt x="9578" y="1924"/>
                    <a:pt x="11785" y="4142"/>
                    <a:pt x="11785" y="6859"/>
                  </a:cubicBezTo>
                  <a:cubicBezTo>
                    <a:pt x="11785" y="9578"/>
                    <a:pt x="9578" y="11786"/>
                    <a:pt x="6859" y="11786"/>
                  </a:cubicBezTo>
                  <a:cubicBezTo>
                    <a:pt x="4131" y="11786"/>
                    <a:pt x="1924" y="9578"/>
                    <a:pt x="1924" y="6859"/>
                  </a:cubicBezTo>
                  <a:cubicBezTo>
                    <a:pt x="1924" y="4142"/>
                    <a:pt x="4131" y="1924"/>
                    <a:pt x="6859" y="1924"/>
                  </a:cubicBezTo>
                  <a:close/>
                  <a:moveTo>
                    <a:pt x="6859" y="1"/>
                  </a:moveTo>
                  <a:cubicBezTo>
                    <a:pt x="3071" y="1"/>
                    <a:pt x="0" y="3072"/>
                    <a:pt x="0" y="6859"/>
                  </a:cubicBezTo>
                  <a:cubicBezTo>
                    <a:pt x="0" y="10638"/>
                    <a:pt x="3071" y="13709"/>
                    <a:pt x="6859" y="13709"/>
                  </a:cubicBezTo>
                  <a:cubicBezTo>
                    <a:pt x="10638" y="13709"/>
                    <a:pt x="13709" y="10638"/>
                    <a:pt x="13709" y="6859"/>
                  </a:cubicBezTo>
                  <a:cubicBezTo>
                    <a:pt x="13709" y="3072"/>
                    <a:pt x="10638" y="1"/>
                    <a:pt x="68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6150" y="67346"/>
              <a:ext cx="1556085" cy="1556085"/>
            </a:xfrm>
            <a:custGeom>
              <a:avLst/>
              <a:gdLst/>
              <a:ahLst/>
              <a:cxnLst/>
              <a:rect l="l" t="t" r="r" b="b"/>
              <a:pathLst>
                <a:path w="13867" h="13867" extrusionOk="0">
                  <a:moveTo>
                    <a:pt x="6938" y="2081"/>
                  </a:moveTo>
                  <a:cubicBezTo>
                    <a:pt x="9607" y="2081"/>
                    <a:pt x="11786" y="4260"/>
                    <a:pt x="11786" y="6938"/>
                  </a:cubicBezTo>
                  <a:cubicBezTo>
                    <a:pt x="11786" y="9608"/>
                    <a:pt x="9607" y="11786"/>
                    <a:pt x="6938" y="11786"/>
                  </a:cubicBezTo>
                  <a:cubicBezTo>
                    <a:pt x="4260" y="11786"/>
                    <a:pt x="2081" y="9608"/>
                    <a:pt x="2081" y="6938"/>
                  </a:cubicBezTo>
                  <a:cubicBezTo>
                    <a:pt x="2081" y="4260"/>
                    <a:pt x="4260" y="2081"/>
                    <a:pt x="6938" y="2081"/>
                  </a:cubicBezTo>
                  <a:close/>
                  <a:moveTo>
                    <a:pt x="6938" y="1924"/>
                  </a:moveTo>
                  <a:cubicBezTo>
                    <a:pt x="4171" y="1924"/>
                    <a:pt x="1924" y="4171"/>
                    <a:pt x="1924" y="6938"/>
                  </a:cubicBezTo>
                  <a:cubicBezTo>
                    <a:pt x="1924" y="9696"/>
                    <a:pt x="4171" y="11943"/>
                    <a:pt x="6938" y="11943"/>
                  </a:cubicBezTo>
                  <a:cubicBezTo>
                    <a:pt x="9696" y="11943"/>
                    <a:pt x="11943" y="9696"/>
                    <a:pt x="11943" y="6938"/>
                  </a:cubicBezTo>
                  <a:cubicBezTo>
                    <a:pt x="11943" y="4171"/>
                    <a:pt x="9696" y="1924"/>
                    <a:pt x="6938" y="1924"/>
                  </a:cubicBezTo>
                  <a:close/>
                  <a:moveTo>
                    <a:pt x="6938" y="158"/>
                  </a:moveTo>
                  <a:cubicBezTo>
                    <a:pt x="10667" y="158"/>
                    <a:pt x="13709" y="3200"/>
                    <a:pt x="13709" y="6938"/>
                  </a:cubicBezTo>
                  <a:cubicBezTo>
                    <a:pt x="13709" y="10678"/>
                    <a:pt x="10667" y="13710"/>
                    <a:pt x="6938" y="13710"/>
                  </a:cubicBezTo>
                  <a:cubicBezTo>
                    <a:pt x="3200" y="13710"/>
                    <a:pt x="158" y="10678"/>
                    <a:pt x="158" y="6938"/>
                  </a:cubicBezTo>
                  <a:cubicBezTo>
                    <a:pt x="158" y="3200"/>
                    <a:pt x="3200" y="158"/>
                    <a:pt x="6938" y="158"/>
                  </a:cubicBezTo>
                  <a:close/>
                  <a:moveTo>
                    <a:pt x="6938" y="1"/>
                  </a:moveTo>
                  <a:cubicBezTo>
                    <a:pt x="3111" y="1"/>
                    <a:pt x="1" y="3111"/>
                    <a:pt x="1" y="6938"/>
                  </a:cubicBezTo>
                  <a:cubicBezTo>
                    <a:pt x="1" y="10756"/>
                    <a:pt x="3111" y="13867"/>
                    <a:pt x="6938" y="13867"/>
                  </a:cubicBezTo>
                  <a:cubicBezTo>
                    <a:pt x="10756" y="13867"/>
                    <a:pt x="13866" y="10756"/>
                    <a:pt x="13866" y="6938"/>
                  </a:cubicBezTo>
                  <a:cubicBezTo>
                    <a:pt x="13866" y="3111"/>
                    <a:pt x="10756" y="1"/>
                    <a:pt x="693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70;p2"/>
          <p:cNvGrpSpPr/>
          <p:nvPr/>
        </p:nvGrpSpPr>
        <p:grpSpPr>
          <a:xfrm>
            <a:off x="7498913" y="-310087"/>
            <a:ext cx="1729771" cy="1759030"/>
            <a:chOff x="5436250" y="1181600"/>
            <a:chExt cx="611875" cy="622225"/>
          </a:xfrm>
        </p:grpSpPr>
        <p:sp>
          <p:nvSpPr>
            <p:cNvPr id="71" name="Google Shape;71;p2"/>
            <p:cNvSpPr/>
            <p:nvPr/>
          </p:nvSpPr>
          <p:spPr>
            <a:xfrm>
              <a:off x="5534375" y="1229900"/>
              <a:ext cx="69950" cy="62900"/>
            </a:xfrm>
            <a:custGeom>
              <a:avLst/>
              <a:gdLst/>
              <a:ahLst/>
              <a:cxnLst/>
              <a:rect l="l" t="t" r="r" b="b"/>
              <a:pathLst>
                <a:path w="2798" h="2516" extrusionOk="0">
                  <a:moveTo>
                    <a:pt x="2289" y="1"/>
                  </a:moveTo>
                  <a:cubicBezTo>
                    <a:pt x="2197" y="1"/>
                    <a:pt x="2104" y="28"/>
                    <a:pt x="2022" y="82"/>
                  </a:cubicBezTo>
                  <a:cubicBezTo>
                    <a:pt x="1346" y="582"/>
                    <a:pt x="718" y="1152"/>
                    <a:pt x="158" y="1780"/>
                  </a:cubicBezTo>
                  <a:cubicBezTo>
                    <a:pt x="1" y="1956"/>
                    <a:pt x="11" y="2241"/>
                    <a:pt x="197" y="2408"/>
                  </a:cubicBezTo>
                  <a:cubicBezTo>
                    <a:pt x="286" y="2477"/>
                    <a:pt x="384" y="2516"/>
                    <a:pt x="491" y="2516"/>
                  </a:cubicBezTo>
                  <a:cubicBezTo>
                    <a:pt x="619" y="2516"/>
                    <a:pt x="737" y="2467"/>
                    <a:pt x="825" y="2368"/>
                  </a:cubicBezTo>
                  <a:cubicBezTo>
                    <a:pt x="1346" y="1790"/>
                    <a:pt x="1924" y="1260"/>
                    <a:pt x="2552" y="808"/>
                  </a:cubicBezTo>
                  <a:cubicBezTo>
                    <a:pt x="2748" y="661"/>
                    <a:pt x="2798" y="386"/>
                    <a:pt x="2650" y="180"/>
                  </a:cubicBezTo>
                  <a:cubicBezTo>
                    <a:pt x="2562" y="62"/>
                    <a:pt x="2427" y="1"/>
                    <a:pt x="228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532425" y="1228225"/>
              <a:ext cx="73625" cy="66300"/>
            </a:xfrm>
            <a:custGeom>
              <a:avLst/>
              <a:gdLst/>
              <a:ahLst/>
              <a:cxnLst/>
              <a:rect l="l" t="t" r="r" b="b"/>
              <a:pathLst>
                <a:path w="2945" h="2652" extrusionOk="0">
                  <a:moveTo>
                    <a:pt x="2366" y="130"/>
                  </a:moveTo>
                  <a:cubicBezTo>
                    <a:pt x="2483" y="130"/>
                    <a:pt x="2601" y="189"/>
                    <a:pt x="2669" y="287"/>
                  </a:cubicBezTo>
                  <a:cubicBezTo>
                    <a:pt x="2797" y="463"/>
                    <a:pt x="2758" y="699"/>
                    <a:pt x="2591" y="817"/>
                  </a:cubicBezTo>
                  <a:cubicBezTo>
                    <a:pt x="1963" y="1277"/>
                    <a:pt x="1374" y="1807"/>
                    <a:pt x="854" y="2396"/>
                  </a:cubicBezTo>
                  <a:cubicBezTo>
                    <a:pt x="781" y="2475"/>
                    <a:pt x="676" y="2515"/>
                    <a:pt x="571" y="2515"/>
                  </a:cubicBezTo>
                  <a:cubicBezTo>
                    <a:pt x="479" y="2515"/>
                    <a:pt x="387" y="2485"/>
                    <a:pt x="314" y="2426"/>
                  </a:cubicBezTo>
                  <a:cubicBezTo>
                    <a:pt x="168" y="2289"/>
                    <a:pt x="148" y="2043"/>
                    <a:pt x="285" y="1886"/>
                  </a:cubicBezTo>
                  <a:cubicBezTo>
                    <a:pt x="844" y="1268"/>
                    <a:pt x="1472" y="699"/>
                    <a:pt x="2140" y="208"/>
                  </a:cubicBezTo>
                  <a:cubicBezTo>
                    <a:pt x="2209" y="159"/>
                    <a:pt x="2287" y="130"/>
                    <a:pt x="2366" y="130"/>
                  </a:cubicBezTo>
                  <a:close/>
                  <a:moveTo>
                    <a:pt x="2368" y="1"/>
                  </a:moveTo>
                  <a:cubicBezTo>
                    <a:pt x="2263" y="1"/>
                    <a:pt x="2155" y="33"/>
                    <a:pt x="2061" y="100"/>
                  </a:cubicBezTo>
                  <a:cubicBezTo>
                    <a:pt x="1384" y="601"/>
                    <a:pt x="756" y="1170"/>
                    <a:pt x="187" y="1798"/>
                  </a:cubicBezTo>
                  <a:cubicBezTo>
                    <a:pt x="0" y="2014"/>
                    <a:pt x="20" y="2337"/>
                    <a:pt x="226" y="2524"/>
                  </a:cubicBezTo>
                  <a:cubicBezTo>
                    <a:pt x="325" y="2603"/>
                    <a:pt x="442" y="2651"/>
                    <a:pt x="569" y="2651"/>
                  </a:cubicBezTo>
                  <a:cubicBezTo>
                    <a:pt x="717" y="2651"/>
                    <a:pt x="854" y="2592"/>
                    <a:pt x="953" y="2485"/>
                  </a:cubicBezTo>
                  <a:cubicBezTo>
                    <a:pt x="1463" y="1905"/>
                    <a:pt x="2041" y="1386"/>
                    <a:pt x="2669" y="924"/>
                  </a:cubicBezTo>
                  <a:cubicBezTo>
                    <a:pt x="2896" y="758"/>
                    <a:pt x="2944" y="444"/>
                    <a:pt x="2778" y="208"/>
                  </a:cubicBezTo>
                  <a:cubicBezTo>
                    <a:pt x="2678" y="73"/>
                    <a:pt x="2525" y="1"/>
                    <a:pt x="236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618775" y="1248875"/>
              <a:ext cx="66525" cy="67725"/>
            </a:xfrm>
            <a:custGeom>
              <a:avLst/>
              <a:gdLst/>
              <a:ahLst/>
              <a:cxnLst/>
              <a:rect l="l" t="t" r="r" b="b"/>
              <a:pathLst>
                <a:path w="2661" h="2709" extrusionOk="0">
                  <a:moveTo>
                    <a:pt x="502" y="1"/>
                  </a:moveTo>
                  <a:cubicBezTo>
                    <a:pt x="406" y="1"/>
                    <a:pt x="309" y="32"/>
                    <a:pt x="227" y="98"/>
                  </a:cubicBezTo>
                  <a:cubicBezTo>
                    <a:pt x="30" y="246"/>
                    <a:pt x="1" y="530"/>
                    <a:pt x="148" y="726"/>
                  </a:cubicBezTo>
                  <a:cubicBezTo>
                    <a:pt x="668" y="1384"/>
                    <a:pt x="1247" y="2012"/>
                    <a:pt x="1865" y="2591"/>
                  </a:cubicBezTo>
                  <a:cubicBezTo>
                    <a:pt x="1954" y="2669"/>
                    <a:pt x="2061" y="2708"/>
                    <a:pt x="2170" y="2708"/>
                  </a:cubicBezTo>
                  <a:cubicBezTo>
                    <a:pt x="2287" y="2708"/>
                    <a:pt x="2405" y="2660"/>
                    <a:pt x="2493" y="2571"/>
                  </a:cubicBezTo>
                  <a:cubicBezTo>
                    <a:pt x="2660" y="2385"/>
                    <a:pt x="2650" y="2110"/>
                    <a:pt x="2473" y="1943"/>
                  </a:cubicBezTo>
                  <a:cubicBezTo>
                    <a:pt x="1895" y="1393"/>
                    <a:pt x="1345" y="795"/>
                    <a:pt x="855" y="167"/>
                  </a:cubicBezTo>
                  <a:cubicBezTo>
                    <a:pt x="764" y="59"/>
                    <a:pt x="634" y="1"/>
                    <a:pt x="502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5616825" y="1247325"/>
              <a:ext cx="70425" cy="71000"/>
            </a:xfrm>
            <a:custGeom>
              <a:avLst/>
              <a:gdLst/>
              <a:ahLst/>
              <a:cxnLst/>
              <a:rect l="l" t="t" r="r" b="b"/>
              <a:pathLst>
                <a:path w="2817" h="2840" extrusionOk="0">
                  <a:moveTo>
                    <a:pt x="579" y="131"/>
                  </a:moveTo>
                  <a:cubicBezTo>
                    <a:pt x="687" y="131"/>
                    <a:pt x="805" y="180"/>
                    <a:pt x="874" y="278"/>
                  </a:cubicBezTo>
                  <a:cubicBezTo>
                    <a:pt x="1374" y="906"/>
                    <a:pt x="1923" y="1505"/>
                    <a:pt x="2503" y="2044"/>
                  </a:cubicBezTo>
                  <a:cubicBezTo>
                    <a:pt x="2660" y="2192"/>
                    <a:pt x="2669" y="2437"/>
                    <a:pt x="2522" y="2584"/>
                  </a:cubicBezTo>
                  <a:cubicBezTo>
                    <a:pt x="2450" y="2662"/>
                    <a:pt x="2348" y="2701"/>
                    <a:pt x="2244" y="2701"/>
                  </a:cubicBezTo>
                  <a:cubicBezTo>
                    <a:pt x="2151" y="2701"/>
                    <a:pt x="2057" y="2669"/>
                    <a:pt x="1982" y="2604"/>
                  </a:cubicBezTo>
                  <a:cubicBezTo>
                    <a:pt x="1374" y="2025"/>
                    <a:pt x="805" y="1407"/>
                    <a:pt x="285" y="740"/>
                  </a:cubicBezTo>
                  <a:cubicBezTo>
                    <a:pt x="148" y="583"/>
                    <a:pt x="177" y="337"/>
                    <a:pt x="344" y="210"/>
                  </a:cubicBezTo>
                  <a:cubicBezTo>
                    <a:pt x="412" y="160"/>
                    <a:pt x="501" y="131"/>
                    <a:pt x="579" y="131"/>
                  </a:cubicBezTo>
                  <a:close/>
                  <a:moveTo>
                    <a:pt x="580" y="0"/>
                  </a:moveTo>
                  <a:cubicBezTo>
                    <a:pt x="469" y="0"/>
                    <a:pt x="357" y="36"/>
                    <a:pt x="265" y="111"/>
                  </a:cubicBezTo>
                  <a:cubicBezTo>
                    <a:pt x="39" y="278"/>
                    <a:pt x="0" y="602"/>
                    <a:pt x="177" y="827"/>
                  </a:cubicBezTo>
                  <a:cubicBezTo>
                    <a:pt x="697" y="1495"/>
                    <a:pt x="1276" y="2123"/>
                    <a:pt x="1894" y="2702"/>
                  </a:cubicBezTo>
                  <a:cubicBezTo>
                    <a:pt x="1992" y="2790"/>
                    <a:pt x="2120" y="2840"/>
                    <a:pt x="2248" y="2840"/>
                  </a:cubicBezTo>
                  <a:cubicBezTo>
                    <a:pt x="2385" y="2840"/>
                    <a:pt x="2522" y="2781"/>
                    <a:pt x="2620" y="2672"/>
                  </a:cubicBezTo>
                  <a:cubicBezTo>
                    <a:pt x="2817" y="2467"/>
                    <a:pt x="2807" y="2142"/>
                    <a:pt x="2601" y="1956"/>
                  </a:cubicBezTo>
                  <a:cubicBezTo>
                    <a:pt x="2012" y="1407"/>
                    <a:pt x="1472" y="818"/>
                    <a:pt x="981" y="190"/>
                  </a:cubicBezTo>
                  <a:cubicBezTo>
                    <a:pt x="880" y="66"/>
                    <a:pt x="730" y="0"/>
                    <a:pt x="5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5657050" y="1183275"/>
              <a:ext cx="61600" cy="65625"/>
            </a:xfrm>
            <a:custGeom>
              <a:avLst/>
              <a:gdLst/>
              <a:ahLst/>
              <a:cxnLst/>
              <a:rect l="l" t="t" r="r" b="b"/>
              <a:pathLst>
                <a:path w="2464" h="2625" extrusionOk="0">
                  <a:moveTo>
                    <a:pt x="1972" y="1"/>
                  </a:moveTo>
                  <a:cubicBezTo>
                    <a:pt x="1844" y="1"/>
                    <a:pt x="1718" y="56"/>
                    <a:pt x="1629" y="161"/>
                  </a:cubicBezTo>
                  <a:lnTo>
                    <a:pt x="157" y="1888"/>
                  </a:lnTo>
                  <a:cubicBezTo>
                    <a:pt x="0" y="2074"/>
                    <a:pt x="20" y="2359"/>
                    <a:pt x="207" y="2516"/>
                  </a:cubicBezTo>
                  <a:cubicBezTo>
                    <a:pt x="295" y="2585"/>
                    <a:pt x="393" y="2624"/>
                    <a:pt x="501" y="2624"/>
                  </a:cubicBezTo>
                  <a:cubicBezTo>
                    <a:pt x="628" y="2624"/>
                    <a:pt x="746" y="2565"/>
                    <a:pt x="835" y="2467"/>
                  </a:cubicBezTo>
                  <a:lnTo>
                    <a:pt x="2307" y="730"/>
                  </a:lnTo>
                  <a:cubicBezTo>
                    <a:pt x="2464" y="544"/>
                    <a:pt x="2444" y="269"/>
                    <a:pt x="2257" y="102"/>
                  </a:cubicBezTo>
                  <a:cubicBezTo>
                    <a:pt x="2172" y="34"/>
                    <a:pt x="2071" y="1"/>
                    <a:pt x="1972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5656550" y="1181600"/>
              <a:ext cx="62600" cy="69025"/>
            </a:xfrm>
            <a:custGeom>
              <a:avLst/>
              <a:gdLst/>
              <a:ahLst/>
              <a:cxnLst/>
              <a:rect l="l" t="t" r="r" b="b"/>
              <a:pathLst>
                <a:path w="2504" h="2761" extrusionOk="0">
                  <a:moveTo>
                    <a:pt x="1983" y="130"/>
                  </a:moveTo>
                  <a:cubicBezTo>
                    <a:pt x="2072" y="130"/>
                    <a:pt x="2160" y="169"/>
                    <a:pt x="2229" y="228"/>
                  </a:cubicBezTo>
                  <a:cubicBezTo>
                    <a:pt x="2307" y="287"/>
                    <a:pt x="2356" y="385"/>
                    <a:pt x="2366" y="483"/>
                  </a:cubicBezTo>
                  <a:cubicBezTo>
                    <a:pt x="2376" y="582"/>
                    <a:pt x="2336" y="680"/>
                    <a:pt x="2277" y="758"/>
                  </a:cubicBezTo>
                  <a:lnTo>
                    <a:pt x="805" y="2495"/>
                  </a:lnTo>
                  <a:cubicBezTo>
                    <a:pt x="735" y="2576"/>
                    <a:pt x="626" y="2619"/>
                    <a:pt x="517" y="2619"/>
                  </a:cubicBezTo>
                  <a:cubicBezTo>
                    <a:pt x="429" y="2619"/>
                    <a:pt x="341" y="2591"/>
                    <a:pt x="275" y="2534"/>
                  </a:cubicBezTo>
                  <a:cubicBezTo>
                    <a:pt x="197" y="2466"/>
                    <a:pt x="148" y="2377"/>
                    <a:pt x="138" y="2279"/>
                  </a:cubicBezTo>
                  <a:cubicBezTo>
                    <a:pt x="129" y="2171"/>
                    <a:pt x="158" y="2073"/>
                    <a:pt x="227" y="2004"/>
                  </a:cubicBezTo>
                  <a:lnTo>
                    <a:pt x="1699" y="268"/>
                  </a:lnTo>
                  <a:cubicBezTo>
                    <a:pt x="1758" y="189"/>
                    <a:pt x="1856" y="140"/>
                    <a:pt x="1954" y="140"/>
                  </a:cubicBezTo>
                  <a:cubicBezTo>
                    <a:pt x="1963" y="130"/>
                    <a:pt x="1974" y="130"/>
                    <a:pt x="1983" y="130"/>
                  </a:cubicBezTo>
                  <a:close/>
                  <a:moveTo>
                    <a:pt x="1983" y="1"/>
                  </a:moveTo>
                  <a:cubicBezTo>
                    <a:pt x="1970" y="1"/>
                    <a:pt x="1957" y="1"/>
                    <a:pt x="1944" y="2"/>
                  </a:cubicBezTo>
                  <a:cubicBezTo>
                    <a:pt x="1806" y="12"/>
                    <a:pt x="1679" y="81"/>
                    <a:pt x="1590" y="179"/>
                  </a:cubicBezTo>
                  <a:lnTo>
                    <a:pt x="129" y="1916"/>
                  </a:lnTo>
                  <a:cubicBezTo>
                    <a:pt x="40" y="2014"/>
                    <a:pt x="1" y="2152"/>
                    <a:pt x="11" y="2289"/>
                  </a:cubicBezTo>
                  <a:cubicBezTo>
                    <a:pt x="20" y="2426"/>
                    <a:pt x="79" y="2544"/>
                    <a:pt x="188" y="2632"/>
                  </a:cubicBezTo>
                  <a:cubicBezTo>
                    <a:pt x="275" y="2711"/>
                    <a:pt x="393" y="2760"/>
                    <a:pt x="521" y="2760"/>
                  </a:cubicBezTo>
                  <a:cubicBezTo>
                    <a:pt x="668" y="2760"/>
                    <a:pt x="816" y="2691"/>
                    <a:pt x="904" y="2573"/>
                  </a:cubicBezTo>
                  <a:lnTo>
                    <a:pt x="2376" y="846"/>
                  </a:lnTo>
                  <a:cubicBezTo>
                    <a:pt x="2464" y="739"/>
                    <a:pt x="2503" y="611"/>
                    <a:pt x="2493" y="473"/>
                  </a:cubicBezTo>
                  <a:cubicBezTo>
                    <a:pt x="2484" y="336"/>
                    <a:pt x="2425" y="209"/>
                    <a:pt x="2317" y="120"/>
                  </a:cubicBezTo>
                  <a:cubicBezTo>
                    <a:pt x="2219" y="41"/>
                    <a:pt x="2106" y="1"/>
                    <a:pt x="198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5723775" y="1228025"/>
              <a:ext cx="68475" cy="61850"/>
            </a:xfrm>
            <a:custGeom>
              <a:avLst/>
              <a:gdLst/>
              <a:ahLst/>
              <a:cxnLst/>
              <a:rect l="l" t="t" r="r" b="b"/>
              <a:pathLst>
                <a:path w="2739" h="2474" extrusionOk="0">
                  <a:moveTo>
                    <a:pt x="498" y="1"/>
                  </a:moveTo>
                  <a:cubicBezTo>
                    <a:pt x="401" y="1"/>
                    <a:pt x="305" y="32"/>
                    <a:pt x="227" y="98"/>
                  </a:cubicBezTo>
                  <a:cubicBezTo>
                    <a:pt x="30" y="245"/>
                    <a:pt x="1" y="530"/>
                    <a:pt x="148" y="716"/>
                  </a:cubicBezTo>
                  <a:cubicBezTo>
                    <a:pt x="668" y="1384"/>
                    <a:pt x="1286" y="1943"/>
                    <a:pt x="1993" y="2404"/>
                  </a:cubicBezTo>
                  <a:cubicBezTo>
                    <a:pt x="2071" y="2443"/>
                    <a:pt x="2150" y="2473"/>
                    <a:pt x="2238" y="2473"/>
                  </a:cubicBezTo>
                  <a:cubicBezTo>
                    <a:pt x="2385" y="2473"/>
                    <a:pt x="2523" y="2395"/>
                    <a:pt x="2611" y="2267"/>
                  </a:cubicBezTo>
                  <a:cubicBezTo>
                    <a:pt x="2739" y="2061"/>
                    <a:pt x="2680" y="1786"/>
                    <a:pt x="2473" y="1649"/>
                  </a:cubicBezTo>
                  <a:cubicBezTo>
                    <a:pt x="1856" y="1246"/>
                    <a:pt x="1306" y="756"/>
                    <a:pt x="855" y="167"/>
                  </a:cubicBezTo>
                  <a:cubicBezTo>
                    <a:pt x="764" y="59"/>
                    <a:pt x="631" y="1"/>
                    <a:pt x="498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5721825" y="1226400"/>
              <a:ext cx="71150" cy="65175"/>
            </a:xfrm>
            <a:custGeom>
              <a:avLst/>
              <a:gdLst/>
              <a:ahLst/>
              <a:cxnLst/>
              <a:rect l="l" t="t" r="r" b="b"/>
              <a:pathLst>
                <a:path w="2846" h="2607" extrusionOk="0">
                  <a:moveTo>
                    <a:pt x="579" y="134"/>
                  </a:moveTo>
                  <a:cubicBezTo>
                    <a:pt x="687" y="134"/>
                    <a:pt x="805" y="183"/>
                    <a:pt x="874" y="271"/>
                  </a:cubicBezTo>
                  <a:cubicBezTo>
                    <a:pt x="1335" y="860"/>
                    <a:pt x="1894" y="1370"/>
                    <a:pt x="2522" y="1773"/>
                  </a:cubicBezTo>
                  <a:cubicBezTo>
                    <a:pt x="2601" y="1821"/>
                    <a:pt x="2660" y="1910"/>
                    <a:pt x="2689" y="2008"/>
                  </a:cubicBezTo>
                  <a:cubicBezTo>
                    <a:pt x="2708" y="2106"/>
                    <a:pt x="2689" y="2214"/>
                    <a:pt x="2630" y="2292"/>
                  </a:cubicBezTo>
                  <a:cubicBezTo>
                    <a:pt x="2561" y="2406"/>
                    <a:pt x="2434" y="2467"/>
                    <a:pt x="2308" y="2467"/>
                  </a:cubicBezTo>
                  <a:cubicBezTo>
                    <a:pt x="2239" y="2467"/>
                    <a:pt x="2169" y="2449"/>
                    <a:pt x="2110" y="2410"/>
                  </a:cubicBezTo>
                  <a:cubicBezTo>
                    <a:pt x="1404" y="1959"/>
                    <a:pt x="795" y="1400"/>
                    <a:pt x="275" y="742"/>
                  </a:cubicBezTo>
                  <a:cubicBezTo>
                    <a:pt x="148" y="585"/>
                    <a:pt x="177" y="340"/>
                    <a:pt x="344" y="212"/>
                  </a:cubicBezTo>
                  <a:cubicBezTo>
                    <a:pt x="412" y="153"/>
                    <a:pt x="491" y="134"/>
                    <a:pt x="579" y="134"/>
                  </a:cubicBezTo>
                  <a:close/>
                  <a:moveTo>
                    <a:pt x="574" y="1"/>
                  </a:moveTo>
                  <a:cubicBezTo>
                    <a:pt x="464" y="1"/>
                    <a:pt x="356" y="35"/>
                    <a:pt x="265" y="105"/>
                  </a:cubicBezTo>
                  <a:cubicBezTo>
                    <a:pt x="39" y="281"/>
                    <a:pt x="0" y="605"/>
                    <a:pt x="177" y="831"/>
                  </a:cubicBezTo>
                  <a:cubicBezTo>
                    <a:pt x="697" y="1488"/>
                    <a:pt x="1325" y="2057"/>
                    <a:pt x="2032" y="2519"/>
                  </a:cubicBezTo>
                  <a:cubicBezTo>
                    <a:pt x="2120" y="2577"/>
                    <a:pt x="2218" y="2607"/>
                    <a:pt x="2316" y="2607"/>
                  </a:cubicBezTo>
                  <a:cubicBezTo>
                    <a:pt x="2483" y="2607"/>
                    <a:pt x="2650" y="2519"/>
                    <a:pt x="2738" y="2371"/>
                  </a:cubicBezTo>
                  <a:cubicBezTo>
                    <a:pt x="2817" y="2253"/>
                    <a:pt x="2846" y="2116"/>
                    <a:pt x="2817" y="1978"/>
                  </a:cubicBezTo>
                  <a:cubicBezTo>
                    <a:pt x="2787" y="1851"/>
                    <a:pt x="2708" y="1734"/>
                    <a:pt x="2591" y="1664"/>
                  </a:cubicBezTo>
                  <a:cubicBezTo>
                    <a:pt x="1973" y="1263"/>
                    <a:pt x="1433" y="772"/>
                    <a:pt x="981" y="192"/>
                  </a:cubicBezTo>
                  <a:cubicBezTo>
                    <a:pt x="878" y="67"/>
                    <a:pt x="726" y="1"/>
                    <a:pt x="57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5788050" y="1194950"/>
              <a:ext cx="68475" cy="45850"/>
            </a:xfrm>
            <a:custGeom>
              <a:avLst/>
              <a:gdLst/>
              <a:ahLst/>
              <a:cxnLst/>
              <a:rect l="l" t="t" r="r" b="b"/>
              <a:pathLst>
                <a:path w="2739" h="1834" extrusionOk="0">
                  <a:moveTo>
                    <a:pt x="2234" y="0"/>
                  </a:moveTo>
                  <a:cubicBezTo>
                    <a:pt x="2193" y="0"/>
                    <a:pt x="2152" y="6"/>
                    <a:pt x="2111" y="18"/>
                  </a:cubicBezTo>
                  <a:cubicBezTo>
                    <a:pt x="1414" y="224"/>
                    <a:pt x="757" y="578"/>
                    <a:pt x="207" y="1049"/>
                  </a:cubicBezTo>
                  <a:cubicBezTo>
                    <a:pt x="20" y="1215"/>
                    <a:pt x="1" y="1490"/>
                    <a:pt x="158" y="1677"/>
                  </a:cubicBezTo>
                  <a:cubicBezTo>
                    <a:pt x="246" y="1784"/>
                    <a:pt x="373" y="1834"/>
                    <a:pt x="491" y="1834"/>
                  </a:cubicBezTo>
                  <a:cubicBezTo>
                    <a:pt x="600" y="1834"/>
                    <a:pt x="698" y="1804"/>
                    <a:pt x="786" y="1725"/>
                  </a:cubicBezTo>
                  <a:cubicBezTo>
                    <a:pt x="1247" y="1343"/>
                    <a:pt x="1787" y="1038"/>
                    <a:pt x="2366" y="872"/>
                  </a:cubicBezTo>
                  <a:cubicBezTo>
                    <a:pt x="2601" y="803"/>
                    <a:pt x="2739" y="558"/>
                    <a:pt x="2670" y="322"/>
                  </a:cubicBezTo>
                  <a:cubicBezTo>
                    <a:pt x="2605" y="128"/>
                    <a:pt x="2426" y="0"/>
                    <a:pt x="223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5787325" y="1193175"/>
              <a:ext cx="69925" cy="49325"/>
            </a:xfrm>
            <a:custGeom>
              <a:avLst/>
              <a:gdLst/>
              <a:ahLst/>
              <a:cxnLst/>
              <a:rect l="l" t="t" r="r" b="b"/>
              <a:pathLst>
                <a:path w="2797" h="1973" extrusionOk="0">
                  <a:moveTo>
                    <a:pt x="2267" y="138"/>
                  </a:moveTo>
                  <a:cubicBezTo>
                    <a:pt x="2434" y="138"/>
                    <a:pt x="2581" y="246"/>
                    <a:pt x="2630" y="403"/>
                  </a:cubicBezTo>
                  <a:cubicBezTo>
                    <a:pt x="2659" y="501"/>
                    <a:pt x="2650" y="609"/>
                    <a:pt x="2601" y="697"/>
                  </a:cubicBezTo>
                  <a:cubicBezTo>
                    <a:pt x="2552" y="786"/>
                    <a:pt x="2473" y="854"/>
                    <a:pt x="2375" y="884"/>
                  </a:cubicBezTo>
                  <a:cubicBezTo>
                    <a:pt x="1786" y="1050"/>
                    <a:pt x="1237" y="1355"/>
                    <a:pt x="775" y="1748"/>
                  </a:cubicBezTo>
                  <a:cubicBezTo>
                    <a:pt x="705" y="1809"/>
                    <a:pt x="614" y="1839"/>
                    <a:pt x="524" y="1839"/>
                  </a:cubicBezTo>
                  <a:cubicBezTo>
                    <a:pt x="415" y="1839"/>
                    <a:pt x="306" y="1795"/>
                    <a:pt x="236" y="1708"/>
                  </a:cubicBezTo>
                  <a:cubicBezTo>
                    <a:pt x="167" y="1630"/>
                    <a:pt x="138" y="1532"/>
                    <a:pt x="147" y="1434"/>
                  </a:cubicBezTo>
                  <a:cubicBezTo>
                    <a:pt x="158" y="1335"/>
                    <a:pt x="197" y="1237"/>
                    <a:pt x="275" y="1178"/>
                  </a:cubicBezTo>
                  <a:cubicBezTo>
                    <a:pt x="825" y="707"/>
                    <a:pt x="1472" y="354"/>
                    <a:pt x="2159" y="148"/>
                  </a:cubicBezTo>
                  <a:cubicBezTo>
                    <a:pt x="2199" y="138"/>
                    <a:pt x="2228" y="138"/>
                    <a:pt x="2267" y="138"/>
                  </a:cubicBezTo>
                  <a:close/>
                  <a:moveTo>
                    <a:pt x="2263" y="0"/>
                  </a:moveTo>
                  <a:cubicBezTo>
                    <a:pt x="2216" y="0"/>
                    <a:pt x="2168" y="7"/>
                    <a:pt x="2120" y="20"/>
                  </a:cubicBezTo>
                  <a:cubicBezTo>
                    <a:pt x="1423" y="236"/>
                    <a:pt x="756" y="599"/>
                    <a:pt x="197" y="1070"/>
                  </a:cubicBezTo>
                  <a:cubicBezTo>
                    <a:pt x="88" y="1159"/>
                    <a:pt x="30" y="1286"/>
                    <a:pt x="10" y="1423"/>
                  </a:cubicBezTo>
                  <a:cubicBezTo>
                    <a:pt x="1" y="1561"/>
                    <a:pt x="49" y="1689"/>
                    <a:pt x="138" y="1796"/>
                  </a:cubicBezTo>
                  <a:cubicBezTo>
                    <a:pt x="236" y="1905"/>
                    <a:pt x="373" y="1973"/>
                    <a:pt x="520" y="1973"/>
                  </a:cubicBezTo>
                  <a:cubicBezTo>
                    <a:pt x="648" y="1973"/>
                    <a:pt x="766" y="1934"/>
                    <a:pt x="854" y="1855"/>
                  </a:cubicBezTo>
                  <a:cubicBezTo>
                    <a:pt x="1305" y="1463"/>
                    <a:pt x="1845" y="1178"/>
                    <a:pt x="2415" y="1002"/>
                  </a:cubicBezTo>
                  <a:cubicBezTo>
                    <a:pt x="2542" y="963"/>
                    <a:pt x="2650" y="884"/>
                    <a:pt x="2718" y="756"/>
                  </a:cubicBezTo>
                  <a:cubicBezTo>
                    <a:pt x="2777" y="638"/>
                    <a:pt x="2797" y="501"/>
                    <a:pt x="2758" y="374"/>
                  </a:cubicBezTo>
                  <a:cubicBezTo>
                    <a:pt x="2693" y="147"/>
                    <a:pt x="2488" y="0"/>
                    <a:pt x="226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5707350" y="1299925"/>
              <a:ext cx="37550" cy="85375"/>
            </a:xfrm>
            <a:custGeom>
              <a:avLst/>
              <a:gdLst/>
              <a:ahLst/>
              <a:cxnLst/>
              <a:rect l="l" t="t" r="r" b="b"/>
              <a:pathLst>
                <a:path w="1502" h="3415" extrusionOk="0">
                  <a:moveTo>
                    <a:pt x="490" y="0"/>
                  </a:moveTo>
                  <a:cubicBezTo>
                    <a:pt x="461" y="0"/>
                    <a:pt x="432" y="3"/>
                    <a:pt x="402" y="9"/>
                  </a:cubicBezTo>
                  <a:cubicBezTo>
                    <a:pt x="157" y="58"/>
                    <a:pt x="0" y="294"/>
                    <a:pt x="49" y="539"/>
                  </a:cubicBezTo>
                  <a:lnTo>
                    <a:pt x="579" y="3061"/>
                  </a:lnTo>
                  <a:cubicBezTo>
                    <a:pt x="618" y="3267"/>
                    <a:pt x="805" y="3414"/>
                    <a:pt x="1011" y="3414"/>
                  </a:cubicBezTo>
                  <a:cubicBezTo>
                    <a:pt x="1041" y="3414"/>
                    <a:pt x="1070" y="3405"/>
                    <a:pt x="1100" y="3405"/>
                  </a:cubicBezTo>
                  <a:cubicBezTo>
                    <a:pt x="1344" y="3355"/>
                    <a:pt x="1501" y="3120"/>
                    <a:pt x="1453" y="2875"/>
                  </a:cubicBezTo>
                  <a:lnTo>
                    <a:pt x="923" y="352"/>
                  </a:lnTo>
                  <a:cubicBezTo>
                    <a:pt x="880" y="146"/>
                    <a:pt x="694" y="0"/>
                    <a:pt x="49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5705625" y="1298350"/>
              <a:ext cx="41000" cy="88675"/>
            </a:xfrm>
            <a:custGeom>
              <a:avLst/>
              <a:gdLst/>
              <a:ahLst/>
              <a:cxnLst/>
              <a:rect l="l" t="t" r="r" b="b"/>
              <a:pathLst>
                <a:path w="1640" h="3547" extrusionOk="0">
                  <a:moveTo>
                    <a:pt x="560" y="131"/>
                  </a:moveTo>
                  <a:cubicBezTo>
                    <a:pt x="628" y="131"/>
                    <a:pt x="707" y="151"/>
                    <a:pt x="766" y="190"/>
                  </a:cubicBezTo>
                  <a:cubicBezTo>
                    <a:pt x="854" y="249"/>
                    <a:pt x="913" y="337"/>
                    <a:pt x="933" y="435"/>
                  </a:cubicBezTo>
                  <a:lnTo>
                    <a:pt x="1453" y="2957"/>
                  </a:lnTo>
                  <a:cubicBezTo>
                    <a:pt x="1472" y="3056"/>
                    <a:pt x="1453" y="3154"/>
                    <a:pt x="1404" y="3242"/>
                  </a:cubicBezTo>
                  <a:cubicBezTo>
                    <a:pt x="1345" y="3320"/>
                    <a:pt x="1256" y="3379"/>
                    <a:pt x="1158" y="3399"/>
                  </a:cubicBezTo>
                  <a:cubicBezTo>
                    <a:pt x="1131" y="3405"/>
                    <a:pt x="1104" y="3409"/>
                    <a:pt x="1077" y="3409"/>
                  </a:cubicBezTo>
                  <a:cubicBezTo>
                    <a:pt x="908" y="3409"/>
                    <a:pt x="750" y="3282"/>
                    <a:pt x="707" y="3104"/>
                  </a:cubicBezTo>
                  <a:lnTo>
                    <a:pt x="187" y="583"/>
                  </a:lnTo>
                  <a:cubicBezTo>
                    <a:pt x="168" y="485"/>
                    <a:pt x="187" y="386"/>
                    <a:pt x="236" y="298"/>
                  </a:cubicBezTo>
                  <a:cubicBezTo>
                    <a:pt x="295" y="219"/>
                    <a:pt x="383" y="160"/>
                    <a:pt x="482" y="141"/>
                  </a:cubicBezTo>
                  <a:cubicBezTo>
                    <a:pt x="511" y="131"/>
                    <a:pt x="530" y="131"/>
                    <a:pt x="560" y="131"/>
                  </a:cubicBezTo>
                  <a:close/>
                  <a:moveTo>
                    <a:pt x="572" y="0"/>
                  </a:moveTo>
                  <a:cubicBezTo>
                    <a:pt x="532" y="0"/>
                    <a:pt x="492" y="5"/>
                    <a:pt x="452" y="13"/>
                  </a:cubicBezTo>
                  <a:cubicBezTo>
                    <a:pt x="177" y="62"/>
                    <a:pt x="0" y="337"/>
                    <a:pt x="59" y="612"/>
                  </a:cubicBezTo>
                  <a:lnTo>
                    <a:pt x="580" y="3134"/>
                  </a:lnTo>
                  <a:cubicBezTo>
                    <a:pt x="628" y="3370"/>
                    <a:pt x="844" y="3546"/>
                    <a:pt x="1080" y="3546"/>
                  </a:cubicBezTo>
                  <a:cubicBezTo>
                    <a:pt x="1119" y="3546"/>
                    <a:pt x="1149" y="3536"/>
                    <a:pt x="1188" y="3527"/>
                  </a:cubicBezTo>
                  <a:cubicBezTo>
                    <a:pt x="1463" y="3477"/>
                    <a:pt x="1640" y="3202"/>
                    <a:pt x="1581" y="2928"/>
                  </a:cubicBezTo>
                  <a:lnTo>
                    <a:pt x="1060" y="406"/>
                  </a:lnTo>
                  <a:cubicBezTo>
                    <a:pt x="1031" y="269"/>
                    <a:pt x="953" y="160"/>
                    <a:pt x="835" y="82"/>
                  </a:cubicBezTo>
                  <a:cubicBezTo>
                    <a:pt x="758" y="26"/>
                    <a:pt x="667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555250" y="1303800"/>
              <a:ext cx="66750" cy="64800"/>
            </a:xfrm>
            <a:custGeom>
              <a:avLst/>
              <a:gdLst/>
              <a:ahLst/>
              <a:cxnLst/>
              <a:rect l="l" t="t" r="r" b="b"/>
              <a:pathLst>
                <a:path w="2670" h="2592" extrusionOk="0">
                  <a:moveTo>
                    <a:pt x="2170" y="1"/>
                  </a:moveTo>
                  <a:cubicBezTo>
                    <a:pt x="2077" y="1"/>
                    <a:pt x="1984" y="30"/>
                    <a:pt x="1904" y="90"/>
                  </a:cubicBezTo>
                  <a:cubicBezTo>
                    <a:pt x="1227" y="600"/>
                    <a:pt x="638" y="1198"/>
                    <a:pt x="138" y="1885"/>
                  </a:cubicBezTo>
                  <a:cubicBezTo>
                    <a:pt x="0" y="2092"/>
                    <a:pt x="40" y="2367"/>
                    <a:pt x="245" y="2513"/>
                  </a:cubicBezTo>
                  <a:cubicBezTo>
                    <a:pt x="324" y="2563"/>
                    <a:pt x="412" y="2592"/>
                    <a:pt x="500" y="2592"/>
                  </a:cubicBezTo>
                  <a:cubicBezTo>
                    <a:pt x="638" y="2592"/>
                    <a:pt x="775" y="2533"/>
                    <a:pt x="864" y="2406"/>
                  </a:cubicBezTo>
                  <a:cubicBezTo>
                    <a:pt x="1305" y="1797"/>
                    <a:pt x="1835" y="1257"/>
                    <a:pt x="2434" y="806"/>
                  </a:cubicBezTo>
                  <a:cubicBezTo>
                    <a:pt x="2630" y="649"/>
                    <a:pt x="2669" y="374"/>
                    <a:pt x="2522" y="178"/>
                  </a:cubicBezTo>
                  <a:cubicBezTo>
                    <a:pt x="2435" y="62"/>
                    <a:pt x="2303" y="1"/>
                    <a:pt x="2170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553275" y="1302125"/>
              <a:ext cx="69450" cy="68200"/>
            </a:xfrm>
            <a:custGeom>
              <a:avLst/>
              <a:gdLst/>
              <a:ahLst/>
              <a:cxnLst/>
              <a:rect l="l" t="t" r="r" b="b"/>
              <a:pathLst>
                <a:path w="2778" h="2728" extrusionOk="0">
                  <a:moveTo>
                    <a:pt x="2248" y="137"/>
                  </a:moveTo>
                  <a:cubicBezTo>
                    <a:pt x="2365" y="137"/>
                    <a:pt x="2474" y="186"/>
                    <a:pt x="2552" y="284"/>
                  </a:cubicBezTo>
                  <a:cubicBezTo>
                    <a:pt x="2611" y="363"/>
                    <a:pt x="2640" y="461"/>
                    <a:pt x="2621" y="569"/>
                  </a:cubicBezTo>
                  <a:cubicBezTo>
                    <a:pt x="2611" y="667"/>
                    <a:pt x="2562" y="755"/>
                    <a:pt x="2474" y="814"/>
                  </a:cubicBezTo>
                  <a:cubicBezTo>
                    <a:pt x="1865" y="1276"/>
                    <a:pt x="1335" y="1815"/>
                    <a:pt x="893" y="2434"/>
                  </a:cubicBezTo>
                  <a:cubicBezTo>
                    <a:pt x="822" y="2535"/>
                    <a:pt x="702" y="2589"/>
                    <a:pt x="582" y="2589"/>
                  </a:cubicBezTo>
                  <a:cubicBezTo>
                    <a:pt x="506" y="2589"/>
                    <a:pt x="429" y="2567"/>
                    <a:pt x="363" y="2521"/>
                  </a:cubicBezTo>
                  <a:cubicBezTo>
                    <a:pt x="187" y="2404"/>
                    <a:pt x="148" y="2168"/>
                    <a:pt x="276" y="1992"/>
                  </a:cubicBezTo>
                  <a:cubicBezTo>
                    <a:pt x="766" y="1315"/>
                    <a:pt x="1355" y="716"/>
                    <a:pt x="2022" y="206"/>
                  </a:cubicBezTo>
                  <a:cubicBezTo>
                    <a:pt x="2091" y="157"/>
                    <a:pt x="2169" y="137"/>
                    <a:pt x="2248" y="137"/>
                  </a:cubicBezTo>
                  <a:close/>
                  <a:moveTo>
                    <a:pt x="2249" y="1"/>
                  </a:moveTo>
                  <a:cubicBezTo>
                    <a:pt x="2143" y="1"/>
                    <a:pt x="2036" y="35"/>
                    <a:pt x="1944" y="107"/>
                  </a:cubicBezTo>
                  <a:cubicBezTo>
                    <a:pt x="1257" y="618"/>
                    <a:pt x="668" y="1226"/>
                    <a:pt x="167" y="1913"/>
                  </a:cubicBezTo>
                  <a:cubicBezTo>
                    <a:pt x="1" y="2149"/>
                    <a:pt x="60" y="2463"/>
                    <a:pt x="285" y="2630"/>
                  </a:cubicBezTo>
                  <a:cubicBezTo>
                    <a:pt x="374" y="2698"/>
                    <a:pt x="472" y="2728"/>
                    <a:pt x="579" y="2728"/>
                  </a:cubicBezTo>
                  <a:cubicBezTo>
                    <a:pt x="747" y="2728"/>
                    <a:pt x="904" y="2649"/>
                    <a:pt x="1002" y="2512"/>
                  </a:cubicBezTo>
                  <a:cubicBezTo>
                    <a:pt x="1434" y="1904"/>
                    <a:pt x="1953" y="1374"/>
                    <a:pt x="2552" y="922"/>
                  </a:cubicBezTo>
                  <a:cubicBezTo>
                    <a:pt x="2660" y="844"/>
                    <a:pt x="2738" y="716"/>
                    <a:pt x="2758" y="589"/>
                  </a:cubicBezTo>
                  <a:cubicBezTo>
                    <a:pt x="2778" y="451"/>
                    <a:pt x="2738" y="314"/>
                    <a:pt x="2660" y="206"/>
                  </a:cubicBezTo>
                  <a:cubicBezTo>
                    <a:pt x="2555" y="72"/>
                    <a:pt x="2403" y="1"/>
                    <a:pt x="224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472550" y="1316525"/>
              <a:ext cx="61625" cy="61900"/>
            </a:xfrm>
            <a:custGeom>
              <a:avLst/>
              <a:gdLst/>
              <a:ahLst/>
              <a:cxnLst/>
              <a:rect l="l" t="t" r="r" b="b"/>
              <a:pathLst>
                <a:path w="2465" h="2476" extrusionOk="0">
                  <a:moveTo>
                    <a:pt x="505" y="0"/>
                  </a:moveTo>
                  <a:cubicBezTo>
                    <a:pt x="375" y="0"/>
                    <a:pt x="247" y="58"/>
                    <a:pt x="158" y="170"/>
                  </a:cubicBezTo>
                  <a:cubicBezTo>
                    <a:pt x="1" y="366"/>
                    <a:pt x="40" y="641"/>
                    <a:pt x="227" y="798"/>
                  </a:cubicBezTo>
                  <a:cubicBezTo>
                    <a:pt x="757" y="1219"/>
                    <a:pt x="1208" y="1710"/>
                    <a:pt x="1581" y="2279"/>
                  </a:cubicBezTo>
                  <a:cubicBezTo>
                    <a:pt x="1669" y="2407"/>
                    <a:pt x="1807" y="2475"/>
                    <a:pt x="1954" y="2475"/>
                  </a:cubicBezTo>
                  <a:cubicBezTo>
                    <a:pt x="2042" y="2475"/>
                    <a:pt x="2121" y="2456"/>
                    <a:pt x="2199" y="2407"/>
                  </a:cubicBezTo>
                  <a:cubicBezTo>
                    <a:pt x="2406" y="2270"/>
                    <a:pt x="2464" y="1995"/>
                    <a:pt x="2327" y="1788"/>
                  </a:cubicBezTo>
                  <a:cubicBezTo>
                    <a:pt x="1905" y="1141"/>
                    <a:pt x="1385" y="582"/>
                    <a:pt x="786" y="101"/>
                  </a:cubicBezTo>
                  <a:cubicBezTo>
                    <a:pt x="702" y="33"/>
                    <a:pt x="603" y="0"/>
                    <a:pt x="50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472075" y="1314950"/>
              <a:ext cx="63800" cy="65200"/>
            </a:xfrm>
            <a:custGeom>
              <a:avLst/>
              <a:gdLst/>
              <a:ahLst/>
              <a:cxnLst/>
              <a:rect l="l" t="t" r="r" b="b"/>
              <a:pathLst>
                <a:path w="2552" h="2608" extrusionOk="0">
                  <a:moveTo>
                    <a:pt x="530" y="135"/>
                  </a:moveTo>
                  <a:cubicBezTo>
                    <a:pt x="609" y="135"/>
                    <a:pt x="697" y="164"/>
                    <a:pt x="766" y="213"/>
                  </a:cubicBezTo>
                  <a:cubicBezTo>
                    <a:pt x="1354" y="684"/>
                    <a:pt x="1875" y="1253"/>
                    <a:pt x="2287" y="1881"/>
                  </a:cubicBezTo>
                  <a:cubicBezTo>
                    <a:pt x="2405" y="2058"/>
                    <a:pt x="2355" y="2293"/>
                    <a:pt x="2179" y="2411"/>
                  </a:cubicBezTo>
                  <a:cubicBezTo>
                    <a:pt x="2119" y="2453"/>
                    <a:pt x="2049" y="2473"/>
                    <a:pt x="1979" y="2473"/>
                  </a:cubicBezTo>
                  <a:cubicBezTo>
                    <a:pt x="1854" y="2473"/>
                    <a:pt x="1728" y="2410"/>
                    <a:pt x="1659" y="2303"/>
                  </a:cubicBezTo>
                  <a:cubicBezTo>
                    <a:pt x="1276" y="1734"/>
                    <a:pt x="825" y="1234"/>
                    <a:pt x="285" y="811"/>
                  </a:cubicBezTo>
                  <a:cubicBezTo>
                    <a:pt x="207" y="743"/>
                    <a:pt x="157" y="654"/>
                    <a:pt x="148" y="556"/>
                  </a:cubicBezTo>
                  <a:cubicBezTo>
                    <a:pt x="138" y="449"/>
                    <a:pt x="167" y="350"/>
                    <a:pt x="226" y="272"/>
                  </a:cubicBezTo>
                  <a:cubicBezTo>
                    <a:pt x="295" y="193"/>
                    <a:pt x="383" y="144"/>
                    <a:pt x="482" y="135"/>
                  </a:cubicBezTo>
                  <a:close/>
                  <a:moveTo>
                    <a:pt x="524" y="0"/>
                  </a:moveTo>
                  <a:cubicBezTo>
                    <a:pt x="376" y="0"/>
                    <a:pt x="228" y="65"/>
                    <a:pt x="128" y="193"/>
                  </a:cubicBezTo>
                  <a:cubicBezTo>
                    <a:pt x="40" y="301"/>
                    <a:pt x="0" y="429"/>
                    <a:pt x="20" y="566"/>
                  </a:cubicBezTo>
                  <a:cubicBezTo>
                    <a:pt x="30" y="704"/>
                    <a:pt x="98" y="831"/>
                    <a:pt x="207" y="909"/>
                  </a:cubicBezTo>
                  <a:cubicBezTo>
                    <a:pt x="726" y="1322"/>
                    <a:pt x="1178" y="1822"/>
                    <a:pt x="1541" y="2372"/>
                  </a:cubicBezTo>
                  <a:cubicBezTo>
                    <a:pt x="1639" y="2519"/>
                    <a:pt x="1796" y="2607"/>
                    <a:pt x="1973" y="2607"/>
                  </a:cubicBezTo>
                  <a:cubicBezTo>
                    <a:pt x="2071" y="2607"/>
                    <a:pt x="2169" y="2578"/>
                    <a:pt x="2257" y="2519"/>
                  </a:cubicBezTo>
                  <a:cubicBezTo>
                    <a:pt x="2493" y="2372"/>
                    <a:pt x="2552" y="2048"/>
                    <a:pt x="2395" y="1812"/>
                  </a:cubicBezTo>
                  <a:cubicBezTo>
                    <a:pt x="1973" y="1165"/>
                    <a:pt x="1453" y="595"/>
                    <a:pt x="844" y="115"/>
                  </a:cubicBezTo>
                  <a:cubicBezTo>
                    <a:pt x="751" y="38"/>
                    <a:pt x="637" y="0"/>
                    <a:pt x="5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441900" y="1389800"/>
              <a:ext cx="57175" cy="64425"/>
            </a:xfrm>
            <a:custGeom>
              <a:avLst/>
              <a:gdLst/>
              <a:ahLst/>
              <a:cxnLst/>
              <a:rect l="l" t="t" r="r" b="b"/>
              <a:pathLst>
                <a:path w="2287" h="2577" extrusionOk="0">
                  <a:moveTo>
                    <a:pt x="1778" y="0"/>
                  </a:moveTo>
                  <a:cubicBezTo>
                    <a:pt x="1626" y="0"/>
                    <a:pt x="1481" y="76"/>
                    <a:pt x="1404" y="212"/>
                  </a:cubicBezTo>
                  <a:cubicBezTo>
                    <a:pt x="1050" y="791"/>
                    <a:pt x="638" y="1330"/>
                    <a:pt x="167" y="1821"/>
                  </a:cubicBezTo>
                  <a:cubicBezTo>
                    <a:pt x="1" y="1998"/>
                    <a:pt x="1" y="2283"/>
                    <a:pt x="177" y="2449"/>
                  </a:cubicBezTo>
                  <a:cubicBezTo>
                    <a:pt x="265" y="2528"/>
                    <a:pt x="383" y="2577"/>
                    <a:pt x="491" y="2577"/>
                  </a:cubicBezTo>
                  <a:cubicBezTo>
                    <a:pt x="609" y="2577"/>
                    <a:pt x="727" y="2528"/>
                    <a:pt x="815" y="2440"/>
                  </a:cubicBezTo>
                  <a:cubicBezTo>
                    <a:pt x="1325" y="1899"/>
                    <a:pt x="1776" y="1311"/>
                    <a:pt x="2160" y="673"/>
                  </a:cubicBezTo>
                  <a:cubicBezTo>
                    <a:pt x="2287" y="467"/>
                    <a:pt x="2218" y="192"/>
                    <a:pt x="2012" y="65"/>
                  </a:cubicBezTo>
                  <a:cubicBezTo>
                    <a:pt x="1938" y="21"/>
                    <a:pt x="1857" y="0"/>
                    <a:pt x="177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441425" y="1388125"/>
              <a:ext cx="59625" cy="67575"/>
            </a:xfrm>
            <a:custGeom>
              <a:avLst/>
              <a:gdLst/>
              <a:ahLst/>
              <a:cxnLst/>
              <a:rect l="l" t="t" r="r" b="b"/>
              <a:pathLst>
                <a:path w="2385" h="2703" extrusionOk="0">
                  <a:moveTo>
                    <a:pt x="1795" y="132"/>
                  </a:moveTo>
                  <a:cubicBezTo>
                    <a:pt x="1865" y="132"/>
                    <a:pt x="1933" y="151"/>
                    <a:pt x="1992" y="191"/>
                  </a:cubicBezTo>
                  <a:cubicBezTo>
                    <a:pt x="2179" y="298"/>
                    <a:pt x="2237" y="524"/>
                    <a:pt x="2129" y="710"/>
                  </a:cubicBezTo>
                  <a:cubicBezTo>
                    <a:pt x="1747" y="1338"/>
                    <a:pt x="1295" y="1927"/>
                    <a:pt x="785" y="2457"/>
                  </a:cubicBezTo>
                  <a:cubicBezTo>
                    <a:pt x="715" y="2532"/>
                    <a:pt x="615" y="2569"/>
                    <a:pt x="514" y="2569"/>
                  </a:cubicBezTo>
                  <a:cubicBezTo>
                    <a:pt x="416" y="2569"/>
                    <a:pt x="317" y="2535"/>
                    <a:pt x="245" y="2467"/>
                  </a:cubicBezTo>
                  <a:cubicBezTo>
                    <a:pt x="177" y="2398"/>
                    <a:pt x="127" y="2300"/>
                    <a:pt x="127" y="2202"/>
                  </a:cubicBezTo>
                  <a:cubicBezTo>
                    <a:pt x="127" y="2104"/>
                    <a:pt x="166" y="2006"/>
                    <a:pt x="236" y="1927"/>
                  </a:cubicBezTo>
                  <a:cubicBezTo>
                    <a:pt x="707" y="1437"/>
                    <a:pt x="1119" y="897"/>
                    <a:pt x="1472" y="318"/>
                  </a:cubicBezTo>
                  <a:cubicBezTo>
                    <a:pt x="1531" y="230"/>
                    <a:pt x="1609" y="171"/>
                    <a:pt x="1708" y="141"/>
                  </a:cubicBezTo>
                  <a:cubicBezTo>
                    <a:pt x="1737" y="132"/>
                    <a:pt x="1766" y="132"/>
                    <a:pt x="1795" y="132"/>
                  </a:cubicBezTo>
                  <a:close/>
                  <a:moveTo>
                    <a:pt x="1795" y="1"/>
                  </a:moveTo>
                  <a:cubicBezTo>
                    <a:pt x="1756" y="1"/>
                    <a:pt x="1716" y="5"/>
                    <a:pt x="1678" y="14"/>
                  </a:cubicBezTo>
                  <a:cubicBezTo>
                    <a:pt x="1540" y="43"/>
                    <a:pt x="1433" y="132"/>
                    <a:pt x="1364" y="250"/>
                  </a:cubicBezTo>
                  <a:cubicBezTo>
                    <a:pt x="1010" y="819"/>
                    <a:pt x="608" y="1358"/>
                    <a:pt x="137" y="1839"/>
                  </a:cubicBezTo>
                  <a:cubicBezTo>
                    <a:pt x="49" y="1937"/>
                    <a:pt x="0" y="2065"/>
                    <a:pt x="0" y="2202"/>
                  </a:cubicBezTo>
                  <a:cubicBezTo>
                    <a:pt x="0" y="2339"/>
                    <a:pt x="59" y="2467"/>
                    <a:pt x="157" y="2565"/>
                  </a:cubicBezTo>
                  <a:cubicBezTo>
                    <a:pt x="255" y="2653"/>
                    <a:pt x="373" y="2703"/>
                    <a:pt x="510" y="2703"/>
                  </a:cubicBezTo>
                  <a:cubicBezTo>
                    <a:pt x="648" y="2703"/>
                    <a:pt x="785" y="2653"/>
                    <a:pt x="883" y="2546"/>
                  </a:cubicBezTo>
                  <a:cubicBezTo>
                    <a:pt x="1393" y="2006"/>
                    <a:pt x="1854" y="1417"/>
                    <a:pt x="2237" y="780"/>
                  </a:cubicBezTo>
                  <a:cubicBezTo>
                    <a:pt x="2384" y="534"/>
                    <a:pt x="2306" y="220"/>
                    <a:pt x="2061" y="73"/>
                  </a:cubicBezTo>
                  <a:cubicBezTo>
                    <a:pt x="1979" y="25"/>
                    <a:pt x="1887" y="1"/>
                    <a:pt x="179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523600" y="1395700"/>
              <a:ext cx="60625" cy="72275"/>
            </a:xfrm>
            <a:custGeom>
              <a:avLst/>
              <a:gdLst/>
              <a:ahLst/>
              <a:cxnLst/>
              <a:rect l="l" t="t" r="r" b="b"/>
              <a:pathLst>
                <a:path w="2425" h="2891" extrusionOk="0">
                  <a:moveTo>
                    <a:pt x="506" y="1"/>
                  </a:moveTo>
                  <a:cubicBezTo>
                    <a:pt x="442" y="1"/>
                    <a:pt x="377" y="15"/>
                    <a:pt x="314" y="45"/>
                  </a:cubicBezTo>
                  <a:cubicBezTo>
                    <a:pt x="89" y="143"/>
                    <a:pt x="0" y="407"/>
                    <a:pt x="98" y="634"/>
                  </a:cubicBezTo>
                  <a:cubicBezTo>
                    <a:pt x="471" y="1438"/>
                    <a:pt x="992" y="2154"/>
                    <a:pt x="1629" y="2773"/>
                  </a:cubicBezTo>
                  <a:cubicBezTo>
                    <a:pt x="1718" y="2851"/>
                    <a:pt x="1825" y="2891"/>
                    <a:pt x="1934" y="2891"/>
                  </a:cubicBezTo>
                  <a:cubicBezTo>
                    <a:pt x="2051" y="2891"/>
                    <a:pt x="2169" y="2851"/>
                    <a:pt x="2257" y="2763"/>
                  </a:cubicBezTo>
                  <a:cubicBezTo>
                    <a:pt x="2424" y="2586"/>
                    <a:pt x="2424" y="2302"/>
                    <a:pt x="2248" y="2125"/>
                  </a:cubicBezTo>
                  <a:cubicBezTo>
                    <a:pt x="1688" y="1585"/>
                    <a:pt x="1236" y="957"/>
                    <a:pt x="903" y="261"/>
                  </a:cubicBezTo>
                  <a:cubicBezTo>
                    <a:pt x="832" y="97"/>
                    <a:pt x="674" y="1"/>
                    <a:pt x="50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521625" y="1394150"/>
              <a:ext cx="63325" cy="75525"/>
            </a:xfrm>
            <a:custGeom>
              <a:avLst/>
              <a:gdLst/>
              <a:ahLst/>
              <a:cxnLst/>
              <a:rect l="l" t="t" r="r" b="b"/>
              <a:pathLst>
                <a:path w="2533" h="3021" extrusionOk="0">
                  <a:moveTo>
                    <a:pt x="580" y="126"/>
                  </a:moveTo>
                  <a:cubicBezTo>
                    <a:pt x="727" y="126"/>
                    <a:pt x="864" y="205"/>
                    <a:pt x="923" y="342"/>
                  </a:cubicBezTo>
                  <a:cubicBezTo>
                    <a:pt x="1257" y="1058"/>
                    <a:pt x="1718" y="1696"/>
                    <a:pt x="2277" y="2236"/>
                  </a:cubicBezTo>
                  <a:cubicBezTo>
                    <a:pt x="2356" y="2305"/>
                    <a:pt x="2395" y="2403"/>
                    <a:pt x="2395" y="2501"/>
                  </a:cubicBezTo>
                  <a:cubicBezTo>
                    <a:pt x="2395" y="2609"/>
                    <a:pt x="2356" y="2697"/>
                    <a:pt x="2287" y="2776"/>
                  </a:cubicBezTo>
                  <a:cubicBezTo>
                    <a:pt x="2218" y="2851"/>
                    <a:pt x="2117" y="2887"/>
                    <a:pt x="2016" y="2887"/>
                  </a:cubicBezTo>
                  <a:cubicBezTo>
                    <a:pt x="1918" y="2887"/>
                    <a:pt x="1820" y="2853"/>
                    <a:pt x="1747" y="2785"/>
                  </a:cubicBezTo>
                  <a:cubicBezTo>
                    <a:pt x="1119" y="2177"/>
                    <a:pt x="609" y="1461"/>
                    <a:pt x="236" y="666"/>
                  </a:cubicBezTo>
                  <a:cubicBezTo>
                    <a:pt x="148" y="480"/>
                    <a:pt x="236" y="254"/>
                    <a:pt x="423" y="166"/>
                  </a:cubicBezTo>
                  <a:cubicBezTo>
                    <a:pt x="472" y="136"/>
                    <a:pt x="530" y="126"/>
                    <a:pt x="580" y="126"/>
                  </a:cubicBezTo>
                  <a:close/>
                  <a:moveTo>
                    <a:pt x="580" y="0"/>
                  </a:moveTo>
                  <a:cubicBezTo>
                    <a:pt x="508" y="0"/>
                    <a:pt x="434" y="16"/>
                    <a:pt x="364" y="48"/>
                  </a:cubicBezTo>
                  <a:cubicBezTo>
                    <a:pt x="109" y="166"/>
                    <a:pt x="1" y="469"/>
                    <a:pt x="118" y="725"/>
                  </a:cubicBezTo>
                  <a:cubicBezTo>
                    <a:pt x="501" y="1529"/>
                    <a:pt x="1021" y="2255"/>
                    <a:pt x="1659" y="2883"/>
                  </a:cubicBezTo>
                  <a:cubicBezTo>
                    <a:pt x="1757" y="2972"/>
                    <a:pt x="1885" y="3021"/>
                    <a:pt x="2013" y="3021"/>
                  </a:cubicBezTo>
                  <a:cubicBezTo>
                    <a:pt x="2159" y="3021"/>
                    <a:pt x="2287" y="2962"/>
                    <a:pt x="2385" y="2864"/>
                  </a:cubicBezTo>
                  <a:cubicBezTo>
                    <a:pt x="2484" y="2766"/>
                    <a:pt x="2532" y="2639"/>
                    <a:pt x="2523" y="2501"/>
                  </a:cubicBezTo>
                  <a:cubicBezTo>
                    <a:pt x="2523" y="2364"/>
                    <a:pt x="2473" y="2236"/>
                    <a:pt x="2375" y="2148"/>
                  </a:cubicBezTo>
                  <a:cubicBezTo>
                    <a:pt x="1816" y="1608"/>
                    <a:pt x="1374" y="990"/>
                    <a:pt x="1051" y="293"/>
                  </a:cubicBezTo>
                  <a:cubicBezTo>
                    <a:pt x="958" y="108"/>
                    <a:pt x="773" y="0"/>
                    <a:pt x="5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5609700" y="1344800"/>
              <a:ext cx="67250" cy="75575"/>
            </a:xfrm>
            <a:custGeom>
              <a:avLst/>
              <a:gdLst/>
              <a:ahLst/>
              <a:cxnLst/>
              <a:rect l="l" t="t" r="r" b="b"/>
              <a:pathLst>
                <a:path w="2690" h="3023" extrusionOk="0">
                  <a:moveTo>
                    <a:pt x="2192" y="1"/>
                  </a:moveTo>
                  <a:cubicBezTo>
                    <a:pt x="2060" y="1"/>
                    <a:pt x="1926" y="59"/>
                    <a:pt x="1835" y="167"/>
                  </a:cubicBezTo>
                  <a:lnTo>
                    <a:pt x="158" y="2297"/>
                  </a:lnTo>
                  <a:cubicBezTo>
                    <a:pt x="1" y="2493"/>
                    <a:pt x="30" y="2768"/>
                    <a:pt x="226" y="2925"/>
                  </a:cubicBezTo>
                  <a:cubicBezTo>
                    <a:pt x="305" y="2993"/>
                    <a:pt x="403" y="3023"/>
                    <a:pt x="501" y="3023"/>
                  </a:cubicBezTo>
                  <a:cubicBezTo>
                    <a:pt x="629" y="3023"/>
                    <a:pt x="766" y="2964"/>
                    <a:pt x="854" y="2856"/>
                  </a:cubicBezTo>
                  <a:lnTo>
                    <a:pt x="2542" y="727"/>
                  </a:lnTo>
                  <a:cubicBezTo>
                    <a:pt x="2690" y="530"/>
                    <a:pt x="2660" y="255"/>
                    <a:pt x="2464" y="98"/>
                  </a:cubicBezTo>
                  <a:cubicBezTo>
                    <a:pt x="2385" y="32"/>
                    <a:pt x="2289" y="1"/>
                    <a:pt x="2192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5607750" y="1343225"/>
              <a:ext cx="69700" cy="78875"/>
            </a:xfrm>
            <a:custGeom>
              <a:avLst/>
              <a:gdLst/>
              <a:ahLst/>
              <a:cxnLst/>
              <a:rect l="l" t="t" r="r" b="b"/>
              <a:pathLst>
                <a:path w="2788" h="3155" extrusionOk="0">
                  <a:moveTo>
                    <a:pt x="2267" y="132"/>
                  </a:moveTo>
                  <a:cubicBezTo>
                    <a:pt x="2345" y="132"/>
                    <a:pt x="2434" y="161"/>
                    <a:pt x="2502" y="210"/>
                  </a:cubicBezTo>
                  <a:cubicBezTo>
                    <a:pt x="2581" y="279"/>
                    <a:pt x="2630" y="367"/>
                    <a:pt x="2640" y="465"/>
                  </a:cubicBezTo>
                  <a:cubicBezTo>
                    <a:pt x="2659" y="563"/>
                    <a:pt x="2630" y="662"/>
                    <a:pt x="2561" y="750"/>
                  </a:cubicBezTo>
                  <a:lnTo>
                    <a:pt x="873" y="2870"/>
                  </a:lnTo>
                  <a:cubicBezTo>
                    <a:pt x="805" y="2967"/>
                    <a:pt x="689" y="3017"/>
                    <a:pt x="574" y="3017"/>
                  </a:cubicBezTo>
                  <a:cubicBezTo>
                    <a:pt x="491" y="3017"/>
                    <a:pt x="409" y="2992"/>
                    <a:pt x="343" y="2938"/>
                  </a:cubicBezTo>
                  <a:cubicBezTo>
                    <a:pt x="177" y="2811"/>
                    <a:pt x="157" y="2565"/>
                    <a:pt x="285" y="2399"/>
                  </a:cubicBezTo>
                  <a:lnTo>
                    <a:pt x="1972" y="279"/>
                  </a:lnTo>
                  <a:cubicBezTo>
                    <a:pt x="2041" y="181"/>
                    <a:pt x="2159" y="132"/>
                    <a:pt x="2267" y="132"/>
                  </a:cubicBezTo>
                  <a:close/>
                  <a:moveTo>
                    <a:pt x="2266" y="1"/>
                  </a:moveTo>
                  <a:cubicBezTo>
                    <a:pt x="2116" y="1"/>
                    <a:pt x="1966" y="67"/>
                    <a:pt x="1865" y="191"/>
                  </a:cubicBezTo>
                  <a:lnTo>
                    <a:pt x="177" y="2320"/>
                  </a:lnTo>
                  <a:cubicBezTo>
                    <a:pt x="0" y="2546"/>
                    <a:pt x="40" y="2860"/>
                    <a:pt x="265" y="3036"/>
                  </a:cubicBezTo>
                  <a:cubicBezTo>
                    <a:pt x="354" y="3115"/>
                    <a:pt x="461" y="3154"/>
                    <a:pt x="579" y="3154"/>
                  </a:cubicBezTo>
                  <a:cubicBezTo>
                    <a:pt x="736" y="3154"/>
                    <a:pt x="883" y="3076"/>
                    <a:pt x="982" y="2958"/>
                  </a:cubicBezTo>
                  <a:lnTo>
                    <a:pt x="2669" y="829"/>
                  </a:lnTo>
                  <a:cubicBezTo>
                    <a:pt x="2757" y="720"/>
                    <a:pt x="2787" y="583"/>
                    <a:pt x="2777" y="456"/>
                  </a:cubicBezTo>
                  <a:cubicBezTo>
                    <a:pt x="2757" y="318"/>
                    <a:pt x="2689" y="191"/>
                    <a:pt x="2581" y="112"/>
                  </a:cubicBezTo>
                  <a:cubicBezTo>
                    <a:pt x="2489" y="37"/>
                    <a:pt x="2378" y="1"/>
                    <a:pt x="226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5670050" y="1406525"/>
              <a:ext cx="60125" cy="67350"/>
            </a:xfrm>
            <a:custGeom>
              <a:avLst/>
              <a:gdLst/>
              <a:ahLst/>
              <a:cxnLst/>
              <a:rect l="l" t="t" r="r" b="b"/>
              <a:pathLst>
                <a:path w="2405" h="2694" extrusionOk="0">
                  <a:moveTo>
                    <a:pt x="502" y="1"/>
                  </a:moveTo>
                  <a:cubicBezTo>
                    <a:pt x="431" y="1"/>
                    <a:pt x="361" y="17"/>
                    <a:pt x="295" y="53"/>
                  </a:cubicBezTo>
                  <a:cubicBezTo>
                    <a:pt x="79" y="171"/>
                    <a:pt x="1" y="445"/>
                    <a:pt x="119" y="661"/>
                  </a:cubicBezTo>
                  <a:cubicBezTo>
                    <a:pt x="511" y="1378"/>
                    <a:pt x="1011" y="2016"/>
                    <a:pt x="1610" y="2575"/>
                  </a:cubicBezTo>
                  <a:cubicBezTo>
                    <a:pt x="1689" y="2654"/>
                    <a:pt x="1796" y="2693"/>
                    <a:pt x="1905" y="2693"/>
                  </a:cubicBezTo>
                  <a:cubicBezTo>
                    <a:pt x="2032" y="2693"/>
                    <a:pt x="2150" y="2644"/>
                    <a:pt x="2238" y="2545"/>
                  </a:cubicBezTo>
                  <a:cubicBezTo>
                    <a:pt x="2405" y="2369"/>
                    <a:pt x="2395" y="2085"/>
                    <a:pt x="2208" y="1917"/>
                  </a:cubicBezTo>
                  <a:cubicBezTo>
                    <a:pt x="1678" y="1427"/>
                    <a:pt x="1247" y="868"/>
                    <a:pt x="904" y="240"/>
                  </a:cubicBezTo>
                  <a:cubicBezTo>
                    <a:pt x="822" y="89"/>
                    <a:pt x="663" y="1"/>
                    <a:pt x="502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5668100" y="1404925"/>
              <a:ext cx="63800" cy="70400"/>
            </a:xfrm>
            <a:custGeom>
              <a:avLst/>
              <a:gdLst/>
              <a:ahLst/>
              <a:cxnLst/>
              <a:rect l="l" t="t" r="r" b="b"/>
              <a:pathLst>
                <a:path w="2552" h="2816" extrusionOk="0">
                  <a:moveTo>
                    <a:pt x="589" y="137"/>
                  </a:moveTo>
                  <a:cubicBezTo>
                    <a:pt x="716" y="137"/>
                    <a:pt x="854" y="206"/>
                    <a:pt x="923" y="333"/>
                  </a:cubicBezTo>
                  <a:cubicBezTo>
                    <a:pt x="1266" y="971"/>
                    <a:pt x="1708" y="1540"/>
                    <a:pt x="2247" y="2031"/>
                  </a:cubicBezTo>
                  <a:cubicBezTo>
                    <a:pt x="2395" y="2168"/>
                    <a:pt x="2404" y="2413"/>
                    <a:pt x="2267" y="2570"/>
                  </a:cubicBezTo>
                  <a:cubicBezTo>
                    <a:pt x="2195" y="2648"/>
                    <a:pt x="2090" y="2687"/>
                    <a:pt x="1985" y="2687"/>
                  </a:cubicBezTo>
                  <a:cubicBezTo>
                    <a:pt x="1891" y="2687"/>
                    <a:pt x="1797" y="2655"/>
                    <a:pt x="1727" y="2590"/>
                  </a:cubicBezTo>
                  <a:cubicBezTo>
                    <a:pt x="1139" y="2040"/>
                    <a:pt x="638" y="1403"/>
                    <a:pt x="255" y="696"/>
                  </a:cubicBezTo>
                  <a:cubicBezTo>
                    <a:pt x="157" y="509"/>
                    <a:pt x="216" y="274"/>
                    <a:pt x="402" y="176"/>
                  </a:cubicBezTo>
                  <a:cubicBezTo>
                    <a:pt x="461" y="147"/>
                    <a:pt x="520" y="137"/>
                    <a:pt x="589" y="137"/>
                  </a:cubicBezTo>
                  <a:close/>
                  <a:moveTo>
                    <a:pt x="583" y="0"/>
                  </a:moveTo>
                  <a:cubicBezTo>
                    <a:pt x="501" y="0"/>
                    <a:pt x="419" y="19"/>
                    <a:pt x="343" y="58"/>
                  </a:cubicBezTo>
                  <a:cubicBezTo>
                    <a:pt x="98" y="195"/>
                    <a:pt x="0" y="509"/>
                    <a:pt x="138" y="755"/>
                  </a:cubicBezTo>
                  <a:cubicBezTo>
                    <a:pt x="530" y="1481"/>
                    <a:pt x="1030" y="2129"/>
                    <a:pt x="1639" y="2688"/>
                  </a:cubicBezTo>
                  <a:cubicBezTo>
                    <a:pt x="1737" y="2777"/>
                    <a:pt x="1855" y="2816"/>
                    <a:pt x="1983" y="2816"/>
                  </a:cubicBezTo>
                  <a:cubicBezTo>
                    <a:pt x="2129" y="2816"/>
                    <a:pt x="2267" y="2757"/>
                    <a:pt x="2365" y="2659"/>
                  </a:cubicBezTo>
                  <a:cubicBezTo>
                    <a:pt x="2552" y="2452"/>
                    <a:pt x="2542" y="2119"/>
                    <a:pt x="2336" y="1933"/>
                  </a:cubicBezTo>
                  <a:cubicBezTo>
                    <a:pt x="1815" y="1452"/>
                    <a:pt x="1374" y="893"/>
                    <a:pt x="1041" y="265"/>
                  </a:cubicBezTo>
                  <a:cubicBezTo>
                    <a:pt x="945" y="95"/>
                    <a:pt x="766" y="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5771125" y="1298525"/>
              <a:ext cx="59900" cy="61750"/>
            </a:xfrm>
            <a:custGeom>
              <a:avLst/>
              <a:gdLst/>
              <a:ahLst/>
              <a:cxnLst/>
              <a:rect l="l" t="t" r="r" b="b"/>
              <a:pathLst>
                <a:path w="2396" h="2470" extrusionOk="0">
                  <a:moveTo>
                    <a:pt x="1906" y="1"/>
                  </a:moveTo>
                  <a:cubicBezTo>
                    <a:pt x="1783" y="1"/>
                    <a:pt x="1661" y="53"/>
                    <a:pt x="1571" y="153"/>
                  </a:cubicBezTo>
                  <a:lnTo>
                    <a:pt x="167" y="1723"/>
                  </a:lnTo>
                  <a:cubicBezTo>
                    <a:pt x="1" y="1910"/>
                    <a:pt x="20" y="2185"/>
                    <a:pt x="207" y="2351"/>
                  </a:cubicBezTo>
                  <a:cubicBezTo>
                    <a:pt x="285" y="2430"/>
                    <a:pt x="393" y="2469"/>
                    <a:pt x="501" y="2469"/>
                  </a:cubicBezTo>
                  <a:cubicBezTo>
                    <a:pt x="629" y="2469"/>
                    <a:pt x="747" y="2410"/>
                    <a:pt x="835" y="2312"/>
                  </a:cubicBezTo>
                  <a:lnTo>
                    <a:pt x="2238" y="742"/>
                  </a:lnTo>
                  <a:cubicBezTo>
                    <a:pt x="2395" y="556"/>
                    <a:pt x="2385" y="281"/>
                    <a:pt x="2199" y="114"/>
                  </a:cubicBezTo>
                  <a:cubicBezTo>
                    <a:pt x="2113" y="38"/>
                    <a:pt x="2009" y="1"/>
                    <a:pt x="190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5769400" y="1296925"/>
              <a:ext cx="63575" cy="64825"/>
            </a:xfrm>
            <a:custGeom>
              <a:avLst/>
              <a:gdLst/>
              <a:ahLst/>
              <a:cxnLst/>
              <a:rect l="l" t="t" r="r" b="b"/>
              <a:pathLst>
                <a:path w="2543" h="2593" extrusionOk="0">
                  <a:moveTo>
                    <a:pt x="1974" y="129"/>
                  </a:moveTo>
                  <a:cubicBezTo>
                    <a:pt x="2062" y="129"/>
                    <a:pt x="2150" y="169"/>
                    <a:pt x="2229" y="227"/>
                  </a:cubicBezTo>
                  <a:cubicBezTo>
                    <a:pt x="2386" y="365"/>
                    <a:pt x="2395" y="610"/>
                    <a:pt x="2258" y="767"/>
                  </a:cubicBezTo>
                  <a:lnTo>
                    <a:pt x="855" y="2337"/>
                  </a:lnTo>
                  <a:cubicBezTo>
                    <a:pt x="780" y="2417"/>
                    <a:pt x="674" y="2460"/>
                    <a:pt x="567" y="2460"/>
                  </a:cubicBezTo>
                  <a:cubicBezTo>
                    <a:pt x="477" y="2460"/>
                    <a:pt x="386" y="2430"/>
                    <a:pt x="315" y="2367"/>
                  </a:cubicBezTo>
                  <a:cubicBezTo>
                    <a:pt x="158" y="2229"/>
                    <a:pt x="148" y="1984"/>
                    <a:pt x="286" y="1827"/>
                  </a:cubicBezTo>
                  <a:lnTo>
                    <a:pt x="1689" y="257"/>
                  </a:lnTo>
                  <a:cubicBezTo>
                    <a:pt x="1767" y="178"/>
                    <a:pt x="1865" y="129"/>
                    <a:pt x="1974" y="129"/>
                  </a:cubicBezTo>
                  <a:close/>
                  <a:moveTo>
                    <a:pt x="1972" y="1"/>
                  </a:moveTo>
                  <a:cubicBezTo>
                    <a:pt x="1831" y="1"/>
                    <a:pt x="1691" y="58"/>
                    <a:pt x="1590" y="169"/>
                  </a:cubicBezTo>
                  <a:lnTo>
                    <a:pt x="188" y="1739"/>
                  </a:lnTo>
                  <a:cubicBezTo>
                    <a:pt x="1" y="1955"/>
                    <a:pt x="20" y="2278"/>
                    <a:pt x="227" y="2465"/>
                  </a:cubicBezTo>
                  <a:cubicBezTo>
                    <a:pt x="325" y="2553"/>
                    <a:pt x="443" y="2592"/>
                    <a:pt x="570" y="2592"/>
                  </a:cubicBezTo>
                  <a:cubicBezTo>
                    <a:pt x="718" y="2592"/>
                    <a:pt x="855" y="2533"/>
                    <a:pt x="953" y="2426"/>
                  </a:cubicBezTo>
                  <a:lnTo>
                    <a:pt x="2356" y="856"/>
                  </a:lnTo>
                  <a:cubicBezTo>
                    <a:pt x="2543" y="640"/>
                    <a:pt x="2523" y="315"/>
                    <a:pt x="2317" y="129"/>
                  </a:cubicBezTo>
                  <a:cubicBezTo>
                    <a:pt x="2217" y="43"/>
                    <a:pt x="2094" y="1"/>
                    <a:pt x="197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5752500" y="1387550"/>
              <a:ext cx="64525" cy="58350"/>
            </a:xfrm>
            <a:custGeom>
              <a:avLst/>
              <a:gdLst/>
              <a:ahLst/>
              <a:cxnLst/>
              <a:rect l="l" t="t" r="r" b="b"/>
              <a:pathLst>
                <a:path w="2581" h="2334" extrusionOk="0">
                  <a:moveTo>
                    <a:pt x="501" y="1"/>
                  </a:moveTo>
                  <a:cubicBezTo>
                    <a:pt x="379" y="1"/>
                    <a:pt x="256" y="50"/>
                    <a:pt x="166" y="145"/>
                  </a:cubicBezTo>
                  <a:cubicBezTo>
                    <a:pt x="0" y="331"/>
                    <a:pt x="20" y="606"/>
                    <a:pt x="196" y="773"/>
                  </a:cubicBezTo>
                  <a:lnTo>
                    <a:pt x="1786" y="2216"/>
                  </a:lnTo>
                  <a:cubicBezTo>
                    <a:pt x="1874" y="2294"/>
                    <a:pt x="1982" y="2333"/>
                    <a:pt x="2080" y="2333"/>
                  </a:cubicBezTo>
                  <a:cubicBezTo>
                    <a:pt x="2208" y="2333"/>
                    <a:pt x="2325" y="2284"/>
                    <a:pt x="2414" y="2186"/>
                  </a:cubicBezTo>
                  <a:cubicBezTo>
                    <a:pt x="2580" y="2000"/>
                    <a:pt x="2571" y="1725"/>
                    <a:pt x="2384" y="1558"/>
                  </a:cubicBezTo>
                  <a:lnTo>
                    <a:pt x="795" y="116"/>
                  </a:lnTo>
                  <a:cubicBezTo>
                    <a:pt x="712" y="38"/>
                    <a:pt x="607" y="1"/>
                    <a:pt x="50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5752000" y="1385900"/>
              <a:ext cx="65525" cy="61700"/>
            </a:xfrm>
            <a:custGeom>
              <a:avLst/>
              <a:gdLst/>
              <a:ahLst/>
              <a:cxnLst/>
              <a:rect l="l" t="t" r="r" b="b"/>
              <a:pathLst>
                <a:path w="2621" h="2468" extrusionOk="0">
                  <a:moveTo>
                    <a:pt x="520" y="132"/>
                  </a:moveTo>
                  <a:cubicBezTo>
                    <a:pt x="609" y="132"/>
                    <a:pt x="697" y="162"/>
                    <a:pt x="775" y="230"/>
                  </a:cubicBezTo>
                  <a:lnTo>
                    <a:pt x="2356" y="1673"/>
                  </a:lnTo>
                  <a:cubicBezTo>
                    <a:pt x="2434" y="1741"/>
                    <a:pt x="2483" y="1830"/>
                    <a:pt x="2483" y="1938"/>
                  </a:cubicBezTo>
                  <a:cubicBezTo>
                    <a:pt x="2493" y="2036"/>
                    <a:pt x="2454" y="2134"/>
                    <a:pt x="2385" y="2203"/>
                  </a:cubicBezTo>
                  <a:cubicBezTo>
                    <a:pt x="2311" y="2287"/>
                    <a:pt x="2208" y="2328"/>
                    <a:pt x="2103" y="2328"/>
                  </a:cubicBezTo>
                  <a:cubicBezTo>
                    <a:pt x="2011" y="2328"/>
                    <a:pt x="1919" y="2296"/>
                    <a:pt x="1845" y="2232"/>
                  </a:cubicBezTo>
                  <a:lnTo>
                    <a:pt x="265" y="790"/>
                  </a:lnTo>
                  <a:cubicBezTo>
                    <a:pt x="186" y="721"/>
                    <a:pt x="147" y="633"/>
                    <a:pt x="138" y="535"/>
                  </a:cubicBezTo>
                  <a:cubicBezTo>
                    <a:pt x="138" y="427"/>
                    <a:pt x="167" y="328"/>
                    <a:pt x="236" y="260"/>
                  </a:cubicBezTo>
                  <a:cubicBezTo>
                    <a:pt x="314" y="171"/>
                    <a:pt x="413" y="132"/>
                    <a:pt x="520" y="132"/>
                  </a:cubicBezTo>
                  <a:close/>
                  <a:moveTo>
                    <a:pt x="517" y="0"/>
                  </a:moveTo>
                  <a:cubicBezTo>
                    <a:pt x="377" y="0"/>
                    <a:pt x="236" y="57"/>
                    <a:pt x="138" y="171"/>
                  </a:cubicBezTo>
                  <a:cubicBezTo>
                    <a:pt x="49" y="270"/>
                    <a:pt x="0" y="397"/>
                    <a:pt x="10" y="535"/>
                  </a:cubicBezTo>
                  <a:cubicBezTo>
                    <a:pt x="10" y="672"/>
                    <a:pt x="69" y="799"/>
                    <a:pt x="177" y="888"/>
                  </a:cubicBezTo>
                  <a:lnTo>
                    <a:pt x="1757" y="2330"/>
                  </a:lnTo>
                  <a:cubicBezTo>
                    <a:pt x="1855" y="2419"/>
                    <a:pt x="1972" y="2468"/>
                    <a:pt x="2100" y="2468"/>
                  </a:cubicBezTo>
                  <a:cubicBezTo>
                    <a:pt x="2247" y="2468"/>
                    <a:pt x="2385" y="2399"/>
                    <a:pt x="2483" y="2291"/>
                  </a:cubicBezTo>
                  <a:cubicBezTo>
                    <a:pt x="2571" y="2193"/>
                    <a:pt x="2620" y="2066"/>
                    <a:pt x="2611" y="1928"/>
                  </a:cubicBezTo>
                  <a:cubicBezTo>
                    <a:pt x="2611" y="1791"/>
                    <a:pt x="2552" y="1663"/>
                    <a:pt x="2443" y="1575"/>
                  </a:cubicBezTo>
                  <a:lnTo>
                    <a:pt x="864" y="132"/>
                  </a:lnTo>
                  <a:cubicBezTo>
                    <a:pt x="767" y="45"/>
                    <a:pt x="642" y="0"/>
                    <a:pt x="51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5841800" y="1236425"/>
              <a:ext cx="69425" cy="62025"/>
            </a:xfrm>
            <a:custGeom>
              <a:avLst/>
              <a:gdLst/>
              <a:ahLst/>
              <a:cxnLst/>
              <a:rect l="l" t="t" r="r" b="b"/>
              <a:pathLst>
                <a:path w="2777" h="2481" extrusionOk="0">
                  <a:moveTo>
                    <a:pt x="497" y="1"/>
                  </a:moveTo>
                  <a:cubicBezTo>
                    <a:pt x="376" y="1"/>
                    <a:pt x="256" y="50"/>
                    <a:pt x="166" y="145"/>
                  </a:cubicBezTo>
                  <a:cubicBezTo>
                    <a:pt x="0" y="332"/>
                    <a:pt x="20" y="616"/>
                    <a:pt x="206" y="783"/>
                  </a:cubicBezTo>
                  <a:lnTo>
                    <a:pt x="1982" y="2363"/>
                  </a:lnTo>
                  <a:cubicBezTo>
                    <a:pt x="2061" y="2441"/>
                    <a:pt x="2168" y="2480"/>
                    <a:pt x="2277" y="2480"/>
                  </a:cubicBezTo>
                  <a:cubicBezTo>
                    <a:pt x="2394" y="2480"/>
                    <a:pt x="2522" y="2432"/>
                    <a:pt x="2610" y="2333"/>
                  </a:cubicBezTo>
                  <a:cubicBezTo>
                    <a:pt x="2777" y="2147"/>
                    <a:pt x="2757" y="1862"/>
                    <a:pt x="2571" y="1705"/>
                  </a:cubicBezTo>
                  <a:lnTo>
                    <a:pt x="794" y="116"/>
                  </a:lnTo>
                  <a:cubicBezTo>
                    <a:pt x="708" y="38"/>
                    <a:pt x="602" y="1"/>
                    <a:pt x="49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5840050" y="1234875"/>
              <a:ext cx="71675" cy="65300"/>
            </a:xfrm>
            <a:custGeom>
              <a:avLst/>
              <a:gdLst/>
              <a:ahLst/>
              <a:cxnLst/>
              <a:rect l="l" t="t" r="r" b="b"/>
              <a:pathLst>
                <a:path w="2867" h="2612" extrusionOk="0">
                  <a:moveTo>
                    <a:pt x="570" y="128"/>
                  </a:moveTo>
                  <a:cubicBezTo>
                    <a:pt x="659" y="128"/>
                    <a:pt x="747" y="158"/>
                    <a:pt x="816" y="226"/>
                  </a:cubicBezTo>
                  <a:lnTo>
                    <a:pt x="2602" y="1816"/>
                  </a:lnTo>
                  <a:cubicBezTo>
                    <a:pt x="2670" y="1885"/>
                    <a:pt x="2720" y="1973"/>
                    <a:pt x="2729" y="2071"/>
                  </a:cubicBezTo>
                  <a:cubicBezTo>
                    <a:pt x="2729" y="2180"/>
                    <a:pt x="2700" y="2278"/>
                    <a:pt x="2631" y="2346"/>
                  </a:cubicBezTo>
                  <a:cubicBezTo>
                    <a:pt x="2557" y="2430"/>
                    <a:pt x="2453" y="2472"/>
                    <a:pt x="2349" y="2472"/>
                  </a:cubicBezTo>
                  <a:cubicBezTo>
                    <a:pt x="2257" y="2472"/>
                    <a:pt x="2165" y="2440"/>
                    <a:pt x="2092" y="2376"/>
                  </a:cubicBezTo>
                  <a:lnTo>
                    <a:pt x="315" y="796"/>
                  </a:lnTo>
                  <a:cubicBezTo>
                    <a:pt x="158" y="649"/>
                    <a:pt x="149" y="413"/>
                    <a:pt x="286" y="256"/>
                  </a:cubicBezTo>
                  <a:cubicBezTo>
                    <a:pt x="364" y="168"/>
                    <a:pt x="463" y="128"/>
                    <a:pt x="570" y="128"/>
                  </a:cubicBezTo>
                  <a:close/>
                  <a:moveTo>
                    <a:pt x="568" y="0"/>
                  </a:moveTo>
                  <a:cubicBezTo>
                    <a:pt x="428" y="0"/>
                    <a:pt x="288" y="57"/>
                    <a:pt x="188" y="168"/>
                  </a:cubicBezTo>
                  <a:cubicBezTo>
                    <a:pt x="1" y="374"/>
                    <a:pt x="21" y="697"/>
                    <a:pt x="227" y="894"/>
                  </a:cubicBezTo>
                  <a:lnTo>
                    <a:pt x="2003" y="2474"/>
                  </a:lnTo>
                  <a:cubicBezTo>
                    <a:pt x="2101" y="2562"/>
                    <a:pt x="2219" y="2611"/>
                    <a:pt x="2347" y="2611"/>
                  </a:cubicBezTo>
                  <a:cubicBezTo>
                    <a:pt x="2493" y="2611"/>
                    <a:pt x="2631" y="2542"/>
                    <a:pt x="2729" y="2435"/>
                  </a:cubicBezTo>
                  <a:cubicBezTo>
                    <a:pt x="2818" y="2337"/>
                    <a:pt x="2866" y="2209"/>
                    <a:pt x="2857" y="2071"/>
                  </a:cubicBezTo>
                  <a:cubicBezTo>
                    <a:pt x="2847" y="1934"/>
                    <a:pt x="2788" y="1807"/>
                    <a:pt x="2690" y="1718"/>
                  </a:cubicBezTo>
                  <a:lnTo>
                    <a:pt x="904" y="128"/>
                  </a:lnTo>
                  <a:cubicBezTo>
                    <a:pt x="809" y="42"/>
                    <a:pt x="688" y="0"/>
                    <a:pt x="56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914150" y="1258175"/>
              <a:ext cx="58900" cy="59900"/>
            </a:xfrm>
            <a:custGeom>
              <a:avLst/>
              <a:gdLst/>
              <a:ahLst/>
              <a:cxnLst/>
              <a:rect l="l" t="t" r="r" b="b"/>
              <a:pathLst>
                <a:path w="2356" h="2396" extrusionOk="0">
                  <a:moveTo>
                    <a:pt x="1854" y="1"/>
                  </a:moveTo>
                  <a:cubicBezTo>
                    <a:pt x="1733" y="1"/>
                    <a:pt x="1614" y="50"/>
                    <a:pt x="1531" y="149"/>
                  </a:cubicBezTo>
                  <a:lnTo>
                    <a:pt x="168" y="1650"/>
                  </a:lnTo>
                  <a:cubicBezTo>
                    <a:pt x="0" y="1836"/>
                    <a:pt x="20" y="2111"/>
                    <a:pt x="197" y="2278"/>
                  </a:cubicBezTo>
                  <a:cubicBezTo>
                    <a:pt x="285" y="2356"/>
                    <a:pt x="393" y="2395"/>
                    <a:pt x="501" y="2395"/>
                  </a:cubicBezTo>
                  <a:cubicBezTo>
                    <a:pt x="619" y="2395"/>
                    <a:pt x="746" y="2347"/>
                    <a:pt x="825" y="2249"/>
                  </a:cubicBezTo>
                  <a:lnTo>
                    <a:pt x="2189" y="747"/>
                  </a:lnTo>
                  <a:cubicBezTo>
                    <a:pt x="2356" y="561"/>
                    <a:pt x="2336" y="276"/>
                    <a:pt x="2159" y="119"/>
                  </a:cubicBezTo>
                  <a:cubicBezTo>
                    <a:pt x="2072" y="40"/>
                    <a:pt x="1962" y="1"/>
                    <a:pt x="185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5913650" y="1256500"/>
              <a:ext cx="59900" cy="63300"/>
            </a:xfrm>
            <a:custGeom>
              <a:avLst/>
              <a:gdLst/>
              <a:ahLst/>
              <a:cxnLst/>
              <a:rect l="l" t="t" r="r" b="b"/>
              <a:pathLst>
                <a:path w="2396" h="2532" extrusionOk="0">
                  <a:moveTo>
                    <a:pt x="1876" y="137"/>
                  </a:moveTo>
                  <a:cubicBezTo>
                    <a:pt x="1974" y="137"/>
                    <a:pt x="2062" y="166"/>
                    <a:pt x="2131" y="235"/>
                  </a:cubicBezTo>
                  <a:cubicBezTo>
                    <a:pt x="2209" y="294"/>
                    <a:pt x="2248" y="392"/>
                    <a:pt x="2258" y="490"/>
                  </a:cubicBezTo>
                  <a:cubicBezTo>
                    <a:pt x="2258" y="598"/>
                    <a:pt x="2229" y="696"/>
                    <a:pt x="2160" y="765"/>
                  </a:cubicBezTo>
                  <a:lnTo>
                    <a:pt x="806" y="2266"/>
                  </a:lnTo>
                  <a:cubicBezTo>
                    <a:pt x="732" y="2350"/>
                    <a:pt x="625" y="2392"/>
                    <a:pt x="519" y="2392"/>
                  </a:cubicBezTo>
                  <a:cubicBezTo>
                    <a:pt x="427" y="2392"/>
                    <a:pt x="335" y="2360"/>
                    <a:pt x="266" y="2296"/>
                  </a:cubicBezTo>
                  <a:cubicBezTo>
                    <a:pt x="188" y="2227"/>
                    <a:pt x="148" y="2139"/>
                    <a:pt x="138" y="2031"/>
                  </a:cubicBezTo>
                  <a:cubicBezTo>
                    <a:pt x="138" y="1932"/>
                    <a:pt x="168" y="1834"/>
                    <a:pt x="236" y="1756"/>
                  </a:cubicBezTo>
                  <a:lnTo>
                    <a:pt x="1601" y="255"/>
                  </a:lnTo>
                  <a:cubicBezTo>
                    <a:pt x="1669" y="176"/>
                    <a:pt x="1777" y="137"/>
                    <a:pt x="1876" y="137"/>
                  </a:cubicBezTo>
                  <a:close/>
                  <a:moveTo>
                    <a:pt x="1877" y="0"/>
                  </a:moveTo>
                  <a:cubicBezTo>
                    <a:pt x="1739" y="0"/>
                    <a:pt x="1601" y="57"/>
                    <a:pt x="1503" y="166"/>
                  </a:cubicBezTo>
                  <a:lnTo>
                    <a:pt x="138" y="1668"/>
                  </a:lnTo>
                  <a:cubicBezTo>
                    <a:pt x="50" y="1775"/>
                    <a:pt x="1" y="1903"/>
                    <a:pt x="11" y="2041"/>
                  </a:cubicBezTo>
                  <a:cubicBezTo>
                    <a:pt x="11" y="2178"/>
                    <a:pt x="79" y="2305"/>
                    <a:pt x="177" y="2394"/>
                  </a:cubicBezTo>
                  <a:cubicBezTo>
                    <a:pt x="266" y="2482"/>
                    <a:pt x="393" y="2531"/>
                    <a:pt x="521" y="2531"/>
                  </a:cubicBezTo>
                  <a:cubicBezTo>
                    <a:pt x="668" y="2531"/>
                    <a:pt x="806" y="2462"/>
                    <a:pt x="894" y="2355"/>
                  </a:cubicBezTo>
                  <a:lnTo>
                    <a:pt x="2258" y="853"/>
                  </a:lnTo>
                  <a:cubicBezTo>
                    <a:pt x="2347" y="755"/>
                    <a:pt x="2395" y="628"/>
                    <a:pt x="2386" y="490"/>
                  </a:cubicBezTo>
                  <a:cubicBezTo>
                    <a:pt x="2386" y="353"/>
                    <a:pt x="2327" y="225"/>
                    <a:pt x="2219" y="137"/>
                  </a:cubicBezTo>
                  <a:cubicBezTo>
                    <a:pt x="2122" y="45"/>
                    <a:pt x="1999" y="0"/>
                    <a:pt x="187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5821675" y="1321275"/>
              <a:ext cx="56200" cy="59850"/>
            </a:xfrm>
            <a:custGeom>
              <a:avLst/>
              <a:gdLst/>
              <a:ahLst/>
              <a:cxnLst/>
              <a:rect l="l" t="t" r="r" b="b"/>
              <a:pathLst>
                <a:path w="2248" h="2394" extrusionOk="0">
                  <a:moveTo>
                    <a:pt x="1746" y="1"/>
                  </a:moveTo>
                  <a:cubicBezTo>
                    <a:pt x="1618" y="1"/>
                    <a:pt x="1492" y="55"/>
                    <a:pt x="1403" y="166"/>
                  </a:cubicBezTo>
                  <a:lnTo>
                    <a:pt x="157" y="1668"/>
                  </a:lnTo>
                  <a:cubicBezTo>
                    <a:pt x="0" y="1854"/>
                    <a:pt x="29" y="2139"/>
                    <a:pt x="216" y="2296"/>
                  </a:cubicBezTo>
                  <a:cubicBezTo>
                    <a:pt x="295" y="2364"/>
                    <a:pt x="402" y="2394"/>
                    <a:pt x="500" y="2394"/>
                  </a:cubicBezTo>
                  <a:cubicBezTo>
                    <a:pt x="628" y="2394"/>
                    <a:pt x="756" y="2344"/>
                    <a:pt x="844" y="2237"/>
                  </a:cubicBezTo>
                  <a:lnTo>
                    <a:pt x="2090" y="725"/>
                  </a:lnTo>
                  <a:cubicBezTo>
                    <a:pt x="2247" y="539"/>
                    <a:pt x="2218" y="254"/>
                    <a:pt x="2031" y="97"/>
                  </a:cubicBezTo>
                  <a:cubicBezTo>
                    <a:pt x="1946" y="33"/>
                    <a:pt x="1845" y="1"/>
                    <a:pt x="174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5819700" y="1319575"/>
              <a:ext cx="59900" cy="63250"/>
            </a:xfrm>
            <a:custGeom>
              <a:avLst/>
              <a:gdLst/>
              <a:ahLst/>
              <a:cxnLst/>
              <a:rect l="l" t="t" r="r" b="b"/>
              <a:pathLst>
                <a:path w="2396" h="2530" extrusionOk="0">
                  <a:moveTo>
                    <a:pt x="1826" y="136"/>
                  </a:moveTo>
                  <a:cubicBezTo>
                    <a:pt x="1905" y="136"/>
                    <a:pt x="1993" y="165"/>
                    <a:pt x="2062" y="224"/>
                  </a:cubicBezTo>
                  <a:cubicBezTo>
                    <a:pt x="2228" y="351"/>
                    <a:pt x="2248" y="597"/>
                    <a:pt x="2120" y="754"/>
                  </a:cubicBezTo>
                  <a:lnTo>
                    <a:pt x="874" y="2265"/>
                  </a:lnTo>
                  <a:cubicBezTo>
                    <a:pt x="801" y="2349"/>
                    <a:pt x="687" y="2395"/>
                    <a:pt x="573" y="2395"/>
                  </a:cubicBezTo>
                  <a:cubicBezTo>
                    <a:pt x="487" y="2395"/>
                    <a:pt x="402" y="2369"/>
                    <a:pt x="334" y="2314"/>
                  </a:cubicBezTo>
                  <a:cubicBezTo>
                    <a:pt x="177" y="2177"/>
                    <a:pt x="148" y="1941"/>
                    <a:pt x="285" y="1775"/>
                  </a:cubicBezTo>
                  <a:lnTo>
                    <a:pt x="1532" y="273"/>
                  </a:lnTo>
                  <a:cubicBezTo>
                    <a:pt x="1610" y="185"/>
                    <a:pt x="1718" y="136"/>
                    <a:pt x="1826" y="136"/>
                  </a:cubicBezTo>
                  <a:close/>
                  <a:moveTo>
                    <a:pt x="1826" y="1"/>
                  </a:moveTo>
                  <a:cubicBezTo>
                    <a:pt x="1679" y="1"/>
                    <a:pt x="1533" y="64"/>
                    <a:pt x="1434" y="185"/>
                  </a:cubicBezTo>
                  <a:lnTo>
                    <a:pt x="187" y="1696"/>
                  </a:lnTo>
                  <a:cubicBezTo>
                    <a:pt x="1" y="1912"/>
                    <a:pt x="40" y="2236"/>
                    <a:pt x="256" y="2412"/>
                  </a:cubicBezTo>
                  <a:cubicBezTo>
                    <a:pt x="344" y="2491"/>
                    <a:pt x="462" y="2530"/>
                    <a:pt x="579" y="2530"/>
                  </a:cubicBezTo>
                  <a:cubicBezTo>
                    <a:pt x="736" y="2530"/>
                    <a:pt x="874" y="2462"/>
                    <a:pt x="972" y="2344"/>
                  </a:cubicBezTo>
                  <a:lnTo>
                    <a:pt x="2219" y="842"/>
                  </a:lnTo>
                  <a:cubicBezTo>
                    <a:pt x="2395" y="626"/>
                    <a:pt x="2365" y="303"/>
                    <a:pt x="2150" y="116"/>
                  </a:cubicBezTo>
                  <a:cubicBezTo>
                    <a:pt x="2055" y="39"/>
                    <a:pt x="1940" y="1"/>
                    <a:pt x="182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5891350" y="1339375"/>
              <a:ext cx="46150" cy="75600"/>
            </a:xfrm>
            <a:custGeom>
              <a:avLst/>
              <a:gdLst/>
              <a:ahLst/>
              <a:cxnLst/>
              <a:rect l="l" t="t" r="r" b="b"/>
              <a:pathLst>
                <a:path w="1846" h="3024" extrusionOk="0">
                  <a:moveTo>
                    <a:pt x="505" y="0"/>
                  </a:moveTo>
                  <a:cubicBezTo>
                    <a:pt x="451" y="0"/>
                    <a:pt x="396" y="10"/>
                    <a:pt x="343" y="31"/>
                  </a:cubicBezTo>
                  <a:cubicBezTo>
                    <a:pt x="108" y="119"/>
                    <a:pt x="0" y="384"/>
                    <a:pt x="88" y="610"/>
                  </a:cubicBezTo>
                  <a:lnTo>
                    <a:pt x="932" y="2739"/>
                  </a:lnTo>
                  <a:cubicBezTo>
                    <a:pt x="1001" y="2916"/>
                    <a:pt x="1168" y="3024"/>
                    <a:pt x="1344" y="3024"/>
                  </a:cubicBezTo>
                  <a:cubicBezTo>
                    <a:pt x="1403" y="3024"/>
                    <a:pt x="1453" y="3014"/>
                    <a:pt x="1511" y="2994"/>
                  </a:cubicBezTo>
                  <a:cubicBezTo>
                    <a:pt x="1737" y="2906"/>
                    <a:pt x="1845" y="2641"/>
                    <a:pt x="1756" y="2415"/>
                  </a:cubicBezTo>
                  <a:lnTo>
                    <a:pt x="923" y="286"/>
                  </a:lnTo>
                  <a:cubicBezTo>
                    <a:pt x="848" y="105"/>
                    <a:pt x="680" y="0"/>
                    <a:pt x="50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5889375" y="1337775"/>
              <a:ext cx="50075" cy="78925"/>
            </a:xfrm>
            <a:custGeom>
              <a:avLst/>
              <a:gdLst/>
              <a:ahLst/>
              <a:cxnLst/>
              <a:rect l="l" t="t" r="r" b="b"/>
              <a:pathLst>
                <a:path w="2003" h="3157" extrusionOk="0">
                  <a:moveTo>
                    <a:pt x="579" y="134"/>
                  </a:moveTo>
                  <a:cubicBezTo>
                    <a:pt x="638" y="134"/>
                    <a:pt x="688" y="144"/>
                    <a:pt x="736" y="164"/>
                  </a:cubicBezTo>
                  <a:cubicBezTo>
                    <a:pt x="825" y="203"/>
                    <a:pt x="904" y="281"/>
                    <a:pt x="933" y="369"/>
                  </a:cubicBezTo>
                  <a:lnTo>
                    <a:pt x="1777" y="2509"/>
                  </a:lnTo>
                  <a:cubicBezTo>
                    <a:pt x="1855" y="2695"/>
                    <a:pt x="1757" y="2921"/>
                    <a:pt x="1561" y="2999"/>
                  </a:cubicBezTo>
                  <a:cubicBezTo>
                    <a:pt x="1520" y="3014"/>
                    <a:pt x="1478" y="3021"/>
                    <a:pt x="1435" y="3021"/>
                  </a:cubicBezTo>
                  <a:cubicBezTo>
                    <a:pt x="1283" y="3021"/>
                    <a:pt x="1131" y="2929"/>
                    <a:pt x="1070" y="2783"/>
                  </a:cubicBezTo>
                  <a:lnTo>
                    <a:pt x="226" y="654"/>
                  </a:lnTo>
                  <a:cubicBezTo>
                    <a:pt x="158" y="458"/>
                    <a:pt x="246" y="232"/>
                    <a:pt x="442" y="153"/>
                  </a:cubicBezTo>
                  <a:cubicBezTo>
                    <a:pt x="491" y="144"/>
                    <a:pt x="540" y="134"/>
                    <a:pt x="579" y="134"/>
                  </a:cubicBezTo>
                  <a:close/>
                  <a:moveTo>
                    <a:pt x="580" y="0"/>
                  </a:moveTo>
                  <a:cubicBezTo>
                    <a:pt x="517" y="0"/>
                    <a:pt x="454" y="12"/>
                    <a:pt x="393" y="36"/>
                  </a:cubicBezTo>
                  <a:cubicBezTo>
                    <a:pt x="128" y="144"/>
                    <a:pt x="1" y="438"/>
                    <a:pt x="108" y="703"/>
                  </a:cubicBezTo>
                  <a:lnTo>
                    <a:pt x="952" y="2833"/>
                  </a:lnTo>
                  <a:cubicBezTo>
                    <a:pt x="1021" y="3029"/>
                    <a:pt x="1207" y="3156"/>
                    <a:pt x="1423" y="3156"/>
                  </a:cubicBezTo>
                  <a:cubicBezTo>
                    <a:pt x="1492" y="3156"/>
                    <a:pt x="1551" y="3147"/>
                    <a:pt x="1610" y="3117"/>
                  </a:cubicBezTo>
                  <a:cubicBezTo>
                    <a:pt x="1875" y="3019"/>
                    <a:pt x="2003" y="2715"/>
                    <a:pt x="1894" y="2460"/>
                  </a:cubicBezTo>
                  <a:lnTo>
                    <a:pt x="1061" y="321"/>
                  </a:lnTo>
                  <a:cubicBezTo>
                    <a:pt x="1011" y="193"/>
                    <a:pt x="913" y="95"/>
                    <a:pt x="786" y="46"/>
                  </a:cubicBezTo>
                  <a:cubicBezTo>
                    <a:pt x="719" y="15"/>
                    <a:pt x="649" y="0"/>
                    <a:pt x="5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943600" y="1339675"/>
              <a:ext cx="71650" cy="51500"/>
            </a:xfrm>
            <a:custGeom>
              <a:avLst/>
              <a:gdLst/>
              <a:ahLst/>
              <a:cxnLst/>
              <a:rect l="l" t="t" r="r" b="b"/>
              <a:pathLst>
                <a:path w="2866" h="2060" extrusionOk="0">
                  <a:moveTo>
                    <a:pt x="2363" y="1"/>
                  </a:moveTo>
                  <a:cubicBezTo>
                    <a:pt x="2281" y="1"/>
                    <a:pt x="2196" y="22"/>
                    <a:pt x="2120" y="68"/>
                  </a:cubicBezTo>
                  <a:lnTo>
                    <a:pt x="275" y="1246"/>
                  </a:lnTo>
                  <a:cubicBezTo>
                    <a:pt x="59" y="1373"/>
                    <a:pt x="0" y="1647"/>
                    <a:pt x="137" y="1854"/>
                  </a:cubicBezTo>
                  <a:cubicBezTo>
                    <a:pt x="216" y="1991"/>
                    <a:pt x="364" y="2060"/>
                    <a:pt x="510" y="2060"/>
                  </a:cubicBezTo>
                  <a:cubicBezTo>
                    <a:pt x="589" y="2060"/>
                    <a:pt x="678" y="2040"/>
                    <a:pt x="746" y="1991"/>
                  </a:cubicBezTo>
                  <a:lnTo>
                    <a:pt x="2601" y="823"/>
                  </a:lnTo>
                  <a:cubicBezTo>
                    <a:pt x="2807" y="686"/>
                    <a:pt x="2865" y="411"/>
                    <a:pt x="2738" y="205"/>
                  </a:cubicBezTo>
                  <a:cubicBezTo>
                    <a:pt x="2656" y="72"/>
                    <a:pt x="2512" y="1"/>
                    <a:pt x="236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941875" y="1337950"/>
              <a:ext cx="75325" cy="54950"/>
            </a:xfrm>
            <a:custGeom>
              <a:avLst/>
              <a:gdLst/>
              <a:ahLst/>
              <a:cxnLst/>
              <a:rect l="l" t="t" r="r" b="b"/>
              <a:pathLst>
                <a:path w="3013" h="2198" extrusionOk="0">
                  <a:moveTo>
                    <a:pt x="2434" y="137"/>
                  </a:moveTo>
                  <a:cubicBezTo>
                    <a:pt x="2552" y="137"/>
                    <a:pt x="2679" y="196"/>
                    <a:pt x="2748" y="314"/>
                  </a:cubicBezTo>
                  <a:cubicBezTo>
                    <a:pt x="2866" y="490"/>
                    <a:pt x="2807" y="726"/>
                    <a:pt x="2631" y="833"/>
                  </a:cubicBezTo>
                  <a:lnTo>
                    <a:pt x="786" y="2011"/>
                  </a:lnTo>
                  <a:cubicBezTo>
                    <a:pt x="725" y="2048"/>
                    <a:pt x="656" y="2066"/>
                    <a:pt x="587" y="2066"/>
                  </a:cubicBezTo>
                  <a:cubicBezTo>
                    <a:pt x="456" y="2066"/>
                    <a:pt x="326" y="2003"/>
                    <a:pt x="256" y="1893"/>
                  </a:cubicBezTo>
                  <a:cubicBezTo>
                    <a:pt x="148" y="1716"/>
                    <a:pt x="197" y="1481"/>
                    <a:pt x="374" y="1363"/>
                  </a:cubicBezTo>
                  <a:lnTo>
                    <a:pt x="2228" y="196"/>
                  </a:lnTo>
                  <a:cubicBezTo>
                    <a:pt x="2287" y="157"/>
                    <a:pt x="2365" y="137"/>
                    <a:pt x="2434" y="137"/>
                  </a:cubicBezTo>
                  <a:close/>
                  <a:moveTo>
                    <a:pt x="2430" y="1"/>
                  </a:moveTo>
                  <a:cubicBezTo>
                    <a:pt x="2337" y="1"/>
                    <a:pt x="2243" y="26"/>
                    <a:pt x="2160" y="78"/>
                  </a:cubicBezTo>
                  <a:lnTo>
                    <a:pt x="305" y="1256"/>
                  </a:lnTo>
                  <a:cubicBezTo>
                    <a:pt x="69" y="1402"/>
                    <a:pt x="1" y="1727"/>
                    <a:pt x="148" y="1962"/>
                  </a:cubicBezTo>
                  <a:cubicBezTo>
                    <a:pt x="246" y="2109"/>
                    <a:pt x="403" y="2198"/>
                    <a:pt x="579" y="2198"/>
                  </a:cubicBezTo>
                  <a:cubicBezTo>
                    <a:pt x="677" y="2198"/>
                    <a:pt x="766" y="2168"/>
                    <a:pt x="854" y="2119"/>
                  </a:cubicBezTo>
                  <a:lnTo>
                    <a:pt x="2709" y="942"/>
                  </a:lnTo>
                  <a:cubicBezTo>
                    <a:pt x="2945" y="794"/>
                    <a:pt x="3013" y="480"/>
                    <a:pt x="2866" y="235"/>
                  </a:cubicBezTo>
                  <a:cubicBezTo>
                    <a:pt x="2765" y="83"/>
                    <a:pt x="2598" y="1"/>
                    <a:pt x="243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5843500" y="1398350"/>
              <a:ext cx="65275" cy="78200"/>
            </a:xfrm>
            <a:custGeom>
              <a:avLst/>
              <a:gdLst/>
              <a:ahLst/>
              <a:cxnLst/>
              <a:rect l="l" t="t" r="r" b="b"/>
              <a:pathLst>
                <a:path w="2611" h="3128" extrusionOk="0">
                  <a:moveTo>
                    <a:pt x="509" y="1"/>
                  </a:moveTo>
                  <a:cubicBezTo>
                    <a:pt x="421" y="1"/>
                    <a:pt x="332" y="28"/>
                    <a:pt x="255" y="86"/>
                  </a:cubicBezTo>
                  <a:cubicBezTo>
                    <a:pt x="50" y="233"/>
                    <a:pt x="0" y="508"/>
                    <a:pt x="148" y="704"/>
                  </a:cubicBezTo>
                  <a:lnTo>
                    <a:pt x="1738" y="2931"/>
                  </a:lnTo>
                  <a:cubicBezTo>
                    <a:pt x="1826" y="3059"/>
                    <a:pt x="1963" y="3128"/>
                    <a:pt x="2100" y="3128"/>
                  </a:cubicBezTo>
                  <a:cubicBezTo>
                    <a:pt x="2189" y="3128"/>
                    <a:pt x="2287" y="3099"/>
                    <a:pt x="2366" y="3040"/>
                  </a:cubicBezTo>
                  <a:cubicBezTo>
                    <a:pt x="2562" y="2892"/>
                    <a:pt x="2611" y="2617"/>
                    <a:pt x="2464" y="2421"/>
                  </a:cubicBezTo>
                  <a:lnTo>
                    <a:pt x="874" y="194"/>
                  </a:lnTo>
                  <a:cubicBezTo>
                    <a:pt x="784" y="68"/>
                    <a:pt x="647" y="1"/>
                    <a:pt x="5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5843000" y="1396800"/>
              <a:ext cx="66275" cy="81225"/>
            </a:xfrm>
            <a:custGeom>
              <a:avLst/>
              <a:gdLst/>
              <a:ahLst/>
              <a:cxnLst/>
              <a:rect l="l" t="t" r="r" b="b"/>
              <a:pathLst>
                <a:path w="2651" h="3249" extrusionOk="0">
                  <a:moveTo>
                    <a:pt x="531" y="128"/>
                  </a:moveTo>
                  <a:cubicBezTo>
                    <a:pt x="648" y="128"/>
                    <a:pt x="766" y="187"/>
                    <a:pt x="835" y="295"/>
                  </a:cubicBezTo>
                  <a:lnTo>
                    <a:pt x="2434" y="2522"/>
                  </a:lnTo>
                  <a:cubicBezTo>
                    <a:pt x="2493" y="2601"/>
                    <a:pt x="2513" y="2699"/>
                    <a:pt x="2493" y="2797"/>
                  </a:cubicBezTo>
                  <a:cubicBezTo>
                    <a:pt x="2484" y="2905"/>
                    <a:pt x="2425" y="2993"/>
                    <a:pt x="2346" y="3052"/>
                  </a:cubicBezTo>
                  <a:cubicBezTo>
                    <a:pt x="2283" y="3097"/>
                    <a:pt x="2209" y="3118"/>
                    <a:pt x="2134" y="3118"/>
                  </a:cubicBezTo>
                  <a:cubicBezTo>
                    <a:pt x="2012" y="3118"/>
                    <a:pt x="1890" y="3062"/>
                    <a:pt x="1817" y="2964"/>
                  </a:cubicBezTo>
                  <a:lnTo>
                    <a:pt x="227" y="727"/>
                  </a:lnTo>
                  <a:cubicBezTo>
                    <a:pt x="158" y="648"/>
                    <a:pt x="138" y="550"/>
                    <a:pt x="158" y="452"/>
                  </a:cubicBezTo>
                  <a:cubicBezTo>
                    <a:pt x="177" y="344"/>
                    <a:pt x="227" y="265"/>
                    <a:pt x="305" y="206"/>
                  </a:cubicBezTo>
                  <a:cubicBezTo>
                    <a:pt x="374" y="158"/>
                    <a:pt x="452" y="128"/>
                    <a:pt x="531" y="128"/>
                  </a:cubicBezTo>
                  <a:close/>
                  <a:moveTo>
                    <a:pt x="535" y="0"/>
                  </a:moveTo>
                  <a:cubicBezTo>
                    <a:pt x="431" y="0"/>
                    <a:pt x="326" y="32"/>
                    <a:pt x="236" y="99"/>
                  </a:cubicBezTo>
                  <a:cubicBezTo>
                    <a:pt x="118" y="177"/>
                    <a:pt x="50" y="295"/>
                    <a:pt x="31" y="422"/>
                  </a:cubicBezTo>
                  <a:cubicBezTo>
                    <a:pt x="1" y="560"/>
                    <a:pt x="31" y="697"/>
                    <a:pt x="118" y="805"/>
                  </a:cubicBezTo>
                  <a:lnTo>
                    <a:pt x="1708" y="3033"/>
                  </a:lnTo>
                  <a:cubicBezTo>
                    <a:pt x="1806" y="3170"/>
                    <a:pt x="1954" y="3248"/>
                    <a:pt x="2120" y="3248"/>
                  </a:cubicBezTo>
                  <a:cubicBezTo>
                    <a:pt x="2229" y="3248"/>
                    <a:pt x="2336" y="3219"/>
                    <a:pt x="2425" y="3161"/>
                  </a:cubicBezTo>
                  <a:cubicBezTo>
                    <a:pt x="2532" y="3072"/>
                    <a:pt x="2602" y="2954"/>
                    <a:pt x="2631" y="2827"/>
                  </a:cubicBezTo>
                  <a:cubicBezTo>
                    <a:pt x="2650" y="2690"/>
                    <a:pt x="2621" y="2552"/>
                    <a:pt x="2543" y="2444"/>
                  </a:cubicBezTo>
                  <a:lnTo>
                    <a:pt x="943" y="217"/>
                  </a:lnTo>
                  <a:cubicBezTo>
                    <a:pt x="848" y="75"/>
                    <a:pt x="693" y="0"/>
                    <a:pt x="53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5946525" y="1403825"/>
              <a:ext cx="72650" cy="61700"/>
            </a:xfrm>
            <a:custGeom>
              <a:avLst/>
              <a:gdLst/>
              <a:ahLst/>
              <a:cxnLst/>
              <a:rect l="l" t="t" r="r" b="b"/>
              <a:pathLst>
                <a:path w="2906" h="2468" extrusionOk="0">
                  <a:moveTo>
                    <a:pt x="2405" y="1"/>
                  </a:moveTo>
                  <a:cubicBezTo>
                    <a:pt x="2306" y="1"/>
                    <a:pt x="2206" y="34"/>
                    <a:pt x="2120" y="102"/>
                  </a:cubicBezTo>
                  <a:lnTo>
                    <a:pt x="217" y="1672"/>
                  </a:lnTo>
                  <a:cubicBezTo>
                    <a:pt x="31" y="1829"/>
                    <a:pt x="1" y="2114"/>
                    <a:pt x="158" y="2300"/>
                  </a:cubicBezTo>
                  <a:cubicBezTo>
                    <a:pt x="247" y="2409"/>
                    <a:pt x="374" y="2467"/>
                    <a:pt x="502" y="2467"/>
                  </a:cubicBezTo>
                  <a:cubicBezTo>
                    <a:pt x="600" y="2467"/>
                    <a:pt x="698" y="2428"/>
                    <a:pt x="786" y="2359"/>
                  </a:cubicBezTo>
                  <a:lnTo>
                    <a:pt x="2690" y="789"/>
                  </a:lnTo>
                  <a:cubicBezTo>
                    <a:pt x="2876" y="632"/>
                    <a:pt x="2905" y="357"/>
                    <a:pt x="2748" y="161"/>
                  </a:cubicBezTo>
                  <a:cubicBezTo>
                    <a:pt x="2660" y="56"/>
                    <a:pt x="2534" y="1"/>
                    <a:pt x="240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5946050" y="1402175"/>
              <a:ext cx="75075" cy="64825"/>
            </a:xfrm>
            <a:custGeom>
              <a:avLst/>
              <a:gdLst/>
              <a:ahLst/>
              <a:cxnLst/>
              <a:rect l="l" t="t" r="r" b="b"/>
              <a:pathLst>
                <a:path w="3003" h="2593" extrusionOk="0">
                  <a:moveTo>
                    <a:pt x="2424" y="129"/>
                  </a:moveTo>
                  <a:cubicBezTo>
                    <a:pt x="2434" y="129"/>
                    <a:pt x="2453" y="139"/>
                    <a:pt x="2464" y="139"/>
                  </a:cubicBezTo>
                  <a:cubicBezTo>
                    <a:pt x="2562" y="148"/>
                    <a:pt x="2660" y="198"/>
                    <a:pt x="2719" y="276"/>
                  </a:cubicBezTo>
                  <a:cubicBezTo>
                    <a:pt x="2856" y="433"/>
                    <a:pt x="2826" y="669"/>
                    <a:pt x="2669" y="806"/>
                  </a:cubicBezTo>
                  <a:lnTo>
                    <a:pt x="756" y="2376"/>
                  </a:lnTo>
                  <a:cubicBezTo>
                    <a:pt x="691" y="2432"/>
                    <a:pt x="606" y="2460"/>
                    <a:pt x="519" y="2460"/>
                  </a:cubicBezTo>
                  <a:cubicBezTo>
                    <a:pt x="409" y="2460"/>
                    <a:pt x="298" y="2415"/>
                    <a:pt x="226" y="2327"/>
                  </a:cubicBezTo>
                  <a:cubicBezTo>
                    <a:pt x="157" y="2248"/>
                    <a:pt x="128" y="2150"/>
                    <a:pt x="138" y="2043"/>
                  </a:cubicBezTo>
                  <a:cubicBezTo>
                    <a:pt x="148" y="1945"/>
                    <a:pt x="196" y="1856"/>
                    <a:pt x="275" y="1788"/>
                  </a:cubicBezTo>
                  <a:lnTo>
                    <a:pt x="2189" y="218"/>
                  </a:lnTo>
                  <a:cubicBezTo>
                    <a:pt x="2257" y="168"/>
                    <a:pt x="2336" y="129"/>
                    <a:pt x="2424" y="129"/>
                  </a:cubicBezTo>
                  <a:close/>
                  <a:moveTo>
                    <a:pt x="2431" y="0"/>
                  </a:moveTo>
                  <a:cubicBezTo>
                    <a:pt x="2310" y="0"/>
                    <a:pt x="2197" y="40"/>
                    <a:pt x="2100" y="119"/>
                  </a:cubicBezTo>
                  <a:lnTo>
                    <a:pt x="196" y="1689"/>
                  </a:lnTo>
                  <a:cubicBezTo>
                    <a:pt x="89" y="1777"/>
                    <a:pt x="20" y="1895"/>
                    <a:pt x="10" y="2033"/>
                  </a:cubicBezTo>
                  <a:cubicBezTo>
                    <a:pt x="0" y="2170"/>
                    <a:pt x="39" y="2307"/>
                    <a:pt x="128" y="2405"/>
                  </a:cubicBezTo>
                  <a:cubicBezTo>
                    <a:pt x="226" y="2523"/>
                    <a:pt x="364" y="2592"/>
                    <a:pt x="521" y="2592"/>
                  </a:cubicBezTo>
                  <a:cubicBezTo>
                    <a:pt x="638" y="2592"/>
                    <a:pt x="756" y="2553"/>
                    <a:pt x="844" y="2475"/>
                  </a:cubicBezTo>
                  <a:lnTo>
                    <a:pt x="2748" y="904"/>
                  </a:lnTo>
                  <a:cubicBezTo>
                    <a:pt x="2974" y="728"/>
                    <a:pt x="3003" y="404"/>
                    <a:pt x="2817" y="188"/>
                  </a:cubicBezTo>
                  <a:cubicBezTo>
                    <a:pt x="2738" y="80"/>
                    <a:pt x="2610" y="21"/>
                    <a:pt x="2473" y="2"/>
                  </a:cubicBezTo>
                  <a:cubicBezTo>
                    <a:pt x="2459" y="1"/>
                    <a:pt x="2445" y="0"/>
                    <a:pt x="243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5780700" y="1449650"/>
              <a:ext cx="61350" cy="54625"/>
            </a:xfrm>
            <a:custGeom>
              <a:avLst/>
              <a:gdLst/>
              <a:ahLst/>
              <a:cxnLst/>
              <a:rect l="l" t="t" r="r" b="b"/>
              <a:pathLst>
                <a:path w="2454" h="2185" extrusionOk="0">
                  <a:moveTo>
                    <a:pt x="1955" y="0"/>
                  </a:moveTo>
                  <a:cubicBezTo>
                    <a:pt x="1850" y="0"/>
                    <a:pt x="1744" y="38"/>
                    <a:pt x="1659" y="114"/>
                  </a:cubicBezTo>
                  <a:lnTo>
                    <a:pt x="207" y="1409"/>
                  </a:lnTo>
                  <a:cubicBezTo>
                    <a:pt x="20" y="1566"/>
                    <a:pt x="0" y="1851"/>
                    <a:pt x="167" y="2037"/>
                  </a:cubicBezTo>
                  <a:cubicBezTo>
                    <a:pt x="255" y="2135"/>
                    <a:pt x="383" y="2185"/>
                    <a:pt x="501" y="2185"/>
                  </a:cubicBezTo>
                  <a:cubicBezTo>
                    <a:pt x="609" y="2185"/>
                    <a:pt x="717" y="2146"/>
                    <a:pt x="795" y="2077"/>
                  </a:cubicBezTo>
                  <a:lnTo>
                    <a:pt x="2257" y="781"/>
                  </a:lnTo>
                  <a:cubicBezTo>
                    <a:pt x="2434" y="615"/>
                    <a:pt x="2453" y="330"/>
                    <a:pt x="2287" y="153"/>
                  </a:cubicBezTo>
                  <a:cubicBezTo>
                    <a:pt x="2202" y="52"/>
                    <a:pt x="2079" y="0"/>
                    <a:pt x="195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5780200" y="1448050"/>
              <a:ext cx="62350" cy="57950"/>
            </a:xfrm>
            <a:custGeom>
              <a:avLst/>
              <a:gdLst/>
              <a:ahLst/>
              <a:cxnLst/>
              <a:rect l="l" t="t" r="r" b="b"/>
              <a:pathLst>
                <a:path w="2494" h="2318" extrusionOk="0">
                  <a:moveTo>
                    <a:pt x="1973" y="129"/>
                  </a:moveTo>
                  <a:cubicBezTo>
                    <a:pt x="2081" y="129"/>
                    <a:pt x="2189" y="178"/>
                    <a:pt x="2258" y="256"/>
                  </a:cubicBezTo>
                  <a:cubicBezTo>
                    <a:pt x="2395" y="413"/>
                    <a:pt x="2386" y="659"/>
                    <a:pt x="2228" y="797"/>
                  </a:cubicBezTo>
                  <a:lnTo>
                    <a:pt x="776" y="2092"/>
                  </a:lnTo>
                  <a:cubicBezTo>
                    <a:pt x="704" y="2150"/>
                    <a:pt x="614" y="2180"/>
                    <a:pt x="524" y="2180"/>
                  </a:cubicBezTo>
                  <a:cubicBezTo>
                    <a:pt x="417" y="2180"/>
                    <a:pt x="311" y="2138"/>
                    <a:pt x="236" y="2053"/>
                  </a:cubicBezTo>
                  <a:cubicBezTo>
                    <a:pt x="168" y="1984"/>
                    <a:pt x="138" y="1885"/>
                    <a:pt x="138" y="1778"/>
                  </a:cubicBezTo>
                  <a:cubicBezTo>
                    <a:pt x="148" y="1680"/>
                    <a:pt x="197" y="1591"/>
                    <a:pt x="266" y="1523"/>
                  </a:cubicBezTo>
                  <a:lnTo>
                    <a:pt x="1728" y="227"/>
                  </a:lnTo>
                  <a:cubicBezTo>
                    <a:pt x="1797" y="158"/>
                    <a:pt x="1885" y="129"/>
                    <a:pt x="1973" y="129"/>
                  </a:cubicBezTo>
                  <a:close/>
                  <a:moveTo>
                    <a:pt x="1976" y="1"/>
                  </a:moveTo>
                  <a:cubicBezTo>
                    <a:pt x="1855" y="1"/>
                    <a:pt x="1735" y="43"/>
                    <a:pt x="1640" y="129"/>
                  </a:cubicBezTo>
                  <a:lnTo>
                    <a:pt x="177" y="1425"/>
                  </a:lnTo>
                  <a:cubicBezTo>
                    <a:pt x="79" y="1512"/>
                    <a:pt x="20" y="1640"/>
                    <a:pt x="11" y="1778"/>
                  </a:cubicBezTo>
                  <a:cubicBezTo>
                    <a:pt x="1" y="1915"/>
                    <a:pt x="50" y="2042"/>
                    <a:pt x="138" y="2141"/>
                  </a:cubicBezTo>
                  <a:cubicBezTo>
                    <a:pt x="236" y="2249"/>
                    <a:pt x="373" y="2317"/>
                    <a:pt x="521" y="2317"/>
                  </a:cubicBezTo>
                  <a:cubicBezTo>
                    <a:pt x="648" y="2317"/>
                    <a:pt x="766" y="2268"/>
                    <a:pt x="864" y="2190"/>
                  </a:cubicBezTo>
                  <a:lnTo>
                    <a:pt x="2316" y="895"/>
                  </a:lnTo>
                  <a:cubicBezTo>
                    <a:pt x="2415" y="806"/>
                    <a:pt x="2484" y="679"/>
                    <a:pt x="2484" y="541"/>
                  </a:cubicBezTo>
                  <a:cubicBezTo>
                    <a:pt x="2493" y="404"/>
                    <a:pt x="2454" y="276"/>
                    <a:pt x="2356" y="168"/>
                  </a:cubicBezTo>
                  <a:cubicBezTo>
                    <a:pt x="2256" y="58"/>
                    <a:pt x="2116" y="1"/>
                    <a:pt x="197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5865825" y="1483975"/>
              <a:ext cx="51550" cy="72325"/>
            </a:xfrm>
            <a:custGeom>
              <a:avLst/>
              <a:gdLst/>
              <a:ahLst/>
              <a:cxnLst/>
              <a:rect l="l" t="t" r="r" b="b"/>
              <a:pathLst>
                <a:path w="2062" h="2893" extrusionOk="0">
                  <a:moveTo>
                    <a:pt x="500" y="0"/>
                  </a:moveTo>
                  <a:cubicBezTo>
                    <a:pt x="434" y="0"/>
                    <a:pt x="367" y="15"/>
                    <a:pt x="305" y="46"/>
                  </a:cubicBezTo>
                  <a:cubicBezTo>
                    <a:pt x="89" y="164"/>
                    <a:pt x="1" y="439"/>
                    <a:pt x="118" y="655"/>
                  </a:cubicBezTo>
                  <a:lnTo>
                    <a:pt x="1159" y="2657"/>
                  </a:lnTo>
                  <a:cubicBezTo>
                    <a:pt x="1237" y="2804"/>
                    <a:pt x="1394" y="2892"/>
                    <a:pt x="1551" y="2892"/>
                  </a:cubicBezTo>
                  <a:cubicBezTo>
                    <a:pt x="1630" y="2892"/>
                    <a:pt x="1698" y="2873"/>
                    <a:pt x="1757" y="2843"/>
                  </a:cubicBezTo>
                  <a:cubicBezTo>
                    <a:pt x="1983" y="2725"/>
                    <a:pt x="2061" y="2460"/>
                    <a:pt x="1953" y="2245"/>
                  </a:cubicBezTo>
                  <a:lnTo>
                    <a:pt x="904" y="243"/>
                  </a:lnTo>
                  <a:cubicBezTo>
                    <a:pt x="820" y="89"/>
                    <a:pt x="662" y="0"/>
                    <a:pt x="50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5865350" y="1482325"/>
              <a:ext cx="52525" cy="75675"/>
            </a:xfrm>
            <a:custGeom>
              <a:avLst/>
              <a:gdLst/>
              <a:ahLst/>
              <a:cxnLst/>
              <a:rect l="l" t="t" r="r" b="b"/>
              <a:pathLst>
                <a:path w="2101" h="3027" extrusionOk="0">
                  <a:moveTo>
                    <a:pt x="530" y="132"/>
                  </a:moveTo>
                  <a:cubicBezTo>
                    <a:pt x="667" y="132"/>
                    <a:pt x="795" y="211"/>
                    <a:pt x="864" y="338"/>
                  </a:cubicBezTo>
                  <a:lnTo>
                    <a:pt x="1913" y="2340"/>
                  </a:lnTo>
                  <a:cubicBezTo>
                    <a:pt x="1963" y="2428"/>
                    <a:pt x="1963" y="2526"/>
                    <a:pt x="1933" y="2625"/>
                  </a:cubicBezTo>
                  <a:cubicBezTo>
                    <a:pt x="1904" y="2723"/>
                    <a:pt x="1845" y="2801"/>
                    <a:pt x="1747" y="2850"/>
                  </a:cubicBezTo>
                  <a:cubicBezTo>
                    <a:pt x="1694" y="2879"/>
                    <a:pt x="1637" y="2893"/>
                    <a:pt x="1579" y="2893"/>
                  </a:cubicBezTo>
                  <a:cubicBezTo>
                    <a:pt x="1442" y="2893"/>
                    <a:pt x="1305" y="2817"/>
                    <a:pt x="1237" y="2693"/>
                  </a:cubicBezTo>
                  <a:lnTo>
                    <a:pt x="196" y="691"/>
                  </a:lnTo>
                  <a:cubicBezTo>
                    <a:pt x="147" y="603"/>
                    <a:pt x="137" y="495"/>
                    <a:pt x="167" y="397"/>
                  </a:cubicBezTo>
                  <a:cubicBezTo>
                    <a:pt x="196" y="299"/>
                    <a:pt x="265" y="220"/>
                    <a:pt x="353" y="171"/>
                  </a:cubicBezTo>
                  <a:cubicBezTo>
                    <a:pt x="412" y="141"/>
                    <a:pt x="471" y="132"/>
                    <a:pt x="530" y="132"/>
                  </a:cubicBezTo>
                  <a:close/>
                  <a:moveTo>
                    <a:pt x="533" y="1"/>
                  </a:moveTo>
                  <a:cubicBezTo>
                    <a:pt x="452" y="1"/>
                    <a:pt x="370" y="21"/>
                    <a:pt x="294" y="63"/>
                  </a:cubicBezTo>
                  <a:cubicBezTo>
                    <a:pt x="167" y="122"/>
                    <a:pt x="79" y="230"/>
                    <a:pt x="39" y="357"/>
                  </a:cubicBezTo>
                  <a:cubicBezTo>
                    <a:pt x="0" y="485"/>
                    <a:pt x="9" y="632"/>
                    <a:pt x="79" y="750"/>
                  </a:cubicBezTo>
                  <a:lnTo>
                    <a:pt x="1119" y="2752"/>
                  </a:lnTo>
                  <a:cubicBezTo>
                    <a:pt x="1207" y="2919"/>
                    <a:pt x="1383" y="3027"/>
                    <a:pt x="1570" y="3027"/>
                  </a:cubicBezTo>
                  <a:cubicBezTo>
                    <a:pt x="1658" y="3027"/>
                    <a:pt x="1737" y="3007"/>
                    <a:pt x="1815" y="2968"/>
                  </a:cubicBezTo>
                  <a:cubicBezTo>
                    <a:pt x="1933" y="2899"/>
                    <a:pt x="2022" y="2791"/>
                    <a:pt x="2061" y="2664"/>
                  </a:cubicBezTo>
                  <a:cubicBezTo>
                    <a:pt x="2100" y="2536"/>
                    <a:pt x="2090" y="2399"/>
                    <a:pt x="2031" y="2271"/>
                  </a:cubicBezTo>
                  <a:lnTo>
                    <a:pt x="981" y="279"/>
                  </a:lnTo>
                  <a:cubicBezTo>
                    <a:pt x="893" y="102"/>
                    <a:pt x="715" y="1"/>
                    <a:pt x="53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5979900" y="1488650"/>
              <a:ext cx="67725" cy="62975"/>
            </a:xfrm>
            <a:custGeom>
              <a:avLst/>
              <a:gdLst/>
              <a:ahLst/>
              <a:cxnLst/>
              <a:rect l="l" t="t" r="r" b="b"/>
              <a:pathLst>
                <a:path w="2709" h="2519" extrusionOk="0">
                  <a:moveTo>
                    <a:pt x="514" y="0"/>
                  </a:moveTo>
                  <a:cubicBezTo>
                    <a:pt x="369" y="0"/>
                    <a:pt x="224" y="70"/>
                    <a:pt x="138" y="193"/>
                  </a:cubicBezTo>
                  <a:cubicBezTo>
                    <a:pt x="0" y="399"/>
                    <a:pt x="59" y="674"/>
                    <a:pt x="266" y="811"/>
                  </a:cubicBezTo>
                  <a:cubicBezTo>
                    <a:pt x="874" y="1223"/>
                    <a:pt x="1404" y="1733"/>
                    <a:pt x="1836" y="2332"/>
                  </a:cubicBezTo>
                  <a:cubicBezTo>
                    <a:pt x="1924" y="2450"/>
                    <a:pt x="2061" y="2518"/>
                    <a:pt x="2199" y="2518"/>
                  </a:cubicBezTo>
                  <a:cubicBezTo>
                    <a:pt x="2287" y="2518"/>
                    <a:pt x="2385" y="2489"/>
                    <a:pt x="2464" y="2430"/>
                  </a:cubicBezTo>
                  <a:cubicBezTo>
                    <a:pt x="2660" y="2293"/>
                    <a:pt x="2709" y="2008"/>
                    <a:pt x="2562" y="1812"/>
                  </a:cubicBezTo>
                  <a:cubicBezTo>
                    <a:pt x="2061" y="1125"/>
                    <a:pt x="1463" y="546"/>
                    <a:pt x="756" y="75"/>
                  </a:cubicBezTo>
                  <a:cubicBezTo>
                    <a:pt x="684" y="24"/>
                    <a:pt x="599" y="0"/>
                    <a:pt x="51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5978200" y="1487050"/>
              <a:ext cx="69925" cy="66300"/>
            </a:xfrm>
            <a:custGeom>
              <a:avLst/>
              <a:gdLst/>
              <a:ahLst/>
              <a:cxnLst/>
              <a:rect l="l" t="t" r="r" b="b"/>
              <a:pathLst>
                <a:path w="2797" h="2652" extrusionOk="0">
                  <a:moveTo>
                    <a:pt x="579" y="129"/>
                  </a:moveTo>
                  <a:cubicBezTo>
                    <a:pt x="657" y="129"/>
                    <a:pt x="726" y="149"/>
                    <a:pt x="795" y="198"/>
                  </a:cubicBezTo>
                  <a:cubicBezTo>
                    <a:pt x="1481" y="659"/>
                    <a:pt x="2080" y="1238"/>
                    <a:pt x="2571" y="1915"/>
                  </a:cubicBezTo>
                  <a:cubicBezTo>
                    <a:pt x="2630" y="1994"/>
                    <a:pt x="2659" y="2092"/>
                    <a:pt x="2639" y="2200"/>
                  </a:cubicBezTo>
                  <a:cubicBezTo>
                    <a:pt x="2630" y="2298"/>
                    <a:pt x="2571" y="2386"/>
                    <a:pt x="2493" y="2445"/>
                  </a:cubicBezTo>
                  <a:cubicBezTo>
                    <a:pt x="2428" y="2491"/>
                    <a:pt x="2351" y="2513"/>
                    <a:pt x="2274" y="2513"/>
                  </a:cubicBezTo>
                  <a:cubicBezTo>
                    <a:pt x="2154" y="2513"/>
                    <a:pt x="2035" y="2459"/>
                    <a:pt x="1963" y="2357"/>
                  </a:cubicBezTo>
                  <a:cubicBezTo>
                    <a:pt x="1521" y="1758"/>
                    <a:pt x="981" y="1238"/>
                    <a:pt x="363" y="826"/>
                  </a:cubicBezTo>
                  <a:cubicBezTo>
                    <a:pt x="196" y="708"/>
                    <a:pt x="147" y="473"/>
                    <a:pt x="265" y="296"/>
                  </a:cubicBezTo>
                  <a:cubicBezTo>
                    <a:pt x="324" y="218"/>
                    <a:pt x="402" y="159"/>
                    <a:pt x="510" y="139"/>
                  </a:cubicBezTo>
                  <a:cubicBezTo>
                    <a:pt x="530" y="129"/>
                    <a:pt x="559" y="129"/>
                    <a:pt x="579" y="129"/>
                  </a:cubicBezTo>
                  <a:close/>
                  <a:moveTo>
                    <a:pt x="585" y="0"/>
                  </a:moveTo>
                  <a:cubicBezTo>
                    <a:pt x="551" y="0"/>
                    <a:pt x="516" y="4"/>
                    <a:pt x="481" y="11"/>
                  </a:cubicBezTo>
                  <a:cubicBezTo>
                    <a:pt x="343" y="31"/>
                    <a:pt x="236" y="110"/>
                    <a:pt x="157" y="227"/>
                  </a:cubicBezTo>
                  <a:cubicBezTo>
                    <a:pt x="0" y="463"/>
                    <a:pt x="59" y="777"/>
                    <a:pt x="294" y="934"/>
                  </a:cubicBezTo>
                  <a:cubicBezTo>
                    <a:pt x="903" y="1337"/>
                    <a:pt x="1423" y="1847"/>
                    <a:pt x="1854" y="2436"/>
                  </a:cubicBezTo>
                  <a:cubicBezTo>
                    <a:pt x="1953" y="2573"/>
                    <a:pt x="2100" y="2651"/>
                    <a:pt x="2267" y="2651"/>
                  </a:cubicBezTo>
                  <a:cubicBezTo>
                    <a:pt x="2375" y="2651"/>
                    <a:pt x="2482" y="2612"/>
                    <a:pt x="2571" y="2553"/>
                  </a:cubicBezTo>
                  <a:cubicBezTo>
                    <a:pt x="2679" y="2475"/>
                    <a:pt x="2748" y="2347"/>
                    <a:pt x="2777" y="2220"/>
                  </a:cubicBezTo>
                  <a:cubicBezTo>
                    <a:pt x="2796" y="2082"/>
                    <a:pt x="2757" y="1945"/>
                    <a:pt x="2679" y="1837"/>
                  </a:cubicBezTo>
                  <a:cubicBezTo>
                    <a:pt x="2179" y="1150"/>
                    <a:pt x="1570" y="561"/>
                    <a:pt x="864" y="90"/>
                  </a:cubicBezTo>
                  <a:cubicBezTo>
                    <a:pt x="783" y="31"/>
                    <a:pt x="686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5609700" y="1468150"/>
              <a:ext cx="71175" cy="75625"/>
            </a:xfrm>
            <a:custGeom>
              <a:avLst/>
              <a:gdLst/>
              <a:ahLst/>
              <a:cxnLst/>
              <a:rect l="l" t="t" r="r" b="b"/>
              <a:pathLst>
                <a:path w="2847" h="3025" extrusionOk="0">
                  <a:moveTo>
                    <a:pt x="2355" y="0"/>
                  </a:moveTo>
                  <a:cubicBezTo>
                    <a:pt x="2249" y="0"/>
                    <a:pt x="2144" y="37"/>
                    <a:pt x="2062" y="110"/>
                  </a:cubicBezTo>
                  <a:cubicBezTo>
                    <a:pt x="1325" y="767"/>
                    <a:pt x="678" y="1513"/>
                    <a:pt x="138" y="2337"/>
                  </a:cubicBezTo>
                  <a:cubicBezTo>
                    <a:pt x="1" y="2544"/>
                    <a:pt x="60" y="2819"/>
                    <a:pt x="265" y="2956"/>
                  </a:cubicBezTo>
                  <a:cubicBezTo>
                    <a:pt x="334" y="3005"/>
                    <a:pt x="422" y="3024"/>
                    <a:pt x="511" y="3024"/>
                  </a:cubicBezTo>
                  <a:cubicBezTo>
                    <a:pt x="648" y="3024"/>
                    <a:pt x="795" y="2956"/>
                    <a:pt x="874" y="2828"/>
                  </a:cubicBezTo>
                  <a:cubicBezTo>
                    <a:pt x="1375" y="2073"/>
                    <a:pt x="1973" y="1376"/>
                    <a:pt x="2650" y="778"/>
                  </a:cubicBezTo>
                  <a:cubicBezTo>
                    <a:pt x="2836" y="610"/>
                    <a:pt x="2847" y="336"/>
                    <a:pt x="2690" y="150"/>
                  </a:cubicBezTo>
                  <a:cubicBezTo>
                    <a:pt x="2600" y="49"/>
                    <a:pt x="2477" y="0"/>
                    <a:pt x="235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5609225" y="1466450"/>
              <a:ext cx="73625" cy="79050"/>
            </a:xfrm>
            <a:custGeom>
              <a:avLst/>
              <a:gdLst/>
              <a:ahLst/>
              <a:cxnLst/>
              <a:rect l="l" t="t" r="r" b="b"/>
              <a:pathLst>
                <a:path w="2945" h="3162" extrusionOk="0">
                  <a:moveTo>
                    <a:pt x="2375" y="129"/>
                  </a:moveTo>
                  <a:cubicBezTo>
                    <a:pt x="2473" y="129"/>
                    <a:pt x="2581" y="178"/>
                    <a:pt x="2659" y="257"/>
                  </a:cubicBezTo>
                  <a:cubicBezTo>
                    <a:pt x="2797" y="414"/>
                    <a:pt x="2787" y="659"/>
                    <a:pt x="2630" y="796"/>
                  </a:cubicBezTo>
                  <a:cubicBezTo>
                    <a:pt x="1943" y="1405"/>
                    <a:pt x="1344" y="2102"/>
                    <a:pt x="844" y="2857"/>
                  </a:cubicBezTo>
                  <a:cubicBezTo>
                    <a:pt x="775" y="2964"/>
                    <a:pt x="649" y="3027"/>
                    <a:pt x="521" y="3027"/>
                  </a:cubicBezTo>
                  <a:cubicBezTo>
                    <a:pt x="449" y="3027"/>
                    <a:pt x="377" y="3007"/>
                    <a:pt x="314" y="2965"/>
                  </a:cubicBezTo>
                  <a:cubicBezTo>
                    <a:pt x="236" y="2906"/>
                    <a:pt x="177" y="2828"/>
                    <a:pt x="157" y="2730"/>
                  </a:cubicBezTo>
                  <a:cubicBezTo>
                    <a:pt x="138" y="2621"/>
                    <a:pt x="157" y="2523"/>
                    <a:pt x="206" y="2435"/>
                  </a:cubicBezTo>
                  <a:cubicBezTo>
                    <a:pt x="746" y="1620"/>
                    <a:pt x="1394" y="885"/>
                    <a:pt x="2120" y="227"/>
                  </a:cubicBezTo>
                  <a:cubicBezTo>
                    <a:pt x="2188" y="168"/>
                    <a:pt x="2286" y="129"/>
                    <a:pt x="2375" y="129"/>
                  </a:cubicBezTo>
                  <a:close/>
                  <a:moveTo>
                    <a:pt x="2376" y="1"/>
                  </a:moveTo>
                  <a:cubicBezTo>
                    <a:pt x="2254" y="1"/>
                    <a:pt x="2131" y="43"/>
                    <a:pt x="2031" y="129"/>
                  </a:cubicBezTo>
                  <a:cubicBezTo>
                    <a:pt x="1296" y="787"/>
                    <a:pt x="648" y="1542"/>
                    <a:pt x="98" y="2366"/>
                  </a:cubicBezTo>
                  <a:cubicBezTo>
                    <a:pt x="20" y="2484"/>
                    <a:pt x="0" y="2621"/>
                    <a:pt x="29" y="2749"/>
                  </a:cubicBezTo>
                  <a:cubicBezTo>
                    <a:pt x="49" y="2887"/>
                    <a:pt x="127" y="3004"/>
                    <a:pt x="245" y="3073"/>
                  </a:cubicBezTo>
                  <a:cubicBezTo>
                    <a:pt x="324" y="3132"/>
                    <a:pt x="422" y="3161"/>
                    <a:pt x="530" y="3161"/>
                  </a:cubicBezTo>
                  <a:cubicBezTo>
                    <a:pt x="697" y="3161"/>
                    <a:pt x="854" y="3073"/>
                    <a:pt x="952" y="2935"/>
                  </a:cubicBezTo>
                  <a:cubicBezTo>
                    <a:pt x="1453" y="2180"/>
                    <a:pt x="2041" y="1493"/>
                    <a:pt x="2718" y="894"/>
                  </a:cubicBezTo>
                  <a:cubicBezTo>
                    <a:pt x="2924" y="708"/>
                    <a:pt x="2944" y="384"/>
                    <a:pt x="2757" y="168"/>
                  </a:cubicBezTo>
                  <a:cubicBezTo>
                    <a:pt x="2657" y="58"/>
                    <a:pt x="2517" y="1"/>
                    <a:pt x="237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514275" y="1486750"/>
              <a:ext cx="64550" cy="69775"/>
            </a:xfrm>
            <a:custGeom>
              <a:avLst/>
              <a:gdLst/>
              <a:ahLst/>
              <a:cxnLst/>
              <a:rect l="l" t="t" r="r" b="b"/>
              <a:pathLst>
                <a:path w="2582" h="2791" extrusionOk="0">
                  <a:moveTo>
                    <a:pt x="497" y="1"/>
                  </a:moveTo>
                  <a:cubicBezTo>
                    <a:pt x="397" y="1"/>
                    <a:pt x="297" y="33"/>
                    <a:pt x="216" y="102"/>
                  </a:cubicBezTo>
                  <a:cubicBezTo>
                    <a:pt x="20" y="259"/>
                    <a:pt x="0" y="544"/>
                    <a:pt x="157" y="730"/>
                  </a:cubicBezTo>
                  <a:lnTo>
                    <a:pt x="1737" y="2634"/>
                  </a:lnTo>
                  <a:cubicBezTo>
                    <a:pt x="1825" y="2742"/>
                    <a:pt x="1953" y="2791"/>
                    <a:pt x="2081" y="2791"/>
                  </a:cubicBezTo>
                  <a:cubicBezTo>
                    <a:pt x="2179" y="2791"/>
                    <a:pt x="2277" y="2762"/>
                    <a:pt x="2365" y="2693"/>
                  </a:cubicBezTo>
                  <a:cubicBezTo>
                    <a:pt x="2552" y="2536"/>
                    <a:pt x="2581" y="2251"/>
                    <a:pt x="2424" y="2065"/>
                  </a:cubicBezTo>
                  <a:lnTo>
                    <a:pt x="844" y="161"/>
                  </a:lnTo>
                  <a:cubicBezTo>
                    <a:pt x="755" y="56"/>
                    <a:pt x="626" y="1"/>
                    <a:pt x="49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513775" y="1485075"/>
              <a:ext cx="65525" cy="73175"/>
            </a:xfrm>
            <a:custGeom>
              <a:avLst/>
              <a:gdLst/>
              <a:ahLst/>
              <a:cxnLst/>
              <a:rect l="l" t="t" r="r" b="b"/>
              <a:pathLst>
                <a:path w="2621" h="2927" extrusionOk="0">
                  <a:moveTo>
                    <a:pt x="550" y="140"/>
                  </a:moveTo>
                  <a:cubicBezTo>
                    <a:pt x="658" y="149"/>
                    <a:pt x="746" y="199"/>
                    <a:pt x="815" y="267"/>
                  </a:cubicBezTo>
                  <a:lnTo>
                    <a:pt x="2395" y="2171"/>
                  </a:lnTo>
                  <a:cubicBezTo>
                    <a:pt x="2523" y="2328"/>
                    <a:pt x="2503" y="2573"/>
                    <a:pt x="2346" y="2711"/>
                  </a:cubicBezTo>
                  <a:cubicBezTo>
                    <a:pt x="2279" y="2765"/>
                    <a:pt x="2193" y="2791"/>
                    <a:pt x="2108" y="2791"/>
                  </a:cubicBezTo>
                  <a:cubicBezTo>
                    <a:pt x="1994" y="2791"/>
                    <a:pt x="1879" y="2746"/>
                    <a:pt x="1806" y="2661"/>
                  </a:cubicBezTo>
                  <a:lnTo>
                    <a:pt x="227" y="758"/>
                  </a:lnTo>
                  <a:cubicBezTo>
                    <a:pt x="158" y="679"/>
                    <a:pt x="128" y="581"/>
                    <a:pt x="138" y="483"/>
                  </a:cubicBezTo>
                  <a:cubicBezTo>
                    <a:pt x="148" y="375"/>
                    <a:pt x="197" y="287"/>
                    <a:pt x="275" y="218"/>
                  </a:cubicBezTo>
                  <a:cubicBezTo>
                    <a:pt x="344" y="169"/>
                    <a:pt x="432" y="140"/>
                    <a:pt x="521" y="140"/>
                  </a:cubicBezTo>
                  <a:close/>
                  <a:moveTo>
                    <a:pt x="527" y="1"/>
                  </a:moveTo>
                  <a:cubicBezTo>
                    <a:pt x="404" y="1"/>
                    <a:pt x="284" y="41"/>
                    <a:pt x="187" y="120"/>
                  </a:cubicBezTo>
                  <a:cubicBezTo>
                    <a:pt x="89" y="208"/>
                    <a:pt x="20" y="336"/>
                    <a:pt x="11" y="463"/>
                  </a:cubicBezTo>
                  <a:cubicBezTo>
                    <a:pt x="1" y="601"/>
                    <a:pt x="40" y="738"/>
                    <a:pt x="128" y="846"/>
                  </a:cubicBezTo>
                  <a:lnTo>
                    <a:pt x="1708" y="2740"/>
                  </a:lnTo>
                  <a:cubicBezTo>
                    <a:pt x="1806" y="2858"/>
                    <a:pt x="1943" y="2927"/>
                    <a:pt x="2101" y="2927"/>
                  </a:cubicBezTo>
                  <a:cubicBezTo>
                    <a:pt x="2218" y="2927"/>
                    <a:pt x="2336" y="2888"/>
                    <a:pt x="2425" y="2809"/>
                  </a:cubicBezTo>
                  <a:cubicBezTo>
                    <a:pt x="2532" y="2720"/>
                    <a:pt x="2591" y="2593"/>
                    <a:pt x="2611" y="2465"/>
                  </a:cubicBezTo>
                  <a:cubicBezTo>
                    <a:pt x="2621" y="2328"/>
                    <a:pt x="2582" y="2190"/>
                    <a:pt x="2493" y="2083"/>
                  </a:cubicBezTo>
                  <a:lnTo>
                    <a:pt x="914" y="189"/>
                  </a:lnTo>
                  <a:cubicBezTo>
                    <a:pt x="825" y="81"/>
                    <a:pt x="698" y="22"/>
                    <a:pt x="570" y="2"/>
                  </a:cubicBezTo>
                  <a:cubicBezTo>
                    <a:pt x="555" y="1"/>
                    <a:pt x="541" y="1"/>
                    <a:pt x="52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5437000" y="1473575"/>
              <a:ext cx="53250" cy="60150"/>
            </a:xfrm>
            <a:custGeom>
              <a:avLst/>
              <a:gdLst/>
              <a:ahLst/>
              <a:cxnLst/>
              <a:rect l="l" t="t" r="r" b="b"/>
              <a:pathLst>
                <a:path w="2130" h="2406" extrusionOk="0">
                  <a:moveTo>
                    <a:pt x="1621" y="0"/>
                  </a:moveTo>
                  <a:cubicBezTo>
                    <a:pt x="1485" y="0"/>
                    <a:pt x="1353" y="61"/>
                    <a:pt x="1266" y="177"/>
                  </a:cubicBezTo>
                  <a:lnTo>
                    <a:pt x="147" y="1699"/>
                  </a:lnTo>
                  <a:cubicBezTo>
                    <a:pt x="0" y="1895"/>
                    <a:pt x="40" y="2170"/>
                    <a:pt x="236" y="2317"/>
                  </a:cubicBezTo>
                  <a:cubicBezTo>
                    <a:pt x="314" y="2376"/>
                    <a:pt x="413" y="2405"/>
                    <a:pt x="500" y="2405"/>
                  </a:cubicBezTo>
                  <a:cubicBezTo>
                    <a:pt x="638" y="2405"/>
                    <a:pt x="775" y="2347"/>
                    <a:pt x="864" y="2229"/>
                  </a:cubicBezTo>
                  <a:lnTo>
                    <a:pt x="1983" y="718"/>
                  </a:lnTo>
                  <a:cubicBezTo>
                    <a:pt x="2129" y="511"/>
                    <a:pt x="2090" y="236"/>
                    <a:pt x="1894" y="90"/>
                  </a:cubicBezTo>
                  <a:cubicBezTo>
                    <a:pt x="1810" y="29"/>
                    <a:pt x="1714" y="0"/>
                    <a:pt x="162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436250" y="1471975"/>
              <a:ext cx="54500" cy="63450"/>
            </a:xfrm>
            <a:custGeom>
              <a:avLst/>
              <a:gdLst/>
              <a:ahLst/>
              <a:cxnLst/>
              <a:rect l="l" t="t" r="r" b="b"/>
              <a:pathLst>
                <a:path w="2180" h="2538" extrusionOk="0">
                  <a:moveTo>
                    <a:pt x="1659" y="134"/>
                  </a:moveTo>
                  <a:cubicBezTo>
                    <a:pt x="1738" y="134"/>
                    <a:pt x="1816" y="154"/>
                    <a:pt x="1885" y="202"/>
                  </a:cubicBezTo>
                  <a:cubicBezTo>
                    <a:pt x="1963" y="271"/>
                    <a:pt x="2013" y="359"/>
                    <a:pt x="2032" y="457"/>
                  </a:cubicBezTo>
                  <a:cubicBezTo>
                    <a:pt x="2042" y="555"/>
                    <a:pt x="2022" y="654"/>
                    <a:pt x="1963" y="742"/>
                  </a:cubicBezTo>
                  <a:lnTo>
                    <a:pt x="835" y="2254"/>
                  </a:lnTo>
                  <a:cubicBezTo>
                    <a:pt x="764" y="2349"/>
                    <a:pt x="646" y="2401"/>
                    <a:pt x="526" y="2401"/>
                  </a:cubicBezTo>
                  <a:cubicBezTo>
                    <a:pt x="449" y="2401"/>
                    <a:pt x="371" y="2379"/>
                    <a:pt x="305" y="2332"/>
                  </a:cubicBezTo>
                  <a:cubicBezTo>
                    <a:pt x="227" y="2273"/>
                    <a:pt x="168" y="2184"/>
                    <a:pt x="158" y="2077"/>
                  </a:cubicBezTo>
                  <a:cubicBezTo>
                    <a:pt x="138" y="1979"/>
                    <a:pt x="168" y="1881"/>
                    <a:pt x="227" y="1802"/>
                  </a:cubicBezTo>
                  <a:lnTo>
                    <a:pt x="1345" y="281"/>
                  </a:lnTo>
                  <a:cubicBezTo>
                    <a:pt x="1414" y="202"/>
                    <a:pt x="1502" y="154"/>
                    <a:pt x="1600" y="134"/>
                  </a:cubicBezTo>
                  <a:close/>
                  <a:moveTo>
                    <a:pt x="1660" y="0"/>
                  </a:moveTo>
                  <a:cubicBezTo>
                    <a:pt x="1634" y="0"/>
                    <a:pt x="1608" y="2"/>
                    <a:pt x="1581" y="6"/>
                  </a:cubicBezTo>
                  <a:cubicBezTo>
                    <a:pt x="1443" y="26"/>
                    <a:pt x="1326" y="95"/>
                    <a:pt x="1247" y="202"/>
                  </a:cubicBezTo>
                  <a:lnTo>
                    <a:pt x="118" y="1724"/>
                  </a:lnTo>
                  <a:cubicBezTo>
                    <a:pt x="40" y="1831"/>
                    <a:pt x="1" y="1969"/>
                    <a:pt x="30" y="2097"/>
                  </a:cubicBezTo>
                  <a:cubicBezTo>
                    <a:pt x="50" y="2234"/>
                    <a:pt x="118" y="2352"/>
                    <a:pt x="227" y="2440"/>
                  </a:cubicBezTo>
                  <a:cubicBezTo>
                    <a:pt x="315" y="2498"/>
                    <a:pt x="423" y="2538"/>
                    <a:pt x="530" y="2538"/>
                  </a:cubicBezTo>
                  <a:cubicBezTo>
                    <a:pt x="687" y="2538"/>
                    <a:pt x="844" y="2459"/>
                    <a:pt x="943" y="2332"/>
                  </a:cubicBezTo>
                  <a:lnTo>
                    <a:pt x="2061" y="821"/>
                  </a:lnTo>
                  <a:cubicBezTo>
                    <a:pt x="2150" y="703"/>
                    <a:pt x="2179" y="575"/>
                    <a:pt x="2159" y="438"/>
                  </a:cubicBezTo>
                  <a:cubicBezTo>
                    <a:pt x="2140" y="300"/>
                    <a:pt x="2072" y="183"/>
                    <a:pt x="1963" y="104"/>
                  </a:cubicBezTo>
                  <a:cubicBezTo>
                    <a:pt x="1868" y="33"/>
                    <a:pt x="1768" y="0"/>
                    <a:pt x="166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468400" y="1578025"/>
              <a:ext cx="74125" cy="48425"/>
            </a:xfrm>
            <a:custGeom>
              <a:avLst/>
              <a:gdLst/>
              <a:ahLst/>
              <a:cxnLst/>
              <a:rect l="l" t="t" r="r" b="b"/>
              <a:pathLst>
                <a:path w="2965" h="1937" extrusionOk="0">
                  <a:moveTo>
                    <a:pt x="507" y="0"/>
                  </a:moveTo>
                  <a:cubicBezTo>
                    <a:pt x="371" y="0"/>
                    <a:pt x="236" y="62"/>
                    <a:pt x="147" y="180"/>
                  </a:cubicBezTo>
                  <a:cubicBezTo>
                    <a:pt x="0" y="376"/>
                    <a:pt x="40" y="651"/>
                    <a:pt x="236" y="798"/>
                  </a:cubicBezTo>
                  <a:cubicBezTo>
                    <a:pt x="873" y="1270"/>
                    <a:pt x="1571" y="1642"/>
                    <a:pt x="2306" y="1917"/>
                  </a:cubicBezTo>
                  <a:cubicBezTo>
                    <a:pt x="2356" y="1927"/>
                    <a:pt x="2414" y="1937"/>
                    <a:pt x="2463" y="1937"/>
                  </a:cubicBezTo>
                  <a:cubicBezTo>
                    <a:pt x="2640" y="1937"/>
                    <a:pt x="2816" y="1828"/>
                    <a:pt x="2875" y="1642"/>
                  </a:cubicBezTo>
                  <a:cubicBezTo>
                    <a:pt x="2964" y="1416"/>
                    <a:pt x="2846" y="1161"/>
                    <a:pt x="2611" y="1073"/>
                  </a:cubicBezTo>
                  <a:cubicBezTo>
                    <a:pt x="1953" y="838"/>
                    <a:pt x="1335" y="504"/>
                    <a:pt x="766" y="82"/>
                  </a:cubicBezTo>
                  <a:cubicBezTo>
                    <a:pt x="688" y="27"/>
                    <a:pt x="597" y="0"/>
                    <a:pt x="50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5467650" y="1576350"/>
              <a:ext cx="76575" cy="51825"/>
            </a:xfrm>
            <a:custGeom>
              <a:avLst/>
              <a:gdLst/>
              <a:ahLst/>
              <a:cxnLst/>
              <a:rect l="l" t="t" r="r" b="b"/>
              <a:pathLst>
                <a:path w="3063" h="2073" extrusionOk="0">
                  <a:moveTo>
                    <a:pt x="531" y="129"/>
                  </a:moveTo>
                  <a:cubicBezTo>
                    <a:pt x="609" y="129"/>
                    <a:pt x="688" y="159"/>
                    <a:pt x="757" y="208"/>
                  </a:cubicBezTo>
                  <a:cubicBezTo>
                    <a:pt x="1326" y="630"/>
                    <a:pt x="1954" y="964"/>
                    <a:pt x="2621" y="1199"/>
                  </a:cubicBezTo>
                  <a:cubicBezTo>
                    <a:pt x="2817" y="1278"/>
                    <a:pt x="2916" y="1494"/>
                    <a:pt x="2846" y="1690"/>
                  </a:cubicBezTo>
                  <a:cubicBezTo>
                    <a:pt x="2793" y="1844"/>
                    <a:pt x="2642" y="1937"/>
                    <a:pt x="2490" y="1937"/>
                  </a:cubicBezTo>
                  <a:cubicBezTo>
                    <a:pt x="2448" y="1937"/>
                    <a:pt x="2406" y="1930"/>
                    <a:pt x="2366" y="1915"/>
                  </a:cubicBezTo>
                  <a:cubicBezTo>
                    <a:pt x="1630" y="1651"/>
                    <a:pt x="933" y="1287"/>
                    <a:pt x="305" y="816"/>
                  </a:cubicBezTo>
                  <a:cubicBezTo>
                    <a:pt x="227" y="757"/>
                    <a:pt x="168" y="669"/>
                    <a:pt x="158" y="571"/>
                  </a:cubicBezTo>
                  <a:cubicBezTo>
                    <a:pt x="138" y="463"/>
                    <a:pt x="168" y="365"/>
                    <a:pt x="227" y="286"/>
                  </a:cubicBezTo>
                  <a:cubicBezTo>
                    <a:pt x="305" y="188"/>
                    <a:pt x="413" y="129"/>
                    <a:pt x="531" y="129"/>
                  </a:cubicBezTo>
                  <a:close/>
                  <a:moveTo>
                    <a:pt x="533" y="1"/>
                  </a:moveTo>
                  <a:cubicBezTo>
                    <a:pt x="375" y="1"/>
                    <a:pt x="219" y="73"/>
                    <a:pt x="118" y="208"/>
                  </a:cubicBezTo>
                  <a:cubicBezTo>
                    <a:pt x="40" y="316"/>
                    <a:pt x="1" y="453"/>
                    <a:pt x="30" y="591"/>
                  </a:cubicBezTo>
                  <a:cubicBezTo>
                    <a:pt x="50" y="718"/>
                    <a:pt x="118" y="836"/>
                    <a:pt x="227" y="924"/>
                  </a:cubicBezTo>
                  <a:cubicBezTo>
                    <a:pt x="864" y="1395"/>
                    <a:pt x="1571" y="1768"/>
                    <a:pt x="2317" y="2043"/>
                  </a:cubicBezTo>
                  <a:cubicBezTo>
                    <a:pt x="2375" y="2063"/>
                    <a:pt x="2434" y="2072"/>
                    <a:pt x="2493" y="2072"/>
                  </a:cubicBezTo>
                  <a:cubicBezTo>
                    <a:pt x="2709" y="2072"/>
                    <a:pt x="2896" y="1935"/>
                    <a:pt x="2974" y="1738"/>
                  </a:cubicBezTo>
                  <a:cubicBezTo>
                    <a:pt x="3062" y="1464"/>
                    <a:pt x="2925" y="1179"/>
                    <a:pt x="2660" y="1081"/>
                  </a:cubicBezTo>
                  <a:cubicBezTo>
                    <a:pt x="2013" y="846"/>
                    <a:pt x="1394" y="512"/>
                    <a:pt x="835" y="100"/>
                  </a:cubicBezTo>
                  <a:cubicBezTo>
                    <a:pt x="744" y="33"/>
                    <a:pt x="638" y="1"/>
                    <a:pt x="53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5554275" y="1573450"/>
              <a:ext cx="95925" cy="39275"/>
            </a:xfrm>
            <a:custGeom>
              <a:avLst/>
              <a:gdLst/>
              <a:ahLst/>
              <a:cxnLst/>
              <a:rect l="l" t="t" r="r" b="b"/>
              <a:pathLst>
                <a:path w="3837" h="1571" extrusionOk="0">
                  <a:moveTo>
                    <a:pt x="3330" y="0"/>
                  </a:moveTo>
                  <a:cubicBezTo>
                    <a:pt x="3299" y="0"/>
                    <a:pt x="3269" y="3"/>
                    <a:pt x="3238" y="10"/>
                  </a:cubicBezTo>
                  <a:lnTo>
                    <a:pt x="382" y="687"/>
                  </a:lnTo>
                  <a:cubicBezTo>
                    <a:pt x="147" y="746"/>
                    <a:pt x="0" y="991"/>
                    <a:pt x="49" y="1226"/>
                  </a:cubicBezTo>
                  <a:cubicBezTo>
                    <a:pt x="98" y="1433"/>
                    <a:pt x="284" y="1570"/>
                    <a:pt x="481" y="1570"/>
                  </a:cubicBezTo>
                  <a:cubicBezTo>
                    <a:pt x="520" y="1570"/>
                    <a:pt x="550" y="1570"/>
                    <a:pt x="589" y="1560"/>
                  </a:cubicBezTo>
                  <a:lnTo>
                    <a:pt x="3444" y="883"/>
                  </a:lnTo>
                  <a:cubicBezTo>
                    <a:pt x="3680" y="824"/>
                    <a:pt x="3837" y="579"/>
                    <a:pt x="3778" y="343"/>
                  </a:cubicBezTo>
                  <a:cubicBezTo>
                    <a:pt x="3726" y="138"/>
                    <a:pt x="3534" y="0"/>
                    <a:pt x="333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553275" y="1571825"/>
              <a:ext cx="97900" cy="42600"/>
            </a:xfrm>
            <a:custGeom>
              <a:avLst/>
              <a:gdLst/>
              <a:ahLst/>
              <a:cxnLst/>
              <a:rect l="l" t="t" r="r" b="b"/>
              <a:pathLst>
                <a:path w="3916" h="1704" extrusionOk="0">
                  <a:moveTo>
                    <a:pt x="3386" y="133"/>
                  </a:moveTo>
                  <a:cubicBezTo>
                    <a:pt x="3553" y="133"/>
                    <a:pt x="3710" y="251"/>
                    <a:pt x="3749" y="428"/>
                  </a:cubicBezTo>
                  <a:cubicBezTo>
                    <a:pt x="3798" y="624"/>
                    <a:pt x="3671" y="831"/>
                    <a:pt x="3475" y="879"/>
                  </a:cubicBezTo>
                  <a:lnTo>
                    <a:pt x="609" y="1557"/>
                  </a:lnTo>
                  <a:cubicBezTo>
                    <a:pt x="590" y="1566"/>
                    <a:pt x="550" y="1566"/>
                    <a:pt x="521" y="1566"/>
                  </a:cubicBezTo>
                  <a:cubicBezTo>
                    <a:pt x="344" y="1566"/>
                    <a:pt x="197" y="1448"/>
                    <a:pt x="158" y="1282"/>
                  </a:cubicBezTo>
                  <a:cubicBezTo>
                    <a:pt x="108" y="1076"/>
                    <a:pt x="236" y="870"/>
                    <a:pt x="442" y="820"/>
                  </a:cubicBezTo>
                  <a:lnTo>
                    <a:pt x="3298" y="144"/>
                  </a:lnTo>
                  <a:cubicBezTo>
                    <a:pt x="3327" y="133"/>
                    <a:pt x="3357" y="133"/>
                    <a:pt x="3386" y="133"/>
                  </a:cubicBezTo>
                  <a:close/>
                  <a:moveTo>
                    <a:pt x="3388" y="1"/>
                  </a:moveTo>
                  <a:cubicBezTo>
                    <a:pt x="3349" y="1"/>
                    <a:pt x="3308" y="6"/>
                    <a:pt x="3268" y="16"/>
                  </a:cubicBezTo>
                  <a:lnTo>
                    <a:pt x="403" y="693"/>
                  </a:lnTo>
                  <a:cubicBezTo>
                    <a:pt x="276" y="722"/>
                    <a:pt x="158" y="801"/>
                    <a:pt x="89" y="919"/>
                  </a:cubicBezTo>
                  <a:cubicBezTo>
                    <a:pt x="20" y="1036"/>
                    <a:pt x="1" y="1174"/>
                    <a:pt x="30" y="1311"/>
                  </a:cubicBezTo>
                  <a:cubicBezTo>
                    <a:pt x="79" y="1537"/>
                    <a:pt x="285" y="1704"/>
                    <a:pt x="521" y="1704"/>
                  </a:cubicBezTo>
                  <a:cubicBezTo>
                    <a:pt x="570" y="1704"/>
                    <a:pt x="609" y="1694"/>
                    <a:pt x="648" y="1684"/>
                  </a:cubicBezTo>
                  <a:lnTo>
                    <a:pt x="3504" y="1007"/>
                  </a:lnTo>
                  <a:cubicBezTo>
                    <a:pt x="3632" y="977"/>
                    <a:pt x="3749" y="899"/>
                    <a:pt x="3818" y="781"/>
                  </a:cubicBezTo>
                  <a:cubicBezTo>
                    <a:pt x="3887" y="663"/>
                    <a:pt x="3916" y="526"/>
                    <a:pt x="3877" y="389"/>
                  </a:cubicBezTo>
                  <a:cubicBezTo>
                    <a:pt x="3826" y="163"/>
                    <a:pt x="3619" y="1"/>
                    <a:pt x="338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5695325" y="1502025"/>
              <a:ext cx="25300" cy="81000"/>
            </a:xfrm>
            <a:custGeom>
              <a:avLst/>
              <a:gdLst/>
              <a:ahLst/>
              <a:cxnLst/>
              <a:rect l="l" t="t" r="r" b="b"/>
              <a:pathLst>
                <a:path w="1012" h="3240" extrusionOk="0">
                  <a:moveTo>
                    <a:pt x="552" y="1"/>
                  </a:moveTo>
                  <a:cubicBezTo>
                    <a:pt x="315" y="1"/>
                    <a:pt x="118" y="184"/>
                    <a:pt x="109" y="424"/>
                  </a:cubicBezTo>
                  <a:lnTo>
                    <a:pt x="10" y="2779"/>
                  </a:lnTo>
                  <a:cubicBezTo>
                    <a:pt x="0" y="3024"/>
                    <a:pt x="187" y="3230"/>
                    <a:pt x="442" y="3239"/>
                  </a:cubicBezTo>
                  <a:lnTo>
                    <a:pt x="452" y="3239"/>
                  </a:lnTo>
                  <a:cubicBezTo>
                    <a:pt x="697" y="3239"/>
                    <a:pt x="894" y="3053"/>
                    <a:pt x="903" y="2818"/>
                  </a:cubicBezTo>
                  <a:lnTo>
                    <a:pt x="1001" y="463"/>
                  </a:lnTo>
                  <a:cubicBezTo>
                    <a:pt x="1011" y="217"/>
                    <a:pt x="825" y="11"/>
                    <a:pt x="569" y="1"/>
                  </a:cubicBezTo>
                  <a:cubicBezTo>
                    <a:pt x="563" y="1"/>
                    <a:pt x="557" y="1"/>
                    <a:pt x="552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5693850" y="1500325"/>
              <a:ext cx="28250" cy="84425"/>
            </a:xfrm>
            <a:custGeom>
              <a:avLst/>
              <a:gdLst/>
              <a:ahLst/>
              <a:cxnLst/>
              <a:rect l="l" t="t" r="r" b="b"/>
              <a:pathLst>
                <a:path w="1130" h="3377" extrusionOk="0">
                  <a:moveTo>
                    <a:pt x="628" y="128"/>
                  </a:moveTo>
                  <a:cubicBezTo>
                    <a:pt x="726" y="138"/>
                    <a:pt x="825" y="177"/>
                    <a:pt x="894" y="256"/>
                  </a:cubicBezTo>
                  <a:cubicBezTo>
                    <a:pt x="962" y="324"/>
                    <a:pt x="1001" y="422"/>
                    <a:pt x="992" y="531"/>
                  </a:cubicBezTo>
                  <a:lnTo>
                    <a:pt x="894" y="2886"/>
                  </a:lnTo>
                  <a:cubicBezTo>
                    <a:pt x="884" y="3082"/>
                    <a:pt x="717" y="3249"/>
                    <a:pt x="511" y="3249"/>
                  </a:cubicBezTo>
                  <a:lnTo>
                    <a:pt x="501" y="3249"/>
                  </a:lnTo>
                  <a:cubicBezTo>
                    <a:pt x="393" y="3239"/>
                    <a:pt x="305" y="3200"/>
                    <a:pt x="236" y="3121"/>
                  </a:cubicBezTo>
                  <a:cubicBezTo>
                    <a:pt x="168" y="3052"/>
                    <a:pt x="128" y="2954"/>
                    <a:pt x="138" y="2847"/>
                  </a:cubicBezTo>
                  <a:lnTo>
                    <a:pt x="236" y="492"/>
                  </a:lnTo>
                  <a:cubicBezTo>
                    <a:pt x="246" y="295"/>
                    <a:pt x="412" y="128"/>
                    <a:pt x="619" y="128"/>
                  </a:cubicBezTo>
                  <a:close/>
                  <a:moveTo>
                    <a:pt x="619" y="1"/>
                  </a:moveTo>
                  <a:cubicBezTo>
                    <a:pt x="343" y="1"/>
                    <a:pt x="118" y="213"/>
                    <a:pt x="98" y="492"/>
                  </a:cubicBezTo>
                  <a:lnTo>
                    <a:pt x="0" y="2847"/>
                  </a:lnTo>
                  <a:cubicBezTo>
                    <a:pt x="0" y="2984"/>
                    <a:pt x="50" y="3111"/>
                    <a:pt x="138" y="3209"/>
                  </a:cubicBezTo>
                  <a:cubicBezTo>
                    <a:pt x="236" y="3318"/>
                    <a:pt x="354" y="3377"/>
                    <a:pt x="491" y="3377"/>
                  </a:cubicBezTo>
                  <a:lnTo>
                    <a:pt x="511" y="3377"/>
                  </a:lnTo>
                  <a:cubicBezTo>
                    <a:pt x="785" y="3377"/>
                    <a:pt x="1011" y="3161"/>
                    <a:pt x="1031" y="2886"/>
                  </a:cubicBezTo>
                  <a:lnTo>
                    <a:pt x="1129" y="531"/>
                  </a:lnTo>
                  <a:cubicBezTo>
                    <a:pt x="1129" y="393"/>
                    <a:pt x="1080" y="265"/>
                    <a:pt x="992" y="167"/>
                  </a:cubicBezTo>
                  <a:cubicBezTo>
                    <a:pt x="894" y="60"/>
                    <a:pt x="776" y="1"/>
                    <a:pt x="639" y="1"/>
                  </a:cubicBezTo>
                  <a:cubicBezTo>
                    <a:pt x="632" y="1"/>
                    <a:pt x="626" y="1"/>
                    <a:pt x="61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5744150" y="1531750"/>
              <a:ext cx="77300" cy="87850"/>
            </a:xfrm>
            <a:custGeom>
              <a:avLst/>
              <a:gdLst/>
              <a:ahLst/>
              <a:cxnLst/>
              <a:rect l="l" t="t" r="r" b="b"/>
              <a:pathLst>
                <a:path w="3092" h="3514" extrusionOk="0">
                  <a:moveTo>
                    <a:pt x="495" y="0"/>
                  </a:moveTo>
                  <a:cubicBezTo>
                    <a:pt x="398" y="0"/>
                    <a:pt x="299" y="32"/>
                    <a:pt x="216" y="98"/>
                  </a:cubicBezTo>
                  <a:cubicBezTo>
                    <a:pt x="29" y="255"/>
                    <a:pt x="0" y="530"/>
                    <a:pt x="147" y="726"/>
                  </a:cubicBezTo>
                  <a:lnTo>
                    <a:pt x="2238" y="3346"/>
                  </a:lnTo>
                  <a:cubicBezTo>
                    <a:pt x="2326" y="3454"/>
                    <a:pt x="2454" y="3513"/>
                    <a:pt x="2591" y="3513"/>
                  </a:cubicBezTo>
                  <a:cubicBezTo>
                    <a:pt x="2689" y="3513"/>
                    <a:pt x="2787" y="3483"/>
                    <a:pt x="2866" y="3415"/>
                  </a:cubicBezTo>
                  <a:cubicBezTo>
                    <a:pt x="3062" y="3267"/>
                    <a:pt x="3091" y="2983"/>
                    <a:pt x="2934" y="2796"/>
                  </a:cubicBezTo>
                  <a:lnTo>
                    <a:pt x="844" y="166"/>
                  </a:lnTo>
                  <a:cubicBezTo>
                    <a:pt x="759" y="59"/>
                    <a:pt x="628" y="0"/>
                    <a:pt x="49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5743400" y="1530150"/>
              <a:ext cx="78525" cy="91150"/>
            </a:xfrm>
            <a:custGeom>
              <a:avLst/>
              <a:gdLst/>
              <a:ahLst/>
              <a:cxnLst/>
              <a:rect l="l" t="t" r="r" b="b"/>
              <a:pathLst>
                <a:path w="3141" h="3646" extrusionOk="0">
                  <a:moveTo>
                    <a:pt x="570" y="132"/>
                  </a:moveTo>
                  <a:cubicBezTo>
                    <a:pt x="668" y="142"/>
                    <a:pt x="766" y="191"/>
                    <a:pt x="825" y="270"/>
                  </a:cubicBezTo>
                  <a:lnTo>
                    <a:pt x="2915" y="2900"/>
                  </a:lnTo>
                  <a:cubicBezTo>
                    <a:pt x="2974" y="2978"/>
                    <a:pt x="3003" y="3076"/>
                    <a:pt x="2994" y="3174"/>
                  </a:cubicBezTo>
                  <a:cubicBezTo>
                    <a:pt x="2984" y="3283"/>
                    <a:pt x="2935" y="3371"/>
                    <a:pt x="2857" y="3429"/>
                  </a:cubicBezTo>
                  <a:cubicBezTo>
                    <a:pt x="2790" y="3484"/>
                    <a:pt x="2706" y="3509"/>
                    <a:pt x="2622" y="3509"/>
                  </a:cubicBezTo>
                  <a:cubicBezTo>
                    <a:pt x="2507" y="3509"/>
                    <a:pt x="2390" y="3461"/>
                    <a:pt x="2316" y="3371"/>
                  </a:cubicBezTo>
                  <a:lnTo>
                    <a:pt x="227" y="751"/>
                  </a:lnTo>
                  <a:cubicBezTo>
                    <a:pt x="168" y="662"/>
                    <a:pt x="138" y="564"/>
                    <a:pt x="148" y="466"/>
                  </a:cubicBezTo>
                  <a:cubicBezTo>
                    <a:pt x="158" y="368"/>
                    <a:pt x="216" y="280"/>
                    <a:pt x="295" y="211"/>
                  </a:cubicBezTo>
                  <a:cubicBezTo>
                    <a:pt x="364" y="162"/>
                    <a:pt x="443" y="132"/>
                    <a:pt x="530" y="132"/>
                  </a:cubicBezTo>
                  <a:close/>
                  <a:moveTo>
                    <a:pt x="520" y="0"/>
                  </a:moveTo>
                  <a:cubicBezTo>
                    <a:pt x="406" y="0"/>
                    <a:pt x="296" y="40"/>
                    <a:pt x="207" y="113"/>
                  </a:cubicBezTo>
                  <a:cubicBezTo>
                    <a:pt x="99" y="191"/>
                    <a:pt x="40" y="319"/>
                    <a:pt x="20" y="456"/>
                  </a:cubicBezTo>
                  <a:cubicBezTo>
                    <a:pt x="1" y="584"/>
                    <a:pt x="40" y="721"/>
                    <a:pt x="129" y="829"/>
                  </a:cubicBezTo>
                  <a:lnTo>
                    <a:pt x="2218" y="3449"/>
                  </a:lnTo>
                  <a:cubicBezTo>
                    <a:pt x="2316" y="3577"/>
                    <a:pt x="2464" y="3645"/>
                    <a:pt x="2621" y="3645"/>
                  </a:cubicBezTo>
                  <a:cubicBezTo>
                    <a:pt x="2739" y="3645"/>
                    <a:pt x="2846" y="3606"/>
                    <a:pt x="2935" y="3538"/>
                  </a:cubicBezTo>
                  <a:cubicBezTo>
                    <a:pt x="3043" y="3449"/>
                    <a:pt x="3112" y="3331"/>
                    <a:pt x="3131" y="3194"/>
                  </a:cubicBezTo>
                  <a:cubicBezTo>
                    <a:pt x="3141" y="3057"/>
                    <a:pt x="3102" y="2919"/>
                    <a:pt x="3023" y="2812"/>
                  </a:cubicBezTo>
                  <a:lnTo>
                    <a:pt x="933" y="191"/>
                  </a:lnTo>
                  <a:cubicBezTo>
                    <a:pt x="844" y="84"/>
                    <a:pt x="717" y="14"/>
                    <a:pt x="589" y="5"/>
                  </a:cubicBezTo>
                  <a:cubicBezTo>
                    <a:pt x="566" y="2"/>
                    <a:pt x="543" y="0"/>
                    <a:pt x="52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802275" y="1529900"/>
              <a:ext cx="69200" cy="67125"/>
            </a:xfrm>
            <a:custGeom>
              <a:avLst/>
              <a:gdLst/>
              <a:ahLst/>
              <a:cxnLst/>
              <a:rect l="l" t="t" r="r" b="b"/>
              <a:pathLst>
                <a:path w="2768" h="2685" extrusionOk="0">
                  <a:moveTo>
                    <a:pt x="2281" y="0"/>
                  </a:moveTo>
                  <a:cubicBezTo>
                    <a:pt x="2167" y="0"/>
                    <a:pt x="2052" y="44"/>
                    <a:pt x="1963" y="133"/>
                  </a:cubicBezTo>
                  <a:lnTo>
                    <a:pt x="168" y="1928"/>
                  </a:lnTo>
                  <a:cubicBezTo>
                    <a:pt x="1" y="2095"/>
                    <a:pt x="1" y="2380"/>
                    <a:pt x="168" y="2556"/>
                  </a:cubicBezTo>
                  <a:cubicBezTo>
                    <a:pt x="256" y="2645"/>
                    <a:pt x="374" y="2684"/>
                    <a:pt x="482" y="2684"/>
                  </a:cubicBezTo>
                  <a:cubicBezTo>
                    <a:pt x="600" y="2684"/>
                    <a:pt x="717" y="2645"/>
                    <a:pt x="805" y="2556"/>
                  </a:cubicBezTo>
                  <a:lnTo>
                    <a:pt x="2591" y="761"/>
                  </a:lnTo>
                  <a:cubicBezTo>
                    <a:pt x="2768" y="584"/>
                    <a:pt x="2768" y="299"/>
                    <a:pt x="2591" y="133"/>
                  </a:cubicBezTo>
                  <a:cubicBezTo>
                    <a:pt x="2508" y="44"/>
                    <a:pt x="2395" y="0"/>
                    <a:pt x="228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5800325" y="1528300"/>
              <a:ext cx="71650" cy="70425"/>
            </a:xfrm>
            <a:custGeom>
              <a:avLst/>
              <a:gdLst/>
              <a:ahLst/>
              <a:cxnLst/>
              <a:rect l="l" t="t" r="r" b="b"/>
              <a:pathLst>
                <a:path w="2866" h="2817" extrusionOk="0">
                  <a:moveTo>
                    <a:pt x="2355" y="128"/>
                  </a:moveTo>
                  <a:cubicBezTo>
                    <a:pt x="2453" y="128"/>
                    <a:pt x="2552" y="167"/>
                    <a:pt x="2630" y="236"/>
                  </a:cubicBezTo>
                  <a:cubicBezTo>
                    <a:pt x="2699" y="315"/>
                    <a:pt x="2738" y="403"/>
                    <a:pt x="2738" y="511"/>
                  </a:cubicBezTo>
                  <a:cubicBezTo>
                    <a:pt x="2738" y="609"/>
                    <a:pt x="2699" y="707"/>
                    <a:pt x="2630" y="775"/>
                  </a:cubicBezTo>
                  <a:lnTo>
                    <a:pt x="835" y="2572"/>
                  </a:lnTo>
                  <a:cubicBezTo>
                    <a:pt x="761" y="2645"/>
                    <a:pt x="663" y="2682"/>
                    <a:pt x="565" y="2682"/>
                  </a:cubicBezTo>
                  <a:cubicBezTo>
                    <a:pt x="467" y="2682"/>
                    <a:pt x="368" y="2645"/>
                    <a:pt x="295" y="2572"/>
                  </a:cubicBezTo>
                  <a:cubicBezTo>
                    <a:pt x="148" y="2424"/>
                    <a:pt x="148" y="2179"/>
                    <a:pt x="295" y="2031"/>
                  </a:cubicBezTo>
                  <a:lnTo>
                    <a:pt x="2091" y="236"/>
                  </a:lnTo>
                  <a:cubicBezTo>
                    <a:pt x="2169" y="167"/>
                    <a:pt x="2257" y="128"/>
                    <a:pt x="2355" y="128"/>
                  </a:cubicBezTo>
                  <a:close/>
                  <a:moveTo>
                    <a:pt x="2360" y="0"/>
                  </a:moveTo>
                  <a:cubicBezTo>
                    <a:pt x="2230" y="0"/>
                    <a:pt x="2100" y="49"/>
                    <a:pt x="2002" y="147"/>
                  </a:cubicBezTo>
                  <a:lnTo>
                    <a:pt x="207" y="1944"/>
                  </a:lnTo>
                  <a:cubicBezTo>
                    <a:pt x="0" y="2140"/>
                    <a:pt x="0" y="2463"/>
                    <a:pt x="207" y="2670"/>
                  </a:cubicBezTo>
                  <a:cubicBezTo>
                    <a:pt x="295" y="2758"/>
                    <a:pt x="432" y="2817"/>
                    <a:pt x="560" y="2817"/>
                  </a:cubicBezTo>
                  <a:cubicBezTo>
                    <a:pt x="697" y="2817"/>
                    <a:pt x="825" y="2758"/>
                    <a:pt x="923" y="2670"/>
                  </a:cubicBezTo>
                  <a:lnTo>
                    <a:pt x="2719" y="874"/>
                  </a:lnTo>
                  <a:cubicBezTo>
                    <a:pt x="2817" y="775"/>
                    <a:pt x="2866" y="648"/>
                    <a:pt x="2866" y="511"/>
                  </a:cubicBezTo>
                  <a:cubicBezTo>
                    <a:pt x="2866" y="373"/>
                    <a:pt x="2817" y="245"/>
                    <a:pt x="2719" y="147"/>
                  </a:cubicBezTo>
                  <a:cubicBezTo>
                    <a:pt x="2621" y="49"/>
                    <a:pt x="2491" y="0"/>
                    <a:pt x="236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5870000" y="1589050"/>
              <a:ext cx="116300" cy="36425"/>
            </a:xfrm>
            <a:custGeom>
              <a:avLst/>
              <a:gdLst/>
              <a:ahLst/>
              <a:cxnLst/>
              <a:rect l="l" t="t" r="r" b="b"/>
              <a:pathLst>
                <a:path w="4652" h="1457" extrusionOk="0">
                  <a:moveTo>
                    <a:pt x="4169" y="1"/>
                  </a:moveTo>
                  <a:cubicBezTo>
                    <a:pt x="4150" y="1"/>
                    <a:pt x="4131" y="2"/>
                    <a:pt x="4112" y="4"/>
                  </a:cubicBezTo>
                  <a:lnTo>
                    <a:pt x="412" y="573"/>
                  </a:lnTo>
                  <a:cubicBezTo>
                    <a:pt x="167" y="613"/>
                    <a:pt x="0" y="838"/>
                    <a:pt x="39" y="1084"/>
                  </a:cubicBezTo>
                  <a:cubicBezTo>
                    <a:pt x="69" y="1300"/>
                    <a:pt x="255" y="1457"/>
                    <a:pt x="471" y="1457"/>
                  </a:cubicBezTo>
                  <a:lnTo>
                    <a:pt x="540" y="1457"/>
                  </a:lnTo>
                  <a:lnTo>
                    <a:pt x="4250" y="887"/>
                  </a:lnTo>
                  <a:cubicBezTo>
                    <a:pt x="4485" y="848"/>
                    <a:pt x="4652" y="622"/>
                    <a:pt x="4622" y="377"/>
                  </a:cubicBezTo>
                  <a:cubicBezTo>
                    <a:pt x="4586" y="160"/>
                    <a:pt x="4391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5868275" y="1587550"/>
              <a:ext cx="120000" cy="39625"/>
            </a:xfrm>
            <a:custGeom>
              <a:avLst/>
              <a:gdLst/>
              <a:ahLst/>
              <a:cxnLst/>
              <a:rect l="l" t="t" r="r" b="b"/>
              <a:pathLst>
                <a:path w="4800" h="1585" extrusionOk="0">
                  <a:moveTo>
                    <a:pt x="4250" y="133"/>
                  </a:moveTo>
                  <a:cubicBezTo>
                    <a:pt x="4426" y="133"/>
                    <a:pt x="4593" y="260"/>
                    <a:pt x="4622" y="447"/>
                  </a:cubicBezTo>
                  <a:cubicBezTo>
                    <a:pt x="4652" y="662"/>
                    <a:pt x="4515" y="849"/>
                    <a:pt x="4308" y="889"/>
                  </a:cubicBezTo>
                  <a:lnTo>
                    <a:pt x="599" y="1447"/>
                  </a:lnTo>
                  <a:cubicBezTo>
                    <a:pt x="581" y="1450"/>
                    <a:pt x="563" y="1451"/>
                    <a:pt x="546" y="1451"/>
                  </a:cubicBezTo>
                  <a:cubicBezTo>
                    <a:pt x="361" y="1451"/>
                    <a:pt x="195" y="1313"/>
                    <a:pt x="167" y="1133"/>
                  </a:cubicBezTo>
                  <a:cubicBezTo>
                    <a:pt x="138" y="928"/>
                    <a:pt x="285" y="731"/>
                    <a:pt x="491" y="702"/>
                  </a:cubicBezTo>
                  <a:lnTo>
                    <a:pt x="4191" y="133"/>
                  </a:lnTo>
                  <a:close/>
                  <a:moveTo>
                    <a:pt x="4244" y="0"/>
                  </a:moveTo>
                  <a:cubicBezTo>
                    <a:pt x="4220" y="0"/>
                    <a:pt x="4196" y="2"/>
                    <a:pt x="4171" y="5"/>
                  </a:cubicBezTo>
                  <a:lnTo>
                    <a:pt x="472" y="564"/>
                  </a:lnTo>
                  <a:cubicBezTo>
                    <a:pt x="187" y="614"/>
                    <a:pt x="1" y="869"/>
                    <a:pt x="40" y="1153"/>
                  </a:cubicBezTo>
                  <a:cubicBezTo>
                    <a:pt x="79" y="1399"/>
                    <a:pt x="295" y="1585"/>
                    <a:pt x="540" y="1585"/>
                  </a:cubicBezTo>
                  <a:cubicBezTo>
                    <a:pt x="570" y="1585"/>
                    <a:pt x="599" y="1585"/>
                    <a:pt x="619" y="1575"/>
                  </a:cubicBezTo>
                  <a:lnTo>
                    <a:pt x="4328" y="1016"/>
                  </a:lnTo>
                  <a:cubicBezTo>
                    <a:pt x="4603" y="967"/>
                    <a:pt x="4799" y="712"/>
                    <a:pt x="4750" y="427"/>
                  </a:cubicBezTo>
                  <a:cubicBezTo>
                    <a:pt x="4715" y="177"/>
                    <a:pt x="4491" y="0"/>
                    <a:pt x="424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5928150" y="1490500"/>
              <a:ext cx="24550" cy="89825"/>
            </a:xfrm>
            <a:custGeom>
              <a:avLst/>
              <a:gdLst/>
              <a:ahLst/>
              <a:cxnLst/>
              <a:rect l="l" t="t" r="r" b="b"/>
              <a:pathLst>
                <a:path w="982" h="3593" extrusionOk="0">
                  <a:moveTo>
                    <a:pt x="452" y="1"/>
                  </a:moveTo>
                  <a:cubicBezTo>
                    <a:pt x="445" y="1"/>
                    <a:pt x="439" y="1"/>
                    <a:pt x="432" y="1"/>
                  </a:cubicBezTo>
                  <a:cubicBezTo>
                    <a:pt x="186" y="21"/>
                    <a:pt x="0" y="237"/>
                    <a:pt x="20" y="482"/>
                  </a:cubicBezTo>
                  <a:cubicBezTo>
                    <a:pt x="79" y="1356"/>
                    <a:pt x="88" y="2248"/>
                    <a:pt x="49" y="3131"/>
                  </a:cubicBezTo>
                  <a:cubicBezTo>
                    <a:pt x="39" y="3377"/>
                    <a:pt x="236" y="3583"/>
                    <a:pt x="481" y="3593"/>
                  </a:cubicBezTo>
                  <a:lnTo>
                    <a:pt x="500" y="3593"/>
                  </a:lnTo>
                  <a:cubicBezTo>
                    <a:pt x="736" y="3593"/>
                    <a:pt x="932" y="3406"/>
                    <a:pt x="942" y="3161"/>
                  </a:cubicBezTo>
                  <a:cubicBezTo>
                    <a:pt x="982" y="2258"/>
                    <a:pt x="962" y="1336"/>
                    <a:pt x="903" y="423"/>
                  </a:cubicBezTo>
                  <a:cubicBezTo>
                    <a:pt x="893" y="184"/>
                    <a:pt x="698" y="1"/>
                    <a:pt x="452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5926425" y="1489025"/>
              <a:ext cx="27750" cy="93025"/>
            </a:xfrm>
            <a:custGeom>
              <a:avLst/>
              <a:gdLst/>
              <a:ahLst/>
              <a:cxnLst/>
              <a:rect l="l" t="t" r="r" b="b"/>
              <a:pathLst>
                <a:path w="1110" h="3721" extrusionOk="0">
                  <a:moveTo>
                    <a:pt x="530" y="129"/>
                  </a:moveTo>
                  <a:cubicBezTo>
                    <a:pt x="726" y="129"/>
                    <a:pt x="894" y="286"/>
                    <a:pt x="913" y="482"/>
                  </a:cubicBezTo>
                  <a:cubicBezTo>
                    <a:pt x="972" y="1395"/>
                    <a:pt x="981" y="2317"/>
                    <a:pt x="942" y="3220"/>
                  </a:cubicBezTo>
                  <a:cubicBezTo>
                    <a:pt x="942" y="3426"/>
                    <a:pt x="776" y="3583"/>
                    <a:pt x="569" y="3583"/>
                  </a:cubicBezTo>
                  <a:lnTo>
                    <a:pt x="569" y="3652"/>
                  </a:lnTo>
                  <a:lnTo>
                    <a:pt x="550" y="3583"/>
                  </a:lnTo>
                  <a:cubicBezTo>
                    <a:pt x="452" y="3583"/>
                    <a:pt x="353" y="3534"/>
                    <a:pt x="285" y="3465"/>
                  </a:cubicBezTo>
                  <a:cubicBezTo>
                    <a:pt x="216" y="3387"/>
                    <a:pt x="187" y="3288"/>
                    <a:pt x="187" y="3190"/>
                  </a:cubicBezTo>
                  <a:cubicBezTo>
                    <a:pt x="216" y="2307"/>
                    <a:pt x="207" y="1415"/>
                    <a:pt x="148" y="531"/>
                  </a:cubicBezTo>
                  <a:cubicBezTo>
                    <a:pt x="138" y="325"/>
                    <a:pt x="295" y="148"/>
                    <a:pt x="510" y="129"/>
                  </a:cubicBezTo>
                  <a:close/>
                  <a:moveTo>
                    <a:pt x="537" y="0"/>
                  </a:moveTo>
                  <a:cubicBezTo>
                    <a:pt x="525" y="0"/>
                    <a:pt x="513" y="1"/>
                    <a:pt x="501" y="1"/>
                  </a:cubicBezTo>
                  <a:cubicBezTo>
                    <a:pt x="216" y="21"/>
                    <a:pt x="0" y="257"/>
                    <a:pt x="20" y="541"/>
                  </a:cubicBezTo>
                  <a:cubicBezTo>
                    <a:pt x="79" y="1415"/>
                    <a:pt x="89" y="2307"/>
                    <a:pt x="59" y="3190"/>
                  </a:cubicBezTo>
                  <a:cubicBezTo>
                    <a:pt x="50" y="3328"/>
                    <a:pt x="98" y="3456"/>
                    <a:pt x="196" y="3554"/>
                  </a:cubicBezTo>
                  <a:cubicBezTo>
                    <a:pt x="285" y="3652"/>
                    <a:pt x="412" y="3711"/>
                    <a:pt x="550" y="3720"/>
                  </a:cubicBezTo>
                  <a:lnTo>
                    <a:pt x="569" y="3720"/>
                  </a:lnTo>
                  <a:cubicBezTo>
                    <a:pt x="844" y="3720"/>
                    <a:pt x="1070" y="3504"/>
                    <a:pt x="1080" y="3230"/>
                  </a:cubicBezTo>
                  <a:cubicBezTo>
                    <a:pt x="1109" y="2317"/>
                    <a:pt x="1099" y="1385"/>
                    <a:pt x="1040" y="472"/>
                  </a:cubicBezTo>
                  <a:cubicBezTo>
                    <a:pt x="1022" y="209"/>
                    <a:pt x="805" y="0"/>
                    <a:pt x="53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5873925" y="1644350"/>
              <a:ext cx="80475" cy="34600"/>
            </a:xfrm>
            <a:custGeom>
              <a:avLst/>
              <a:gdLst/>
              <a:ahLst/>
              <a:cxnLst/>
              <a:rect l="l" t="t" r="r" b="b"/>
              <a:pathLst>
                <a:path w="3219" h="1384" extrusionOk="0">
                  <a:moveTo>
                    <a:pt x="2735" y="0"/>
                  </a:moveTo>
                  <a:cubicBezTo>
                    <a:pt x="2704" y="0"/>
                    <a:pt x="2672" y="4"/>
                    <a:pt x="2640" y="10"/>
                  </a:cubicBezTo>
                  <a:lnTo>
                    <a:pt x="393" y="501"/>
                  </a:lnTo>
                  <a:cubicBezTo>
                    <a:pt x="157" y="560"/>
                    <a:pt x="0" y="795"/>
                    <a:pt x="50" y="1031"/>
                  </a:cubicBezTo>
                  <a:cubicBezTo>
                    <a:pt x="98" y="1246"/>
                    <a:pt x="285" y="1384"/>
                    <a:pt x="491" y="1384"/>
                  </a:cubicBezTo>
                  <a:cubicBezTo>
                    <a:pt x="521" y="1384"/>
                    <a:pt x="550" y="1384"/>
                    <a:pt x="589" y="1374"/>
                  </a:cubicBezTo>
                  <a:lnTo>
                    <a:pt x="2826" y="883"/>
                  </a:lnTo>
                  <a:cubicBezTo>
                    <a:pt x="3072" y="834"/>
                    <a:pt x="3219" y="589"/>
                    <a:pt x="3170" y="353"/>
                  </a:cubicBezTo>
                  <a:cubicBezTo>
                    <a:pt x="3127" y="140"/>
                    <a:pt x="2943" y="0"/>
                    <a:pt x="273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5872200" y="1642825"/>
              <a:ext cx="84175" cy="37850"/>
            </a:xfrm>
            <a:custGeom>
              <a:avLst/>
              <a:gdLst/>
              <a:ahLst/>
              <a:cxnLst/>
              <a:rect l="l" t="t" r="r" b="b"/>
              <a:pathLst>
                <a:path w="3367" h="1514" extrusionOk="0">
                  <a:moveTo>
                    <a:pt x="2807" y="130"/>
                  </a:moveTo>
                  <a:cubicBezTo>
                    <a:pt x="2984" y="130"/>
                    <a:pt x="3141" y="248"/>
                    <a:pt x="3180" y="424"/>
                  </a:cubicBezTo>
                  <a:cubicBezTo>
                    <a:pt x="3220" y="630"/>
                    <a:pt x="3092" y="836"/>
                    <a:pt x="2886" y="876"/>
                  </a:cubicBezTo>
                  <a:lnTo>
                    <a:pt x="638" y="1366"/>
                  </a:lnTo>
                  <a:cubicBezTo>
                    <a:pt x="611" y="1373"/>
                    <a:pt x="584" y="1376"/>
                    <a:pt x="557" y="1376"/>
                  </a:cubicBezTo>
                  <a:cubicBezTo>
                    <a:pt x="386" y="1376"/>
                    <a:pt x="221" y="1251"/>
                    <a:pt x="187" y="1081"/>
                  </a:cubicBezTo>
                  <a:cubicBezTo>
                    <a:pt x="138" y="876"/>
                    <a:pt x="276" y="669"/>
                    <a:pt x="481" y="630"/>
                  </a:cubicBezTo>
                  <a:lnTo>
                    <a:pt x="2729" y="139"/>
                  </a:lnTo>
                  <a:cubicBezTo>
                    <a:pt x="2749" y="130"/>
                    <a:pt x="2778" y="130"/>
                    <a:pt x="2807" y="130"/>
                  </a:cubicBezTo>
                  <a:close/>
                  <a:moveTo>
                    <a:pt x="2806" y="1"/>
                  </a:moveTo>
                  <a:cubicBezTo>
                    <a:pt x="2771" y="1"/>
                    <a:pt x="2735" y="4"/>
                    <a:pt x="2699" y="12"/>
                  </a:cubicBezTo>
                  <a:lnTo>
                    <a:pt x="452" y="503"/>
                  </a:lnTo>
                  <a:cubicBezTo>
                    <a:pt x="177" y="562"/>
                    <a:pt x="1" y="836"/>
                    <a:pt x="60" y="1111"/>
                  </a:cubicBezTo>
                  <a:cubicBezTo>
                    <a:pt x="108" y="1336"/>
                    <a:pt x="324" y="1513"/>
                    <a:pt x="560" y="1513"/>
                  </a:cubicBezTo>
                  <a:cubicBezTo>
                    <a:pt x="599" y="1513"/>
                    <a:pt x="629" y="1504"/>
                    <a:pt x="668" y="1493"/>
                  </a:cubicBezTo>
                  <a:lnTo>
                    <a:pt x="2915" y="1003"/>
                  </a:lnTo>
                  <a:cubicBezTo>
                    <a:pt x="3190" y="944"/>
                    <a:pt x="3366" y="669"/>
                    <a:pt x="3307" y="394"/>
                  </a:cubicBezTo>
                  <a:cubicBezTo>
                    <a:pt x="3256" y="164"/>
                    <a:pt x="3042" y="1"/>
                    <a:pt x="280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5788050" y="1670100"/>
              <a:ext cx="22100" cy="92500"/>
            </a:xfrm>
            <a:custGeom>
              <a:avLst/>
              <a:gdLst/>
              <a:ahLst/>
              <a:cxnLst/>
              <a:rect l="l" t="t" r="r" b="b"/>
              <a:pathLst>
                <a:path w="884" h="3700" extrusionOk="0">
                  <a:moveTo>
                    <a:pt x="443" y="1"/>
                  </a:moveTo>
                  <a:cubicBezTo>
                    <a:pt x="197" y="1"/>
                    <a:pt x="1" y="206"/>
                    <a:pt x="1" y="452"/>
                  </a:cubicBezTo>
                  <a:lnTo>
                    <a:pt x="1" y="3258"/>
                  </a:lnTo>
                  <a:cubicBezTo>
                    <a:pt x="1" y="3503"/>
                    <a:pt x="197" y="3700"/>
                    <a:pt x="443" y="3700"/>
                  </a:cubicBezTo>
                  <a:cubicBezTo>
                    <a:pt x="687" y="3700"/>
                    <a:pt x="884" y="3503"/>
                    <a:pt x="884" y="3258"/>
                  </a:cubicBezTo>
                  <a:lnTo>
                    <a:pt x="884" y="452"/>
                  </a:lnTo>
                  <a:cubicBezTo>
                    <a:pt x="884" y="206"/>
                    <a:pt x="687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5786350" y="1668625"/>
              <a:ext cx="25525" cy="95700"/>
            </a:xfrm>
            <a:custGeom>
              <a:avLst/>
              <a:gdLst/>
              <a:ahLst/>
              <a:cxnLst/>
              <a:rect l="l" t="t" r="r" b="b"/>
              <a:pathLst>
                <a:path w="1021" h="3828" extrusionOk="0">
                  <a:moveTo>
                    <a:pt x="511" y="128"/>
                  </a:moveTo>
                  <a:cubicBezTo>
                    <a:pt x="716" y="128"/>
                    <a:pt x="893" y="304"/>
                    <a:pt x="893" y="511"/>
                  </a:cubicBezTo>
                  <a:lnTo>
                    <a:pt x="893" y="3317"/>
                  </a:lnTo>
                  <a:cubicBezTo>
                    <a:pt x="893" y="3523"/>
                    <a:pt x="716" y="3690"/>
                    <a:pt x="511" y="3690"/>
                  </a:cubicBezTo>
                  <a:cubicBezTo>
                    <a:pt x="304" y="3690"/>
                    <a:pt x="127" y="3523"/>
                    <a:pt x="127" y="3317"/>
                  </a:cubicBezTo>
                  <a:lnTo>
                    <a:pt x="127" y="511"/>
                  </a:lnTo>
                  <a:cubicBezTo>
                    <a:pt x="127" y="304"/>
                    <a:pt x="304" y="128"/>
                    <a:pt x="511" y="128"/>
                  </a:cubicBezTo>
                  <a:close/>
                  <a:moveTo>
                    <a:pt x="511" y="1"/>
                  </a:moveTo>
                  <a:cubicBezTo>
                    <a:pt x="226" y="1"/>
                    <a:pt x="0" y="226"/>
                    <a:pt x="0" y="511"/>
                  </a:cubicBezTo>
                  <a:lnTo>
                    <a:pt x="0" y="3317"/>
                  </a:lnTo>
                  <a:cubicBezTo>
                    <a:pt x="0" y="3592"/>
                    <a:pt x="226" y="3828"/>
                    <a:pt x="511" y="3828"/>
                  </a:cubicBezTo>
                  <a:cubicBezTo>
                    <a:pt x="795" y="3828"/>
                    <a:pt x="1021" y="3592"/>
                    <a:pt x="1021" y="3317"/>
                  </a:cubicBezTo>
                  <a:lnTo>
                    <a:pt x="1021" y="511"/>
                  </a:lnTo>
                  <a:cubicBezTo>
                    <a:pt x="1021" y="226"/>
                    <a:pt x="795" y="1"/>
                    <a:pt x="51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5869275" y="1694050"/>
              <a:ext cx="54475" cy="46250"/>
            </a:xfrm>
            <a:custGeom>
              <a:avLst/>
              <a:gdLst/>
              <a:ahLst/>
              <a:cxnLst/>
              <a:rect l="l" t="t" r="r" b="b"/>
              <a:pathLst>
                <a:path w="2179" h="1850" extrusionOk="0">
                  <a:moveTo>
                    <a:pt x="504" y="1"/>
                  </a:moveTo>
                  <a:cubicBezTo>
                    <a:pt x="374" y="1"/>
                    <a:pt x="246" y="56"/>
                    <a:pt x="157" y="161"/>
                  </a:cubicBezTo>
                  <a:cubicBezTo>
                    <a:pt x="0" y="357"/>
                    <a:pt x="29" y="632"/>
                    <a:pt x="225" y="789"/>
                  </a:cubicBezTo>
                  <a:lnTo>
                    <a:pt x="1394" y="1751"/>
                  </a:lnTo>
                  <a:cubicBezTo>
                    <a:pt x="1481" y="1819"/>
                    <a:pt x="1580" y="1849"/>
                    <a:pt x="1678" y="1849"/>
                  </a:cubicBezTo>
                  <a:cubicBezTo>
                    <a:pt x="1806" y="1849"/>
                    <a:pt x="1933" y="1790"/>
                    <a:pt x="2022" y="1682"/>
                  </a:cubicBezTo>
                  <a:cubicBezTo>
                    <a:pt x="2179" y="1496"/>
                    <a:pt x="2149" y="1211"/>
                    <a:pt x="1963" y="1054"/>
                  </a:cubicBezTo>
                  <a:lnTo>
                    <a:pt x="785" y="102"/>
                  </a:lnTo>
                  <a:cubicBezTo>
                    <a:pt x="704" y="34"/>
                    <a:pt x="604" y="1"/>
                    <a:pt x="50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867525" y="1692375"/>
              <a:ext cx="56725" cy="49625"/>
            </a:xfrm>
            <a:custGeom>
              <a:avLst/>
              <a:gdLst/>
              <a:ahLst/>
              <a:cxnLst/>
              <a:rect l="l" t="t" r="r" b="b"/>
              <a:pathLst>
                <a:path w="2269" h="1985" extrusionOk="0">
                  <a:moveTo>
                    <a:pt x="570" y="130"/>
                  </a:moveTo>
                  <a:cubicBezTo>
                    <a:pt x="659" y="130"/>
                    <a:pt x="747" y="159"/>
                    <a:pt x="816" y="218"/>
                  </a:cubicBezTo>
                  <a:lnTo>
                    <a:pt x="1983" y="1180"/>
                  </a:lnTo>
                  <a:cubicBezTo>
                    <a:pt x="2062" y="1239"/>
                    <a:pt x="2111" y="1327"/>
                    <a:pt x="2121" y="1435"/>
                  </a:cubicBezTo>
                  <a:cubicBezTo>
                    <a:pt x="2131" y="1533"/>
                    <a:pt x="2101" y="1631"/>
                    <a:pt x="2042" y="1710"/>
                  </a:cubicBezTo>
                  <a:cubicBezTo>
                    <a:pt x="1969" y="1800"/>
                    <a:pt x="1853" y="1848"/>
                    <a:pt x="1737" y="1848"/>
                  </a:cubicBezTo>
                  <a:cubicBezTo>
                    <a:pt x="1653" y="1848"/>
                    <a:pt x="1569" y="1823"/>
                    <a:pt x="1503" y="1768"/>
                  </a:cubicBezTo>
                  <a:lnTo>
                    <a:pt x="335" y="807"/>
                  </a:lnTo>
                  <a:cubicBezTo>
                    <a:pt x="168" y="669"/>
                    <a:pt x="149" y="434"/>
                    <a:pt x="276" y="277"/>
                  </a:cubicBezTo>
                  <a:cubicBezTo>
                    <a:pt x="354" y="179"/>
                    <a:pt x="463" y="130"/>
                    <a:pt x="570" y="130"/>
                  </a:cubicBezTo>
                  <a:close/>
                  <a:moveTo>
                    <a:pt x="574" y="1"/>
                  </a:moveTo>
                  <a:cubicBezTo>
                    <a:pt x="425" y="1"/>
                    <a:pt x="278" y="67"/>
                    <a:pt x="178" y="189"/>
                  </a:cubicBezTo>
                  <a:cubicBezTo>
                    <a:pt x="1" y="405"/>
                    <a:pt x="31" y="728"/>
                    <a:pt x="247" y="905"/>
                  </a:cubicBezTo>
                  <a:lnTo>
                    <a:pt x="1424" y="1867"/>
                  </a:lnTo>
                  <a:cubicBezTo>
                    <a:pt x="1512" y="1945"/>
                    <a:pt x="1630" y="1984"/>
                    <a:pt x="1748" y="1984"/>
                  </a:cubicBezTo>
                  <a:cubicBezTo>
                    <a:pt x="1905" y="1984"/>
                    <a:pt x="2042" y="1916"/>
                    <a:pt x="2140" y="1798"/>
                  </a:cubicBezTo>
                  <a:cubicBezTo>
                    <a:pt x="2229" y="1690"/>
                    <a:pt x="2268" y="1553"/>
                    <a:pt x="2258" y="1415"/>
                  </a:cubicBezTo>
                  <a:cubicBezTo>
                    <a:pt x="2238" y="1288"/>
                    <a:pt x="2180" y="1160"/>
                    <a:pt x="2072" y="1072"/>
                  </a:cubicBezTo>
                  <a:lnTo>
                    <a:pt x="894" y="120"/>
                  </a:lnTo>
                  <a:cubicBezTo>
                    <a:pt x="801" y="39"/>
                    <a:pt x="687" y="1"/>
                    <a:pt x="57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783900" y="1624025"/>
              <a:ext cx="67475" cy="35050"/>
            </a:xfrm>
            <a:custGeom>
              <a:avLst/>
              <a:gdLst/>
              <a:ahLst/>
              <a:cxnLst/>
              <a:rect l="l" t="t" r="r" b="b"/>
              <a:pathLst>
                <a:path w="2699" h="1402" extrusionOk="0">
                  <a:moveTo>
                    <a:pt x="2194" y="0"/>
                  </a:moveTo>
                  <a:cubicBezTo>
                    <a:pt x="2153" y="0"/>
                    <a:pt x="2112" y="6"/>
                    <a:pt x="2070" y="18"/>
                  </a:cubicBezTo>
                  <a:lnTo>
                    <a:pt x="373" y="529"/>
                  </a:lnTo>
                  <a:cubicBezTo>
                    <a:pt x="138" y="597"/>
                    <a:pt x="0" y="843"/>
                    <a:pt x="68" y="1078"/>
                  </a:cubicBezTo>
                  <a:cubicBezTo>
                    <a:pt x="127" y="1274"/>
                    <a:pt x="304" y="1402"/>
                    <a:pt x="500" y="1402"/>
                  </a:cubicBezTo>
                  <a:cubicBezTo>
                    <a:pt x="539" y="1402"/>
                    <a:pt x="579" y="1392"/>
                    <a:pt x="628" y="1382"/>
                  </a:cubicBezTo>
                  <a:lnTo>
                    <a:pt x="2325" y="872"/>
                  </a:lnTo>
                  <a:cubicBezTo>
                    <a:pt x="2561" y="803"/>
                    <a:pt x="2698" y="558"/>
                    <a:pt x="2620" y="322"/>
                  </a:cubicBezTo>
                  <a:cubicBezTo>
                    <a:pt x="2564" y="128"/>
                    <a:pt x="2387" y="0"/>
                    <a:pt x="219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782175" y="1622425"/>
              <a:ext cx="69950" cy="38125"/>
            </a:xfrm>
            <a:custGeom>
              <a:avLst/>
              <a:gdLst/>
              <a:ahLst/>
              <a:cxnLst/>
              <a:rect l="l" t="t" r="r" b="b"/>
              <a:pathLst>
                <a:path w="2798" h="1525" extrusionOk="0">
                  <a:moveTo>
                    <a:pt x="2267" y="131"/>
                  </a:moveTo>
                  <a:cubicBezTo>
                    <a:pt x="2326" y="131"/>
                    <a:pt x="2394" y="151"/>
                    <a:pt x="2444" y="180"/>
                  </a:cubicBezTo>
                  <a:cubicBezTo>
                    <a:pt x="2532" y="229"/>
                    <a:pt x="2601" y="308"/>
                    <a:pt x="2630" y="406"/>
                  </a:cubicBezTo>
                  <a:cubicBezTo>
                    <a:pt x="2660" y="504"/>
                    <a:pt x="2650" y="602"/>
                    <a:pt x="2601" y="691"/>
                  </a:cubicBezTo>
                  <a:cubicBezTo>
                    <a:pt x="2551" y="779"/>
                    <a:pt x="2473" y="848"/>
                    <a:pt x="2375" y="877"/>
                  </a:cubicBezTo>
                  <a:lnTo>
                    <a:pt x="678" y="1378"/>
                  </a:lnTo>
                  <a:cubicBezTo>
                    <a:pt x="643" y="1388"/>
                    <a:pt x="608" y="1393"/>
                    <a:pt x="574" y="1393"/>
                  </a:cubicBezTo>
                  <a:cubicBezTo>
                    <a:pt x="410" y="1393"/>
                    <a:pt x="255" y="1284"/>
                    <a:pt x="207" y="1122"/>
                  </a:cubicBezTo>
                  <a:cubicBezTo>
                    <a:pt x="148" y="926"/>
                    <a:pt x="255" y="710"/>
                    <a:pt x="462" y="651"/>
                  </a:cubicBezTo>
                  <a:lnTo>
                    <a:pt x="2159" y="151"/>
                  </a:lnTo>
                  <a:cubicBezTo>
                    <a:pt x="2198" y="141"/>
                    <a:pt x="2228" y="131"/>
                    <a:pt x="2267" y="131"/>
                  </a:cubicBezTo>
                  <a:close/>
                  <a:moveTo>
                    <a:pt x="2274" y="0"/>
                  </a:moveTo>
                  <a:cubicBezTo>
                    <a:pt x="2221" y="0"/>
                    <a:pt x="2169" y="8"/>
                    <a:pt x="2120" y="23"/>
                  </a:cubicBezTo>
                  <a:lnTo>
                    <a:pt x="422" y="523"/>
                  </a:lnTo>
                  <a:cubicBezTo>
                    <a:pt x="148" y="602"/>
                    <a:pt x="0" y="887"/>
                    <a:pt x="79" y="1162"/>
                  </a:cubicBezTo>
                  <a:cubicBezTo>
                    <a:pt x="137" y="1378"/>
                    <a:pt x="344" y="1524"/>
                    <a:pt x="569" y="1524"/>
                  </a:cubicBezTo>
                  <a:cubicBezTo>
                    <a:pt x="619" y="1524"/>
                    <a:pt x="667" y="1524"/>
                    <a:pt x="717" y="1505"/>
                  </a:cubicBezTo>
                  <a:lnTo>
                    <a:pt x="2414" y="1005"/>
                  </a:lnTo>
                  <a:cubicBezTo>
                    <a:pt x="2542" y="965"/>
                    <a:pt x="2650" y="877"/>
                    <a:pt x="2719" y="759"/>
                  </a:cubicBezTo>
                  <a:cubicBezTo>
                    <a:pt x="2778" y="632"/>
                    <a:pt x="2797" y="494"/>
                    <a:pt x="2758" y="366"/>
                  </a:cubicBezTo>
                  <a:cubicBezTo>
                    <a:pt x="2719" y="239"/>
                    <a:pt x="2630" y="131"/>
                    <a:pt x="2512" y="63"/>
                  </a:cubicBezTo>
                  <a:cubicBezTo>
                    <a:pt x="2440" y="20"/>
                    <a:pt x="2357" y="0"/>
                    <a:pt x="227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5704400" y="1597250"/>
              <a:ext cx="37325" cy="83900"/>
            </a:xfrm>
            <a:custGeom>
              <a:avLst/>
              <a:gdLst/>
              <a:ahLst/>
              <a:cxnLst/>
              <a:rect l="l" t="t" r="r" b="b"/>
              <a:pathLst>
                <a:path w="1493" h="3356" extrusionOk="0">
                  <a:moveTo>
                    <a:pt x="484" y="1"/>
                  </a:moveTo>
                  <a:cubicBezTo>
                    <a:pt x="454" y="1"/>
                    <a:pt x="424" y="4"/>
                    <a:pt x="393" y="10"/>
                  </a:cubicBezTo>
                  <a:cubicBezTo>
                    <a:pt x="158" y="59"/>
                    <a:pt x="1" y="294"/>
                    <a:pt x="49" y="540"/>
                  </a:cubicBezTo>
                  <a:lnTo>
                    <a:pt x="560" y="3002"/>
                  </a:lnTo>
                  <a:cubicBezTo>
                    <a:pt x="609" y="3209"/>
                    <a:pt x="795" y="3356"/>
                    <a:pt x="1002" y="3356"/>
                  </a:cubicBezTo>
                  <a:cubicBezTo>
                    <a:pt x="1031" y="3356"/>
                    <a:pt x="1060" y="3356"/>
                    <a:pt x="1090" y="3346"/>
                  </a:cubicBezTo>
                  <a:cubicBezTo>
                    <a:pt x="1335" y="3297"/>
                    <a:pt x="1492" y="3061"/>
                    <a:pt x="1433" y="2826"/>
                  </a:cubicBezTo>
                  <a:lnTo>
                    <a:pt x="923" y="353"/>
                  </a:lnTo>
                  <a:cubicBezTo>
                    <a:pt x="880" y="147"/>
                    <a:pt x="694" y="1"/>
                    <a:pt x="48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5702675" y="1595575"/>
              <a:ext cx="40750" cy="87300"/>
            </a:xfrm>
            <a:custGeom>
              <a:avLst/>
              <a:gdLst/>
              <a:ahLst/>
              <a:cxnLst/>
              <a:rect l="l" t="t" r="r" b="b"/>
              <a:pathLst>
                <a:path w="1630" h="3492" extrusionOk="0">
                  <a:moveTo>
                    <a:pt x="560" y="136"/>
                  </a:moveTo>
                  <a:cubicBezTo>
                    <a:pt x="629" y="136"/>
                    <a:pt x="707" y="155"/>
                    <a:pt x="766" y="195"/>
                  </a:cubicBezTo>
                  <a:cubicBezTo>
                    <a:pt x="855" y="253"/>
                    <a:pt x="903" y="332"/>
                    <a:pt x="933" y="440"/>
                  </a:cubicBezTo>
                  <a:lnTo>
                    <a:pt x="1444" y="2903"/>
                  </a:lnTo>
                  <a:cubicBezTo>
                    <a:pt x="1483" y="3109"/>
                    <a:pt x="1355" y="3305"/>
                    <a:pt x="1149" y="3354"/>
                  </a:cubicBezTo>
                  <a:cubicBezTo>
                    <a:pt x="1125" y="3359"/>
                    <a:pt x="1101" y="3361"/>
                    <a:pt x="1078" y="3361"/>
                  </a:cubicBezTo>
                  <a:cubicBezTo>
                    <a:pt x="897" y="3361"/>
                    <a:pt x="732" y="3234"/>
                    <a:pt x="698" y="3060"/>
                  </a:cubicBezTo>
                  <a:lnTo>
                    <a:pt x="187" y="587"/>
                  </a:lnTo>
                  <a:cubicBezTo>
                    <a:pt x="138" y="381"/>
                    <a:pt x="275" y="184"/>
                    <a:pt x="482" y="145"/>
                  </a:cubicBezTo>
                  <a:cubicBezTo>
                    <a:pt x="511" y="136"/>
                    <a:pt x="531" y="136"/>
                    <a:pt x="560" y="136"/>
                  </a:cubicBezTo>
                  <a:close/>
                  <a:moveTo>
                    <a:pt x="549" y="1"/>
                  </a:moveTo>
                  <a:cubicBezTo>
                    <a:pt x="517" y="1"/>
                    <a:pt x="484" y="3"/>
                    <a:pt x="452" y="8"/>
                  </a:cubicBezTo>
                  <a:cubicBezTo>
                    <a:pt x="177" y="67"/>
                    <a:pt x="1" y="341"/>
                    <a:pt x="59" y="616"/>
                  </a:cubicBezTo>
                  <a:lnTo>
                    <a:pt x="570" y="3080"/>
                  </a:lnTo>
                  <a:cubicBezTo>
                    <a:pt x="619" y="3315"/>
                    <a:pt x="825" y="3492"/>
                    <a:pt x="1071" y="3492"/>
                  </a:cubicBezTo>
                  <a:cubicBezTo>
                    <a:pt x="1100" y="3492"/>
                    <a:pt x="1139" y="3492"/>
                    <a:pt x="1178" y="3482"/>
                  </a:cubicBezTo>
                  <a:cubicBezTo>
                    <a:pt x="1453" y="3423"/>
                    <a:pt x="1630" y="3148"/>
                    <a:pt x="1571" y="2873"/>
                  </a:cubicBezTo>
                  <a:lnTo>
                    <a:pt x="1060" y="410"/>
                  </a:lnTo>
                  <a:cubicBezTo>
                    <a:pt x="1031" y="273"/>
                    <a:pt x="953" y="155"/>
                    <a:pt x="835" y="86"/>
                  </a:cubicBezTo>
                  <a:cubicBezTo>
                    <a:pt x="752" y="26"/>
                    <a:pt x="653" y="1"/>
                    <a:pt x="54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5607500" y="1637700"/>
              <a:ext cx="66250" cy="67750"/>
            </a:xfrm>
            <a:custGeom>
              <a:avLst/>
              <a:gdLst/>
              <a:ahLst/>
              <a:cxnLst/>
              <a:rect l="l" t="t" r="r" b="b"/>
              <a:pathLst>
                <a:path w="2650" h="2710" extrusionOk="0">
                  <a:moveTo>
                    <a:pt x="499" y="1"/>
                  </a:moveTo>
                  <a:cubicBezTo>
                    <a:pt x="392" y="1"/>
                    <a:pt x="285" y="40"/>
                    <a:pt x="196" y="119"/>
                  </a:cubicBezTo>
                  <a:cubicBezTo>
                    <a:pt x="10" y="285"/>
                    <a:pt x="0" y="560"/>
                    <a:pt x="167" y="747"/>
                  </a:cubicBezTo>
                  <a:lnTo>
                    <a:pt x="1825" y="2562"/>
                  </a:lnTo>
                  <a:cubicBezTo>
                    <a:pt x="1914" y="2660"/>
                    <a:pt x="2032" y="2710"/>
                    <a:pt x="2150" y="2710"/>
                  </a:cubicBezTo>
                  <a:cubicBezTo>
                    <a:pt x="2257" y="2710"/>
                    <a:pt x="2365" y="2670"/>
                    <a:pt x="2453" y="2592"/>
                  </a:cubicBezTo>
                  <a:cubicBezTo>
                    <a:pt x="2640" y="2425"/>
                    <a:pt x="2650" y="2150"/>
                    <a:pt x="2483" y="1964"/>
                  </a:cubicBezTo>
                  <a:lnTo>
                    <a:pt x="824" y="148"/>
                  </a:lnTo>
                  <a:cubicBezTo>
                    <a:pt x="737" y="50"/>
                    <a:pt x="619" y="1"/>
                    <a:pt x="49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5607000" y="1636000"/>
              <a:ext cx="67250" cy="71150"/>
            </a:xfrm>
            <a:custGeom>
              <a:avLst/>
              <a:gdLst/>
              <a:ahLst/>
              <a:cxnLst/>
              <a:rect l="l" t="t" r="r" b="b"/>
              <a:pathLst>
                <a:path w="2690" h="2846" extrusionOk="0">
                  <a:moveTo>
                    <a:pt x="530" y="138"/>
                  </a:moveTo>
                  <a:cubicBezTo>
                    <a:pt x="639" y="138"/>
                    <a:pt x="727" y="187"/>
                    <a:pt x="796" y="255"/>
                  </a:cubicBezTo>
                  <a:lnTo>
                    <a:pt x="2454" y="2081"/>
                  </a:lnTo>
                  <a:cubicBezTo>
                    <a:pt x="2523" y="2150"/>
                    <a:pt x="2562" y="2248"/>
                    <a:pt x="2552" y="2346"/>
                  </a:cubicBezTo>
                  <a:cubicBezTo>
                    <a:pt x="2552" y="2453"/>
                    <a:pt x="2503" y="2542"/>
                    <a:pt x="2434" y="2610"/>
                  </a:cubicBezTo>
                  <a:cubicBezTo>
                    <a:pt x="2360" y="2676"/>
                    <a:pt x="2265" y="2708"/>
                    <a:pt x="2172" y="2708"/>
                  </a:cubicBezTo>
                  <a:cubicBezTo>
                    <a:pt x="2069" y="2708"/>
                    <a:pt x="1967" y="2668"/>
                    <a:pt x="1895" y="2591"/>
                  </a:cubicBezTo>
                  <a:lnTo>
                    <a:pt x="236" y="766"/>
                  </a:lnTo>
                  <a:cubicBezTo>
                    <a:pt x="168" y="697"/>
                    <a:pt x="128" y="599"/>
                    <a:pt x="138" y="501"/>
                  </a:cubicBezTo>
                  <a:cubicBezTo>
                    <a:pt x="138" y="393"/>
                    <a:pt x="187" y="305"/>
                    <a:pt x="256" y="236"/>
                  </a:cubicBezTo>
                  <a:cubicBezTo>
                    <a:pt x="334" y="167"/>
                    <a:pt x="423" y="138"/>
                    <a:pt x="521" y="138"/>
                  </a:cubicBezTo>
                  <a:close/>
                  <a:moveTo>
                    <a:pt x="541" y="0"/>
                  </a:moveTo>
                  <a:cubicBezTo>
                    <a:pt x="403" y="0"/>
                    <a:pt x="275" y="39"/>
                    <a:pt x="168" y="138"/>
                  </a:cubicBezTo>
                  <a:cubicBezTo>
                    <a:pt x="70" y="226"/>
                    <a:pt x="11" y="353"/>
                    <a:pt x="11" y="491"/>
                  </a:cubicBezTo>
                  <a:cubicBezTo>
                    <a:pt x="0" y="628"/>
                    <a:pt x="50" y="756"/>
                    <a:pt x="138" y="854"/>
                  </a:cubicBezTo>
                  <a:lnTo>
                    <a:pt x="1797" y="2679"/>
                  </a:lnTo>
                  <a:cubicBezTo>
                    <a:pt x="1895" y="2787"/>
                    <a:pt x="2032" y="2846"/>
                    <a:pt x="2170" y="2846"/>
                  </a:cubicBezTo>
                  <a:cubicBezTo>
                    <a:pt x="2297" y="2846"/>
                    <a:pt x="2425" y="2797"/>
                    <a:pt x="2523" y="2709"/>
                  </a:cubicBezTo>
                  <a:cubicBezTo>
                    <a:pt x="2621" y="2621"/>
                    <a:pt x="2680" y="2493"/>
                    <a:pt x="2689" y="2355"/>
                  </a:cubicBezTo>
                  <a:cubicBezTo>
                    <a:pt x="2689" y="2218"/>
                    <a:pt x="2641" y="2091"/>
                    <a:pt x="2552" y="1993"/>
                  </a:cubicBezTo>
                  <a:lnTo>
                    <a:pt x="894" y="167"/>
                  </a:lnTo>
                  <a:cubicBezTo>
                    <a:pt x="805" y="69"/>
                    <a:pt x="678" y="10"/>
                    <a:pt x="54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5525800" y="1650575"/>
              <a:ext cx="57175" cy="61750"/>
            </a:xfrm>
            <a:custGeom>
              <a:avLst/>
              <a:gdLst/>
              <a:ahLst/>
              <a:cxnLst/>
              <a:rect l="l" t="t" r="r" b="b"/>
              <a:pathLst>
                <a:path w="2287" h="2470" extrusionOk="0">
                  <a:moveTo>
                    <a:pt x="1792" y="1"/>
                  </a:moveTo>
                  <a:cubicBezTo>
                    <a:pt x="1662" y="1"/>
                    <a:pt x="1533" y="56"/>
                    <a:pt x="1443" y="163"/>
                  </a:cubicBezTo>
                  <a:lnTo>
                    <a:pt x="158" y="1743"/>
                  </a:lnTo>
                  <a:cubicBezTo>
                    <a:pt x="1" y="1929"/>
                    <a:pt x="30" y="2214"/>
                    <a:pt x="226" y="2371"/>
                  </a:cubicBezTo>
                  <a:cubicBezTo>
                    <a:pt x="305" y="2430"/>
                    <a:pt x="403" y="2469"/>
                    <a:pt x="501" y="2469"/>
                  </a:cubicBezTo>
                  <a:cubicBezTo>
                    <a:pt x="638" y="2469"/>
                    <a:pt x="766" y="2411"/>
                    <a:pt x="854" y="2302"/>
                  </a:cubicBezTo>
                  <a:lnTo>
                    <a:pt x="2130" y="723"/>
                  </a:lnTo>
                  <a:cubicBezTo>
                    <a:pt x="2287" y="536"/>
                    <a:pt x="2258" y="252"/>
                    <a:pt x="2071" y="95"/>
                  </a:cubicBezTo>
                  <a:cubicBezTo>
                    <a:pt x="1987" y="32"/>
                    <a:pt x="1889" y="1"/>
                    <a:pt x="1792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5524075" y="1648825"/>
              <a:ext cx="60875" cy="64975"/>
            </a:xfrm>
            <a:custGeom>
              <a:avLst/>
              <a:gdLst/>
              <a:ahLst/>
              <a:cxnLst/>
              <a:rect l="l" t="t" r="r" b="b"/>
              <a:pathLst>
                <a:path w="2435" h="2599" extrusionOk="0">
                  <a:moveTo>
                    <a:pt x="1856" y="135"/>
                  </a:moveTo>
                  <a:cubicBezTo>
                    <a:pt x="1944" y="135"/>
                    <a:pt x="2022" y="165"/>
                    <a:pt x="2101" y="223"/>
                  </a:cubicBezTo>
                  <a:cubicBezTo>
                    <a:pt x="2258" y="351"/>
                    <a:pt x="2287" y="596"/>
                    <a:pt x="2150" y="753"/>
                  </a:cubicBezTo>
                  <a:lnTo>
                    <a:pt x="864" y="2333"/>
                  </a:lnTo>
                  <a:cubicBezTo>
                    <a:pt x="798" y="2421"/>
                    <a:pt x="689" y="2466"/>
                    <a:pt x="578" y="2466"/>
                  </a:cubicBezTo>
                  <a:cubicBezTo>
                    <a:pt x="491" y="2466"/>
                    <a:pt x="403" y="2438"/>
                    <a:pt x="334" y="2382"/>
                  </a:cubicBezTo>
                  <a:cubicBezTo>
                    <a:pt x="177" y="2254"/>
                    <a:pt x="148" y="2009"/>
                    <a:pt x="275" y="1852"/>
                  </a:cubicBezTo>
                  <a:lnTo>
                    <a:pt x="1561" y="272"/>
                  </a:lnTo>
                  <a:cubicBezTo>
                    <a:pt x="1640" y="184"/>
                    <a:pt x="1747" y="135"/>
                    <a:pt x="1856" y="135"/>
                  </a:cubicBezTo>
                  <a:close/>
                  <a:moveTo>
                    <a:pt x="1859" y="1"/>
                  </a:moveTo>
                  <a:cubicBezTo>
                    <a:pt x="1711" y="1"/>
                    <a:pt x="1563" y="66"/>
                    <a:pt x="1463" y="194"/>
                  </a:cubicBezTo>
                  <a:lnTo>
                    <a:pt x="177" y="1764"/>
                  </a:lnTo>
                  <a:cubicBezTo>
                    <a:pt x="1" y="1990"/>
                    <a:pt x="30" y="2313"/>
                    <a:pt x="256" y="2490"/>
                  </a:cubicBezTo>
                  <a:cubicBezTo>
                    <a:pt x="345" y="2559"/>
                    <a:pt x="462" y="2598"/>
                    <a:pt x="570" y="2598"/>
                  </a:cubicBezTo>
                  <a:cubicBezTo>
                    <a:pt x="727" y="2598"/>
                    <a:pt x="874" y="2529"/>
                    <a:pt x="973" y="2411"/>
                  </a:cubicBezTo>
                  <a:lnTo>
                    <a:pt x="2258" y="841"/>
                  </a:lnTo>
                  <a:cubicBezTo>
                    <a:pt x="2434" y="616"/>
                    <a:pt x="2395" y="292"/>
                    <a:pt x="2179" y="115"/>
                  </a:cubicBezTo>
                  <a:cubicBezTo>
                    <a:pt x="2086" y="39"/>
                    <a:pt x="1972" y="1"/>
                    <a:pt x="185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470850" y="1647050"/>
              <a:ext cx="66000" cy="23300"/>
            </a:xfrm>
            <a:custGeom>
              <a:avLst/>
              <a:gdLst/>
              <a:ahLst/>
              <a:cxnLst/>
              <a:rect l="l" t="t" r="r" b="b"/>
              <a:pathLst>
                <a:path w="2640" h="932" extrusionOk="0">
                  <a:moveTo>
                    <a:pt x="452" y="0"/>
                  </a:moveTo>
                  <a:cubicBezTo>
                    <a:pt x="216" y="0"/>
                    <a:pt x="10" y="186"/>
                    <a:pt x="10" y="432"/>
                  </a:cubicBezTo>
                  <a:cubicBezTo>
                    <a:pt x="1" y="677"/>
                    <a:pt x="197" y="883"/>
                    <a:pt x="442" y="893"/>
                  </a:cubicBezTo>
                  <a:lnTo>
                    <a:pt x="2179" y="932"/>
                  </a:lnTo>
                  <a:lnTo>
                    <a:pt x="2189" y="932"/>
                  </a:lnTo>
                  <a:cubicBezTo>
                    <a:pt x="2434" y="932"/>
                    <a:pt x="2631" y="736"/>
                    <a:pt x="2640" y="500"/>
                  </a:cubicBezTo>
                  <a:cubicBezTo>
                    <a:pt x="2640" y="245"/>
                    <a:pt x="2454" y="49"/>
                    <a:pt x="2208" y="39"/>
                  </a:cubicBezTo>
                  <a:lnTo>
                    <a:pt x="46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5469375" y="1645325"/>
              <a:ext cx="69225" cy="26775"/>
            </a:xfrm>
            <a:custGeom>
              <a:avLst/>
              <a:gdLst/>
              <a:ahLst/>
              <a:cxnLst/>
              <a:rect l="l" t="t" r="r" b="b"/>
              <a:pathLst>
                <a:path w="2769" h="1071" extrusionOk="0">
                  <a:moveTo>
                    <a:pt x="520" y="128"/>
                  </a:moveTo>
                  <a:lnTo>
                    <a:pt x="2258" y="177"/>
                  </a:lnTo>
                  <a:cubicBezTo>
                    <a:pt x="2365" y="177"/>
                    <a:pt x="2454" y="216"/>
                    <a:pt x="2522" y="294"/>
                  </a:cubicBezTo>
                  <a:cubicBezTo>
                    <a:pt x="2601" y="363"/>
                    <a:pt x="2631" y="462"/>
                    <a:pt x="2631" y="560"/>
                  </a:cubicBezTo>
                  <a:cubicBezTo>
                    <a:pt x="2631" y="776"/>
                    <a:pt x="2463" y="933"/>
                    <a:pt x="2248" y="933"/>
                  </a:cubicBezTo>
                  <a:lnTo>
                    <a:pt x="2248" y="1001"/>
                  </a:lnTo>
                  <a:lnTo>
                    <a:pt x="2238" y="933"/>
                  </a:lnTo>
                  <a:lnTo>
                    <a:pt x="501" y="893"/>
                  </a:lnTo>
                  <a:cubicBezTo>
                    <a:pt x="403" y="893"/>
                    <a:pt x="305" y="844"/>
                    <a:pt x="236" y="776"/>
                  </a:cubicBezTo>
                  <a:cubicBezTo>
                    <a:pt x="167" y="697"/>
                    <a:pt x="128" y="608"/>
                    <a:pt x="128" y="501"/>
                  </a:cubicBezTo>
                  <a:cubicBezTo>
                    <a:pt x="138" y="294"/>
                    <a:pt x="305" y="128"/>
                    <a:pt x="520" y="128"/>
                  </a:cubicBezTo>
                  <a:close/>
                  <a:moveTo>
                    <a:pt x="511" y="0"/>
                  </a:moveTo>
                  <a:cubicBezTo>
                    <a:pt x="236" y="0"/>
                    <a:pt x="10" y="216"/>
                    <a:pt x="1" y="501"/>
                  </a:cubicBezTo>
                  <a:cubicBezTo>
                    <a:pt x="1" y="638"/>
                    <a:pt x="49" y="765"/>
                    <a:pt x="138" y="864"/>
                  </a:cubicBezTo>
                  <a:cubicBezTo>
                    <a:pt x="236" y="962"/>
                    <a:pt x="363" y="1021"/>
                    <a:pt x="501" y="1021"/>
                  </a:cubicBezTo>
                  <a:lnTo>
                    <a:pt x="2238" y="1070"/>
                  </a:lnTo>
                  <a:lnTo>
                    <a:pt x="2248" y="1070"/>
                  </a:lnTo>
                  <a:cubicBezTo>
                    <a:pt x="2533" y="1070"/>
                    <a:pt x="2758" y="844"/>
                    <a:pt x="2768" y="569"/>
                  </a:cubicBezTo>
                  <a:cubicBezTo>
                    <a:pt x="2768" y="432"/>
                    <a:pt x="2719" y="305"/>
                    <a:pt x="2620" y="196"/>
                  </a:cubicBezTo>
                  <a:cubicBezTo>
                    <a:pt x="2533" y="98"/>
                    <a:pt x="2405" y="49"/>
                    <a:pt x="2267" y="39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5561625" y="1715400"/>
              <a:ext cx="80975" cy="27825"/>
            </a:xfrm>
            <a:custGeom>
              <a:avLst/>
              <a:gdLst/>
              <a:ahLst/>
              <a:cxnLst/>
              <a:rect l="l" t="t" r="r" b="b"/>
              <a:pathLst>
                <a:path w="3239" h="1113" extrusionOk="0">
                  <a:moveTo>
                    <a:pt x="2779" y="1"/>
                  </a:moveTo>
                  <a:cubicBezTo>
                    <a:pt x="2762" y="1"/>
                    <a:pt x="2745" y="2"/>
                    <a:pt x="2728" y="4"/>
                  </a:cubicBezTo>
                  <a:lnTo>
                    <a:pt x="422" y="230"/>
                  </a:lnTo>
                  <a:cubicBezTo>
                    <a:pt x="187" y="249"/>
                    <a:pt x="0" y="465"/>
                    <a:pt x="29" y="710"/>
                  </a:cubicBezTo>
                  <a:cubicBezTo>
                    <a:pt x="49" y="946"/>
                    <a:pt x="245" y="1113"/>
                    <a:pt x="471" y="1113"/>
                  </a:cubicBezTo>
                  <a:lnTo>
                    <a:pt x="511" y="1113"/>
                  </a:lnTo>
                  <a:lnTo>
                    <a:pt x="2816" y="887"/>
                  </a:lnTo>
                  <a:cubicBezTo>
                    <a:pt x="3062" y="867"/>
                    <a:pt x="3239" y="642"/>
                    <a:pt x="3209" y="396"/>
                  </a:cubicBezTo>
                  <a:cubicBezTo>
                    <a:pt x="3191" y="177"/>
                    <a:pt x="3002" y="1"/>
                    <a:pt x="277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5560375" y="1713725"/>
              <a:ext cx="83950" cy="31225"/>
            </a:xfrm>
            <a:custGeom>
              <a:avLst/>
              <a:gdLst/>
              <a:ahLst/>
              <a:cxnLst/>
              <a:rect l="l" t="t" r="r" b="b"/>
              <a:pathLst>
                <a:path w="3358" h="1249" extrusionOk="0">
                  <a:moveTo>
                    <a:pt x="2827" y="129"/>
                  </a:moveTo>
                  <a:cubicBezTo>
                    <a:pt x="2906" y="129"/>
                    <a:pt x="2994" y="159"/>
                    <a:pt x="3063" y="218"/>
                  </a:cubicBezTo>
                  <a:cubicBezTo>
                    <a:pt x="3141" y="277"/>
                    <a:pt x="3191" y="375"/>
                    <a:pt x="3200" y="473"/>
                  </a:cubicBezTo>
                  <a:cubicBezTo>
                    <a:pt x="3210" y="571"/>
                    <a:pt x="3180" y="670"/>
                    <a:pt x="3112" y="748"/>
                  </a:cubicBezTo>
                  <a:cubicBezTo>
                    <a:pt x="3053" y="827"/>
                    <a:pt x="2955" y="875"/>
                    <a:pt x="2857" y="885"/>
                  </a:cubicBezTo>
                  <a:lnTo>
                    <a:pt x="561" y="1111"/>
                  </a:lnTo>
                  <a:cubicBezTo>
                    <a:pt x="548" y="1112"/>
                    <a:pt x="535" y="1113"/>
                    <a:pt x="522" y="1113"/>
                  </a:cubicBezTo>
                  <a:cubicBezTo>
                    <a:pt x="323" y="1113"/>
                    <a:pt x="157" y="971"/>
                    <a:pt x="138" y="768"/>
                  </a:cubicBezTo>
                  <a:cubicBezTo>
                    <a:pt x="129" y="670"/>
                    <a:pt x="158" y="571"/>
                    <a:pt x="227" y="493"/>
                  </a:cubicBezTo>
                  <a:cubicBezTo>
                    <a:pt x="295" y="414"/>
                    <a:pt x="384" y="365"/>
                    <a:pt x="482" y="356"/>
                  </a:cubicBezTo>
                  <a:lnTo>
                    <a:pt x="2788" y="129"/>
                  </a:lnTo>
                  <a:close/>
                  <a:moveTo>
                    <a:pt x="2811" y="1"/>
                  </a:moveTo>
                  <a:cubicBezTo>
                    <a:pt x="2797" y="1"/>
                    <a:pt x="2783" y="1"/>
                    <a:pt x="2768" y="2"/>
                  </a:cubicBezTo>
                  <a:lnTo>
                    <a:pt x="472" y="228"/>
                  </a:lnTo>
                  <a:cubicBezTo>
                    <a:pt x="335" y="238"/>
                    <a:pt x="207" y="306"/>
                    <a:pt x="129" y="414"/>
                  </a:cubicBezTo>
                  <a:cubicBezTo>
                    <a:pt x="40" y="513"/>
                    <a:pt x="1" y="650"/>
                    <a:pt x="11" y="787"/>
                  </a:cubicBezTo>
                  <a:cubicBezTo>
                    <a:pt x="40" y="1052"/>
                    <a:pt x="256" y="1248"/>
                    <a:pt x="521" y="1248"/>
                  </a:cubicBezTo>
                  <a:lnTo>
                    <a:pt x="570" y="1248"/>
                  </a:lnTo>
                  <a:lnTo>
                    <a:pt x="2866" y="1023"/>
                  </a:lnTo>
                  <a:cubicBezTo>
                    <a:pt x="3151" y="993"/>
                    <a:pt x="3357" y="738"/>
                    <a:pt x="3328" y="463"/>
                  </a:cubicBezTo>
                  <a:cubicBezTo>
                    <a:pt x="3318" y="326"/>
                    <a:pt x="3250" y="199"/>
                    <a:pt x="3141" y="110"/>
                  </a:cubicBezTo>
                  <a:cubicBezTo>
                    <a:pt x="3053" y="40"/>
                    <a:pt x="2934" y="1"/>
                    <a:pt x="281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658775" y="1744500"/>
              <a:ext cx="73850" cy="57850"/>
            </a:xfrm>
            <a:custGeom>
              <a:avLst/>
              <a:gdLst/>
              <a:ahLst/>
              <a:cxnLst/>
              <a:rect l="l" t="t" r="r" b="b"/>
              <a:pathLst>
                <a:path w="2954" h="2314" extrusionOk="0">
                  <a:moveTo>
                    <a:pt x="516" y="0"/>
                  </a:moveTo>
                  <a:cubicBezTo>
                    <a:pt x="376" y="0"/>
                    <a:pt x="237" y="65"/>
                    <a:pt x="147" y="184"/>
                  </a:cubicBezTo>
                  <a:cubicBezTo>
                    <a:pt x="0" y="381"/>
                    <a:pt x="49" y="665"/>
                    <a:pt x="245" y="802"/>
                  </a:cubicBezTo>
                  <a:lnTo>
                    <a:pt x="2179" y="2225"/>
                  </a:lnTo>
                  <a:cubicBezTo>
                    <a:pt x="2257" y="2284"/>
                    <a:pt x="2356" y="2313"/>
                    <a:pt x="2444" y="2313"/>
                  </a:cubicBezTo>
                  <a:cubicBezTo>
                    <a:pt x="2581" y="2313"/>
                    <a:pt x="2718" y="2245"/>
                    <a:pt x="2807" y="2127"/>
                  </a:cubicBezTo>
                  <a:cubicBezTo>
                    <a:pt x="2954" y="1931"/>
                    <a:pt x="2905" y="1656"/>
                    <a:pt x="2709" y="1509"/>
                  </a:cubicBezTo>
                  <a:lnTo>
                    <a:pt x="775" y="86"/>
                  </a:lnTo>
                  <a:cubicBezTo>
                    <a:pt x="698" y="28"/>
                    <a:pt x="607" y="0"/>
                    <a:pt x="51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5658275" y="1742825"/>
              <a:ext cx="74850" cy="61000"/>
            </a:xfrm>
            <a:custGeom>
              <a:avLst/>
              <a:gdLst/>
              <a:ahLst/>
              <a:cxnLst/>
              <a:rect l="l" t="t" r="r" b="b"/>
              <a:pathLst>
                <a:path w="2994" h="2440" extrusionOk="0">
                  <a:moveTo>
                    <a:pt x="531" y="134"/>
                  </a:moveTo>
                  <a:cubicBezTo>
                    <a:pt x="609" y="134"/>
                    <a:pt x="688" y="163"/>
                    <a:pt x="756" y="212"/>
                  </a:cubicBezTo>
                  <a:lnTo>
                    <a:pt x="2690" y="1625"/>
                  </a:lnTo>
                  <a:cubicBezTo>
                    <a:pt x="2768" y="1684"/>
                    <a:pt x="2827" y="1772"/>
                    <a:pt x="2836" y="1870"/>
                  </a:cubicBezTo>
                  <a:cubicBezTo>
                    <a:pt x="2856" y="1978"/>
                    <a:pt x="2836" y="2077"/>
                    <a:pt x="2768" y="2155"/>
                  </a:cubicBezTo>
                  <a:cubicBezTo>
                    <a:pt x="2696" y="2257"/>
                    <a:pt x="2577" y="2311"/>
                    <a:pt x="2456" y="2311"/>
                  </a:cubicBezTo>
                  <a:cubicBezTo>
                    <a:pt x="2380" y="2311"/>
                    <a:pt x="2303" y="2289"/>
                    <a:pt x="2238" y="2243"/>
                  </a:cubicBezTo>
                  <a:lnTo>
                    <a:pt x="305" y="821"/>
                  </a:lnTo>
                  <a:cubicBezTo>
                    <a:pt x="226" y="762"/>
                    <a:pt x="167" y="673"/>
                    <a:pt x="158" y="575"/>
                  </a:cubicBezTo>
                  <a:cubicBezTo>
                    <a:pt x="138" y="467"/>
                    <a:pt x="167" y="369"/>
                    <a:pt x="226" y="291"/>
                  </a:cubicBezTo>
                  <a:cubicBezTo>
                    <a:pt x="285" y="212"/>
                    <a:pt x="374" y="153"/>
                    <a:pt x="472" y="143"/>
                  </a:cubicBezTo>
                  <a:cubicBezTo>
                    <a:pt x="491" y="134"/>
                    <a:pt x="511" y="134"/>
                    <a:pt x="531" y="134"/>
                  </a:cubicBezTo>
                  <a:close/>
                  <a:moveTo>
                    <a:pt x="523" y="1"/>
                  </a:moveTo>
                  <a:cubicBezTo>
                    <a:pt x="499" y="1"/>
                    <a:pt x="476" y="2"/>
                    <a:pt x="452" y="6"/>
                  </a:cubicBezTo>
                  <a:cubicBezTo>
                    <a:pt x="315" y="25"/>
                    <a:pt x="197" y="104"/>
                    <a:pt x="119" y="212"/>
                  </a:cubicBezTo>
                  <a:cubicBezTo>
                    <a:pt x="40" y="320"/>
                    <a:pt x="1" y="457"/>
                    <a:pt x="20" y="594"/>
                  </a:cubicBezTo>
                  <a:cubicBezTo>
                    <a:pt x="49" y="722"/>
                    <a:pt x="119" y="850"/>
                    <a:pt x="226" y="928"/>
                  </a:cubicBezTo>
                  <a:lnTo>
                    <a:pt x="2160" y="2341"/>
                  </a:lnTo>
                  <a:cubicBezTo>
                    <a:pt x="2248" y="2410"/>
                    <a:pt x="2356" y="2439"/>
                    <a:pt x="2464" y="2439"/>
                  </a:cubicBezTo>
                  <a:cubicBezTo>
                    <a:pt x="2631" y="2439"/>
                    <a:pt x="2778" y="2371"/>
                    <a:pt x="2876" y="2234"/>
                  </a:cubicBezTo>
                  <a:cubicBezTo>
                    <a:pt x="2964" y="2125"/>
                    <a:pt x="2993" y="1988"/>
                    <a:pt x="2974" y="1851"/>
                  </a:cubicBezTo>
                  <a:cubicBezTo>
                    <a:pt x="2954" y="1723"/>
                    <a:pt x="2876" y="1606"/>
                    <a:pt x="2768" y="1517"/>
                  </a:cubicBezTo>
                  <a:lnTo>
                    <a:pt x="835" y="104"/>
                  </a:lnTo>
                  <a:cubicBezTo>
                    <a:pt x="745" y="39"/>
                    <a:pt x="636" y="1"/>
                    <a:pt x="52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5695325" y="1689750"/>
              <a:ext cx="71150" cy="62800"/>
            </a:xfrm>
            <a:custGeom>
              <a:avLst/>
              <a:gdLst/>
              <a:ahLst/>
              <a:cxnLst/>
              <a:rect l="l" t="t" r="r" b="b"/>
              <a:pathLst>
                <a:path w="2846" h="2512" extrusionOk="0">
                  <a:moveTo>
                    <a:pt x="2353" y="1"/>
                  </a:moveTo>
                  <a:cubicBezTo>
                    <a:pt x="2250" y="1"/>
                    <a:pt x="2146" y="36"/>
                    <a:pt x="2061" y="107"/>
                  </a:cubicBezTo>
                  <a:lnTo>
                    <a:pt x="207" y="1727"/>
                  </a:lnTo>
                  <a:cubicBezTo>
                    <a:pt x="20" y="1893"/>
                    <a:pt x="0" y="2178"/>
                    <a:pt x="157" y="2355"/>
                  </a:cubicBezTo>
                  <a:cubicBezTo>
                    <a:pt x="246" y="2462"/>
                    <a:pt x="373" y="2512"/>
                    <a:pt x="501" y="2512"/>
                  </a:cubicBezTo>
                  <a:cubicBezTo>
                    <a:pt x="599" y="2512"/>
                    <a:pt x="707" y="2472"/>
                    <a:pt x="785" y="2403"/>
                  </a:cubicBezTo>
                  <a:lnTo>
                    <a:pt x="2640" y="785"/>
                  </a:lnTo>
                  <a:cubicBezTo>
                    <a:pt x="2826" y="617"/>
                    <a:pt x="2846" y="333"/>
                    <a:pt x="2689" y="146"/>
                  </a:cubicBezTo>
                  <a:cubicBezTo>
                    <a:pt x="2598" y="50"/>
                    <a:pt x="2476" y="1"/>
                    <a:pt x="235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5693350" y="1687975"/>
              <a:ext cx="75100" cy="66300"/>
            </a:xfrm>
            <a:custGeom>
              <a:avLst/>
              <a:gdLst/>
              <a:ahLst/>
              <a:cxnLst/>
              <a:rect l="l" t="t" r="r" b="b"/>
              <a:pathLst>
                <a:path w="3004" h="2652" extrusionOk="0">
                  <a:moveTo>
                    <a:pt x="2454" y="139"/>
                  </a:moveTo>
                  <a:cubicBezTo>
                    <a:pt x="2562" y="139"/>
                    <a:pt x="2650" y="188"/>
                    <a:pt x="2719" y="267"/>
                  </a:cubicBezTo>
                  <a:cubicBezTo>
                    <a:pt x="2857" y="424"/>
                    <a:pt x="2837" y="659"/>
                    <a:pt x="2680" y="797"/>
                  </a:cubicBezTo>
                  <a:lnTo>
                    <a:pt x="825" y="2426"/>
                  </a:lnTo>
                  <a:cubicBezTo>
                    <a:pt x="759" y="2483"/>
                    <a:pt x="672" y="2510"/>
                    <a:pt x="584" y="2510"/>
                  </a:cubicBezTo>
                  <a:cubicBezTo>
                    <a:pt x="474" y="2510"/>
                    <a:pt x="362" y="2468"/>
                    <a:pt x="286" y="2386"/>
                  </a:cubicBezTo>
                  <a:cubicBezTo>
                    <a:pt x="148" y="2229"/>
                    <a:pt x="168" y="1984"/>
                    <a:pt x="325" y="1846"/>
                  </a:cubicBezTo>
                  <a:lnTo>
                    <a:pt x="2179" y="228"/>
                  </a:lnTo>
                  <a:cubicBezTo>
                    <a:pt x="2248" y="169"/>
                    <a:pt x="2336" y="139"/>
                    <a:pt x="2434" y="139"/>
                  </a:cubicBezTo>
                  <a:close/>
                  <a:moveTo>
                    <a:pt x="2431" y="0"/>
                  </a:moveTo>
                  <a:cubicBezTo>
                    <a:pt x="2306" y="0"/>
                    <a:pt x="2190" y="48"/>
                    <a:pt x="2091" y="129"/>
                  </a:cubicBezTo>
                  <a:lnTo>
                    <a:pt x="236" y="1748"/>
                  </a:lnTo>
                  <a:cubicBezTo>
                    <a:pt x="31" y="1935"/>
                    <a:pt x="1" y="2259"/>
                    <a:pt x="188" y="2474"/>
                  </a:cubicBezTo>
                  <a:cubicBezTo>
                    <a:pt x="286" y="2583"/>
                    <a:pt x="423" y="2651"/>
                    <a:pt x="580" y="2651"/>
                  </a:cubicBezTo>
                  <a:cubicBezTo>
                    <a:pt x="698" y="2651"/>
                    <a:pt x="816" y="2602"/>
                    <a:pt x="914" y="2524"/>
                  </a:cubicBezTo>
                  <a:lnTo>
                    <a:pt x="2768" y="904"/>
                  </a:lnTo>
                  <a:cubicBezTo>
                    <a:pt x="2984" y="718"/>
                    <a:pt x="3004" y="394"/>
                    <a:pt x="2817" y="178"/>
                  </a:cubicBezTo>
                  <a:cubicBezTo>
                    <a:pt x="2729" y="80"/>
                    <a:pt x="2602" y="12"/>
                    <a:pt x="2464" y="2"/>
                  </a:cubicBezTo>
                  <a:cubicBezTo>
                    <a:pt x="2453" y="1"/>
                    <a:pt x="2442" y="0"/>
                    <a:pt x="243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5781425" y="1746300"/>
              <a:ext cx="87875" cy="43300"/>
            </a:xfrm>
            <a:custGeom>
              <a:avLst/>
              <a:gdLst/>
              <a:ahLst/>
              <a:cxnLst/>
              <a:rect l="l" t="t" r="r" b="b"/>
              <a:pathLst>
                <a:path w="3515" h="1732" extrusionOk="0">
                  <a:moveTo>
                    <a:pt x="3009" y="0"/>
                  </a:moveTo>
                  <a:cubicBezTo>
                    <a:pt x="2962" y="0"/>
                    <a:pt x="2914" y="8"/>
                    <a:pt x="2866" y="24"/>
                  </a:cubicBezTo>
                  <a:lnTo>
                    <a:pt x="364" y="868"/>
                  </a:lnTo>
                  <a:cubicBezTo>
                    <a:pt x="354" y="868"/>
                    <a:pt x="344" y="878"/>
                    <a:pt x="335" y="878"/>
                  </a:cubicBezTo>
                  <a:cubicBezTo>
                    <a:pt x="109" y="976"/>
                    <a:pt x="1" y="1221"/>
                    <a:pt x="89" y="1447"/>
                  </a:cubicBezTo>
                  <a:cubicBezTo>
                    <a:pt x="158" y="1624"/>
                    <a:pt x="324" y="1731"/>
                    <a:pt x="501" y="1731"/>
                  </a:cubicBezTo>
                  <a:cubicBezTo>
                    <a:pt x="551" y="1731"/>
                    <a:pt x="599" y="1731"/>
                    <a:pt x="649" y="1712"/>
                  </a:cubicBezTo>
                  <a:lnTo>
                    <a:pt x="3151" y="868"/>
                  </a:lnTo>
                  <a:cubicBezTo>
                    <a:pt x="3386" y="789"/>
                    <a:pt x="3514" y="534"/>
                    <a:pt x="3436" y="298"/>
                  </a:cubicBezTo>
                  <a:cubicBezTo>
                    <a:pt x="3373" y="118"/>
                    <a:pt x="3197" y="0"/>
                    <a:pt x="30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5779700" y="1744575"/>
              <a:ext cx="91300" cy="46750"/>
            </a:xfrm>
            <a:custGeom>
              <a:avLst/>
              <a:gdLst/>
              <a:ahLst/>
              <a:cxnLst/>
              <a:rect l="l" t="t" r="r" b="b"/>
              <a:pathLst>
                <a:path w="3652" h="1870" extrusionOk="0">
                  <a:moveTo>
                    <a:pt x="3082" y="132"/>
                  </a:moveTo>
                  <a:cubicBezTo>
                    <a:pt x="3141" y="132"/>
                    <a:pt x="3200" y="142"/>
                    <a:pt x="3249" y="171"/>
                  </a:cubicBezTo>
                  <a:cubicBezTo>
                    <a:pt x="3337" y="221"/>
                    <a:pt x="3406" y="299"/>
                    <a:pt x="3446" y="397"/>
                  </a:cubicBezTo>
                  <a:cubicBezTo>
                    <a:pt x="3505" y="594"/>
                    <a:pt x="3396" y="809"/>
                    <a:pt x="3200" y="878"/>
                  </a:cubicBezTo>
                  <a:lnTo>
                    <a:pt x="698" y="1722"/>
                  </a:lnTo>
                  <a:cubicBezTo>
                    <a:pt x="663" y="1733"/>
                    <a:pt x="627" y="1738"/>
                    <a:pt x="590" y="1738"/>
                  </a:cubicBezTo>
                  <a:cubicBezTo>
                    <a:pt x="432" y="1738"/>
                    <a:pt x="273" y="1640"/>
                    <a:pt x="217" y="1496"/>
                  </a:cubicBezTo>
                  <a:cubicBezTo>
                    <a:pt x="148" y="1300"/>
                    <a:pt x="236" y="1084"/>
                    <a:pt x="423" y="1006"/>
                  </a:cubicBezTo>
                  <a:cubicBezTo>
                    <a:pt x="433" y="1006"/>
                    <a:pt x="443" y="995"/>
                    <a:pt x="463" y="995"/>
                  </a:cubicBezTo>
                  <a:lnTo>
                    <a:pt x="2964" y="152"/>
                  </a:lnTo>
                  <a:cubicBezTo>
                    <a:pt x="3004" y="142"/>
                    <a:pt x="3043" y="132"/>
                    <a:pt x="3082" y="132"/>
                  </a:cubicBezTo>
                  <a:close/>
                  <a:moveTo>
                    <a:pt x="3076" y="1"/>
                  </a:moveTo>
                  <a:cubicBezTo>
                    <a:pt x="3021" y="1"/>
                    <a:pt x="2967" y="9"/>
                    <a:pt x="2916" y="24"/>
                  </a:cubicBezTo>
                  <a:lnTo>
                    <a:pt x="413" y="868"/>
                  </a:lnTo>
                  <a:cubicBezTo>
                    <a:pt x="404" y="878"/>
                    <a:pt x="393" y="878"/>
                    <a:pt x="374" y="888"/>
                  </a:cubicBezTo>
                  <a:cubicBezTo>
                    <a:pt x="119" y="995"/>
                    <a:pt x="1" y="1280"/>
                    <a:pt x="99" y="1536"/>
                  </a:cubicBezTo>
                  <a:cubicBezTo>
                    <a:pt x="168" y="1732"/>
                    <a:pt x="364" y="1869"/>
                    <a:pt x="570" y="1869"/>
                  </a:cubicBezTo>
                  <a:cubicBezTo>
                    <a:pt x="629" y="1869"/>
                    <a:pt x="688" y="1859"/>
                    <a:pt x="737" y="1839"/>
                  </a:cubicBezTo>
                  <a:lnTo>
                    <a:pt x="3239" y="995"/>
                  </a:lnTo>
                  <a:cubicBezTo>
                    <a:pt x="3514" y="908"/>
                    <a:pt x="3651" y="613"/>
                    <a:pt x="3563" y="348"/>
                  </a:cubicBezTo>
                  <a:cubicBezTo>
                    <a:pt x="3524" y="221"/>
                    <a:pt x="3426" y="112"/>
                    <a:pt x="3308" y="53"/>
                  </a:cubicBezTo>
                  <a:cubicBezTo>
                    <a:pt x="3238" y="18"/>
                    <a:pt x="3157" y="1"/>
                    <a:pt x="307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5960525" y="1581950"/>
              <a:ext cx="66000" cy="73950"/>
            </a:xfrm>
            <a:custGeom>
              <a:avLst/>
              <a:gdLst/>
              <a:ahLst/>
              <a:cxnLst/>
              <a:rect l="l" t="t" r="r" b="b"/>
              <a:pathLst>
                <a:path w="2640" h="2958" extrusionOk="0">
                  <a:moveTo>
                    <a:pt x="2130" y="1"/>
                  </a:moveTo>
                  <a:cubicBezTo>
                    <a:pt x="1977" y="1"/>
                    <a:pt x="1827" y="84"/>
                    <a:pt x="1747" y="229"/>
                  </a:cubicBezTo>
                  <a:cubicBezTo>
                    <a:pt x="1325" y="955"/>
                    <a:pt x="805" y="1613"/>
                    <a:pt x="197" y="2192"/>
                  </a:cubicBezTo>
                  <a:cubicBezTo>
                    <a:pt x="10" y="2358"/>
                    <a:pt x="1" y="2643"/>
                    <a:pt x="167" y="2820"/>
                  </a:cubicBezTo>
                  <a:cubicBezTo>
                    <a:pt x="256" y="2908"/>
                    <a:pt x="373" y="2957"/>
                    <a:pt x="491" y="2957"/>
                  </a:cubicBezTo>
                  <a:cubicBezTo>
                    <a:pt x="609" y="2957"/>
                    <a:pt x="717" y="2918"/>
                    <a:pt x="795" y="2840"/>
                  </a:cubicBezTo>
                  <a:cubicBezTo>
                    <a:pt x="1482" y="2201"/>
                    <a:pt x="2061" y="1475"/>
                    <a:pt x="2522" y="661"/>
                  </a:cubicBezTo>
                  <a:cubicBezTo>
                    <a:pt x="2640" y="455"/>
                    <a:pt x="2561" y="180"/>
                    <a:pt x="2345" y="62"/>
                  </a:cubicBezTo>
                  <a:cubicBezTo>
                    <a:pt x="2278" y="21"/>
                    <a:pt x="2204" y="1"/>
                    <a:pt x="2130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5960025" y="1580300"/>
              <a:ext cx="67000" cy="77300"/>
            </a:xfrm>
            <a:custGeom>
              <a:avLst/>
              <a:gdLst/>
              <a:ahLst/>
              <a:cxnLst/>
              <a:rect l="l" t="t" r="r" b="b"/>
              <a:pathLst>
                <a:path w="2680" h="3092" extrusionOk="0">
                  <a:moveTo>
                    <a:pt x="2150" y="128"/>
                  </a:moveTo>
                  <a:cubicBezTo>
                    <a:pt x="2219" y="128"/>
                    <a:pt x="2278" y="148"/>
                    <a:pt x="2336" y="178"/>
                  </a:cubicBezTo>
                  <a:cubicBezTo>
                    <a:pt x="2424" y="236"/>
                    <a:pt x="2493" y="315"/>
                    <a:pt x="2513" y="413"/>
                  </a:cubicBezTo>
                  <a:cubicBezTo>
                    <a:pt x="2542" y="511"/>
                    <a:pt x="2533" y="609"/>
                    <a:pt x="2483" y="697"/>
                  </a:cubicBezTo>
                  <a:cubicBezTo>
                    <a:pt x="2022" y="1502"/>
                    <a:pt x="1453" y="2228"/>
                    <a:pt x="776" y="2856"/>
                  </a:cubicBezTo>
                  <a:cubicBezTo>
                    <a:pt x="706" y="2921"/>
                    <a:pt x="612" y="2953"/>
                    <a:pt x="518" y="2953"/>
                  </a:cubicBezTo>
                  <a:cubicBezTo>
                    <a:pt x="413" y="2953"/>
                    <a:pt x="309" y="2914"/>
                    <a:pt x="236" y="2837"/>
                  </a:cubicBezTo>
                  <a:cubicBezTo>
                    <a:pt x="167" y="2768"/>
                    <a:pt x="128" y="2670"/>
                    <a:pt x="138" y="2572"/>
                  </a:cubicBezTo>
                  <a:cubicBezTo>
                    <a:pt x="138" y="2464"/>
                    <a:pt x="187" y="2376"/>
                    <a:pt x="256" y="2307"/>
                  </a:cubicBezTo>
                  <a:cubicBezTo>
                    <a:pt x="874" y="1728"/>
                    <a:pt x="1404" y="1061"/>
                    <a:pt x="1816" y="324"/>
                  </a:cubicBezTo>
                  <a:cubicBezTo>
                    <a:pt x="1875" y="236"/>
                    <a:pt x="1953" y="167"/>
                    <a:pt x="2051" y="148"/>
                  </a:cubicBezTo>
                  <a:cubicBezTo>
                    <a:pt x="2081" y="138"/>
                    <a:pt x="2121" y="128"/>
                    <a:pt x="2150" y="128"/>
                  </a:cubicBezTo>
                  <a:close/>
                  <a:moveTo>
                    <a:pt x="2153" y="1"/>
                  </a:moveTo>
                  <a:cubicBezTo>
                    <a:pt x="2107" y="1"/>
                    <a:pt x="2059" y="7"/>
                    <a:pt x="2012" y="21"/>
                  </a:cubicBezTo>
                  <a:cubicBezTo>
                    <a:pt x="1885" y="60"/>
                    <a:pt x="1777" y="138"/>
                    <a:pt x="1708" y="256"/>
                  </a:cubicBezTo>
                  <a:cubicBezTo>
                    <a:pt x="1296" y="982"/>
                    <a:pt x="776" y="1639"/>
                    <a:pt x="167" y="2208"/>
                  </a:cubicBezTo>
                  <a:cubicBezTo>
                    <a:pt x="69" y="2297"/>
                    <a:pt x="10" y="2424"/>
                    <a:pt x="1" y="2562"/>
                  </a:cubicBezTo>
                  <a:cubicBezTo>
                    <a:pt x="1" y="2699"/>
                    <a:pt x="50" y="2827"/>
                    <a:pt x="138" y="2925"/>
                  </a:cubicBezTo>
                  <a:cubicBezTo>
                    <a:pt x="236" y="3033"/>
                    <a:pt x="374" y="3092"/>
                    <a:pt x="511" y="3092"/>
                  </a:cubicBezTo>
                  <a:cubicBezTo>
                    <a:pt x="649" y="3092"/>
                    <a:pt x="766" y="3043"/>
                    <a:pt x="864" y="2954"/>
                  </a:cubicBezTo>
                  <a:cubicBezTo>
                    <a:pt x="1551" y="2317"/>
                    <a:pt x="2130" y="1580"/>
                    <a:pt x="2592" y="766"/>
                  </a:cubicBezTo>
                  <a:cubicBezTo>
                    <a:pt x="2660" y="649"/>
                    <a:pt x="2680" y="511"/>
                    <a:pt x="2640" y="374"/>
                  </a:cubicBezTo>
                  <a:cubicBezTo>
                    <a:pt x="2611" y="246"/>
                    <a:pt x="2523" y="138"/>
                    <a:pt x="2405" y="69"/>
                  </a:cubicBezTo>
                  <a:cubicBezTo>
                    <a:pt x="2327" y="24"/>
                    <a:pt x="2242" y="1"/>
                    <a:pt x="215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Google Shape;165;p2"/>
          <p:cNvSpPr/>
          <p:nvPr/>
        </p:nvSpPr>
        <p:spPr>
          <a:xfrm>
            <a:off x="977425" y="629625"/>
            <a:ext cx="7704000" cy="42024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"/>
          <p:cNvSpPr/>
          <p:nvPr/>
        </p:nvSpPr>
        <p:spPr>
          <a:xfrm>
            <a:off x="858875" y="511050"/>
            <a:ext cx="7704000" cy="4202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"/>
          <p:cNvSpPr/>
          <p:nvPr/>
        </p:nvSpPr>
        <p:spPr>
          <a:xfrm>
            <a:off x="858825" y="511050"/>
            <a:ext cx="7704000" cy="2979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"/>
          <p:cNvSpPr/>
          <p:nvPr/>
        </p:nvSpPr>
        <p:spPr>
          <a:xfrm>
            <a:off x="720000" y="374500"/>
            <a:ext cx="7704000" cy="42024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"/>
          <p:cNvSpPr/>
          <p:nvPr/>
        </p:nvSpPr>
        <p:spPr>
          <a:xfrm>
            <a:off x="4763800" y="3747075"/>
            <a:ext cx="3573600" cy="13131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"/>
          <p:cNvSpPr/>
          <p:nvPr/>
        </p:nvSpPr>
        <p:spPr>
          <a:xfrm>
            <a:off x="719950" y="374500"/>
            <a:ext cx="7704000" cy="2979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"/>
          <p:cNvSpPr/>
          <p:nvPr/>
        </p:nvSpPr>
        <p:spPr>
          <a:xfrm>
            <a:off x="4672300" y="3655600"/>
            <a:ext cx="3573600" cy="13131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"/>
          <p:cNvSpPr/>
          <p:nvPr/>
        </p:nvSpPr>
        <p:spPr>
          <a:xfrm>
            <a:off x="4672275" y="3655600"/>
            <a:ext cx="3573600" cy="2979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"/>
          <p:cNvSpPr/>
          <p:nvPr/>
        </p:nvSpPr>
        <p:spPr>
          <a:xfrm>
            <a:off x="897875" y="476000"/>
            <a:ext cx="108300" cy="1083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"/>
          <p:cNvSpPr/>
          <p:nvPr/>
        </p:nvSpPr>
        <p:spPr>
          <a:xfrm>
            <a:off x="1107650" y="476000"/>
            <a:ext cx="108300" cy="1083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"/>
          <p:cNvSpPr/>
          <p:nvPr/>
        </p:nvSpPr>
        <p:spPr>
          <a:xfrm>
            <a:off x="1317425" y="476000"/>
            <a:ext cx="108300" cy="1083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"/>
          <p:cNvSpPr/>
          <p:nvPr/>
        </p:nvSpPr>
        <p:spPr>
          <a:xfrm>
            <a:off x="7537050" y="3746950"/>
            <a:ext cx="595500" cy="1152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"/>
          <p:cNvSpPr txBox="1">
            <a:spLocks noGrp="1"/>
          </p:cNvSpPr>
          <p:nvPr>
            <p:ph type="ctrTitle"/>
          </p:nvPr>
        </p:nvSpPr>
        <p:spPr>
          <a:xfrm>
            <a:off x="1056300" y="1702375"/>
            <a:ext cx="7031400" cy="1738800"/>
          </a:xfrm>
          <a:prstGeom prst="rect">
            <a:avLst/>
          </a:prstGeom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8" name="Google Shape;178;p2"/>
          <p:cNvSpPr txBox="1">
            <a:spLocks noGrp="1"/>
          </p:cNvSpPr>
          <p:nvPr>
            <p:ph type="subTitle" idx="1"/>
          </p:nvPr>
        </p:nvSpPr>
        <p:spPr>
          <a:xfrm>
            <a:off x="4878700" y="4090550"/>
            <a:ext cx="31608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">
    <p:bg>
      <p:bgPr>
        <a:solidFill>
          <a:schemeClr val="lt2"/>
        </a:solidFill>
        <a:effectLst/>
      </p:bgPr>
    </p:bg>
    <p:spTree>
      <p:nvGrpSpPr>
        <p:cNvPr id="1" name="Shape 3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8" name="Google Shape;3778;p23"/>
          <p:cNvGrpSpPr/>
          <p:nvPr/>
        </p:nvGrpSpPr>
        <p:grpSpPr>
          <a:xfrm>
            <a:off x="0" y="-24225"/>
            <a:ext cx="9193750" cy="5257725"/>
            <a:chOff x="0" y="-24225"/>
            <a:chExt cx="9193750" cy="5257725"/>
          </a:xfrm>
        </p:grpSpPr>
        <p:sp>
          <p:nvSpPr>
            <p:cNvPr id="3779" name="Google Shape;3779;p23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780" name="Google Shape;3780;p23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781" name="Google Shape;3781;p23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782" name="Google Shape;3782;p23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783" name="Google Shape;3783;p23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784" name="Google Shape;3784;p23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785" name="Google Shape;3785;p23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786" name="Google Shape;3786;p23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787" name="Google Shape;3787;p23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788" name="Google Shape;3788;p23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789" name="Google Shape;3789;p23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790" name="Google Shape;3790;p23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791" name="Google Shape;3791;p23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792" name="Google Shape;3792;p23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793" name="Google Shape;3793;p23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794" name="Google Shape;3794;p23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795" name="Google Shape;3795;p23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796" name="Google Shape;3796;p23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797" name="Google Shape;3797;p23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798" name="Google Shape;3798;p23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799" name="Google Shape;3799;p23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800" name="Google Shape;3800;p23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801" name="Google Shape;3801;p23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802" name="Google Shape;3802;p23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803" name="Google Shape;3803;p23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804" name="Google Shape;3804;p23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805" name="Google Shape;3805;p23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3806" name="Google Shape;3806;p23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3807" name="Google Shape;3807;p23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08" name="Google Shape;3808;p23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09" name="Google Shape;3809;p23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0" name="Google Shape;3810;p23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1" name="Google Shape;3811;p23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2" name="Google Shape;3812;p23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3" name="Google Shape;3813;p23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4" name="Google Shape;3814;p23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5" name="Google Shape;3815;p23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6" name="Google Shape;3816;p23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7" name="Google Shape;3817;p23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8" name="Google Shape;3818;p23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9" name="Google Shape;3819;p23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0" name="Google Shape;3820;p23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1" name="Google Shape;3821;p23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2" name="Google Shape;3822;p23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3" name="Google Shape;3823;p23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4" name="Google Shape;3824;p23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5" name="Google Shape;3825;p23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6" name="Google Shape;3826;p23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7" name="Google Shape;3827;p23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8" name="Google Shape;3828;p23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9" name="Google Shape;3829;p23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30" name="Google Shape;3830;p23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31" name="Google Shape;3831;p23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32" name="Google Shape;3832;p23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33" name="Google Shape;3833;p23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834" name="Google Shape;3834;p23"/>
          <p:cNvGrpSpPr/>
          <p:nvPr/>
        </p:nvGrpSpPr>
        <p:grpSpPr>
          <a:xfrm flipH="1">
            <a:off x="-582168" y="3826465"/>
            <a:ext cx="1885503" cy="1784291"/>
            <a:chOff x="2334550" y="3821100"/>
            <a:chExt cx="1037815" cy="982106"/>
          </a:xfrm>
        </p:grpSpPr>
        <p:sp>
          <p:nvSpPr>
            <p:cNvPr id="3835" name="Google Shape;3835;p23"/>
            <p:cNvSpPr/>
            <p:nvPr/>
          </p:nvSpPr>
          <p:spPr>
            <a:xfrm>
              <a:off x="2430078" y="3825728"/>
              <a:ext cx="936830" cy="936864"/>
            </a:xfrm>
            <a:custGeom>
              <a:avLst/>
              <a:gdLst/>
              <a:ahLst/>
              <a:cxnLst/>
              <a:rect l="l" t="t" r="r" b="b"/>
              <a:pathLst>
                <a:path w="13563" h="13563" extrusionOk="0">
                  <a:moveTo>
                    <a:pt x="8764" y="0"/>
                  </a:moveTo>
                  <a:lnTo>
                    <a:pt x="6331" y="5624"/>
                  </a:lnTo>
                  <a:lnTo>
                    <a:pt x="707" y="3190"/>
                  </a:lnTo>
                  <a:lnTo>
                    <a:pt x="1" y="4809"/>
                  </a:lnTo>
                  <a:lnTo>
                    <a:pt x="5624" y="7242"/>
                  </a:lnTo>
                  <a:lnTo>
                    <a:pt x="3191" y="12866"/>
                  </a:lnTo>
                  <a:lnTo>
                    <a:pt x="4809" y="13562"/>
                  </a:lnTo>
                  <a:lnTo>
                    <a:pt x="7243" y="7940"/>
                  </a:lnTo>
                  <a:lnTo>
                    <a:pt x="12866" y="10383"/>
                  </a:lnTo>
                  <a:lnTo>
                    <a:pt x="13563" y="8764"/>
                  </a:lnTo>
                  <a:lnTo>
                    <a:pt x="7940" y="6330"/>
                  </a:lnTo>
                  <a:lnTo>
                    <a:pt x="10383" y="707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23"/>
            <p:cNvSpPr/>
            <p:nvPr/>
          </p:nvSpPr>
          <p:spPr>
            <a:xfrm>
              <a:off x="2424691" y="3821100"/>
              <a:ext cx="947675" cy="946880"/>
            </a:xfrm>
            <a:custGeom>
              <a:avLst/>
              <a:gdLst/>
              <a:ahLst/>
              <a:cxnLst/>
              <a:rect l="l" t="t" r="r" b="b"/>
              <a:pathLst>
                <a:path w="13720" h="13708" extrusionOk="0">
                  <a:moveTo>
                    <a:pt x="8871" y="166"/>
                  </a:moveTo>
                  <a:lnTo>
                    <a:pt x="10363" y="804"/>
                  </a:lnTo>
                  <a:lnTo>
                    <a:pt x="7959" y="6367"/>
                  </a:lnTo>
                  <a:cubicBezTo>
                    <a:pt x="7949" y="6387"/>
                    <a:pt x="7949" y="6397"/>
                    <a:pt x="7959" y="6417"/>
                  </a:cubicBezTo>
                  <a:cubicBezTo>
                    <a:pt x="7969" y="6437"/>
                    <a:pt x="7979" y="6446"/>
                    <a:pt x="7998" y="6456"/>
                  </a:cubicBezTo>
                  <a:lnTo>
                    <a:pt x="13553" y="8860"/>
                  </a:lnTo>
                  <a:lnTo>
                    <a:pt x="12905" y="10352"/>
                  </a:lnTo>
                  <a:lnTo>
                    <a:pt x="7351" y="7948"/>
                  </a:lnTo>
                  <a:cubicBezTo>
                    <a:pt x="7340" y="7942"/>
                    <a:pt x="7330" y="7940"/>
                    <a:pt x="7320" y="7940"/>
                  </a:cubicBezTo>
                  <a:cubicBezTo>
                    <a:pt x="7292" y="7940"/>
                    <a:pt x="7267" y="7958"/>
                    <a:pt x="7253" y="7987"/>
                  </a:cubicBezTo>
                  <a:lnTo>
                    <a:pt x="4848" y="13541"/>
                  </a:lnTo>
                  <a:lnTo>
                    <a:pt x="3356" y="12894"/>
                  </a:lnTo>
                  <a:lnTo>
                    <a:pt x="5770" y="7339"/>
                  </a:lnTo>
                  <a:cubicBezTo>
                    <a:pt x="5770" y="7320"/>
                    <a:pt x="5781" y="7300"/>
                    <a:pt x="5770" y="7280"/>
                  </a:cubicBezTo>
                  <a:cubicBezTo>
                    <a:pt x="5761" y="7270"/>
                    <a:pt x="5751" y="7251"/>
                    <a:pt x="5731" y="7251"/>
                  </a:cubicBezTo>
                  <a:lnTo>
                    <a:pt x="177" y="4837"/>
                  </a:lnTo>
                  <a:lnTo>
                    <a:pt x="815" y="3345"/>
                  </a:lnTo>
                  <a:lnTo>
                    <a:pt x="6379" y="5759"/>
                  </a:lnTo>
                  <a:cubicBezTo>
                    <a:pt x="6386" y="5761"/>
                    <a:pt x="6394" y="5763"/>
                    <a:pt x="6403" y="5763"/>
                  </a:cubicBezTo>
                  <a:cubicBezTo>
                    <a:pt x="6430" y="5763"/>
                    <a:pt x="6460" y="5750"/>
                    <a:pt x="6468" y="5720"/>
                  </a:cubicBezTo>
                  <a:lnTo>
                    <a:pt x="8871" y="166"/>
                  </a:lnTo>
                  <a:close/>
                  <a:moveTo>
                    <a:pt x="8839" y="1"/>
                  </a:moveTo>
                  <a:cubicBezTo>
                    <a:pt x="8812" y="1"/>
                    <a:pt x="8787" y="17"/>
                    <a:pt x="8773" y="38"/>
                  </a:cubicBezTo>
                  <a:lnTo>
                    <a:pt x="6369" y="5602"/>
                  </a:lnTo>
                  <a:lnTo>
                    <a:pt x="815" y="3198"/>
                  </a:lnTo>
                  <a:cubicBezTo>
                    <a:pt x="796" y="3188"/>
                    <a:pt x="776" y="3188"/>
                    <a:pt x="756" y="3188"/>
                  </a:cubicBezTo>
                  <a:cubicBezTo>
                    <a:pt x="737" y="3198"/>
                    <a:pt x="727" y="3208"/>
                    <a:pt x="717" y="3227"/>
                  </a:cubicBezTo>
                  <a:lnTo>
                    <a:pt x="20" y="4847"/>
                  </a:lnTo>
                  <a:cubicBezTo>
                    <a:pt x="0" y="4886"/>
                    <a:pt x="20" y="4925"/>
                    <a:pt x="50" y="4945"/>
                  </a:cubicBezTo>
                  <a:lnTo>
                    <a:pt x="5613" y="7349"/>
                  </a:lnTo>
                  <a:lnTo>
                    <a:pt x="3210" y="12903"/>
                  </a:lnTo>
                  <a:cubicBezTo>
                    <a:pt x="3190" y="12942"/>
                    <a:pt x="3210" y="12981"/>
                    <a:pt x="3239" y="13001"/>
                  </a:cubicBezTo>
                  <a:lnTo>
                    <a:pt x="4858" y="13698"/>
                  </a:lnTo>
                  <a:cubicBezTo>
                    <a:pt x="4868" y="13698"/>
                    <a:pt x="4878" y="13708"/>
                    <a:pt x="4887" y="13708"/>
                  </a:cubicBezTo>
                  <a:cubicBezTo>
                    <a:pt x="4897" y="13708"/>
                    <a:pt x="4907" y="13698"/>
                    <a:pt x="4917" y="13698"/>
                  </a:cubicBezTo>
                  <a:cubicBezTo>
                    <a:pt x="4927" y="13688"/>
                    <a:pt x="4946" y="13679"/>
                    <a:pt x="4946" y="13659"/>
                  </a:cubicBezTo>
                  <a:lnTo>
                    <a:pt x="7360" y="8105"/>
                  </a:lnTo>
                  <a:lnTo>
                    <a:pt x="12914" y="10509"/>
                  </a:lnTo>
                  <a:cubicBezTo>
                    <a:pt x="12924" y="10514"/>
                    <a:pt x="12934" y="10516"/>
                    <a:pt x="12944" y="10516"/>
                  </a:cubicBezTo>
                  <a:cubicBezTo>
                    <a:pt x="12954" y="10516"/>
                    <a:pt x="12963" y="10514"/>
                    <a:pt x="12973" y="10509"/>
                  </a:cubicBezTo>
                  <a:cubicBezTo>
                    <a:pt x="12983" y="10509"/>
                    <a:pt x="13003" y="10489"/>
                    <a:pt x="13013" y="10469"/>
                  </a:cubicBezTo>
                  <a:lnTo>
                    <a:pt x="13710" y="8860"/>
                  </a:lnTo>
                  <a:cubicBezTo>
                    <a:pt x="13719" y="8821"/>
                    <a:pt x="13710" y="8781"/>
                    <a:pt x="13670" y="8762"/>
                  </a:cubicBezTo>
                  <a:lnTo>
                    <a:pt x="8116" y="6358"/>
                  </a:lnTo>
                  <a:lnTo>
                    <a:pt x="10520" y="804"/>
                  </a:lnTo>
                  <a:cubicBezTo>
                    <a:pt x="10530" y="784"/>
                    <a:pt x="10530" y="765"/>
                    <a:pt x="10520" y="745"/>
                  </a:cubicBezTo>
                  <a:cubicBezTo>
                    <a:pt x="10520" y="725"/>
                    <a:pt x="10500" y="715"/>
                    <a:pt x="10481" y="706"/>
                  </a:cubicBezTo>
                  <a:lnTo>
                    <a:pt x="8871" y="9"/>
                  </a:lnTo>
                  <a:cubicBezTo>
                    <a:pt x="8860" y="3"/>
                    <a:pt x="8850" y="1"/>
                    <a:pt x="88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23"/>
            <p:cNvSpPr/>
            <p:nvPr/>
          </p:nvSpPr>
          <p:spPr>
            <a:xfrm>
              <a:off x="2340007" y="4046075"/>
              <a:ext cx="478603" cy="752434"/>
            </a:xfrm>
            <a:custGeom>
              <a:avLst/>
              <a:gdLst/>
              <a:ahLst/>
              <a:cxnLst/>
              <a:rect l="l" t="t" r="r" b="b"/>
              <a:pathLst>
                <a:path w="6929" h="10893" extrusionOk="0">
                  <a:moveTo>
                    <a:pt x="2011" y="0"/>
                  </a:moveTo>
                  <a:lnTo>
                    <a:pt x="707" y="520"/>
                  </a:lnTo>
                  <a:lnTo>
                    <a:pt x="0" y="2139"/>
                  </a:lnTo>
                  <a:lnTo>
                    <a:pt x="5623" y="4573"/>
                  </a:lnTo>
                  <a:lnTo>
                    <a:pt x="3189" y="10195"/>
                  </a:lnTo>
                  <a:lnTo>
                    <a:pt x="4809" y="10893"/>
                  </a:lnTo>
                  <a:lnTo>
                    <a:pt x="6113" y="10372"/>
                  </a:lnTo>
                  <a:lnTo>
                    <a:pt x="4495" y="9676"/>
                  </a:lnTo>
                  <a:lnTo>
                    <a:pt x="6928" y="4052"/>
                  </a:lnTo>
                  <a:lnTo>
                    <a:pt x="1305" y="161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23"/>
            <p:cNvSpPr/>
            <p:nvPr/>
          </p:nvSpPr>
          <p:spPr>
            <a:xfrm>
              <a:off x="2334550" y="4041033"/>
              <a:ext cx="489448" cy="762174"/>
            </a:xfrm>
            <a:custGeom>
              <a:avLst/>
              <a:gdLst/>
              <a:ahLst/>
              <a:cxnLst/>
              <a:rect l="l" t="t" r="r" b="b"/>
              <a:pathLst>
                <a:path w="7086" h="11034" extrusionOk="0">
                  <a:moveTo>
                    <a:pt x="1953" y="200"/>
                  </a:moveTo>
                  <a:lnTo>
                    <a:pt x="1325" y="1663"/>
                  </a:lnTo>
                  <a:cubicBezTo>
                    <a:pt x="1305" y="1702"/>
                    <a:pt x="1325" y="1741"/>
                    <a:pt x="1355" y="1761"/>
                  </a:cubicBezTo>
                  <a:lnTo>
                    <a:pt x="6918" y="4165"/>
                  </a:lnTo>
                  <a:lnTo>
                    <a:pt x="4515" y="9719"/>
                  </a:lnTo>
                  <a:cubicBezTo>
                    <a:pt x="4495" y="9758"/>
                    <a:pt x="4515" y="9797"/>
                    <a:pt x="4544" y="9817"/>
                  </a:cubicBezTo>
                  <a:lnTo>
                    <a:pt x="6006" y="10445"/>
                  </a:lnTo>
                  <a:lnTo>
                    <a:pt x="4888" y="10887"/>
                  </a:lnTo>
                  <a:lnTo>
                    <a:pt x="3366" y="10229"/>
                  </a:lnTo>
                  <a:lnTo>
                    <a:pt x="5771" y="4675"/>
                  </a:lnTo>
                  <a:cubicBezTo>
                    <a:pt x="5780" y="4655"/>
                    <a:pt x="5780" y="4636"/>
                    <a:pt x="5771" y="4616"/>
                  </a:cubicBezTo>
                  <a:cubicBezTo>
                    <a:pt x="5761" y="4597"/>
                    <a:pt x="5751" y="4587"/>
                    <a:pt x="5731" y="4577"/>
                  </a:cubicBezTo>
                  <a:lnTo>
                    <a:pt x="177" y="2173"/>
                  </a:lnTo>
                  <a:lnTo>
                    <a:pt x="834" y="642"/>
                  </a:lnTo>
                  <a:lnTo>
                    <a:pt x="1953" y="200"/>
                  </a:lnTo>
                  <a:close/>
                  <a:moveTo>
                    <a:pt x="2085" y="0"/>
                  </a:moveTo>
                  <a:cubicBezTo>
                    <a:pt x="2077" y="0"/>
                    <a:pt x="2069" y="1"/>
                    <a:pt x="2061" y="4"/>
                  </a:cubicBezTo>
                  <a:lnTo>
                    <a:pt x="756" y="524"/>
                  </a:lnTo>
                  <a:cubicBezTo>
                    <a:pt x="736" y="534"/>
                    <a:pt x="727" y="544"/>
                    <a:pt x="717" y="564"/>
                  </a:cubicBezTo>
                  <a:lnTo>
                    <a:pt x="20" y="2182"/>
                  </a:lnTo>
                  <a:cubicBezTo>
                    <a:pt x="1" y="2212"/>
                    <a:pt x="20" y="2261"/>
                    <a:pt x="59" y="2271"/>
                  </a:cubicBezTo>
                  <a:lnTo>
                    <a:pt x="5614" y="4675"/>
                  </a:lnTo>
                  <a:lnTo>
                    <a:pt x="3209" y="10239"/>
                  </a:lnTo>
                  <a:cubicBezTo>
                    <a:pt x="3200" y="10249"/>
                    <a:pt x="3200" y="10268"/>
                    <a:pt x="3209" y="10288"/>
                  </a:cubicBezTo>
                  <a:cubicBezTo>
                    <a:pt x="3209" y="10308"/>
                    <a:pt x="3229" y="10318"/>
                    <a:pt x="3239" y="10327"/>
                  </a:cubicBezTo>
                  <a:lnTo>
                    <a:pt x="4858" y="11024"/>
                  </a:lnTo>
                  <a:cubicBezTo>
                    <a:pt x="4868" y="11034"/>
                    <a:pt x="4877" y="11034"/>
                    <a:pt x="4888" y="11034"/>
                  </a:cubicBezTo>
                  <a:lnTo>
                    <a:pt x="4917" y="11034"/>
                  </a:lnTo>
                  <a:lnTo>
                    <a:pt x="6222" y="10514"/>
                  </a:lnTo>
                  <a:cubicBezTo>
                    <a:pt x="6242" y="10504"/>
                    <a:pt x="6261" y="10475"/>
                    <a:pt x="6261" y="10445"/>
                  </a:cubicBezTo>
                  <a:cubicBezTo>
                    <a:pt x="6261" y="10426"/>
                    <a:pt x="6242" y="10396"/>
                    <a:pt x="6222" y="10386"/>
                  </a:cubicBezTo>
                  <a:lnTo>
                    <a:pt x="4661" y="9710"/>
                  </a:lnTo>
                  <a:lnTo>
                    <a:pt x="7075" y="4155"/>
                  </a:lnTo>
                  <a:cubicBezTo>
                    <a:pt x="7075" y="4136"/>
                    <a:pt x="7086" y="4116"/>
                    <a:pt x="7075" y="4096"/>
                  </a:cubicBezTo>
                  <a:cubicBezTo>
                    <a:pt x="7066" y="4086"/>
                    <a:pt x="7056" y="4067"/>
                    <a:pt x="7036" y="4067"/>
                  </a:cubicBezTo>
                  <a:lnTo>
                    <a:pt x="1482" y="1653"/>
                  </a:lnTo>
                  <a:lnTo>
                    <a:pt x="2149" y="102"/>
                  </a:lnTo>
                  <a:cubicBezTo>
                    <a:pt x="2159" y="73"/>
                    <a:pt x="2159" y="43"/>
                    <a:pt x="2140" y="24"/>
                  </a:cubicBezTo>
                  <a:cubicBezTo>
                    <a:pt x="2125" y="9"/>
                    <a:pt x="2106" y="0"/>
                    <a:pt x="208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23"/>
            <p:cNvSpPr/>
            <p:nvPr/>
          </p:nvSpPr>
          <p:spPr>
            <a:xfrm>
              <a:off x="2804248" y="3825728"/>
              <a:ext cx="231255" cy="388478"/>
            </a:xfrm>
            <a:custGeom>
              <a:avLst/>
              <a:gdLst/>
              <a:ahLst/>
              <a:cxnLst/>
              <a:rect l="l" t="t" r="r" b="b"/>
              <a:pathLst>
                <a:path w="3348" h="5624" extrusionOk="0">
                  <a:moveTo>
                    <a:pt x="3347" y="0"/>
                  </a:moveTo>
                  <a:lnTo>
                    <a:pt x="2042" y="521"/>
                  </a:lnTo>
                  <a:lnTo>
                    <a:pt x="1" y="5231"/>
                  </a:lnTo>
                  <a:lnTo>
                    <a:pt x="914" y="5624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23"/>
            <p:cNvSpPr/>
            <p:nvPr/>
          </p:nvSpPr>
          <p:spPr>
            <a:xfrm>
              <a:off x="2799551" y="3821238"/>
              <a:ext cx="240649" cy="397734"/>
            </a:xfrm>
            <a:custGeom>
              <a:avLst/>
              <a:gdLst/>
              <a:ahLst/>
              <a:cxnLst/>
              <a:rect l="l" t="t" r="r" b="b"/>
              <a:pathLst>
                <a:path w="3484" h="5758" extrusionOk="0">
                  <a:moveTo>
                    <a:pt x="3278" y="193"/>
                  </a:moveTo>
                  <a:lnTo>
                    <a:pt x="942" y="5600"/>
                  </a:lnTo>
                  <a:lnTo>
                    <a:pt x="157" y="5257"/>
                  </a:lnTo>
                  <a:lnTo>
                    <a:pt x="2159" y="635"/>
                  </a:lnTo>
                  <a:lnTo>
                    <a:pt x="3278" y="193"/>
                  </a:lnTo>
                  <a:close/>
                  <a:moveTo>
                    <a:pt x="3421" y="0"/>
                  </a:moveTo>
                  <a:cubicBezTo>
                    <a:pt x="3410" y="0"/>
                    <a:pt x="3398" y="3"/>
                    <a:pt x="3386" y="7"/>
                  </a:cubicBezTo>
                  <a:lnTo>
                    <a:pt x="2081" y="517"/>
                  </a:lnTo>
                  <a:cubicBezTo>
                    <a:pt x="2061" y="527"/>
                    <a:pt x="2051" y="536"/>
                    <a:pt x="2042" y="556"/>
                  </a:cubicBezTo>
                  <a:lnTo>
                    <a:pt x="0" y="5266"/>
                  </a:lnTo>
                  <a:lnTo>
                    <a:pt x="0" y="5325"/>
                  </a:lnTo>
                  <a:cubicBezTo>
                    <a:pt x="10" y="5335"/>
                    <a:pt x="20" y="5355"/>
                    <a:pt x="40" y="5364"/>
                  </a:cubicBezTo>
                  <a:lnTo>
                    <a:pt x="952" y="5757"/>
                  </a:lnTo>
                  <a:lnTo>
                    <a:pt x="982" y="5757"/>
                  </a:lnTo>
                  <a:cubicBezTo>
                    <a:pt x="1001" y="5757"/>
                    <a:pt x="1030" y="5748"/>
                    <a:pt x="1041" y="5718"/>
                  </a:cubicBezTo>
                  <a:lnTo>
                    <a:pt x="3474" y="95"/>
                  </a:lnTo>
                  <a:cubicBezTo>
                    <a:pt x="3484" y="76"/>
                    <a:pt x="3484" y="36"/>
                    <a:pt x="3464" y="17"/>
                  </a:cubicBezTo>
                  <a:cubicBezTo>
                    <a:pt x="3452" y="5"/>
                    <a:pt x="3438" y="0"/>
                    <a:pt x="342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23"/>
            <p:cNvSpPr/>
            <p:nvPr/>
          </p:nvSpPr>
          <p:spPr>
            <a:xfrm>
              <a:off x="2903230" y="4374110"/>
              <a:ext cx="415609" cy="204048"/>
            </a:xfrm>
            <a:custGeom>
              <a:avLst/>
              <a:gdLst/>
              <a:ahLst/>
              <a:cxnLst/>
              <a:rect l="l" t="t" r="r" b="b"/>
              <a:pathLst>
                <a:path w="6017" h="2954" extrusionOk="0">
                  <a:moveTo>
                    <a:pt x="393" y="1"/>
                  </a:moveTo>
                  <a:lnTo>
                    <a:pt x="0" y="913"/>
                  </a:lnTo>
                  <a:lnTo>
                    <a:pt x="4711" y="2954"/>
                  </a:lnTo>
                  <a:lnTo>
                    <a:pt x="6016" y="2444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23"/>
            <p:cNvSpPr/>
            <p:nvPr/>
          </p:nvSpPr>
          <p:spPr>
            <a:xfrm>
              <a:off x="2897773" y="4369551"/>
              <a:ext cx="425763" cy="213442"/>
            </a:xfrm>
            <a:custGeom>
              <a:avLst/>
              <a:gdLst/>
              <a:ahLst/>
              <a:cxnLst/>
              <a:rect l="l" t="t" r="r" b="b"/>
              <a:pathLst>
                <a:path w="6164" h="3090" extrusionOk="0">
                  <a:moveTo>
                    <a:pt x="511" y="165"/>
                  </a:moveTo>
                  <a:lnTo>
                    <a:pt x="5908" y="2500"/>
                  </a:lnTo>
                  <a:lnTo>
                    <a:pt x="4790" y="2941"/>
                  </a:lnTo>
                  <a:lnTo>
                    <a:pt x="168" y="950"/>
                  </a:lnTo>
                  <a:lnTo>
                    <a:pt x="511" y="165"/>
                  </a:lnTo>
                  <a:close/>
                  <a:moveTo>
                    <a:pt x="472" y="0"/>
                  </a:moveTo>
                  <a:cubicBezTo>
                    <a:pt x="463" y="0"/>
                    <a:pt x="453" y="3"/>
                    <a:pt x="443" y="8"/>
                  </a:cubicBezTo>
                  <a:cubicBezTo>
                    <a:pt x="433" y="17"/>
                    <a:pt x="413" y="27"/>
                    <a:pt x="404" y="47"/>
                  </a:cubicBezTo>
                  <a:lnTo>
                    <a:pt x="11" y="950"/>
                  </a:lnTo>
                  <a:cubicBezTo>
                    <a:pt x="1" y="989"/>
                    <a:pt x="11" y="1028"/>
                    <a:pt x="50" y="1048"/>
                  </a:cubicBezTo>
                  <a:lnTo>
                    <a:pt x="4761" y="3089"/>
                  </a:lnTo>
                  <a:lnTo>
                    <a:pt x="4820" y="3089"/>
                  </a:lnTo>
                  <a:lnTo>
                    <a:pt x="6124" y="2569"/>
                  </a:lnTo>
                  <a:cubicBezTo>
                    <a:pt x="6144" y="2559"/>
                    <a:pt x="6164" y="2540"/>
                    <a:pt x="6164" y="2510"/>
                  </a:cubicBezTo>
                  <a:cubicBezTo>
                    <a:pt x="6164" y="2481"/>
                    <a:pt x="6144" y="2451"/>
                    <a:pt x="6124" y="2441"/>
                  </a:cubicBezTo>
                  <a:lnTo>
                    <a:pt x="502" y="8"/>
                  </a:lnTo>
                  <a:cubicBezTo>
                    <a:pt x="492" y="3"/>
                    <a:pt x="482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3" name="Google Shape;3843;p23"/>
          <p:cNvGrpSpPr/>
          <p:nvPr/>
        </p:nvGrpSpPr>
        <p:grpSpPr>
          <a:xfrm flipH="1">
            <a:off x="7398137" y="-1322548"/>
            <a:ext cx="2153989" cy="4314973"/>
            <a:chOff x="4607800" y="1290325"/>
            <a:chExt cx="523550" cy="1048800"/>
          </a:xfrm>
        </p:grpSpPr>
        <p:sp>
          <p:nvSpPr>
            <p:cNvPr id="3844" name="Google Shape;3844;p23"/>
            <p:cNvSpPr/>
            <p:nvPr/>
          </p:nvSpPr>
          <p:spPr>
            <a:xfrm>
              <a:off x="4609750" y="1292050"/>
              <a:ext cx="519875" cy="1045375"/>
            </a:xfrm>
            <a:custGeom>
              <a:avLst/>
              <a:gdLst/>
              <a:ahLst/>
              <a:cxnLst/>
              <a:rect l="l" t="t" r="r" b="b"/>
              <a:pathLst>
                <a:path w="20795" h="41815" extrusionOk="0">
                  <a:moveTo>
                    <a:pt x="1" y="0"/>
                  </a:moveTo>
                  <a:lnTo>
                    <a:pt x="1" y="41814"/>
                  </a:lnTo>
                  <a:lnTo>
                    <a:pt x="20794" y="41814"/>
                  </a:lnTo>
                  <a:lnTo>
                    <a:pt x="207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23"/>
            <p:cNvSpPr/>
            <p:nvPr/>
          </p:nvSpPr>
          <p:spPr>
            <a:xfrm>
              <a:off x="4607800" y="1290325"/>
              <a:ext cx="523550" cy="1048800"/>
            </a:xfrm>
            <a:custGeom>
              <a:avLst/>
              <a:gdLst/>
              <a:ahLst/>
              <a:cxnLst/>
              <a:rect l="l" t="t" r="r" b="b"/>
              <a:pathLst>
                <a:path w="20942" h="41952" extrusionOk="0">
                  <a:moveTo>
                    <a:pt x="20804" y="138"/>
                  </a:moveTo>
                  <a:lnTo>
                    <a:pt x="20804" y="41805"/>
                  </a:lnTo>
                  <a:lnTo>
                    <a:pt x="147" y="41805"/>
                  </a:lnTo>
                  <a:lnTo>
                    <a:pt x="147" y="138"/>
                  </a:lnTo>
                  <a:close/>
                  <a:moveTo>
                    <a:pt x="79" y="1"/>
                  </a:moveTo>
                  <a:cubicBezTo>
                    <a:pt x="39" y="1"/>
                    <a:pt x="0" y="30"/>
                    <a:pt x="0" y="69"/>
                  </a:cubicBezTo>
                  <a:lnTo>
                    <a:pt x="0" y="41883"/>
                  </a:lnTo>
                  <a:cubicBezTo>
                    <a:pt x="0" y="41922"/>
                    <a:pt x="39" y="41952"/>
                    <a:pt x="79" y="41952"/>
                  </a:cubicBezTo>
                  <a:lnTo>
                    <a:pt x="20872" y="41952"/>
                  </a:lnTo>
                  <a:cubicBezTo>
                    <a:pt x="20911" y="41952"/>
                    <a:pt x="20941" y="41922"/>
                    <a:pt x="20941" y="41883"/>
                  </a:cubicBezTo>
                  <a:lnTo>
                    <a:pt x="20941" y="69"/>
                  </a:lnTo>
                  <a:cubicBezTo>
                    <a:pt x="20941" y="30"/>
                    <a:pt x="20911" y="1"/>
                    <a:pt x="20872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23"/>
            <p:cNvSpPr/>
            <p:nvPr/>
          </p:nvSpPr>
          <p:spPr>
            <a:xfrm>
              <a:off x="4634025" y="1321175"/>
              <a:ext cx="34875" cy="42300"/>
            </a:xfrm>
            <a:custGeom>
              <a:avLst/>
              <a:gdLst/>
              <a:ahLst/>
              <a:cxnLst/>
              <a:rect l="l" t="t" r="r" b="b"/>
              <a:pathLst>
                <a:path w="1395" h="1692" extrusionOk="0">
                  <a:moveTo>
                    <a:pt x="226" y="1"/>
                  </a:moveTo>
                  <a:cubicBezTo>
                    <a:pt x="186" y="1"/>
                    <a:pt x="145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2"/>
                    <a:pt x="1296" y="1642"/>
                  </a:cubicBezTo>
                  <a:cubicBezTo>
                    <a:pt x="1385" y="1573"/>
                    <a:pt x="1394" y="1445"/>
                    <a:pt x="1326" y="1367"/>
                  </a:cubicBezTo>
                  <a:cubicBezTo>
                    <a:pt x="1119" y="1122"/>
                    <a:pt x="923" y="837"/>
                    <a:pt x="727" y="56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23"/>
            <p:cNvSpPr/>
            <p:nvPr/>
          </p:nvSpPr>
          <p:spPr>
            <a:xfrm>
              <a:off x="4689975" y="1316075"/>
              <a:ext cx="50550" cy="14525"/>
            </a:xfrm>
            <a:custGeom>
              <a:avLst/>
              <a:gdLst/>
              <a:ahLst/>
              <a:cxnLst/>
              <a:rect l="l" t="t" r="r" b="b"/>
              <a:pathLst>
                <a:path w="2022" h="581" extrusionOk="0">
                  <a:moveTo>
                    <a:pt x="1825" y="1"/>
                  </a:moveTo>
                  <a:cubicBezTo>
                    <a:pt x="1266" y="11"/>
                    <a:pt x="717" y="79"/>
                    <a:pt x="177" y="197"/>
                  </a:cubicBezTo>
                  <a:cubicBezTo>
                    <a:pt x="69" y="217"/>
                    <a:pt x="0" y="325"/>
                    <a:pt x="30" y="433"/>
                  </a:cubicBezTo>
                  <a:cubicBezTo>
                    <a:pt x="50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76" y="462"/>
                    <a:pt x="1306" y="404"/>
                    <a:pt x="1825" y="393"/>
                  </a:cubicBezTo>
                  <a:cubicBezTo>
                    <a:pt x="1934" y="393"/>
                    <a:pt x="2022" y="305"/>
                    <a:pt x="2022" y="197"/>
                  </a:cubicBezTo>
                  <a:cubicBezTo>
                    <a:pt x="2022" y="90"/>
                    <a:pt x="1934" y="1"/>
                    <a:pt x="18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23"/>
            <p:cNvSpPr/>
            <p:nvPr/>
          </p:nvSpPr>
          <p:spPr>
            <a:xfrm>
              <a:off x="4847475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1"/>
                    <a:pt x="196" y="1"/>
                  </a:cubicBezTo>
                  <a:cubicBezTo>
                    <a:pt x="89" y="1"/>
                    <a:pt x="0" y="99"/>
                    <a:pt x="10" y="208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8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23"/>
            <p:cNvSpPr/>
            <p:nvPr/>
          </p:nvSpPr>
          <p:spPr>
            <a:xfrm>
              <a:off x="4820975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3" y="1"/>
                  </a:moveTo>
                  <a:cubicBezTo>
                    <a:pt x="1311" y="1"/>
                    <a:pt x="1270" y="14"/>
                    <a:pt x="1237" y="42"/>
                  </a:cubicBezTo>
                  <a:lnTo>
                    <a:pt x="89" y="984"/>
                  </a:lnTo>
                  <a:cubicBezTo>
                    <a:pt x="11" y="1053"/>
                    <a:pt x="0" y="1181"/>
                    <a:pt x="69" y="1259"/>
                  </a:cubicBezTo>
                  <a:cubicBezTo>
                    <a:pt x="98" y="1309"/>
                    <a:pt x="157" y="1338"/>
                    <a:pt x="216" y="1338"/>
                  </a:cubicBezTo>
                  <a:cubicBezTo>
                    <a:pt x="255" y="1338"/>
                    <a:pt x="305" y="1318"/>
                    <a:pt x="334" y="1289"/>
                  </a:cubicBezTo>
                  <a:lnTo>
                    <a:pt x="1482" y="347"/>
                  </a:lnTo>
                  <a:cubicBezTo>
                    <a:pt x="1570" y="278"/>
                    <a:pt x="1581" y="160"/>
                    <a:pt x="1512" y="72"/>
                  </a:cubicBezTo>
                  <a:cubicBezTo>
                    <a:pt x="1472" y="26"/>
                    <a:pt x="1412" y="1"/>
                    <a:pt x="13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23"/>
            <p:cNvSpPr/>
            <p:nvPr/>
          </p:nvSpPr>
          <p:spPr>
            <a:xfrm>
              <a:off x="4829300" y="1457350"/>
              <a:ext cx="28975" cy="45700"/>
            </a:xfrm>
            <a:custGeom>
              <a:avLst/>
              <a:gdLst/>
              <a:ahLst/>
              <a:cxnLst/>
              <a:rect l="l" t="t" r="r" b="b"/>
              <a:pathLst>
                <a:path w="1159" h="1828" extrusionOk="0">
                  <a:moveTo>
                    <a:pt x="227" y="1"/>
                  </a:moveTo>
                  <a:cubicBezTo>
                    <a:pt x="197" y="1"/>
                    <a:pt x="167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66" y="1720"/>
                  </a:lnTo>
                  <a:cubicBezTo>
                    <a:pt x="796" y="1788"/>
                    <a:pt x="865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20" y="1759"/>
                    <a:pt x="1159" y="1641"/>
                    <a:pt x="1110" y="1543"/>
                  </a:cubicBezTo>
                  <a:lnTo>
                    <a:pt x="404" y="111"/>
                  </a:lnTo>
                  <a:cubicBezTo>
                    <a:pt x="369" y="41"/>
                    <a:pt x="299" y="1"/>
                    <a:pt x="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23"/>
            <p:cNvSpPr/>
            <p:nvPr/>
          </p:nvSpPr>
          <p:spPr>
            <a:xfrm>
              <a:off x="48234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199" y="1"/>
                  </a:moveTo>
                  <a:cubicBezTo>
                    <a:pt x="1153" y="1"/>
                    <a:pt x="1107" y="18"/>
                    <a:pt x="1070" y="51"/>
                  </a:cubicBezTo>
                  <a:lnTo>
                    <a:pt x="89" y="914"/>
                  </a:lnTo>
                  <a:cubicBezTo>
                    <a:pt x="11" y="982"/>
                    <a:pt x="0" y="1110"/>
                    <a:pt x="70" y="1189"/>
                  </a:cubicBezTo>
                  <a:cubicBezTo>
                    <a:pt x="109" y="1238"/>
                    <a:pt x="157" y="1257"/>
                    <a:pt x="216" y="1257"/>
                  </a:cubicBezTo>
                  <a:cubicBezTo>
                    <a:pt x="266" y="1257"/>
                    <a:pt x="305" y="1238"/>
                    <a:pt x="344" y="1209"/>
                  </a:cubicBezTo>
                  <a:lnTo>
                    <a:pt x="1326" y="345"/>
                  </a:lnTo>
                  <a:cubicBezTo>
                    <a:pt x="1404" y="266"/>
                    <a:pt x="1414" y="149"/>
                    <a:pt x="1345" y="70"/>
                  </a:cubicBezTo>
                  <a:cubicBezTo>
                    <a:pt x="1304" y="23"/>
                    <a:pt x="1251" y="1"/>
                    <a:pt x="1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23"/>
            <p:cNvSpPr/>
            <p:nvPr/>
          </p:nvSpPr>
          <p:spPr>
            <a:xfrm>
              <a:off x="4833725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0"/>
                  </a:moveTo>
                  <a:cubicBezTo>
                    <a:pt x="199" y="0"/>
                    <a:pt x="178" y="3"/>
                    <a:pt x="158" y="8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98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4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9" y="49"/>
                    <a:pt x="304" y="0"/>
                    <a:pt x="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23"/>
            <p:cNvSpPr/>
            <p:nvPr/>
          </p:nvSpPr>
          <p:spPr>
            <a:xfrm>
              <a:off x="4814600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8" y="0"/>
                  </a:moveTo>
                  <a:cubicBezTo>
                    <a:pt x="1775" y="0"/>
                    <a:pt x="1750" y="5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60"/>
                    <a:pt x="39" y="858"/>
                  </a:cubicBezTo>
                  <a:cubicBezTo>
                    <a:pt x="69" y="936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50" y="46"/>
                    <a:pt x="1876" y="0"/>
                    <a:pt x="1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23"/>
            <p:cNvSpPr/>
            <p:nvPr/>
          </p:nvSpPr>
          <p:spPr>
            <a:xfrm>
              <a:off x="4831050" y="172177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5"/>
                    <a:pt x="147" y="14"/>
                  </a:cubicBezTo>
                  <a:cubicBezTo>
                    <a:pt x="49" y="43"/>
                    <a:pt x="0" y="161"/>
                    <a:pt x="29" y="259"/>
                  </a:cubicBezTo>
                  <a:lnTo>
                    <a:pt x="608" y="1790"/>
                  </a:lnTo>
                  <a:cubicBezTo>
                    <a:pt x="637" y="1868"/>
                    <a:pt x="707" y="1918"/>
                    <a:pt x="785" y="1918"/>
                  </a:cubicBezTo>
                  <a:cubicBezTo>
                    <a:pt x="814" y="1918"/>
                    <a:pt x="834" y="1918"/>
                    <a:pt x="853" y="1907"/>
                  </a:cubicBezTo>
                  <a:cubicBezTo>
                    <a:pt x="952" y="1868"/>
                    <a:pt x="1010" y="1761"/>
                    <a:pt x="971" y="165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23"/>
            <p:cNvSpPr/>
            <p:nvPr/>
          </p:nvSpPr>
          <p:spPr>
            <a:xfrm>
              <a:off x="4820250" y="1784025"/>
              <a:ext cx="40500" cy="33300"/>
            </a:xfrm>
            <a:custGeom>
              <a:avLst/>
              <a:gdLst/>
              <a:ahLst/>
              <a:cxnLst/>
              <a:rect l="l" t="t" r="r" b="b"/>
              <a:pathLst>
                <a:path w="1620" h="1332" extrusionOk="0">
                  <a:moveTo>
                    <a:pt x="212" y="1"/>
                  </a:moveTo>
                  <a:cubicBezTo>
                    <a:pt x="155" y="1"/>
                    <a:pt x="98" y="25"/>
                    <a:pt x="59" y="75"/>
                  </a:cubicBezTo>
                  <a:cubicBezTo>
                    <a:pt x="0" y="163"/>
                    <a:pt x="10" y="281"/>
                    <a:pt x="98" y="350"/>
                  </a:cubicBezTo>
                  <a:lnTo>
                    <a:pt x="1276" y="1282"/>
                  </a:lnTo>
                  <a:cubicBezTo>
                    <a:pt x="1315" y="1312"/>
                    <a:pt x="1354" y="1331"/>
                    <a:pt x="1403" y="1331"/>
                  </a:cubicBezTo>
                  <a:cubicBezTo>
                    <a:pt x="1462" y="1331"/>
                    <a:pt x="1511" y="1302"/>
                    <a:pt x="1551" y="1253"/>
                  </a:cubicBezTo>
                  <a:cubicBezTo>
                    <a:pt x="1619" y="1164"/>
                    <a:pt x="1610" y="1046"/>
                    <a:pt x="1521" y="978"/>
                  </a:cubicBezTo>
                  <a:lnTo>
                    <a:pt x="334" y="45"/>
                  </a:lnTo>
                  <a:cubicBezTo>
                    <a:pt x="300" y="16"/>
                    <a:pt x="256" y="1"/>
                    <a:pt x="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23"/>
            <p:cNvSpPr/>
            <p:nvPr/>
          </p:nvSpPr>
          <p:spPr>
            <a:xfrm>
              <a:off x="4767500" y="1779975"/>
              <a:ext cx="36075" cy="35625"/>
            </a:xfrm>
            <a:custGeom>
              <a:avLst/>
              <a:gdLst/>
              <a:ahLst/>
              <a:cxnLst/>
              <a:rect l="l" t="t" r="r" b="b"/>
              <a:pathLst>
                <a:path w="1443" h="1425" extrusionOk="0">
                  <a:moveTo>
                    <a:pt x="1232" y="0"/>
                  </a:moveTo>
                  <a:cubicBezTo>
                    <a:pt x="1181" y="0"/>
                    <a:pt x="1130" y="20"/>
                    <a:pt x="1090" y="61"/>
                  </a:cubicBezTo>
                  <a:lnTo>
                    <a:pt x="79" y="1091"/>
                  </a:lnTo>
                  <a:cubicBezTo>
                    <a:pt x="0" y="1169"/>
                    <a:pt x="0" y="1287"/>
                    <a:pt x="79" y="1365"/>
                  </a:cubicBezTo>
                  <a:cubicBezTo>
                    <a:pt x="118" y="1405"/>
                    <a:pt x="167" y="1424"/>
                    <a:pt x="216" y="1424"/>
                  </a:cubicBezTo>
                  <a:cubicBezTo>
                    <a:pt x="26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43" y="257"/>
                    <a:pt x="1443" y="129"/>
                    <a:pt x="1364" y="50"/>
                  </a:cubicBezTo>
                  <a:cubicBezTo>
                    <a:pt x="1327" y="18"/>
                    <a:pt x="1280" y="0"/>
                    <a:pt x="12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23"/>
            <p:cNvSpPr/>
            <p:nvPr/>
          </p:nvSpPr>
          <p:spPr>
            <a:xfrm>
              <a:off x="4692900" y="1783400"/>
              <a:ext cx="39275" cy="31700"/>
            </a:xfrm>
            <a:custGeom>
              <a:avLst/>
              <a:gdLst/>
              <a:ahLst/>
              <a:cxnLst/>
              <a:rect l="l" t="t" r="r" b="b"/>
              <a:pathLst>
                <a:path w="1571" h="1268" extrusionOk="0">
                  <a:moveTo>
                    <a:pt x="212" y="1"/>
                  </a:moveTo>
                  <a:cubicBezTo>
                    <a:pt x="162" y="1"/>
                    <a:pt x="111" y="20"/>
                    <a:pt x="70" y="61"/>
                  </a:cubicBezTo>
                  <a:cubicBezTo>
                    <a:pt x="1" y="129"/>
                    <a:pt x="1" y="257"/>
                    <a:pt x="70" y="336"/>
                  </a:cubicBezTo>
                  <a:cubicBezTo>
                    <a:pt x="433" y="679"/>
                    <a:pt x="825" y="984"/>
                    <a:pt x="1248" y="1248"/>
                  </a:cubicBezTo>
                  <a:cubicBezTo>
                    <a:pt x="1277" y="1268"/>
                    <a:pt x="1316" y="1268"/>
                    <a:pt x="1355" y="1268"/>
                  </a:cubicBezTo>
                  <a:cubicBezTo>
                    <a:pt x="1414" y="1268"/>
                    <a:pt x="1483" y="1239"/>
                    <a:pt x="1512" y="1180"/>
                  </a:cubicBezTo>
                  <a:cubicBezTo>
                    <a:pt x="1571" y="1091"/>
                    <a:pt x="1542" y="964"/>
                    <a:pt x="1453" y="914"/>
                  </a:cubicBezTo>
                  <a:cubicBezTo>
                    <a:pt x="1051" y="669"/>
                    <a:pt x="678" y="385"/>
                    <a:pt x="345" y="51"/>
                  </a:cubicBezTo>
                  <a:cubicBezTo>
                    <a:pt x="307" y="18"/>
                    <a:pt x="260" y="1"/>
                    <a:pt x="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23"/>
            <p:cNvSpPr/>
            <p:nvPr/>
          </p:nvSpPr>
          <p:spPr>
            <a:xfrm>
              <a:off x="4639425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303" y="1"/>
                  </a:moveTo>
                  <a:cubicBezTo>
                    <a:pt x="1262" y="1"/>
                    <a:pt x="1221" y="13"/>
                    <a:pt x="1188" y="38"/>
                  </a:cubicBezTo>
                  <a:lnTo>
                    <a:pt x="99" y="882"/>
                  </a:lnTo>
                  <a:cubicBezTo>
                    <a:pt x="20" y="941"/>
                    <a:pt x="1" y="1069"/>
                    <a:pt x="70" y="1147"/>
                  </a:cubicBezTo>
                  <a:cubicBezTo>
                    <a:pt x="109" y="1196"/>
                    <a:pt x="168" y="1226"/>
                    <a:pt x="227" y="1226"/>
                  </a:cubicBezTo>
                  <a:cubicBezTo>
                    <a:pt x="266" y="1226"/>
                    <a:pt x="305" y="1215"/>
                    <a:pt x="344" y="1186"/>
                  </a:cubicBezTo>
                  <a:lnTo>
                    <a:pt x="142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9" y="26"/>
                    <a:pt x="1361" y="1"/>
                    <a:pt x="1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23"/>
            <p:cNvSpPr/>
            <p:nvPr/>
          </p:nvSpPr>
          <p:spPr>
            <a:xfrm>
              <a:off x="4625450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12" y="1"/>
                  </a:moveTo>
                  <a:cubicBezTo>
                    <a:pt x="190" y="1"/>
                    <a:pt x="168" y="5"/>
                    <a:pt x="147" y="13"/>
                  </a:cubicBezTo>
                  <a:cubicBezTo>
                    <a:pt x="49" y="52"/>
                    <a:pt x="1" y="160"/>
                    <a:pt x="30" y="258"/>
                  </a:cubicBezTo>
                  <a:cubicBezTo>
                    <a:pt x="206" y="749"/>
                    <a:pt x="461" y="1210"/>
                    <a:pt x="766" y="1632"/>
                  </a:cubicBezTo>
                  <a:cubicBezTo>
                    <a:pt x="805" y="1681"/>
                    <a:pt x="864" y="1710"/>
                    <a:pt x="923" y="1710"/>
                  </a:cubicBezTo>
                  <a:cubicBezTo>
                    <a:pt x="962" y="1710"/>
                    <a:pt x="1002" y="1701"/>
                    <a:pt x="1041" y="1671"/>
                  </a:cubicBezTo>
                  <a:cubicBezTo>
                    <a:pt x="1129" y="1612"/>
                    <a:pt x="1148" y="1485"/>
                    <a:pt x="1080" y="1396"/>
                  </a:cubicBezTo>
                  <a:cubicBezTo>
                    <a:pt x="795" y="1014"/>
                    <a:pt x="560" y="582"/>
                    <a:pt x="403" y="131"/>
                  </a:cubicBezTo>
                  <a:cubicBezTo>
                    <a:pt x="372" y="54"/>
                    <a:pt x="292" y="1"/>
                    <a:pt x="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23"/>
            <p:cNvSpPr/>
            <p:nvPr/>
          </p:nvSpPr>
          <p:spPr>
            <a:xfrm>
              <a:off x="4629625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67" y="1302"/>
                    <a:pt x="216" y="1302"/>
                  </a:cubicBezTo>
                  <a:cubicBezTo>
                    <a:pt x="265" y="1302"/>
                    <a:pt x="314" y="1283"/>
                    <a:pt x="344" y="1254"/>
                  </a:cubicBezTo>
                  <a:lnTo>
                    <a:pt x="1384" y="341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3"/>
                    <a:pt x="1301" y="0"/>
                    <a:pt x="1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23"/>
            <p:cNvSpPr/>
            <p:nvPr/>
          </p:nvSpPr>
          <p:spPr>
            <a:xfrm>
              <a:off x="4629625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69" y="1"/>
                  </a:moveTo>
                  <a:cubicBezTo>
                    <a:pt x="1025" y="1"/>
                    <a:pt x="981" y="16"/>
                    <a:pt x="942" y="46"/>
                  </a:cubicBezTo>
                  <a:cubicBezTo>
                    <a:pt x="589" y="331"/>
                    <a:pt x="285" y="674"/>
                    <a:pt x="50" y="1057"/>
                  </a:cubicBezTo>
                  <a:cubicBezTo>
                    <a:pt x="0" y="1145"/>
                    <a:pt x="30" y="1273"/>
                    <a:pt x="118" y="1321"/>
                  </a:cubicBezTo>
                  <a:cubicBezTo>
                    <a:pt x="148" y="1341"/>
                    <a:pt x="187" y="1351"/>
                    <a:pt x="216" y="1351"/>
                  </a:cubicBezTo>
                  <a:cubicBezTo>
                    <a:pt x="285" y="1351"/>
                    <a:pt x="344" y="1321"/>
                    <a:pt x="383" y="1262"/>
                  </a:cubicBezTo>
                  <a:cubicBezTo>
                    <a:pt x="599" y="909"/>
                    <a:pt x="864" y="605"/>
                    <a:pt x="1188" y="350"/>
                  </a:cubicBezTo>
                  <a:cubicBezTo>
                    <a:pt x="1276" y="281"/>
                    <a:pt x="1286" y="154"/>
                    <a:pt x="1217" y="75"/>
                  </a:cubicBezTo>
                  <a:cubicBezTo>
                    <a:pt x="1178" y="25"/>
                    <a:pt x="1124" y="1"/>
                    <a:pt x="10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23"/>
            <p:cNvSpPr/>
            <p:nvPr/>
          </p:nvSpPr>
          <p:spPr>
            <a:xfrm>
              <a:off x="4636250" y="1524350"/>
              <a:ext cx="12025" cy="54750"/>
            </a:xfrm>
            <a:custGeom>
              <a:avLst/>
              <a:gdLst/>
              <a:ahLst/>
              <a:cxnLst/>
              <a:rect l="l" t="t" r="r" b="b"/>
              <a:pathLst>
                <a:path w="481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28" y="2"/>
                    <a:pt x="40" y="100"/>
                    <a:pt x="49" y="207"/>
                  </a:cubicBezTo>
                  <a:cubicBezTo>
                    <a:pt x="88" y="796"/>
                    <a:pt x="79" y="1395"/>
                    <a:pt x="2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93" y="2121"/>
                    <a:pt x="402" y="2023"/>
                  </a:cubicBezTo>
                  <a:cubicBezTo>
                    <a:pt x="461" y="1415"/>
                    <a:pt x="481" y="787"/>
                    <a:pt x="442" y="178"/>
                  </a:cubicBezTo>
                  <a:cubicBezTo>
                    <a:pt x="433" y="76"/>
                    <a:pt x="345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23"/>
            <p:cNvSpPr/>
            <p:nvPr/>
          </p:nvSpPr>
          <p:spPr>
            <a:xfrm>
              <a:off x="4625200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403" y="0"/>
                  </a:moveTo>
                  <a:cubicBezTo>
                    <a:pt x="1335" y="0"/>
                    <a:pt x="1270" y="37"/>
                    <a:pt x="1237" y="97"/>
                  </a:cubicBezTo>
                  <a:cubicBezTo>
                    <a:pt x="972" y="558"/>
                    <a:pt x="589" y="941"/>
                    <a:pt x="128" y="1216"/>
                  </a:cubicBezTo>
                  <a:cubicBezTo>
                    <a:pt x="30" y="1265"/>
                    <a:pt x="0" y="1382"/>
                    <a:pt x="59" y="1480"/>
                  </a:cubicBezTo>
                  <a:cubicBezTo>
                    <a:pt x="89" y="1539"/>
                    <a:pt x="157" y="1569"/>
                    <a:pt x="227" y="1569"/>
                  </a:cubicBezTo>
                  <a:cubicBezTo>
                    <a:pt x="256" y="1569"/>
                    <a:pt x="295" y="1569"/>
                    <a:pt x="325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502" y="28"/>
                  </a:cubicBezTo>
                  <a:cubicBezTo>
                    <a:pt x="1470" y="9"/>
                    <a:pt x="1436" y="0"/>
                    <a:pt x="14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23"/>
            <p:cNvSpPr/>
            <p:nvPr/>
          </p:nvSpPr>
          <p:spPr>
            <a:xfrm>
              <a:off x="4627650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46"/>
                    <a:pt x="50" y="1035"/>
                  </a:cubicBezTo>
                  <a:lnTo>
                    <a:pt x="20" y="1142"/>
                  </a:lnTo>
                  <a:cubicBezTo>
                    <a:pt x="1" y="1231"/>
                    <a:pt x="50" y="1310"/>
                    <a:pt x="129" y="1358"/>
                  </a:cubicBezTo>
                  <a:cubicBezTo>
                    <a:pt x="148" y="1369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87" y="956"/>
                    <a:pt x="1051" y="632"/>
                    <a:pt x="1453" y="348"/>
                  </a:cubicBezTo>
                  <a:cubicBezTo>
                    <a:pt x="1542" y="289"/>
                    <a:pt x="1561" y="171"/>
                    <a:pt x="1502" y="83"/>
                  </a:cubicBezTo>
                  <a:cubicBezTo>
                    <a:pt x="1460" y="29"/>
                    <a:pt x="1399" y="0"/>
                    <a:pt x="1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23"/>
            <p:cNvSpPr/>
            <p:nvPr/>
          </p:nvSpPr>
          <p:spPr>
            <a:xfrm>
              <a:off x="4769950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6" y="1"/>
                  </a:moveTo>
                  <a:cubicBezTo>
                    <a:pt x="167" y="1"/>
                    <a:pt x="118" y="21"/>
                    <a:pt x="79" y="60"/>
                  </a:cubicBezTo>
                  <a:cubicBezTo>
                    <a:pt x="0" y="138"/>
                    <a:pt x="1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92" y="1345"/>
                  </a:cubicBezTo>
                  <a:cubicBezTo>
                    <a:pt x="156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90" y="982"/>
                  </a:cubicBezTo>
                  <a:cubicBezTo>
                    <a:pt x="1138" y="727"/>
                    <a:pt x="717" y="413"/>
                    <a:pt x="353" y="60"/>
                  </a:cubicBezTo>
                  <a:cubicBezTo>
                    <a:pt x="314" y="21"/>
                    <a:pt x="265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23"/>
            <p:cNvSpPr/>
            <p:nvPr/>
          </p:nvSpPr>
          <p:spPr>
            <a:xfrm>
              <a:off x="4710825" y="1350500"/>
              <a:ext cx="20625" cy="43875"/>
            </a:xfrm>
            <a:custGeom>
              <a:avLst/>
              <a:gdLst/>
              <a:ahLst/>
              <a:cxnLst/>
              <a:rect l="l" t="t" r="r" b="b"/>
              <a:pathLst>
                <a:path w="825" h="1755" extrusionOk="0">
                  <a:moveTo>
                    <a:pt x="219" y="0"/>
                  </a:moveTo>
                  <a:cubicBezTo>
                    <a:pt x="202" y="0"/>
                    <a:pt x="184" y="3"/>
                    <a:pt x="167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22" y="1617"/>
                  </a:lnTo>
                  <a:cubicBezTo>
                    <a:pt x="442" y="1705"/>
                    <a:pt x="520" y="1755"/>
                    <a:pt x="609" y="1755"/>
                  </a:cubicBezTo>
                  <a:cubicBezTo>
                    <a:pt x="629" y="1755"/>
                    <a:pt x="648" y="1755"/>
                    <a:pt x="658" y="1744"/>
                  </a:cubicBezTo>
                  <a:cubicBezTo>
                    <a:pt x="766" y="1715"/>
                    <a:pt x="825" y="1617"/>
                    <a:pt x="795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23"/>
            <p:cNvSpPr/>
            <p:nvPr/>
          </p:nvSpPr>
          <p:spPr>
            <a:xfrm>
              <a:off x="4684575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30" y="0"/>
                  </a:moveTo>
                  <a:cubicBezTo>
                    <a:pt x="203" y="0"/>
                    <a:pt x="175" y="6"/>
                    <a:pt x="148" y="20"/>
                  </a:cubicBezTo>
                  <a:cubicBezTo>
                    <a:pt x="50" y="59"/>
                    <a:pt x="0" y="177"/>
                    <a:pt x="50" y="275"/>
                  </a:cubicBezTo>
                  <a:cubicBezTo>
                    <a:pt x="275" y="755"/>
                    <a:pt x="599" y="1207"/>
                    <a:pt x="1001" y="1580"/>
                  </a:cubicBezTo>
                  <a:cubicBezTo>
                    <a:pt x="1040" y="1609"/>
                    <a:pt x="1090" y="1629"/>
                    <a:pt x="1129" y="1629"/>
                  </a:cubicBezTo>
                  <a:cubicBezTo>
                    <a:pt x="1188" y="1629"/>
                    <a:pt x="1237" y="1609"/>
                    <a:pt x="1276" y="1560"/>
                  </a:cubicBezTo>
                  <a:cubicBezTo>
                    <a:pt x="1345" y="1481"/>
                    <a:pt x="1345" y="1364"/>
                    <a:pt x="1267" y="1285"/>
                  </a:cubicBezTo>
                  <a:cubicBezTo>
                    <a:pt x="903" y="962"/>
                    <a:pt x="599" y="550"/>
                    <a:pt x="403" y="108"/>
                  </a:cubicBezTo>
                  <a:cubicBezTo>
                    <a:pt x="374" y="44"/>
                    <a:pt x="304" y="0"/>
                    <a:pt x="2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23"/>
            <p:cNvSpPr/>
            <p:nvPr/>
          </p:nvSpPr>
          <p:spPr>
            <a:xfrm>
              <a:off x="4756200" y="1364425"/>
              <a:ext cx="47625" cy="26525"/>
            </a:xfrm>
            <a:custGeom>
              <a:avLst/>
              <a:gdLst/>
              <a:ahLst/>
              <a:cxnLst/>
              <a:rect l="l" t="t" r="r" b="b"/>
              <a:pathLst>
                <a:path w="1905" h="1061" extrusionOk="0">
                  <a:moveTo>
                    <a:pt x="1682" y="1"/>
                  </a:moveTo>
                  <a:cubicBezTo>
                    <a:pt x="1655" y="1"/>
                    <a:pt x="1627" y="7"/>
                    <a:pt x="1601" y="20"/>
                  </a:cubicBezTo>
                  <a:lnTo>
                    <a:pt x="138" y="687"/>
                  </a:lnTo>
                  <a:cubicBezTo>
                    <a:pt x="40" y="736"/>
                    <a:pt x="1" y="844"/>
                    <a:pt x="40" y="942"/>
                  </a:cubicBezTo>
                  <a:cubicBezTo>
                    <a:pt x="70" y="1021"/>
                    <a:pt x="148" y="1060"/>
                    <a:pt x="217" y="1060"/>
                  </a:cubicBezTo>
                  <a:cubicBezTo>
                    <a:pt x="246" y="1060"/>
                    <a:pt x="275" y="1050"/>
                    <a:pt x="295" y="1041"/>
                  </a:cubicBezTo>
                  <a:lnTo>
                    <a:pt x="1767" y="373"/>
                  </a:lnTo>
                  <a:cubicBezTo>
                    <a:pt x="1865" y="324"/>
                    <a:pt x="1904" y="216"/>
                    <a:pt x="1865" y="118"/>
                  </a:cubicBezTo>
                  <a:cubicBezTo>
                    <a:pt x="1830" y="46"/>
                    <a:pt x="1757" y="1"/>
                    <a:pt x="16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23"/>
            <p:cNvSpPr/>
            <p:nvPr/>
          </p:nvSpPr>
          <p:spPr>
            <a:xfrm>
              <a:off x="4751050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20" y="1"/>
                  </a:moveTo>
                  <a:cubicBezTo>
                    <a:pt x="173" y="1"/>
                    <a:pt x="126" y="18"/>
                    <a:pt x="89" y="55"/>
                  </a:cubicBezTo>
                  <a:cubicBezTo>
                    <a:pt x="10" y="124"/>
                    <a:pt x="1" y="242"/>
                    <a:pt x="69" y="329"/>
                  </a:cubicBezTo>
                  <a:cubicBezTo>
                    <a:pt x="423" y="722"/>
                    <a:pt x="825" y="1075"/>
                    <a:pt x="1257" y="1389"/>
                  </a:cubicBezTo>
                  <a:cubicBezTo>
                    <a:pt x="1296" y="1419"/>
                    <a:pt x="1336" y="1429"/>
                    <a:pt x="1375" y="1429"/>
                  </a:cubicBezTo>
                  <a:cubicBezTo>
                    <a:pt x="1434" y="1429"/>
                    <a:pt x="1493" y="1399"/>
                    <a:pt x="153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97" y="438"/>
                    <a:pt x="364" y="65"/>
                  </a:cubicBezTo>
                  <a:cubicBezTo>
                    <a:pt x="327" y="23"/>
                    <a:pt x="274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23"/>
            <p:cNvSpPr/>
            <p:nvPr/>
          </p:nvSpPr>
          <p:spPr>
            <a:xfrm>
              <a:off x="4723100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8" y="1"/>
                  </a:moveTo>
                  <a:cubicBezTo>
                    <a:pt x="1291" y="1"/>
                    <a:pt x="1244" y="18"/>
                    <a:pt x="120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79" y="1301"/>
                  </a:cubicBezTo>
                  <a:cubicBezTo>
                    <a:pt x="108" y="1340"/>
                    <a:pt x="167" y="1360"/>
                    <a:pt x="216" y="1360"/>
                  </a:cubicBezTo>
                  <a:cubicBezTo>
                    <a:pt x="265" y="1360"/>
                    <a:pt x="314" y="1350"/>
                    <a:pt x="343" y="1321"/>
                  </a:cubicBezTo>
                  <a:lnTo>
                    <a:pt x="1462" y="340"/>
                  </a:lnTo>
                  <a:cubicBezTo>
                    <a:pt x="1541" y="270"/>
                    <a:pt x="1551" y="153"/>
                    <a:pt x="1482" y="65"/>
                  </a:cubicBezTo>
                  <a:cubicBezTo>
                    <a:pt x="1445" y="23"/>
                    <a:pt x="1392" y="1"/>
                    <a:pt x="1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23"/>
            <p:cNvSpPr/>
            <p:nvPr/>
          </p:nvSpPr>
          <p:spPr>
            <a:xfrm>
              <a:off x="4667150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21" y="0"/>
                  </a:moveTo>
                  <a:cubicBezTo>
                    <a:pt x="189" y="0"/>
                    <a:pt x="157" y="8"/>
                    <a:pt x="128" y="24"/>
                  </a:cubicBezTo>
                  <a:cubicBezTo>
                    <a:pt x="30" y="83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18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27"/>
                  </a:cubicBezTo>
                  <a:cubicBezTo>
                    <a:pt x="1325" y="1879"/>
                    <a:pt x="1355" y="1761"/>
                    <a:pt x="1306" y="1663"/>
                  </a:cubicBezTo>
                  <a:lnTo>
                    <a:pt x="393" y="93"/>
                  </a:lnTo>
                  <a:cubicBezTo>
                    <a:pt x="354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23"/>
            <p:cNvSpPr/>
            <p:nvPr/>
          </p:nvSpPr>
          <p:spPr>
            <a:xfrm>
              <a:off x="4780000" y="1489525"/>
              <a:ext cx="31675" cy="43700"/>
            </a:xfrm>
            <a:custGeom>
              <a:avLst/>
              <a:gdLst/>
              <a:ahLst/>
              <a:cxnLst/>
              <a:rect l="l" t="t" r="r" b="b"/>
              <a:pathLst>
                <a:path w="1267" h="1748" extrusionOk="0">
                  <a:moveTo>
                    <a:pt x="219" y="0"/>
                  </a:moveTo>
                  <a:cubicBezTo>
                    <a:pt x="184" y="0"/>
                    <a:pt x="149" y="10"/>
                    <a:pt x="119" y="30"/>
                  </a:cubicBezTo>
                  <a:cubicBezTo>
                    <a:pt x="30" y="89"/>
                    <a:pt x="1" y="207"/>
                    <a:pt x="50" y="295"/>
                  </a:cubicBezTo>
                  <a:lnTo>
                    <a:pt x="884" y="1659"/>
                  </a:lnTo>
                  <a:cubicBezTo>
                    <a:pt x="913" y="1718"/>
                    <a:pt x="982" y="1748"/>
                    <a:pt x="1051" y="1748"/>
                  </a:cubicBezTo>
                  <a:cubicBezTo>
                    <a:pt x="1080" y="1748"/>
                    <a:pt x="1120" y="1738"/>
                    <a:pt x="1149" y="1718"/>
                  </a:cubicBezTo>
                  <a:cubicBezTo>
                    <a:pt x="1237" y="1659"/>
                    <a:pt x="1266" y="1541"/>
                    <a:pt x="1208" y="1453"/>
                  </a:cubicBezTo>
                  <a:lnTo>
                    <a:pt x="383" y="99"/>
                  </a:lnTo>
                  <a:cubicBezTo>
                    <a:pt x="351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23"/>
            <p:cNvSpPr/>
            <p:nvPr/>
          </p:nvSpPr>
          <p:spPr>
            <a:xfrm>
              <a:off x="4727500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74" y="0"/>
                  </a:moveTo>
                  <a:cubicBezTo>
                    <a:pt x="1305" y="0"/>
                    <a:pt x="1241" y="33"/>
                    <a:pt x="1208" y="93"/>
                  </a:cubicBezTo>
                  <a:cubicBezTo>
                    <a:pt x="874" y="682"/>
                    <a:pt x="492" y="1241"/>
                    <a:pt x="69" y="1771"/>
                  </a:cubicBezTo>
                  <a:cubicBezTo>
                    <a:pt x="1" y="1859"/>
                    <a:pt x="10" y="1977"/>
                    <a:pt x="99" y="2045"/>
                  </a:cubicBezTo>
                  <a:cubicBezTo>
                    <a:pt x="128" y="2075"/>
                    <a:pt x="178" y="2085"/>
                    <a:pt x="217" y="2085"/>
                  </a:cubicBezTo>
                  <a:cubicBezTo>
                    <a:pt x="276" y="2085"/>
                    <a:pt x="335" y="2065"/>
                    <a:pt x="374" y="2016"/>
                  </a:cubicBezTo>
                  <a:cubicBezTo>
                    <a:pt x="806" y="1467"/>
                    <a:pt x="1198" y="88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1" y="8"/>
                    <a:pt x="1407" y="0"/>
                    <a:pt x="1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23"/>
            <p:cNvSpPr/>
            <p:nvPr/>
          </p:nvSpPr>
          <p:spPr>
            <a:xfrm>
              <a:off x="4674525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44" y="2047"/>
                  </a:lnTo>
                  <a:cubicBezTo>
                    <a:pt x="873" y="2116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5"/>
                  </a:cubicBezTo>
                  <a:cubicBezTo>
                    <a:pt x="1197" y="2105"/>
                    <a:pt x="1237" y="1988"/>
                    <a:pt x="1197" y="1890"/>
                  </a:cubicBezTo>
                  <a:lnTo>
                    <a:pt x="402" y="114"/>
                  </a:lnTo>
                  <a:cubicBezTo>
                    <a:pt x="366" y="41"/>
                    <a:pt x="292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23"/>
            <p:cNvSpPr/>
            <p:nvPr/>
          </p:nvSpPr>
          <p:spPr>
            <a:xfrm>
              <a:off x="4760625" y="1577675"/>
              <a:ext cx="46625" cy="18850"/>
            </a:xfrm>
            <a:custGeom>
              <a:avLst/>
              <a:gdLst/>
              <a:ahLst/>
              <a:cxnLst/>
              <a:rect l="l" t="t" r="r" b="b"/>
              <a:pathLst>
                <a:path w="1865" h="754" extrusionOk="0">
                  <a:moveTo>
                    <a:pt x="1655" y="0"/>
                  </a:moveTo>
                  <a:cubicBezTo>
                    <a:pt x="1638" y="0"/>
                    <a:pt x="1619" y="3"/>
                    <a:pt x="1600" y="8"/>
                  </a:cubicBezTo>
                  <a:lnTo>
                    <a:pt x="167" y="370"/>
                  </a:lnTo>
                  <a:cubicBezTo>
                    <a:pt x="69" y="400"/>
                    <a:pt x="0" y="508"/>
                    <a:pt x="3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36" y="754"/>
                    <a:pt x="246" y="754"/>
                    <a:pt x="266" y="743"/>
                  </a:cubicBezTo>
                  <a:lnTo>
                    <a:pt x="1698" y="381"/>
                  </a:lnTo>
                  <a:cubicBezTo>
                    <a:pt x="1796" y="351"/>
                    <a:pt x="1865" y="243"/>
                    <a:pt x="1836" y="145"/>
                  </a:cubicBezTo>
                  <a:cubicBezTo>
                    <a:pt x="1811" y="56"/>
                    <a:pt x="1740" y="0"/>
                    <a:pt x="1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23"/>
            <p:cNvSpPr/>
            <p:nvPr/>
          </p:nvSpPr>
          <p:spPr>
            <a:xfrm>
              <a:off x="4773875" y="1624350"/>
              <a:ext cx="31175" cy="43325"/>
            </a:xfrm>
            <a:custGeom>
              <a:avLst/>
              <a:gdLst/>
              <a:ahLst/>
              <a:cxnLst/>
              <a:rect l="l" t="t" r="r" b="b"/>
              <a:pathLst>
                <a:path w="1247" h="1733" extrusionOk="0">
                  <a:moveTo>
                    <a:pt x="214" y="0"/>
                  </a:moveTo>
                  <a:cubicBezTo>
                    <a:pt x="177" y="0"/>
                    <a:pt x="139" y="11"/>
                    <a:pt x="109" y="34"/>
                  </a:cubicBezTo>
                  <a:cubicBezTo>
                    <a:pt x="30" y="93"/>
                    <a:pt x="0" y="211"/>
                    <a:pt x="50" y="300"/>
                  </a:cubicBezTo>
                  <a:lnTo>
                    <a:pt x="854" y="1634"/>
                  </a:lnTo>
                  <a:cubicBezTo>
                    <a:pt x="894" y="1703"/>
                    <a:pt x="952" y="1732"/>
                    <a:pt x="1021" y="1732"/>
                  </a:cubicBezTo>
                  <a:cubicBezTo>
                    <a:pt x="1060" y="1732"/>
                    <a:pt x="1090" y="1722"/>
                    <a:pt x="1119" y="1703"/>
                  </a:cubicBezTo>
                  <a:cubicBezTo>
                    <a:pt x="1217" y="1654"/>
                    <a:pt x="1247" y="1526"/>
                    <a:pt x="1188" y="1438"/>
                  </a:cubicBezTo>
                  <a:lnTo>
                    <a:pt x="471" y="241"/>
                  </a:lnTo>
                  <a:cubicBezTo>
                    <a:pt x="471" y="211"/>
                    <a:pt x="452" y="182"/>
                    <a:pt x="432" y="152"/>
                  </a:cubicBezTo>
                  <a:lnTo>
                    <a:pt x="373" y="74"/>
                  </a:lnTo>
                  <a:cubicBezTo>
                    <a:pt x="332" y="26"/>
                    <a:pt x="272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23"/>
            <p:cNvSpPr/>
            <p:nvPr/>
          </p:nvSpPr>
          <p:spPr>
            <a:xfrm>
              <a:off x="4696825" y="163107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31" y="1139"/>
                    <a:pt x="1" y="1257"/>
                    <a:pt x="60" y="1346"/>
                  </a:cubicBezTo>
                  <a:cubicBezTo>
                    <a:pt x="99" y="1405"/>
                    <a:pt x="158" y="1434"/>
                    <a:pt x="227" y="1434"/>
                  </a:cubicBezTo>
                  <a:cubicBezTo>
                    <a:pt x="266" y="1434"/>
                    <a:pt x="295" y="1424"/>
                    <a:pt x="335" y="1405"/>
                  </a:cubicBezTo>
                  <a:cubicBezTo>
                    <a:pt x="816" y="1091"/>
                    <a:pt x="1267" y="737"/>
                    <a:pt x="1679" y="335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23"/>
            <p:cNvSpPr/>
            <p:nvPr/>
          </p:nvSpPr>
          <p:spPr>
            <a:xfrm>
              <a:off x="4670100" y="1702900"/>
              <a:ext cx="57175" cy="13575"/>
            </a:xfrm>
            <a:custGeom>
              <a:avLst/>
              <a:gdLst/>
              <a:ahLst/>
              <a:cxnLst/>
              <a:rect l="l" t="t" r="r" b="b"/>
              <a:pathLst>
                <a:path w="2287" h="543" extrusionOk="0">
                  <a:moveTo>
                    <a:pt x="203" y="0"/>
                  </a:moveTo>
                  <a:cubicBezTo>
                    <a:pt x="108" y="0"/>
                    <a:pt x="29" y="74"/>
                    <a:pt x="20" y="170"/>
                  </a:cubicBezTo>
                  <a:cubicBezTo>
                    <a:pt x="1" y="278"/>
                    <a:pt x="69" y="376"/>
                    <a:pt x="177" y="386"/>
                  </a:cubicBezTo>
                  <a:cubicBezTo>
                    <a:pt x="815" y="494"/>
                    <a:pt x="1453" y="543"/>
                    <a:pt x="2090" y="543"/>
                  </a:cubicBezTo>
                  <a:lnTo>
                    <a:pt x="2101" y="543"/>
                  </a:lnTo>
                  <a:cubicBezTo>
                    <a:pt x="2199" y="543"/>
                    <a:pt x="2287" y="464"/>
                    <a:pt x="2287" y="357"/>
                  </a:cubicBezTo>
                  <a:cubicBezTo>
                    <a:pt x="2287" y="248"/>
                    <a:pt x="2208" y="161"/>
                    <a:pt x="2101" y="161"/>
                  </a:cubicBezTo>
                  <a:cubicBezTo>
                    <a:pt x="1473" y="150"/>
                    <a:pt x="854" y="102"/>
                    <a:pt x="236" y="3"/>
                  </a:cubicBezTo>
                  <a:cubicBezTo>
                    <a:pt x="225" y="1"/>
                    <a:pt x="214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23"/>
            <p:cNvSpPr/>
            <p:nvPr/>
          </p:nvSpPr>
          <p:spPr>
            <a:xfrm>
              <a:off x="4750325" y="166997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5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2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792"/>
                    <a:pt x="1345" y="1674"/>
                    <a:pt x="1295" y="1585"/>
                  </a:cubicBezTo>
                  <a:lnTo>
                    <a:pt x="471" y="241"/>
                  </a:lnTo>
                  <a:cubicBezTo>
                    <a:pt x="462" y="211"/>
                    <a:pt x="452" y="192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23"/>
            <p:cNvSpPr/>
            <p:nvPr/>
          </p:nvSpPr>
          <p:spPr>
            <a:xfrm>
              <a:off x="4672550" y="1738450"/>
              <a:ext cx="56200" cy="31275"/>
            </a:xfrm>
            <a:custGeom>
              <a:avLst/>
              <a:gdLst/>
              <a:ahLst/>
              <a:cxnLst/>
              <a:rect l="l" t="t" r="r" b="b"/>
              <a:pathLst>
                <a:path w="2248" h="1251" extrusionOk="0">
                  <a:moveTo>
                    <a:pt x="215" y="0"/>
                  </a:moveTo>
                  <a:cubicBezTo>
                    <a:pt x="154" y="0"/>
                    <a:pt x="96" y="28"/>
                    <a:pt x="60" y="83"/>
                  </a:cubicBezTo>
                  <a:cubicBezTo>
                    <a:pt x="1" y="171"/>
                    <a:pt x="20" y="289"/>
                    <a:pt x="108" y="348"/>
                  </a:cubicBezTo>
                  <a:cubicBezTo>
                    <a:pt x="677" y="740"/>
                    <a:pt x="1306" y="1044"/>
                    <a:pt x="1983" y="1240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192"/>
                    <a:pt x="2219" y="1113"/>
                  </a:cubicBezTo>
                  <a:cubicBezTo>
                    <a:pt x="2248" y="1005"/>
                    <a:pt x="2189" y="897"/>
                    <a:pt x="2091" y="868"/>
                  </a:cubicBezTo>
                  <a:cubicBezTo>
                    <a:pt x="1453" y="682"/>
                    <a:pt x="864" y="397"/>
                    <a:pt x="324" y="34"/>
                  </a:cubicBezTo>
                  <a:cubicBezTo>
                    <a:pt x="290" y="11"/>
                    <a:pt x="252" y="0"/>
                    <a:pt x="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23"/>
            <p:cNvSpPr/>
            <p:nvPr/>
          </p:nvSpPr>
          <p:spPr>
            <a:xfrm>
              <a:off x="4753750" y="1731800"/>
              <a:ext cx="44925" cy="35700"/>
            </a:xfrm>
            <a:custGeom>
              <a:avLst/>
              <a:gdLst/>
              <a:ahLst/>
              <a:cxnLst/>
              <a:rect l="l" t="t" r="r" b="b"/>
              <a:pathLst>
                <a:path w="1797" h="1428" extrusionOk="0">
                  <a:moveTo>
                    <a:pt x="1576" y="0"/>
                  </a:moveTo>
                  <a:cubicBezTo>
                    <a:pt x="1537" y="0"/>
                    <a:pt x="1498" y="11"/>
                    <a:pt x="1463" y="34"/>
                  </a:cubicBezTo>
                  <a:lnTo>
                    <a:pt x="99" y="1075"/>
                  </a:lnTo>
                  <a:cubicBezTo>
                    <a:pt x="20" y="1144"/>
                    <a:pt x="1" y="1262"/>
                    <a:pt x="70" y="1349"/>
                  </a:cubicBezTo>
                  <a:cubicBezTo>
                    <a:pt x="99" y="1399"/>
                    <a:pt x="158" y="1428"/>
                    <a:pt x="216" y="1428"/>
                  </a:cubicBezTo>
                  <a:cubicBezTo>
                    <a:pt x="266" y="1428"/>
                    <a:pt x="305" y="1408"/>
                    <a:pt x="334" y="1379"/>
                  </a:cubicBezTo>
                  <a:lnTo>
                    <a:pt x="1699" y="349"/>
                  </a:lnTo>
                  <a:cubicBezTo>
                    <a:pt x="1786" y="280"/>
                    <a:pt x="1797" y="162"/>
                    <a:pt x="1738" y="74"/>
                  </a:cubicBezTo>
                  <a:cubicBezTo>
                    <a:pt x="1696" y="26"/>
                    <a:pt x="1636" y="0"/>
                    <a:pt x="15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23"/>
            <p:cNvSpPr/>
            <p:nvPr/>
          </p:nvSpPr>
          <p:spPr>
            <a:xfrm>
              <a:off x="4884750" y="1321175"/>
              <a:ext cx="34625" cy="42300"/>
            </a:xfrm>
            <a:custGeom>
              <a:avLst/>
              <a:gdLst/>
              <a:ahLst/>
              <a:cxnLst/>
              <a:rect l="l" t="t" r="r" b="b"/>
              <a:pathLst>
                <a:path w="1385" h="1692" extrusionOk="0">
                  <a:moveTo>
                    <a:pt x="221" y="1"/>
                  </a:moveTo>
                  <a:cubicBezTo>
                    <a:pt x="181" y="1"/>
                    <a:pt x="141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2"/>
                    <a:pt x="1296" y="1642"/>
                  </a:cubicBezTo>
                  <a:cubicBezTo>
                    <a:pt x="1375" y="1573"/>
                    <a:pt x="1385" y="1445"/>
                    <a:pt x="1316" y="1367"/>
                  </a:cubicBezTo>
                  <a:cubicBezTo>
                    <a:pt x="1110" y="1122"/>
                    <a:pt x="914" y="83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23"/>
            <p:cNvSpPr/>
            <p:nvPr/>
          </p:nvSpPr>
          <p:spPr>
            <a:xfrm>
              <a:off x="4940700" y="1316075"/>
              <a:ext cx="50325" cy="14525"/>
            </a:xfrm>
            <a:custGeom>
              <a:avLst/>
              <a:gdLst/>
              <a:ahLst/>
              <a:cxnLst/>
              <a:rect l="l" t="t" r="r" b="b"/>
              <a:pathLst>
                <a:path w="2013" h="581" extrusionOk="0">
                  <a:moveTo>
                    <a:pt x="1816" y="1"/>
                  </a:moveTo>
                  <a:cubicBezTo>
                    <a:pt x="1266" y="11"/>
                    <a:pt x="707" y="79"/>
                    <a:pt x="167" y="197"/>
                  </a:cubicBezTo>
                  <a:cubicBezTo>
                    <a:pt x="69" y="217"/>
                    <a:pt x="0" y="325"/>
                    <a:pt x="20" y="433"/>
                  </a:cubicBezTo>
                  <a:cubicBezTo>
                    <a:pt x="39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66" y="462"/>
                    <a:pt x="1295" y="404"/>
                    <a:pt x="1825" y="393"/>
                  </a:cubicBezTo>
                  <a:cubicBezTo>
                    <a:pt x="1934" y="393"/>
                    <a:pt x="2012" y="305"/>
                    <a:pt x="2012" y="197"/>
                  </a:cubicBezTo>
                  <a:cubicBezTo>
                    <a:pt x="2012" y="90"/>
                    <a:pt x="1934" y="1"/>
                    <a:pt x="1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23"/>
            <p:cNvSpPr/>
            <p:nvPr/>
          </p:nvSpPr>
          <p:spPr>
            <a:xfrm>
              <a:off x="5098200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1"/>
                    <a:pt x="187" y="1"/>
                  </a:cubicBezTo>
                  <a:cubicBezTo>
                    <a:pt x="79" y="1"/>
                    <a:pt x="0" y="99"/>
                    <a:pt x="10" y="208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8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23"/>
            <p:cNvSpPr/>
            <p:nvPr/>
          </p:nvSpPr>
          <p:spPr>
            <a:xfrm>
              <a:off x="5071450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7" y="1"/>
                  </a:moveTo>
                  <a:cubicBezTo>
                    <a:pt x="1316" y="1"/>
                    <a:pt x="1274" y="14"/>
                    <a:pt x="1237" y="42"/>
                  </a:cubicBezTo>
                  <a:lnTo>
                    <a:pt x="99" y="984"/>
                  </a:lnTo>
                  <a:cubicBezTo>
                    <a:pt x="10" y="1053"/>
                    <a:pt x="1" y="1181"/>
                    <a:pt x="69" y="1259"/>
                  </a:cubicBezTo>
                  <a:cubicBezTo>
                    <a:pt x="108" y="1309"/>
                    <a:pt x="167" y="1338"/>
                    <a:pt x="217" y="1338"/>
                  </a:cubicBezTo>
                  <a:cubicBezTo>
                    <a:pt x="265" y="1338"/>
                    <a:pt x="305" y="1318"/>
                    <a:pt x="344" y="1289"/>
                  </a:cubicBezTo>
                  <a:lnTo>
                    <a:pt x="1492" y="347"/>
                  </a:lnTo>
                  <a:cubicBezTo>
                    <a:pt x="1571" y="278"/>
                    <a:pt x="1580" y="160"/>
                    <a:pt x="1512" y="72"/>
                  </a:cubicBezTo>
                  <a:cubicBezTo>
                    <a:pt x="1472" y="26"/>
                    <a:pt x="1415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23"/>
            <p:cNvSpPr/>
            <p:nvPr/>
          </p:nvSpPr>
          <p:spPr>
            <a:xfrm>
              <a:off x="5080025" y="1457350"/>
              <a:ext cx="28750" cy="45700"/>
            </a:xfrm>
            <a:custGeom>
              <a:avLst/>
              <a:gdLst/>
              <a:ahLst/>
              <a:cxnLst/>
              <a:rect l="l" t="t" r="r" b="b"/>
              <a:pathLst>
                <a:path w="1150" h="1828" extrusionOk="0">
                  <a:moveTo>
                    <a:pt x="221" y="1"/>
                  </a:moveTo>
                  <a:cubicBezTo>
                    <a:pt x="192" y="1"/>
                    <a:pt x="164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57" y="1720"/>
                  </a:lnTo>
                  <a:cubicBezTo>
                    <a:pt x="796" y="1788"/>
                    <a:pt x="864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10" y="1759"/>
                    <a:pt x="1149" y="1641"/>
                    <a:pt x="1110" y="1543"/>
                  </a:cubicBezTo>
                  <a:lnTo>
                    <a:pt x="393" y="111"/>
                  </a:lnTo>
                  <a:cubicBezTo>
                    <a:pt x="359" y="41"/>
                    <a:pt x="290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23"/>
            <p:cNvSpPr/>
            <p:nvPr/>
          </p:nvSpPr>
          <p:spPr>
            <a:xfrm>
              <a:off x="50739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201" y="1"/>
                  </a:moveTo>
                  <a:cubicBezTo>
                    <a:pt x="1154" y="1"/>
                    <a:pt x="1106" y="18"/>
                    <a:pt x="1069" y="51"/>
                  </a:cubicBezTo>
                  <a:lnTo>
                    <a:pt x="88" y="914"/>
                  </a:lnTo>
                  <a:cubicBezTo>
                    <a:pt x="9" y="982"/>
                    <a:pt x="0" y="1110"/>
                    <a:pt x="79" y="1189"/>
                  </a:cubicBezTo>
                  <a:cubicBezTo>
                    <a:pt x="118" y="1238"/>
                    <a:pt x="166" y="1257"/>
                    <a:pt x="216" y="1257"/>
                  </a:cubicBezTo>
                  <a:cubicBezTo>
                    <a:pt x="265" y="1257"/>
                    <a:pt x="314" y="1238"/>
                    <a:pt x="353" y="1209"/>
                  </a:cubicBezTo>
                  <a:lnTo>
                    <a:pt x="1324" y="345"/>
                  </a:lnTo>
                  <a:cubicBezTo>
                    <a:pt x="1413" y="266"/>
                    <a:pt x="1413" y="149"/>
                    <a:pt x="1344" y="70"/>
                  </a:cubicBezTo>
                  <a:cubicBezTo>
                    <a:pt x="1308" y="23"/>
                    <a:pt x="1255" y="1"/>
                    <a:pt x="1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23"/>
            <p:cNvSpPr/>
            <p:nvPr/>
          </p:nvSpPr>
          <p:spPr>
            <a:xfrm>
              <a:off x="5084450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0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87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3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2" y="49"/>
                    <a:pt x="295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23"/>
            <p:cNvSpPr/>
            <p:nvPr/>
          </p:nvSpPr>
          <p:spPr>
            <a:xfrm>
              <a:off x="5065325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3" y="0"/>
                  </a:moveTo>
                  <a:cubicBezTo>
                    <a:pt x="1769" y="0"/>
                    <a:pt x="1743" y="5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60"/>
                    <a:pt x="39" y="858"/>
                  </a:cubicBezTo>
                  <a:cubicBezTo>
                    <a:pt x="69" y="936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43" y="46"/>
                    <a:pt x="1873" y="0"/>
                    <a:pt x="17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23"/>
            <p:cNvSpPr/>
            <p:nvPr/>
          </p:nvSpPr>
          <p:spPr>
            <a:xfrm>
              <a:off x="5081500" y="172177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5"/>
                    <a:pt x="158" y="14"/>
                  </a:cubicBezTo>
                  <a:cubicBezTo>
                    <a:pt x="50" y="43"/>
                    <a:pt x="1" y="161"/>
                    <a:pt x="40" y="259"/>
                  </a:cubicBezTo>
                  <a:lnTo>
                    <a:pt x="609" y="1790"/>
                  </a:lnTo>
                  <a:cubicBezTo>
                    <a:pt x="639" y="1868"/>
                    <a:pt x="718" y="1918"/>
                    <a:pt x="796" y="1918"/>
                  </a:cubicBezTo>
                  <a:cubicBezTo>
                    <a:pt x="816" y="1918"/>
                    <a:pt x="835" y="1918"/>
                    <a:pt x="864" y="1907"/>
                  </a:cubicBezTo>
                  <a:cubicBezTo>
                    <a:pt x="963" y="1868"/>
                    <a:pt x="1012" y="1761"/>
                    <a:pt x="973" y="165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23"/>
            <p:cNvSpPr/>
            <p:nvPr/>
          </p:nvSpPr>
          <p:spPr>
            <a:xfrm>
              <a:off x="5070725" y="1784025"/>
              <a:ext cx="40750" cy="33300"/>
            </a:xfrm>
            <a:custGeom>
              <a:avLst/>
              <a:gdLst/>
              <a:ahLst/>
              <a:cxnLst/>
              <a:rect l="l" t="t" r="r" b="b"/>
              <a:pathLst>
                <a:path w="1630" h="1332" extrusionOk="0">
                  <a:moveTo>
                    <a:pt x="217" y="1"/>
                  </a:moveTo>
                  <a:cubicBezTo>
                    <a:pt x="162" y="1"/>
                    <a:pt x="108" y="25"/>
                    <a:pt x="69" y="75"/>
                  </a:cubicBezTo>
                  <a:cubicBezTo>
                    <a:pt x="0" y="163"/>
                    <a:pt x="20" y="281"/>
                    <a:pt x="98" y="350"/>
                  </a:cubicBezTo>
                  <a:lnTo>
                    <a:pt x="1286" y="1282"/>
                  </a:lnTo>
                  <a:cubicBezTo>
                    <a:pt x="1325" y="1312"/>
                    <a:pt x="1364" y="1331"/>
                    <a:pt x="1404" y="1331"/>
                  </a:cubicBezTo>
                  <a:cubicBezTo>
                    <a:pt x="1463" y="1331"/>
                    <a:pt x="1521" y="1302"/>
                    <a:pt x="1561" y="1253"/>
                  </a:cubicBezTo>
                  <a:cubicBezTo>
                    <a:pt x="1629" y="1164"/>
                    <a:pt x="1609" y="1046"/>
                    <a:pt x="1531" y="978"/>
                  </a:cubicBezTo>
                  <a:lnTo>
                    <a:pt x="344" y="45"/>
                  </a:lnTo>
                  <a:cubicBezTo>
                    <a:pt x="305" y="16"/>
                    <a:pt x="261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23"/>
            <p:cNvSpPr/>
            <p:nvPr/>
          </p:nvSpPr>
          <p:spPr>
            <a:xfrm>
              <a:off x="5018225" y="1779975"/>
              <a:ext cx="35825" cy="35625"/>
            </a:xfrm>
            <a:custGeom>
              <a:avLst/>
              <a:gdLst/>
              <a:ahLst/>
              <a:cxnLst/>
              <a:rect l="l" t="t" r="r" b="b"/>
              <a:pathLst>
                <a:path w="1433" h="1425" extrusionOk="0">
                  <a:moveTo>
                    <a:pt x="1226" y="0"/>
                  </a:moveTo>
                  <a:cubicBezTo>
                    <a:pt x="1174" y="0"/>
                    <a:pt x="1120" y="20"/>
                    <a:pt x="1079" y="61"/>
                  </a:cubicBezTo>
                  <a:lnTo>
                    <a:pt x="69" y="1091"/>
                  </a:lnTo>
                  <a:cubicBezTo>
                    <a:pt x="0" y="1169"/>
                    <a:pt x="0" y="1287"/>
                    <a:pt x="69" y="1365"/>
                  </a:cubicBezTo>
                  <a:cubicBezTo>
                    <a:pt x="108" y="1405"/>
                    <a:pt x="157" y="1424"/>
                    <a:pt x="207" y="1424"/>
                  </a:cubicBezTo>
                  <a:cubicBezTo>
                    <a:pt x="25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33" y="257"/>
                    <a:pt x="1433" y="129"/>
                    <a:pt x="1354" y="50"/>
                  </a:cubicBezTo>
                  <a:cubicBezTo>
                    <a:pt x="1321" y="18"/>
                    <a:pt x="1274" y="0"/>
                    <a:pt x="1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23"/>
            <p:cNvSpPr/>
            <p:nvPr/>
          </p:nvSpPr>
          <p:spPr>
            <a:xfrm>
              <a:off x="4943400" y="1783400"/>
              <a:ext cx="39500" cy="31700"/>
            </a:xfrm>
            <a:custGeom>
              <a:avLst/>
              <a:gdLst/>
              <a:ahLst/>
              <a:cxnLst/>
              <a:rect l="l" t="t" r="r" b="b"/>
              <a:pathLst>
                <a:path w="1580" h="1268" extrusionOk="0">
                  <a:moveTo>
                    <a:pt x="218" y="1"/>
                  </a:moveTo>
                  <a:cubicBezTo>
                    <a:pt x="166" y="1"/>
                    <a:pt x="114" y="20"/>
                    <a:pt x="79" y="61"/>
                  </a:cubicBezTo>
                  <a:cubicBezTo>
                    <a:pt x="0" y="129"/>
                    <a:pt x="0" y="257"/>
                    <a:pt x="79" y="336"/>
                  </a:cubicBezTo>
                  <a:cubicBezTo>
                    <a:pt x="432" y="679"/>
                    <a:pt x="825" y="984"/>
                    <a:pt x="1257" y="1248"/>
                  </a:cubicBezTo>
                  <a:cubicBezTo>
                    <a:pt x="1286" y="1268"/>
                    <a:pt x="1325" y="1268"/>
                    <a:pt x="1355" y="1268"/>
                  </a:cubicBezTo>
                  <a:cubicBezTo>
                    <a:pt x="1423" y="1268"/>
                    <a:pt x="1482" y="1239"/>
                    <a:pt x="1521" y="1180"/>
                  </a:cubicBezTo>
                  <a:cubicBezTo>
                    <a:pt x="1580" y="1091"/>
                    <a:pt x="1551" y="964"/>
                    <a:pt x="1453" y="914"/>
                  </a:cubicBezTo>
                  <a:cubicBezTo>
                    <a:pt x="1050" y="669"/>
                    <a:pt x="687" y="385"/>
                    <a:pt x="354" y="51"/>
                  </a:cubicBezTo>
                  <a:cubicBezTo>
                    <a:pt x="316" y="18"/>
                    <a:pt x="266" y="1"/>
                    <a:pt x="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23"/>
            <p:cNvSpPr/>
            <p:nvPr/>
          </p:nvSpPr>
          <p:spPr>
            <a:xfrm>
              <a:off x="4890150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298" y="1"/>
                  </a:moveTo>
                  <a:cubicBezTo>
                    <a:pt x="1257" y="1"/>
                    <a:pt x="1215" y="13"/>
                    <a:pt x="1178" y="38"/>
                  </a:cubicBezTo>
                  <a:lnTo>
                    <a:pt x="99" y="882"/>
                  </a:lnTo>
                  <a:cubicBezTo>
                    <a:pt x="11" y="941"/>
                    <a:pt x="1" y="1069"/>
                    <a:pt x="59" y="1147"/>
                  </a:cubicBezTo>
                  <a:cubicBezTo>
                    <a:pt x="99" y="1196"/>
                    <a:pt x="158" y="1226"/>
                    <a:pt x="216" y="1226"/>
                  </a:cubicBezTo>
                  <a:cubicBezTo>
                    <a:pt x="256" y="1226"/>
                    <a:pt x="305" y="1215"/>
                    <a:pt x="334" y="1186"/>
                  </a:cubicBezTo>
                  <a:lnTo>
                    <a:pt x="141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3" y="26"/>
                    <a:pt x="1356" y="1"/>
                    <a:pt x="1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23"/>
            <p:cNvSpPr/>
            <p:nvPr/>
          </p:nvSpPr>
          <p:spPr>
            <a:xfrm>
              <a:off x="4875925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21" y="1"/>
                  </a:moveTo>
                  <a:cubicBezTo>
                    <a:pt x="200" y="1"/>
                    <a:pt x="178" y="5"/>
                    <a:pt x="157" y="13"/>
                  </a:cubicBezTo>
                  <a:cubicBezTo>
                    <a:pt x="50" y="52"/>
                    <a:pt x="0" y="160"/>
                    <a:pt x="40" y="258"/>
                  </a:cubicBezTo>
                  <a:cubicBezTo>
                    <a:pt x="216" y="749"/>
                    <a:pt x="462" y="1210"/>
                    <a:pt x="776" y="1632"/>
                  </a:cubicBezTo>
                  <a:cubicBezTo>
                    <a:pt x="815" y="1681"/>
                    <a:pt x="874" y="1710"/>
                    <a:pt x="933" y="1710"/>
                  </a:cubicBezTo>
                  <a:cubicBezTo>
                    <a:pt x="972" y="1710"/>
                    <a:pt x="1012" y="1701"/>
                    <a:pt x="1041" y="1671"/>
                  </a:cubicBezTo>
                  <a:cubicBezTo>
                    <a:pt x="1129" y="1612"/>
                    <a:pt x="1149" y="1485"/>
                    <a:pt x="1090" y="1396"/>
                  </a:cubicBezTo>
                  <a:cubicBezTo>
                    <a:pt x="796" y="1014"/>
                    <a:pt x="570" y="582"/>
                    <a:pt x="403" y="131"/>
                  </a:cubicBezTo>
                  <a:cubicBezTo>
                    <a:pt x="372" y="54"/>
                    <a:pt x="29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23"/>
            <p:cNvSpPr/>
            <p:nvPr/>
          </p:nvSpPr>
          <p:spPr>
            <a:xfrm>
              <a:off x="4880350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57" y="1302"/>
                    <a:pt x="216" y="1302"/>
                  </a:cubicBezTo>
                  <a:cubicBezTo>
                    <a:pt x="265" y="1302"/>
                    <a:pt x="305" y="1283"/>
                    <a:pt x="344" y="1254"/>
                  </a:cubicBezTo>
                  <a:lnTo>
                    <a:pt x="1374" y="341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3"/>
                    <a:pt x="1295" y="0"/>
                    <a:pt x="12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23"/>
            <p:cNvSpPr/>
            <p:nvPr/>
          </p:nvSpPr>
          <p:spPr>
            <a:xfrm>
              <a:off x="4880100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74" y="1"/>
                  </a:moveTo>
                  <a:cubicBezTo>
                    <a:pt x="1030" y="1"/>
                    <a:pt x="986" y="16"/>
                    <a:pt x="952" y="46"/>
                  </a:cubicBezTo>
                  <a:cubicBezTo>
                    <a:pt x="589" y="331"/>
                    <a:pt x="295" y="674"/>
                    <a:pt x="60" y="1057"/>
                  </a:cubicBezTo>
                  <a:cubicBezTo>
                    <a:pt x="1" y="1145"/>
                    <a:pt x="30" y="1273"/>
                    <a:pt x="118" y="1321"/>
                  </a:cubicBezTo>
                  <a:cubicBezTo>
                    <a:pt x="158" y="1341"/>
                    <a:pt x="187" y="1351"/>
                    <a:pt x="226" y="1351"/>
                  </a:cubicBezTo>
                  <a:cubicBezTo>
                    <a:pt x="285" y="1351"/>
                    <a:pt x="354" y="1321"/>
                    <a:pt x="393" y="1262"/>
                  </a:cubicBezTo>
                  <a:cubicBezTo>
                    <a:pt x="599" y="909"/>
                    <a:pt x="874" y="605"/>
                    <a:pt x="1198" y="350"/>
                  </a:cubicBezTo>
                  <a:cubicBezTo>
                    <a:pt x="1276" y="281"/>
                    <a:pt x="1286" y="154"/>
                    <a:pt x="1227" y="75"/>
                  </a:cubicBezTo>
                  <a:cubicBezTo>
                    <a:pt x="1188" y="25"/>
                    <a:pt x="1131" y="1"/>
                    <a:pt x="10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23"/>
            <p:cNvSpPr/>
            <p:nvPr/>
          </p:nvSpPr>
          <p:spPr>
            <a:xfrm>
              <a:off x="4886975" y="1524350"/>
              <a:ext cx="11800" cy="54750"/>
            </a:xfrm>
            <a:custGeom>
              <a:avLst/>
              <a:gdLst/>
              <a:ahLst/>
              <a:cxnLst/>
              <a:rect l="l" t="t" r="r" b="b"/>
              <a:pathLst>
                <a:path w="472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18" y="2"/>
                    <a:pt x="40" y="100"/>
                    <a:pt x="49" y="207"/>
                  </a:cubicBezTo>
                  <a:cubicBezTo>
                    <a:pt x="88" y="796"/>
                    <a:pt x="69" y="1395"/>
                    <a:pt x="1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83" y="2121"/>
                    <a:pt x="402" y="2023"/>
                  </a:cubicBezTo>
                  <a:cubicBezTo>
                    <a:pt x="461" y="1415"/>
                    <a:pt x="471" y="787"/>
                    <a:pt x="432" y="178"/>
                  </a:cubicBezTo>
                  <a:cubicBezTo>
                    <a:pt x="423" y="76"/>
                    <a:pt x="344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23"/>
            <p:cNvSpPr/>
            <p:nvPr/>
          </p:nvSpPr>
          <p:spPr>
            <a:xfrm>
              <a:off x="4875925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399" y="0"/>
                  </a:moveTo>
                  <a:cubicBezTo>
                    <a:pt x="1333" y="0"/>
                    <a:pt x="1267" y="37"/>
                    <a:pt x="1227" y="97"/>
                  </a:cubicBezTo>
                  <a:cubicBezTo>
                    <a:pt x="972" y="558"/>
                    <a:pt x="589" y="941"/>
                    <a:pt x="118" y="1216"/>
                  </a:cubicBezTo>
                  <a:cubicBezTo>
                    <a:pt x="30" y="1265"/>
                    <a:pt x="0" y="1382"/>
                    <a:pt x="50" y="1480"/>
                  </a:cubicBezTo>
                  <a:cubicBezTo>
                    <a:pt x="89" y="1539"/>
                    <a:pt x="157" y="1569"/>
                    <a:pt x="216" y="1569"/>
                  </a:cubicBezTo>
                  <a:cubicBezTo>
                    <a:pt x="256" y="1569"/>
                    <a:pt x="285" y="1569"/>
                    <a:pt x="314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492" y="28"/>
                  </a:cubicBezTo>
                  <a:cubicBezTo>
                    <a:pt x="1463" y="9"/>
                    <a:pt x="1431" y="0"/>
                    <a:pt x="1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23"/>
            <p:cNvSpPr/>
            <p:nvPr/>
          </p:nvSpPr>
          <p:spPr>
            <a:xfrm>
              <a:off x="4878375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46"/>
                    <a:pt x="40" y="1035"/>
                  </a:cubicBezTo>
                  <a:lnTo>
                    <a:pt x="20" y="1142"/>
                  </a:lnTo>
                  <a:cubicBezTo>
                    <a:pt x="1" y="1231"/>
                    <a:pt x="40" y="1310"/>
                    <a:pt x="118" y="1358"/>
                  </a:cubicBezTo>
                  <a:cubicBezTo>
                    <a:pt x="148" y="1369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78" y="956"/>
                    <a:pt x="1051" y="632"/>
                    <a:pt x="1443" y="348"/>
                  </a:cubicBezTo>
                  <a:cubicBezTo>
                    <a:pt x="1531" y="289"/>
                    <a:pt x="1561" y="171"/>
                    <a:pt x="1492" y="83"/>
                  </a:cubicBezTo>
                  <a:cubicBezTo>
                    <a:pt x="1456" y="29"/>
                    <a:pt x="1397" y="0"/>
                    <a:pt x="1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23"/>
            <p:cNvSpPr/>
            <p:nvPr/>
          </p:nvSpPr>
          <p:spPr>
            <a:xfrm>
              <a:off x="5020675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3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82" y="1345"/>
                  </a:cubicBezTo>
                  <a:cubicBezTo>
                    <a:pt x="155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80" y="982"/>
                  </a:cubicBezTo>
                  <a:cubicBezTo>
                    <a:pt x="1129" y="727"/>
                    <a:pt x="717" y="413"/>
                    <a:pt x="353" y="60"/>
                  </a:cubicBezTo>
                  <a:cubicBezTo>
                    <a:pt x="314" y="21"/>
                    <a:pt x="263" y="1"/>
                    <a:pt x="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23"/>
            <p:cNvSpPr/>
            <p:nvPr/>
          </p:nvSpPr>
          <p:spPr>
            <a:xfrm>
              <a:off x="4961550" y="1350500"/>
              <a:ext cx="20375" cy="43875"/>
            </a:xfrm>
            <a:custGeom>
              <a:avLst/>
              <a:gdLst/>
              <a:ahLst/>
              <a:cxnLst/>
              <a:rect l="l" t="t" r="r" b="b"/>
              <a:pathLst>
                <a:path w="815" h="1755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13" y="1617"/>
                  </a:lnTo>
                  <a:cubicBezTo>
                    <a:pt x="442" y="1705"/>
                    <a:pt x="520" y="1755"/>
                    <a:pt x="599" y="1755"/>
                  </a:cubicBezTo>
                  <a:cubicBezTo>
                    <a:pt x="618" y="1755"/>
                    <a:pt x="638" y="1755"/>
                    <a:pt x="658" y="1744"/>
                  </a:cubicBezTo>
                  <a:cubicBezTo>
                    <a:pt x="756" y="1715"/>
                    <a:pt x="815" y="1617"/>
                    <a:pt x="786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23"/>
            <p:cNvSpPr/>
            <p:nvPr/>
          </p:nvSpPr>
          <p:spPr>
            <a:xfrm>
              <a:off x="4935300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20" y="0"/>
                  </a:moveTo>
                  <a:cubicBezTo>
                    <a:pt x="193" y="0"/>
                    <a:pt x="164" y="6"/>
                    <a:pt x="138" y="20"/>
                  </a:cubicBezTo>
                  <a:cubicBezTo>
                    <a:pt x="39" y="59"/>
                    <a:pt x="0" y="177"/>
                    <a:pt x="50" y="275"/>
                  </a:cubicBezTo>
                  <a:cubicBezTo>
                    <a:pt x="266" y="755"/>
                    <a:pt x="599" y="1207"/>
                    <a:pt x="1001" y="1580"/>
                  </a:cubicBezTo>
                  <a:cubicBezTo>
                    <a:pt x="1031" y="1609"/>
                    <a:pt x="1080" y="1629"/>
                    <a:pt x="1129" y="1629"/>
                  </a:cubicBezTo>
                  <a:cubicBezTo>
                    <a:pt x="1178" y="1629"/>
                    <a:pt x="1237" y="1609"/>
                    <a:pt x="1266" y="1560"/>
                  </a:cubicBezTo>
                  <a:cubicBezTo>
                    <a:pt x="1345" y="1481"/>
                    <a:pt x="1335" y="1364"/>
                    <a:pt x="1256" y="1285"/>
                  </a:cubicBezTo>
                  <a:cubicBezTo>
                    <a:pt x="894" y="962"/>
                    <a:pt x="599" y="550"/>
                    <a:pt x="403" y="108"/>
                  </a:cubicBezTo>
                  <a:cubicBezTo>
                    <a:pt x="367" y="44"/>
                    <a:pt x="295" y="0"/>
                    <a:pt x="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23"/>
            <p:cNvSpPr/>
            <p:nvPr/>
          </p:nvSpPr>
          <p:spPr>
            <a:xfrm>
              <a:off x="5006700" y="1364425"/>
              <a:ext cx="47850" cy="26525"/>
            </a:xfrm>
            <a:custGeom>
              <a:avLst/>
              <a:gdLst/>
              <a:ahLst/>
              <a:cxnLst/>
              <a:rect l="l" t="t" r="r" b="b"/>
              <a:pathLst>
                <a:path w="1914" h="1061" extrusionOk="0">
                  <a:moveTo>
                    <a:pt x="1691" y="1"/>
                  </a:moveTo>
                  <a:cubicBezTo>
                    <a:pt x="1664" y="1"/>
                    <a:pt x="1636" y="7"/>
                    <a:pt x="1610" y="20"/>
                  </a:cubicBezTo>
                  <a:lnTo>
                    <a:pt x="138" y="687"/>
                  </a:lnTo>
                  <a:cubicBezTo>
                    <a:pt x="49" y="736"/>
                    <a:pt x="0" y="844"/>
                    <a:pt x="49" y="942"/>
                  </a:cubicBezTo>
                  <a:cubicBezTo>
                    <a:pt x="79" y="1021"/>
                    <a:pt x="147" y="1060"/>
                    <a:pt x="226" y="1060"/>
                  </a:cubicBezTo>
                  <a:cubicBezTo>
                    <a:pt x="245" y="1060"/>
                    <a:pt x="275" y="1050"/>
                    <a:pt x="304" y="1041"/>
                  </a:cubicBezTo>
                  <a:lnTo>
                    <a:pt x="1767" y="373"/>
                  </a:lnTo>
                  <a:cubicBezTo>
                    <a:pt x="1865" y="324"/>
                    <a:pt x="1913" y="216"/>
                    <a:pt x="1865" y="118"/>
                  </a:cubicBezTo>
                  <a:cubicBezTo>
                    <a:pt x="1836" y="46"/>
                    <a:pt x="1765" y="1"/>
                    <a:pt x="1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23"/>
            <p:cNvSpPr/>
            <p:nvPr/>
          </p:nvSpPr>
          <p:spPr>
            <a:xfrm>
              <a:off x="5001775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17" y="1"/>
                  </a:moveTo>
                  <a:cubicBezTo>
                    <a:pt x="171" y="1"/>
                    <a:pt x="126" y="18"/>
                    <a:pt x="89" y="55"/>
                  </a:cubicBezTo>
                  <a:cubicBezTo>
                    <a:pt x="1" y="124"/>
                    <a:pt x="1" y="242"/>
                    <a:pt x="69" y="329"/>
                  </a:cubicBezTo>
                  <a:cubicBezTo>
                    <a:pt x="423" y="722"/>
                    <a:pt x="815" y="1075"/>
                    <a:pt x="1257" y="1389"/>
                  </a:cubicBezTo>
                  <a:cubicBezTo>
                    <a:pt x="1286" y="1419"/>
                    <a:pt x="1325" y="1429"/>
                    <a:pt x="1365" y="1429"/>
                  </a:cubicBezTo>
                  <a:cubicBezTo>
                    <a:pt x="1423" y="1429"/>
                    <a:pt x="1482" y="1399"/>
                    <a:pt x="152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88" y="438"/>
                    <a:pt x="364" y="65"/>
                  </a:cubicBezTo>
                  <a:cubicBezTo>
                    <a:pt x="322" y="23"/>
                    <a:pt x="269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23"/>
            <p:cNvSpPr/>
            <p:nvPr/>
          </p:nvSpPr>
          <p:spPr>
            <a:xfrm>
              <a:off x="4973825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2" y="1"/>
                  </a:moveTo>
                  <a:cubicBezTo>
                    <a:pt x="1286" y="1"/>
                    <a:pt x="1239" y="18"/>
                    <a:pt x="119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69" y="1301"/>
                  </a:cubicBezTo>
                  <a:cubicBezTo>
                    <a:pt x="108" y="1340"/>
                    <a:pt x="157" y="1360"/>
                    <a:pt x="216" y="1360"/>
                  </a:cubicBezTo>
                  <a:cubicBezTo>
                    <a:pt x="265" y="1360"/>
                    <a:pt x="304" y="1350"/>
                    <a:pt x="343" y="1321"/>
                  </a:cubicBezTo>
                  <a:lnTo>
                    <a:pt x="1453" y="340"/>
                  </a:lnTo>
                  <a:cubicBezTo>
                    <a:pt x="1541" y="270"/>
                    <a:pt x="1551" y="153"/>
                    <a:pt x="1472" y="65"/>
                  </a:cubicBezTo>
                  <a:cubicBezTo>
                    <a:pt x="1435" y="23"/>
                    <a:pt x="1385" y="1"/>
                    <a:pt x="13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23"/>
            <p:cNvSpPr/>
            <p:nvPr/>
          </p:nvSpPr>
          <p:spPr>
            <a:xfrm>
              <a:off x="4917875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8" y="0"/>
                  </a:moveTo>
                  <a:cubicBezTo>
                    <a:pt x="185" y="0"/>
                    <a:pt x="151" y="8"/>
                    <a:pt x="119" y="24"/>
                  </a:cubicBezTo>
                  <a:cubicBezTo>
                    <a:pt x="30" y="83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18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27"/>
                  </a:cubicBezTo>
                  <a:cubicBezTo>
                    <a:pt x="1316" y="1879"/>
                    <a:pt x="1355" y="1761"/>
                    <a:pt x="1296" y="1663"/>
                  </a:cubicBezTo>
                  <a:lnTo>
                    <a:pt x="383" y="93"/>
                  </a:lnTo>
                  <a:cubicBezTo>
                    <a:pt x="350" y="33"/>
                    <a:pt x="286" y="0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23"/>
            <p:cNvSpPr/>
            <p:nvPr/>
          </p:nvSpPr>
          <p:spPr>
            <a:xfrm>
              <a:off x="5030475" y="1489525"/>
              <a:ext cx="31925" cy="43700"/>
            </a:xfrm>
            <a:custGeom>
              <a:avLst/>
              <a:gdLst/>
              <a:ahLst/>
              <a:cxnLst/>
              <a:rect l="l" t="t" r="r" b="b"/>
              <a:pathLst>
                <a:path w="1277" h="1748" extrusionOk="0">
                  <a:moveTo>
                    <a:pt x="227" y="0"/>
                  </a:moveTo>
                  <a:cubicBezTo>
                    <a:pt x="193" y="0"/>
                    <a:pt x="159" y="10"/>
                    <a:pt x="129" y="30"/>
                  </a:cubicBezTo>
                  <a:cubicBezTo>
                    <a:pt x="31" y="89"/>
                    <a:pt x="1" y="207"/>
                    <a:pt x="60" y="295"/>
                  </a:cubicBezTo>
                  <a:lnTo>
                    <a:pt x="884" y="1659"/>
                  </a:lnTo>
                  <a:cubicBezTo>
                    <a:pt x="923" y="1718"/>
                    <a:pt x="982" y="1748"/>
                    <a:pt x="1051" y="1748"/>
                  </a:cubicBezTo>
                  <a:cubicBezTo>
                    <a:pt x="1090" y="1748"/>
                    <a:pt x="1119" y="1738"/>
                    <a:pt x="1149" y="1718"/>
                  </a:cubicBezTo>
                  <a:cubicBezTo>
                    <a:pt x="1247" y="1659"/>
                    <a:pt x="1276" y="1541"/>
                    <a:pt x="1218" y="1453"/>
                  </a:cubicBezTo>
                  <a:lnTo>
                    <a:pt x="393" y="99"/>
                  </a:lnTo>
                  <a:cubicBezTo>
                    <a:pt x="355" y="35"/>
                    <a:pt x="291" y="0"/>
                    <a:pt x="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23"/>
            <p:cNvSpPr/>
            <p:nvPr/>
          </p:nvSpPr>
          <p:spPr>
            <a:xfrm>
              <a:off x="4977975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80" y="0"/>
                  </a:moveTo>
                  <a:cubicBezTo>
                    <a:pt x="1314" y="0"/>
                    <a:pt x="1248" y="33"/>
                    <a:pt x="1208" y="93"/>
                  </a:cubicBezTo>
                  <a:cubicBezTo>
                    <a:pt x="874" y="682"/>
                    <a:pt x="491" y="1241"/>
                    <a:pt x="70" y="1771"/>
                  </a:cubicBezTo>
                  <a:cubicBezTo>
                    <a:pt x="1" y="1859"/>
                    <a:pt x="20" y="1977"/>
                    <a:pt x="99" y="2045"/>
                  </a:cubicBezTo>
                  <a:cubicBezTo>
                    <a:pt x="138" y="2075"/>
                    <a:pt x="177" y="2085"/>
                    <a:pt x="227" y="2085"/>
                  </a:cubicBezTo>
                  <a:cubicBezTo>
                    <a:pt x="275" y="2085"/>
                    <a:pt x="334" y="2065"/>
                    <a:pt x="374" y="2016"/>
                  </a:cubicBezTo>
                  <a:cubicBezTo>
                    <a:pt x="805" y="1467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4" y="8"/>
                    <a:pt x="1412" y="0"/>
                    <a:pt x="13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23"/>
            <p:cNvSpPr/>
            <p:nvPr/>
          </p:nvSpPr>
          <p:spPr>
            <a:xfrm>
              <a:off x="4925250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34" y="2047"/>
                  </a:lnTo>
                  <a:cubicBezTo>
                    <a:pt x="864" y="2116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5"/>
                  </a:cubicBezTo>
                  <a:cubicBezTo>
                    <a:pt x="1187" y="2105"/>
                    <a:pt x="1237" y="1988"/>
                    <a:pt x="1187" y="1890"/>
                  </a:cubicBezTo>
                  <a:lnTo>
                    <a:pt x="393" y="114"/>
                  </a:lnTo>
                  <a:cubicBezTo>
                    <a:pt x="364" y="41"/>
                    <a:pt x="291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23"/>
            <p:cNvSpPr/>
            <p:nvPr/>
          </p:nvSpPr>
          <p:spPr>
            <a:xfrm>
              <a:off x="5011350" y="1577675"/>
              <a:ext cx="46400" cy="18850"/>
            </a:xfrm>
            <a:custGeom>
              <a:avLst/>
              <a:gdLst/>
              <a:ahLst/>
              <a:cxnLst/>
              <a:rect l="l" t="t" r="r" b="b"/>
              <a:pathLst>
                <a:path w="1856" h="754" extrusionOk="0">
                  <a:moveTo>
                    <a:pt x="1646" y="0"/>
                  </a:moveTo>
                  <a:cubicBezTo>
                    <a:pt x="1628" y="0"/>
                    <a:pt x="1609" y="3"/>
                    <a:pt x="1590" y="8"/>
                  </a:cubicBezTo>
                  <a:lnTo>
                    <a:pt x="167" y="370"/>
                  </a:lnTo>
                  <a:cubicBezTo>
                    <a:pt x="59" y="400"/>
                    <a:pt x="0" y="508"/>
                    <a:pt x="2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26" y="754"/>
                    <a:pt x="246" y="754"/>
                    <a:pt x="266" y="743"/>
                  </a:cubicBezTo>
                  <a:lnTo>
                    <a:pt x="1688" y="381"/>
                  </a:lnTo>
                  <a:cubicBezTo>
                    <a:pt x="1796" y="351"/>
                    <a:pt x="1855" y="243"/>
                    <a:pt x="1836" y="145"/>
                  </a:cubicBezTo>
                  <a:cubicBezTo>
                    <a:pt x="1811" y="56"/>
                    <a:pt x="1734" y="0"/>
                    <a:pt x="1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23"/>
            <p:cNvSpPr/>
            <p:nvPr/>
          </p:nvSpPr>
          <p:spPr>
            <a:xfrm>
              <a:off x="4947550" y="163107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20" y="1139"/>
                    <a:pt x="1" y="1257"/>
                    <a:pt x="60" y="1346"/>
                  </a:cubicBezTo>
                  <a:cubicBezTo>
                    <a:pt x="90" y="1405"/>
                    <a:pt x="158" y="1434"/>
                    <a:pt x="217" y="1434"/>
                  </a:cubicBezTo>
                  <a:cubicBezTo>
                    <a:pt x="256" y="1434"/>
                    <a:pt x="295" y="1424"/>
                    <a:pt x="325" y="1405"/>
                  </a:cubicBezTo>
                  <a:cubicBezTo>
                    <a:pt x="816" y="1091"/>
                    <a:pt x="1267" y="737"/>
                    <a:pt x="1669" y="335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23"/>
            <p:cNvSpPr/>
            <p:nvPr/>
          </p:nvSpPr>
          <p:spPr>
            <a:xfrm>
              <a:off x="4920575" y="1702900"/>
              <a:ext cx="57425" cy="13575"/>
            </a:xfrm>
            <a:custGeom>
              <a:avLst/>
              <a:gdLst/>
              <a:ahLst/>
              <a:cxnLst/>
              <a:rect l="l" t="t" r="r" b="b"/>
              <a:pathLst>
                <a:path w="2297" h="543" extrusionOk="0">
                  <a:moveTo>
                    <a:pt x="213" y="0"/>
                  </a:moveTo>
                  <a:cubicBezTo>
                    <a:pt x="118" y="0"/>
                    <a:pt x="38" y="74"/>
                    <a:pt x="20" y="170"/>
                  </a:cubicBezTo>
                  <a:cubicBezTo>
                    <a:pt x="0" y="278"/>
                    <a:pt x="79" y="376"/>
                    <a:pt x="187" y="386"/>
                  </a:cubicBezTo>
                  <a:cubicBezTo>
                    <a:pt x="815" y="494"/>
                    <a:pt x="1463" y="543"/>
                    <a:pt x="2100" y="543"/>
                  </a:cubicBezTo>
                  <a:cubicBezTo>
                    <a:pt x="2209" y="543"/>
                    <a:pt x="2297" y="464"/>
                    <a:pt x="2297" y="357"/>
                  </a:cubicBezTo>
                  <a:cubicBezTo>
                    <a:pt x="2297" y="248"/>
                    <a:pt x="2209" y="161"/>
                    <a:pt x="2100" y="161"/>
                  </a:cubicBezTo>
                  <a:cubicBezTo>
                    <a:pt x="1483" y="150"/>
                    <a:pt x="855" y="102"/>
                    <a:pt x="246" y="3"/>
                  </a:cubicBezTo>
                  <a:cubicBezTo>
                    <a:pt x="235" y="1"/>
                    <a:pt x="224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23"/>
            <p:cNvSpPr/>
            <p:nvPr/>
          </p:nvSpPr>
          <p:spPr>
            <a:xfrm>
              <a:off x="5000800" y="166997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5" y="1"/>
                  </a:moveTo>
                  <a:cubicBezTo>
                    <a:pt x="189" y="1"/>
                    <a:pt x="152" y="12"/>
                    <a:pt x="118" y="35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2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792"/>
                    <a:pt x="1355" y="1674"/>
                    <a:pt x="1296" y="1585"/>
                  </a:cubicBezTo>
                  <a:lnTo>
                    <a:pt x="472" y="241"/>
                  </a:lnTo>
                  <a:cubicBezTo>
                    <a:pt x="472" y="211"/>
                    <a:pt x="462" y="192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4" y="1"/>
                    <a:pt x="2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23"/>
            <p:cNvSpPr/>
            <p:nvPr/>
          </p:nvSpPr>
          <p:spPr>
            <a:xfrm>
              <a:off x="4923025" y="1738450"/>
              <a:ext cx="56450" cy="31275"/>
            </a:xfrm>
            <a:custGeom>
              <a:avLst/>
              <a:gdLst/>
              <a:ahLst/>
              <a:cxnLst/>
              <a:rect l="l" t="t" r="r" b="b"/>
              <a:pathLst>
                <a:path w="2258" h="1251" extrusionOk="0">
                  <a:moveTo>
                    <a:pt x="221" y="0"/>
                  </a:moveTo>
                  <a:cubicBezTo>
                    <a:pt x="158" y="0"/>
                    <a:pt x="96" y="28"/>
                    <a:pt x="59" y="83"/>
                  </a:cubicBezTo>
                  <a:cubicBezTo>
                    <a:pt x="1" y="171"/>
                    <a:pt x="20" y="289"/>
                    <a:pt x="109" y="348"/>
                  </a:cubicBezTo>
                  <a:cubicBezTo>
                    <a:pt x="687" y="740"/>
                    <a:pt x="1316" y="1044"/>
                    <a:pt x="1983" y="1240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192"/>
                    <a:pt x="2229" y="1113"/>
                  </a:cubicBezTo>
                  <a:cubicBezTo>
                    <a:pt x="2258" y="1005"/>
                    <a:pt x="2199" y="897"/>
                    <a:pt x="2091" y="868"/>
                  </a:cubicBezTo>
                  <a:cubicBezTo>
                    <a:pt x="1463" y="682"/>
                    <a:pt x="874" y="397"/>
                    <a:pt x="334" y="34"/>
                  </a:cubicBezTo>
                  <a:cubicBezTo>
                    <a:pt x="300" y="11"/>
                    <a:pt x="261" y="0"/>
                    <a:pt x="2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23"/>
            <p:cNvSpPr/>
            <p:nvPr/>
          </p:nvSpPr>
          <p:spPr>
            <a:xfrm>
              <a:off x="5004250" y="1731800"/>
              <a:ext cx="45150" cy="35700"/>
            </a:xfrm>
            <a:custGeom>
              <a:avLst/>
              <a:gdLst/>
              <a:ahLst/>
              <a:cxnLst/>
              <a:rect l="l" t="t" r="r" b="b"/>
              <a:pathLst>
                <a:path w="1806" h="1428" extrusionOk="0">
                  <a:moveTo>
                    <a:pt x="1580" y="0"/>
                  </a:moveTo>
                  <a:cubicBezTo>
                    <a:pt x="1542" y="0"/>
                    <a:pt x="1503" y="11"/>
                    <a:pt x="1472" y="34"/>
                  </a:cubicBezTo>
                  <a:lnTo>
                    <a:pt x="108" y="1075"/>
                  </a:lnTo>
                  <a:cubicBezTo>
                    <a:pt x="20" y="1144"/>
                    <a:pt x="0" y="1262"/>
                    <a:pt x="68" y="1349"/>
                  </a:cubicBezTo>
                  <a:cubicBezTo>
                    <a:pt x="108" y="1399"/>
                    <a:pt x="167" y="1428"/>
                    <a:pt x="225" y="1428"/>
                  </a:cubicBezTo>
                  <a:cubicBezTo>
                    <a:pt x="265" y="1428"/>
                    <a:pt x="304" y="1408"/>
                    <a:pt x="343" y="1379"/>
                  </a:cubicBezTo>
                  <a:lnTo>
                    <a:pt x="1708" y="349"/>
                  </a:lnTo>
                  <a:cubicBezTo>
                    <a:pt x="1786" y="280"/>
                    <a:pt x="1806" y="162"/>
                    <a:pt x="1737" y="74"/>
                  </a:cubicBezTo>
                  <a:cubicBezTo>
                    <a:pt x="1701" y="26"/>
                    <a:pt x="1640" y="0"/>
                    <a:pt x="1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23"/>
            <p:cNvSpPr/>
            <p:nvPr/>
          </p:nvSpPr>
          <p:spPr>
            <a:xfrm>
              <a:off x="4634025" y="1833425"/>
              <a:ext cx="34875" cy="42275"/>
            </a:xfrm>
            <a:custGeom>
              <a:avLst/>
              <a:gdLst/>
              <a:ahLst/>
              <a:cxnLst/>
              <a:rect l="l" t="t" r="r" b="b"/>
              <a:pathLst>
                <a:path w="1395" h="1691" extrusionOk="0">
                  <a:moveTo>
                    <a:pt x="226" y="1"/>
                  </a:moveTo>
                  <a:cubicBezTo>
                    <a:pt x="186" y="1"/>
                    <a:pt x="145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1"/>
                    <a:pt x="1296" y="1641"/>
                  </a:cubicBezTo>
                  <a:cubicBezTo>
                    <a:pt x="1385" y="1573"/>
                    <a:pt x="1394" y="1455"/>
                    <a:pt x="1326" y="1367"/>
                  </a:cubicBezTo>
                  <a:cubicBezTo>
                    <a:pt x="1119" y="1122"/>
                    <a:pt x="923" y="837"/>
                    <a:pt x="727" y="57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23"/>
            <p:cNvSpPr/>
            <p:nvPr/>
          </p:nvSpPr>
          <p:spPr>
            <a:xfrm>
              <a:off x="4689975" y="1828575"/>
              <a:ext cx="50550" cy="14250"/>
            </a:xfrm>
            <a:custGeom>
              <a:avLst/>
              <a:gdLst/>
              <a:ahLst/>
              <a:cxnLst/>
              <a:rect l="l" t="t" r="r" b="b"/>
              <a:pathLst>
                <a:path w="2022" h="570" extrusionOk="0">
                  <a:moveTo>
                    <a:pt x="1825" y="1"/>
                  </a:moveTo>
                  <a:cubicBezTo>
                    <a:pt x="1266" y="10"/>
                    <a:pt x="717" y="69"/>
                    <a:pt x="177" y="187"/>
                  </a:cubicBezTo>
                  <a:cubicBezTo>
                    <a:pt x="69" y="217"/>
                    <a:pt x="0" y="315"/>
                    <a:pt x="30" y="422"/>
                  </a:cubicBezTo>
                  <a:cubicBezTo>
                    <a:pt x="50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76" y="462"/>
                    <a:pt x="1306" y="393"/>
                    <a:pt x="1825" y="383"/>
                  </a:cubicBezTo>
                  <a:cubicBezTo>
                    <a:pt x="1934" y="383"/>
                    <a:pt x="2022" y="295"/>
                    <a:pt x="2022" y="187"/>
                  </a:cubicBezTo>
                  <a:cubicBezTo>
                    <a:pt x="2022" y="79"/>
                    <a:pt x="1934" y="1"/>
                    <a:pt x="18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23"/>
            <p:cNvSpPr/>
            <p:nvPr/>
          </p:nvSpPr>
          <p:spPr>
            <a:xfrm>
              <a:off x="4847475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0"/>
                    <a:pt x="196" y="1"/>
                  </a:cubicBezTo>
                  <a:cubicBezTo>
                    <a:pt x="89" y="11"/>
                    <a:pt x="0" y="99"/>
                    <a:pt x="10" y="207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7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23"/>
            <p:cNvSpPr/>
            <p:nvPr/>
          </p:nvSpPr>
          <p:spPr>
            <a:xfrm>
              <a:off x="4820975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3" y="0"/>
                  </a:moveTo>
                  <a:cubicBezTo>
                    <a:pt x="1317" y="0"/>
                    <a:pt x="1272" y="15"/>
                    <a:pt x="1237" y="46"/>
                  </a:cubicBezTo>
                  <a:lnTo>
                    <a:pt x="89" y="988"/>
                  </a:lnTo>
                  <a:cubicBezTo>
                    <a:pt x="11" y="1057"/>
                    <a:pt x="0" y="1174"/>
                    <a:pt x="69" y="1263"/>
                  </a:cubicBezTo>
                  <a:cubicBezTo>
                    <a:pt x="98" y="1302"/>
                    <a:pt x="157" y="1331"/>
                    <a:pt x="216" y="1331"/>
                  </a:cubicBezTo>
                  <a:cubicBezTo>
                    <a:pt x="255" y="1331"/>
                    <a:pt x="305" y="1312"/>
                    <a:pt x="334" y="1283"/>
                  </a:cubicBezTo>
                  <a:lnTo>
                    <a:pt x="1482" y="341"/>
                  </a:lnTo>
                  <a:cubicBezTo>
                    <a:pt x="1570" y="272"/>
                    <a:pt x="1581" y="154"/>
                    <a:pt x="1512" y="66"/>
                  </a:cubicBezTo>
                  <a:cubicBezTo>
                    <a:pt x="1474" y="23"/>
                    <a:pt x="1418" y="0"/>
                    <a:pt x="13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23"/>
            <p:cNvSpPr/>
            <p:nvPr/>
          </p:nvSpPr>
          <p:spPr>
            <a:xfrm>
              <a:off x="4829300" y="1969850"/>
              <a:ext cx="28975" cy="45450"/>
            </a:xfrm>
            <a:custGeom>
              <a:avLst/>
              <a:gdLst/>
              <a:ahLst/>
              <a:cxnLst/>
              <a:rect l="l" t="t" r="r" b="b"/>
              <a:pathLst>
                <a:path w="1159" h="1818" extrusionOk="0">
                  <a:moveTo>
                    <a:pt x="229" y="0"/>
                  </a:moveTo>
                  <a:cubicBezTo>
                    <a:pt x="199" y="0"/>
                    <a:pt x="168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66" y="1710"/>
                  </a:lnTo>
                  <a:cubicBezTo>
                    <a:pt x="796" y="1778"/>
                    <a:pt x="865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20" y="1749"/>
                    <a:pt x="1159" y="1631"/>
                    <a:pt x="1110" y="1533"/>
                  </a:cubicBezTo>
                  <a:lnTo>
                    <a:pt x="404" y="100"/>
                  </a:lnTo>
                  <a:cubicBezTo>
                    <a:pt x="369" y="38"/>
                    <a:pt x="301" y="0"/>
                    <a:pt x="2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23"/>
            <p:cNvSpPr/>
            <p:nvPr/>
          </p:nvSpPr>
          <p:spPr>
            <a:xfrm>
              <a:off x="48234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3" y="0"/>
                  </a:moveTo>
                  <a:cubicBezTo>
                    <a:pt x="1149" y="0"/>
                    <a:pt x="1106" y="15"/>
                    <a:pt x="1070" y="46"/>
                  </a:cubicBezTo>
                  <a:lnTo>
                    <a:pt x="89" y="910"/>
                  </a:lnTo>
                  <a:cubicBezTo>
                    <a:pt x="11" y="988"/>
                    <a:pt x="0" y="1106"/>
                    <a:pt x="70" y="1185"/>
                  </a:cubicBezTo>
                  <a:cubicBezTo>
                    <a:pt x="109" y="1233"/>
                    <a:pt x="157" y="1253"/>
                    <a:pt x="216" y="1253"/>
                  </a:cubicBezTo>
                  <a:cubicBezTo>
                    <a:pt x="266" y="1253"/>
                    <a:pt x="305" y="1233"/>
                    <a:pt x="344" y="1204"/>
                  </a:cubicBezTo>
                  <a:lnTo>
                    <a:pt x="1326" y="341"/>
                  </a:lnTo>
                  <a:cubicBezTo>
                    <a:pt x="1404" y="272"/>
                    <a:pt x="1414" y="144"/>
                    <a:pt x="1345" y="66"/>
                  </a:cubicBezTo>
                  <a:cubicBezTo>
                    <a:pt x="1302" y="23"/>
                    <a:pt x="1247" y="0"/>
                    <a:pt x="1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23"/>
            <p:cNvSpPr/>
            <p:nvPr/>
          </p:nvSpPr>
          <p:spPr>
            <a:xfrm>
              <a:off x="4833725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1"/>
                  </a:moveTo>
                  <a:cubicBezTo>
                    <a:pt x="199" y="1"/>
                    <a:pt x="178" y="4"/>
                    <a:pt x="158" y="9"/>
                  </a:cubicBezTo>
                  <a:cubicBezTo>
                    <a:pt x="59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98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4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9" y="49"/>
                    <a:pt x="304" y="1"/>
                    <a:pt x="2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23"/>
            <p:cNvSpPr/>
            <p:nvPr/>
          </p:nvSpPr>
          <p:spPr>
            <a:xfrm>
              <a:off x="4814600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7" y="0"/>
                  </a:moveTo>
                  <a:cubicBezTo>
                    <a:pt x="1774" y="0"/>
                    <a:pt x="1750" y="4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59"/>
                    <a:pt x="39" y="867"/>
                  </a:cubicBezTo>
                  <a:cubicBezTo>
                    <a:pt x="69" y="945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50" y="48"/>
                    <a:pt x="1875" y="0"/>
                    <a:pt x="1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23"/>
            <p:cNvSpPr/>
            <p:nvPr/>
          </p:nvSpPr>
          <p:spPr>
            <a:xfrm>
              <a:off x="4831050" y="223402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4"/>
                    <a:pt x="147" y="14"/>
                  </a:cubicBezTo>
                  <a:cubicBezTo>
                    <a:pt x="49" y="53"/>
                    <a:pt x="0" y="161"/>
                    <a:pt x="29" y="259"/>
                  </a:cubicBezTo>
                  <a:lnTo>
                    <a:pt x="608" y="1800"/>
                  </a:lnTo>
                  <a:cubicBezTo>
                    <a:pt x="637" y="1868"/>
                    <a:pt x="707" y="1917"/>
                    <a:pt x="785" y="1917"/>
                  </a:cubicBezTo>
                  <a:cubicBezTo>
                    <a:pt x="814" y="1917"/>
                    <a:pt x="834" y="1917"/>
                    <a:pt x="853" y="1907"/>
                  </a:cubicBezTo>
                  <a:cubicBezTo>
                    <a:pt x="952" y="1868"/>
                    <a:pt x="1010" y="1760"/>
                    <a:pt x="971" y="166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23"/>
            <p:cNvSpPr/>
            <p:nvPr/>
          </p:nvSpPr>
          <p:spPr>
            <a:xfrm>
              <a:off x="4820250" y="2296350"/>
              <a:ext cx="40500" cy="33225"/>
            </a:xfrm>
            <a:custGeom>
              <a:avLst/>
              <a:gdLst/>
              <a:ahLst/>
              <a:cxnLst/>
              <a:rect l="l" t="t" r="r" b="b"/>
              <a:pathLst>
                <a:path w="1620" h="1329" extrusionOk="0">
                  <a:moveTo>
                    <a:pt x="218" y="1"/>
                  </a:moveTo>
                  <a:cubicBezTo>
                    <a:pt x="159" y="1"/>
                    <a:pt x="99" y="26"/>
                    <a:pt x="59" y="72"/>
                  </a:cubicBezTo>
                  <a:cubicBezTo>
                    <a:pt x="0" y="160"/>
                    <a:pt x="10" y="278"/>
                    <a:pt x="98" y="347"/>
                  </a:cubicBezTo>
                  <a:lnTo>
                    <a:pt x="1276" y="1279"/>
                  </a:lnTo>
                  <a:cubicBezTo>
                    <a:pt x="1315" y="1309"/>
                    <a:pt x="1354" y="1328"/>
                    <a:pt x="1403" y="1328"/>
                  </a:cubicBezTo>
                  <a:cubicBezTo>
                    <a:pt x="1462" y="1328"/>
                    <a:pt x="1511" y="1298"/>
                    <a:pt x="1551" y="1250"/>
                  </a:cubicBezTo>
                  <a:cubicBezTo>
                    <a:pt x="1619" y="1171"/>
                    <a:pt x="1610" y="1043"/>
                    <a:pt x="1521" y="975"/>
                  </a:cubicBezTo>
                  <a:lnTo>
                    <a:pt x="334" y="42"/>
                  </a:lnTo>
                  <a:cubicBezTo>
                    <a:pt x="301" y="14"/>
                    <a:pt x="260" y="1"/>
                    <a:pt x="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23"/>
            <p:cNvSpPr/>
            <p:nvPr/>
          </p:nvSpPr>
          <p:spPr>
            <a:xfrm>
              <a:off x="4767500" y="2292250"/>
              <a:ext cx="36075" cy="35600"/>
            </a:xfrm>
            <a:custGeom>
              <a:avLst/>
              <a:gdLst/>
              <a:ahLst/>
              <a:cxnLst/>
              <a:rect l="l" t="t" r="r" b="b"/>
              <a:pathLst>
                <a:path w="1443" h="1424" extrusionOk="0">
                  <a:moveTo>
                    <a:pt x="1227" y="1"/>
                  </a:moveTo>
                  <a:cubicBezTo>
                    <a:pt x="1178" y="1"/>
                    <a:pt x="1129" y="20"/>
                    <a:pt x="1090" y="59"/>
                  </a:cubicBezTo>
                  <a:lnTo>
                    <a:pt x="79" y="1089"/>
                  </a:lnTo>
                  <a:cubicBezTo>
                    <a:pt x="0" y="1168"/>
                    <a:pt x="0" y="1296"/>
                    <a:pt x="79" y="1364"/>
                  </a:cubicBezTo>
                  <a:cubicBezTo>
                    <a:pt x="118" y="1403"/>
                    <a:pt x="167" y="1423"/>
                    <a:pt x="216" y="1423"/>
                  </a:cubicBezTo>
                  <a:cubicBezTo>
                    <a:pt x="26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43" y="256"/>
                    <a:pt x="1443" y="128"/>
                    <a:pt x="1364" y="59"/>
                  </a:cubicBezTo>
                  <a:cubicBezTo>
                    <a:pt x="1325" y="20"/>
                    <a:pt x="1276" y="1"/>
                    <a:pt x="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23"/>
            <p:cNvSpPr/>
            <p:nvPr/>
          </p:nvSpPr>
          <p:spPr>
            <a:xfrm>
              <a:off x="4692900" y="2295675"/>
              <a:ext cx="39275" cy="31925"/>
            </a:xfrm>
            <a:custGeom>
              <a:avLst/>
              <a:gdLst/>
              <a:ahLst/>
              <a:cxnLst/>
              <a:rect l="l" t="t" r="r" b="b"/>
              <a:pathLst>
                <a:path w="1571" h="1277" extrusionOk="0">
                  <a:moveTo>
                    <a:pt x="207" y="1"/>
                  </a:moveTo>
                  <a:cubicBezTo>
                    <a:pt x="158" y="1"/>
                    <a:pt x="109" y="21"/>
                    <a:pt x="70" y="60"/>
                  </a:cubicBezTo>
                  <a:cubicBezTo>
                    <a:pt x="1" y="138"/>
                    <a:pt x="1" y="256"/>
                    <a:pt x="70" y="335"/>
                  </a:cubicBezTo>
                  <a:cubicBezTo>
                    <a:pt x="433" y="678"/>
                    <a:pt x="825" y="982"/>
                    <a:pt x="1248" y="1247"/>
                  </a:cubicBezTo>
                  <a:cubicBezTo>
                    <a:pt x="1277" y="1266"/>
                    <a:pt x="1316" y="1277"/>
                    <a:pt x="1355" y="1277"/>
                  </a:cubicBezTo>
                  <a:cubicBezTo>
                    <a:pt x="1414" y="1277"/>
                    <a:pt x="1483" y="1237"/>
                    <a:pt x="1512" y="1179"/>
                  </a:cubicBezTo>
                  <a:cubicBezTo>
                    <a:pt x="1571" y="1090"/>
                    <a:pt x="1542" y="972"/>
                    <a:pt x="1453" y="913"/>
                  </a:cubicBezTo>
                  <a:cubicBezTo>
                    <a:pt x="1051" y="668"/>
                    <a:pt x="678" y="383"/>
                    <a:pt x="345" y="60"/>
                  </a:cubicBezTo>
                  <a:cubicBezTo>
                    <a:pt x="305" y="21"/>
                    <a:pt x="256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23"/>
            <p:cNvSpPr/>
            <p:nvPr/>
          </p:nvSpPr>
          <p:spPr>
            <a:xfrm>
              <a:off x="4639425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10" y="0"/>
                  </a:moveTo>
                  <a:cubicBezTo>
                    <a:pt x="1266" y="0"/>
                    <a:pt x="1223" y="16"/>
                    <a:pt x="1188" y="46"/>
                  </a:cubicBezTo>
                  <a:lnTo>
                    <a:pt x="99" y="879"/>
                  </a:lnTo>
                  <a:cubicBezTo>
                    <a:pt x="20" y="949"/>
                    <a:pt x="1" y="1066"/>
                    <a:pt x="70" y="1154"/>
                  </a:cubicBezTo>
                  <a:cubicBezTo>
                    <a:pt x="109" y="1204"/>
                    <a:pt x="168" y="1223"/>
                    <a:pt x="227" y="1223"/>
                  </a:cubicBezTo>
                  <a:cubicBezTo>
                    <a:pt x="266" y="1223"/>
                    <a:pt x="305" y="1213"/>
                    <a:pt x="344" y="1184"/>
                  </a:cubicBezTo>
                  <a:lnTo>
                    <a:pt x="142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20" y="25"/>
                    <a:pt x="1365" y="0"/>
                    <a:pt x="1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23"/>
            <p:cNvSpPr/>
            <p:nvPr/>
          </p:nvSpPr>
          <p:spPr>
            <a:xfrm>
              <a:off x="4625450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07" y="0"/>
                  </a:moveTo>
                  <a:cubicBezTo>
                    <a:pt x="187" y="0"/>
                    <a:pt x="167" y="3"/>
                    <a:pt x="147" y="9"/>
                  </a:cubicBezTo>
                  <a:cubicBezTo>
                    <a:pt x="49" y="48"/>
                    <a:pt x="1" y="156"/>
                    <a:pt x="30" y="264"/>
                  </a:cubicBezTo>
                  <a:cubicBezTo>
                    <a:pt x="206" y="744"/>
                    <a:pt x="461" y="1206"/>
                    <a:pt x="766" y="1627"/>
                  </a:cubicBezTo>
                  <a:cubicBezTo>
                    <a:pt x="805" y="1677"/>
                    <a:pt x="864" y="1706"/>
                    <a:pt x="923" y="1706"/>
                  </a:cubicBezTo>
                  <a:cubicBezTo>
                    <a:pt x="962" y="1706"/>
                    <a:pt x="1002" y="1697"/>
                    <a:pt x="1041" y="1667"/>
                  </a:cubicBezTo>
                  <a:cubicBezTo>
                    <a:pt x="1129" y="1608"/>
                    <a:pt x="1148" y="1481"/>
                    <a:pt x="1080" y="1402"/>
                  </a:cubicBezTo>
                  <a:cubicBezTo>
                    <a:pt x="795" y="1010"/>
                    <a:pt x="560" y="578"/>
                    <a:pt x="403" y="126"/>
                  </a:cubicBezTo>
                  <a:cubicBezTo>
                    <a:pt x="371" y="48"/>
                    <a:pt x="289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23"/>
            <p:cNvSpPr/>
            <p:nvPr/>
          </p:nvSpPr>
          <p:spPr>
            <a:xfrm>
              <a:off x="4629625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67" y="1302"/>
                    <a:pt x="216" y="1302"/>
                  </a:cubicBezTo>
                  <a:cubicBezTo>
                    <a:pt x="265" y="1302"/>
                    <a:pt x="314" y="1293"/>
                    <a:pt x="344" y="1253"/>
                  </a:cubicBezTo>
                  <a:lnTo>
                    <a:pt x="1384" y="340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2"/>
                    <a:pt x="1301" y="0"/>
                    <a:pt x="1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23"/>
            <p:cNvSpPr/>
            <p:nvPr/>
          </p:nvSpPr>
          <p:spPr>
            <a:xfrm>
              <a:off x="4629625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3" y="1"/>
                  </a:moveTo>
                  <a:cubicBezTo>
                    <a:pt x="1021" y="1"/>
                    <a:pt x="979" y="14"/>
                    <a:pt x="942" y="42"/>
                  </a:cubicBezTo>
                  <a:cubicBezTo>
                    <a:pt x="589" y="327"/>
                    <a:pt x="285" y="670"/>
                    <a:pt x="50" y="1053"/>
                  </a:cubicBezTo>
                  <a:cubicBezTo>
                    <a:pt x="0" y="1152"/>
                    <a:pt x="30" y="1269"/>
                    <a:pt x="118" y="1318"/>
                  </a:cubicBezTo>
                  <a:cubicBezTo>
                    <a:pt x="148" y="1338"/>
                    <a:pt x="187" y="1348"/>
                    <a:pt x="216" y="1348"/>
                  </a:cubicBezTo>
                  <a:cubicBezTo>
                    <a:pt x="285" y="1348"/>
                    <a:pt x="344" y="1318"/>
                    <a:pt x="383" y="1259"/>
                  </a:cubicBezTo>
                  <a:cubicBezTo>
                    <a:pt x="599" y="916"/>
                    <a:pt x="864" y="602"/>
                    <a:pt x="1188" y="347"/>
                  </a:cubicBezTo>
                  <a:cubicBezTo>
                    <a:pt x="1276" y="278"/>
                    <a:pt x="1286" y="160"/>
                    <a:pt x="1217" y="72"/>
                  </a:cubicBezTo>
                  <a:cubicBezTo>
                    <a:pt x="1177" y="26"/>
                    <a:pt x="1120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23"/>
            <p:cNvSpPr/>
            <p:nvPr/>
          </p:nvSpPr>
          <p:spPr>
            <a:xfrm>
              <a:off x="4636250" y="2036600"/>
              <a:ext cx="12025" cy="55000"/>
            </a:xfrm>
            <a:custGeom>
              <a:avLst/>
              <a:gdLst/>
              <a:ahLst/>
              <a:cxnLst/>
              <a:rect l="l" t="t" r="r" b="b"/>
              <a:pathLst>
                <a:path w="481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28" y="11"/>
                    <a:pt x="40" y="99"/>
                    <a:pt x="49" y="207"/>
                  </a:cubicBezTo>
                  <a:cubicBezTo>
                    <a:pt x="88" y="796"/>
                    <a:pt x="79" y="1395"/>
                    <a:pt x="2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97" y="2199"/>
                    <a:pt x="206" y="2199"/>
                    <a:pt x="206" y="2199"/>
                  </a:cubicBezTo>
                  <a:cubicBezTo>
                    <a:pt x="304" y="2199"/>
                    <a:pt x="393" y="2121"/>
                    <a:pt x="402" y="2023"/>
                  </a:cubicBezTo>
                  <a:cubicBezTo>
                    <a:pt x="461" y="1414"/>
                    <a:pt x="481" y="796"/>
                    <a:pt x="442" y="178"/>
                  </a:cubicBezTo>
                  <a:cubicBezTo>
                    <a:pt x="433" y="85"/>
                    <a:pt x="344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23"/>
            <p:cNvSpPr/>
            <p:nvPr/>
          </p:nvSpPr>
          <p:spPr>
            <a:xfrm>
              <a:off x="4625200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3" y="0"/>
                  </a:moveTo>
                  <a:cubicBezTo>
                    <a:pt x="1335" y="0"/>
                    <a:pt x="1270" y="33"/>
                    <a:pt x="1237" y="93"/>
                  </a:cubicBezTo>
                  <a:cubicBezTo>
                    <a:pt x="972" y="554"/>
                    <a:pt x="589" y="937"/>
                    <a:pt x="128" y="1212"/>
                  </a:cubicBezTo>
                  <a:cubicBezTo>
                    <a:pt x="30" y="1260"/>
                    <a:pt x="0" y="1378"/>
                    <a:pt x="59" y="1476"/>
                  </a:cubicBezTo>
                  <a:cubicBezTo>
                    <a:pt x="89" y="1535"/>
                    <a:pt x="157" y="1574"/>
                    <a:pt x="227" y="1574"/>
                  </a:cubicBezTo>
                  <a:cubicBezTo>
                    <a:pt x="256" y="1574"/>
                    <a:pt x="295" y="1565"/>
                    <a:pt x="325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502" y="24"/>
                  </a:cubicBezTo>
                  <a:cubicBezTo>
                    <a:pt x="1470" y="8"/>
                    <a:pt x="1436" y="0"/>
                    <a:pt x="14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23"/>
            <p:cNvSpPr/>
            <p:nvPr/>
          </p:nvSpPr>
          <p:spPr>
            <a:xfrm>
              <a:off x="4627650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56"/>
                    <a:pt x="50" y="1044"/>
                  </a:cubicBezTo>
                  <a:lnTo>
                    <a:pt x="20" y="1142"/>
                  </a:lnTo>
                  <a:cubicBezTo>
                    <a:pt x="1" y="1231"/>
                    <a:pt x="50" y="1319"/>
                    <a:pt x="129" y="1358"/>
                  </a:cubicBezTo>
                  <a:cubicBezTo>
                    <a:pt x="148" y="1368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87" y="956"/>
                    <a:pt x="1051" y="632"/>
                    <a:pt x="1453" y="357"/>
                  </a:cubicBezTo>
                  <a:cubicBezTo>
                    <a:pt x="1542" y="289"/>
                    <a:pt x="1561" y="171"/>
                    <a:pt x="1502" y="82"/>
                  </a:cubicBezTo>
                  <a:cubicBezTo>
                    <a:pt x="1460" y="28"/>
                    <a:pt x="1399" y="0"/>
                    <a:pt x="1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23"/>
            <p:cNvSpPr/>
            <p:nvPr/>
          </p:nvSpPr>
          <p:spPr>
            <a:xfrm>
              <a:off x="4769950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21" y="0"/>
                  </a:moveTo>
                  <a:cubicBezTo>
                    <a:pt x="170" y="0"/>
                    <a:pt x="119" y="20"/>
                    <a:pt x="79" y="56"/>
                  </a:cubicBezTo>
                  <a:cubicBezTo>
                    <a:pt x="0" y="134"/>
                    <a:pt x="1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92" y="1341"/>
                  </a:cubicBezTo>
                  <a:cubicBezTo>
                    <a:pt x="156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90" y="978"/>
                  </a:cubicBezTo>
                  <a:cubicBezTo>
                    <a:pt x="1138" y="723"/>
                    <a:pt x="717" y="418"/>
                    <a:pt x="353" y="56"/>
                  </a:cubicBezTo>
                  <a:cubicBezTo>
                    <a:pt x="315" y="18"/>
                    <a:pt x="268" y="0"/>
                    <a:pt x="2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23"/>
            <p:cNvSpPr/>
            <p:nvPr/>
          </p:nvSpPr>
          <p:spPr>
            <a:xfrm>
              <a:off x="4710825" y="1862725"/>
              <a:ext cx="20625" cy="44125"/>
            </a:xfrm>
            <a:custGeom>
              <a:avLst/>
              <a:gdLst/>
              <a:ahLst/>
              <a:cxnLst/>
              <a:rect l="l" t="t" r="r" b="b"/>
              <a:pathLst>
                <a:path w="825" h="1765" extrusionOk="0">
                  <a:moveTo>
                    <a:pt x="219" y="1"/>
                  </a:moveTo>
                  <a:cubicBezTo>
                    <a:pt x="202" y="1"/>
                    <a:pt x="184" y="3"/>
                    <a:pt x="167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22" y="1618"/>
                  </a:lnTo>
                  <a:cubicBezTo>
                    <a:pt x="442" y="1706"/>
                    <a:pt x="520" y="1765"/>
                    <a:pt x="609" y="1765"/>
                  </a:cubicBezTo>
                  <a:cubicBezTo>
                    <a:pt x="629" y="1765"/>
                    <a:pt x="648" y="1755"/>
                    <a:pt x="658" y="1755"/>
                  </a:cubicBezTo>
                  <a:cubicBezTo>
                    <a:pt x="766" y="1726"/>
                    <a:pt x="825" y="1618"/>
                    <a:pt x="795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23"/>
            <p:cNvSpPr/>
            <p:nvPr/>
          </p:nvSpPr>
          <p:spPr>
            <a:xfrm>
              <a:off x="4684575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29" y="1"/>
                  </a:moveTo>
                  <a:cubicBezTo>
                    <a:pt x="202" y="1"/>
                    <a:pt x="174" y="7"/>
                    <a:pt x="148" y="20"/>
                  </a:cubicBezTo>
                  <a:cubicBezTo>
                    <a:pt x="50" y="60"/>
                    <a:pt x="0" y="177"/>
                    <a:pt x="50" y="276"/>
                  </a:cubicBezTo>
                  <a:cubicBezTo>
                    <a:pt x="275" y="766"/>
                    <a:pt x="599" y="1218"/>
                    <a:pt x="1001" y="1580"/>
                  </a:cubicBezTo>
                  <a:cubicBezTo>
                    <a:pt x="1040" y="1610"/>
                    <a:pt x="1090" y="1630"/>
                    <a:pt x="1129" y="1630"/>
                  </a:cubicBezTo>
                  <a:cubicBezTo>
                    <a:pt x="1188" y="1630"/>
                    <a:pt x="1237" y="1610"/>
                    <a:pt x="1276" y="1561"/>
                  </a:cubicBezTo>
                  <a:cubicBezTo>
                    <a:pt x="1345" y="1482"/>
                    <a:pt x="1345" y="1364"/>
                    <a:pt x="1267" y="1286"/>
                  </a:cubicBezTo>
                  <a:cubicBezTo>
                    <a:pt x="903" y="962"/>
                    <a:pt x="599" y="550"/>
                    <a:pt x="403" y="119"/>
                  </a:cubicBezTo>
                  <a:cubicBezTo>
                    <a:pt x="374" y="47"/>
                    <a:pt x="303" y="1"/>
                    <a:pt x="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23"/>
            <p:cNvSpPr/>
            <p:nvPr/>
          </p:nvSpPr>
          <p:spPr>
            <a:xfrm>
              <a:off x="4756200" y="1876775"/>
              <a:ext cx="47625" cy="26400"/>
            </a:xfrm>
            <a:custGeom>
              <a:avLst/>
              <a:gdLst/>
              <a:ahLst/>
              <a:cxnLst/>
              <a:rect l="l" t="t" r="r" b="b"/>
              <a:pathLst>
                <a:path w="1905" h="1056" extrusionOk="0">
                  <a:moveTo>
                    <a:pt x="1679" y="1"/>
                  </a:moveTo>
                  <a:cubicBezTo>
                    <a:pt x="1653" y="1"/>
                    <a:pt x="1626" y="6"/>
                    <a:pt x="1601" y="16"/>
                  </a:cubicBezTo>
                  <a:lnTo>
                    <a:pt x="138" y="683"/>
                  </a:lnTo>
                  <a:cubicBezTo>
                    <a:pt x="40" y="732"/>
                    <a:pt x="1" y="850"/>
                    <a:pt x="40" y="938"/>
                  </a:cubicBezTo>
                  <a:cubicBezTo>
                    <a:pt x="70" y="1017"/>
                    <a:pt x="148" y="1056"/>
                    <a:pt x="217" y="1056"/>
                  </a:cubicBezTo>
                  <a:cubicBezTo>
                    <a:pt x="246" y="1056"/>
                    <a:pt x="275" y="1056"/>
                    <a:pt x="295" y="1036"/>
                  </a:cubicBezTo>
                  <a:lnTo>
                    <a:pt x="1767" y="369"/>
                  </a:lnTo>
                  <a:cubicBezTo>
                    <a:pt x="1865" y="330"/>
                    <a:pt x="1904" y="212"/>
                    <a:pt x="1865" y="114"/>
                  </a:cubicBezTo>
                  <a:cubicBezTo>
                    <a:pt x="1829" y="41"/>
                    <a:pt x="1755" y="1"/>
                    <a:pt x="1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23"/>
            <p:cNvSpPr/>
            <p:nvPr/>
          </p:nvSpPr>
          <p:spPr>
            <a:xfrm>
              <a:off x="4751050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5" y="0"/>
                  </a:moveTo>
                  <a:cubicBezTo>
                    <a:pt x="176" y="0"/>
                    <a:pt x="127" y="18"/>
                    <a:pt x="89" y="50"/>
                  </a:cubicBezTo>
                  <a:cubicBezTo>
                    <a:pt x="10" y="120"/>
                    <a:pt x="1" y="247"/>
                    <a:pt x="69" y="325"/>
                  </a:cubicBezTo>
                  <a:cubicBezTo>
                    <a:pt x="423" y="718"/>
                    <a:pt x="825" y="1081"/>
                    <a:pt x="1257" y="1385"/>
                  </a:cubicBezTo>
                  <a:cubicBezTo>
                    <a:pt x="1296" y="1415"/>
                    <a:pt x="1336" y="1424"/>
                    <a:pt x="1375" y="1424"/>
                  </a:cubicBezTo>
                  <a:cubicBezTo>
                    <a:pt x="1434" y="1424"/>
                    <a:pt x="1493" y="1395"/>
                    <a:pt x="153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97" y="443"/>
                    <a:pt x="364" y="61"/>
                  </a:cubicBezTo>
                  <a:cubicBezTo>
                    <a:pt x="328" y="20"/>
                    <a:pt x="277" y="0"/>
                    <a:pt x="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23"/>
            <p:cNvSpPr/>
            <p:nvPr/>
          </p:nvSpPr>
          <p:spPr>
            <a:xfrm>
              <a:off x="4723100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9" y="0"/>
                  </a:moveTo>
                  <a:cubicBezTo>
                    <a:pt x="1291" y="0"/>
                    <a:pt x="1244" y="17"/>
                    <a:pt x="120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79" y="1296"/>
                  </a:cubicBezTo>
                  <a:cubicBezTo>
                    <a:pt x="108" y="1335"/>
                    <a:pt x="167" y="1364"/>
                    <a:pt x="216" y="1364"/>
                  </a:cubicBezTo>
                  <a:cubicBezTo>
                    <a:pt x="265" y="1364"/>
                    <a:pt x="314" y="1345"/>
                    <a:pt x="343" y="1316"/>
                  </a:cubicBezTo>
                  <a:lnTo>
                    <a:pt x="1462" y="344"/>
                  </a:lnTo>
                  <a:cubicBezTo>
                    <a:pt x="1541" y="265"/>
                    <a:pt x="1551" y="147"/>
                    <a:pt x="1482" y="69"/>
                  </a:cubicBezTo>
                  <a:cubicBezTo>
                    <a:pt x="1445" y="22"/>
                    <a:pt x="1392" y="0"/>
                    <a:pt x="1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23"/>
            <p:cNvSpPr/>
            <p:nvPr/>
          </p:nvSpPr>
          <p:spPr>
            <a:xfrm>
              <a:off x="4667150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9" y="0"/>
                  </a:moveTo>
                  <a:cubicBezTo>
                    <a:pt x="188" y="0"/>
                    <a:pt x="156" y="8"/>
                    <a:pt x="128" y="24"/>
                  </a:cubicBezTo>
                  <a:cubicBezTo>
                    <a:pt x="30" y="82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27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37"/>
                  </a:cubicBezTo>
                  <a:cubicBezTo>
                    <a:pt x="1325" y="1879"/>
                    <a:pt x="1355" y="1761"/>
                    <a:pt x="1306" y="1672"/>
                  </a:cubicBezTo>
                  <a:lnTo>
                    <a:pt x="393" y="102"/>
                  </a:lnTo>
                  <a:cubicBezTo>
                    <a:pt x="353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23"/>
            <p:cNvSpPr/>
            <p:nvPr/>
          </p:nvSpPr>
          <p:spPr>
            <a:xfrm>
              <a:off x="4780000" y="2001925"/>
              <a:ext cx="31675" cy="43550"/>
            </a:xfrm>
            <a:custGeom>
              <a:avLst/>
              <a:gdLst/>
              <a:ahLst/>
              <a:cxnLst/>
              <a:rect l="l" t="t" r="r" b="b"/>
              <a:pathLst>
                <a:path w="1267" h="1742" extrusionOk="0">
                  <a:moveTo>
                    <a:pt x="213" y="0"/>
                  </a:moveTo>
                  <a:cubicBezTo>
                    <a:pt x="180" y="0"/>
                    <a:pt x="147" y="8"/>
                    <a:pt x="119" y="24"/>
                  </a:cubicBezTo>
                  <a:cubicBezTo>
                    <a:pt x="30" y="83"/>
                    <a:pt x="1" y="201"/>
                    <a:pt x="50" y="289"/>
                  </a:cubicBezTo>
                  <a:lnTo>
                    <a:pt x="884" y="1653"/>
                  </a:lnTo>
                  <a:cubicBezTo>
                    <a:pt x="913" y="1712"/>
                    <a:pt x="982" y="1742"/>
                    <a:pt x="1051" y="1742"/>
                  </a:cubicBezTo>
                  <a:cubicBezTo>
                    <a:pt x="1080" y="1742"/>
                    <a:pt x="1120" y="1731"/>
                    <a:pt x="1149" y="1712"/>
                  </a:cubicBezTo>
                  <a:cubicBezTo>
                    <a:pt x="1237" y="1663"/>
                    <a:pt x="1266" y="1545"/>
                    <a:pt x="1208" y="1447"/>
                  </a:cubicBezTo>
                  <a:lnTo>
                    <a:pt x="383" y="93"/>
                  </a:lnTo>
                  <a:cubicBezTo>
                    <a:pt x="350" y="33"/>
                    <a:pt x="281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23"/>
            <p:cNvSpPr/>
            <p:nvPr/>
          </p:nvSpPr>
          <p:spPr>
            <a:xfrm>
              <a:off x="4727500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76" y="1"/>
                  </a:moveTo>
                  <a:cubicBezTo>
                    <a:pt x="1307" y="1"/>
                    <a:pt x="1241" y="35"/>
                    <a:pt x="1208" y="102"/>
                  </a:cubicBezTo>
                  <a:cubicBezTo>
                    <a:pt x="874" y="682"/>
                    <a:pt x="492" y="1251"/>
                    <a:pt x="69" y="1781"/>
                  </a:cubicBezTo>
                  <a:cubicBezTo>
                    <a:pt x="1" y="1859"/>
                    <a:pt x="10" y="1986"/>
                    <a:pt x="99" y="2045"/>
                  </a:cubicBezTo>
                  <a:cubicBezTo>
                    <a:pt x="128" y="2075"/>
                    <a:pt x="178" y="2095"/>
                    <a:pt x="217" y="2095"/>
                  </a:cubicBezTo>
                  <a:cubicBezTo>
                    <a:pt x="276" y="2095"/>
                    <a:pt x="335" y="2065"/>
                    <a:pt x="374" y="2016"/>
                  </a:cubicBezTo>
                  <a:cubicBezTo>
                    <a:pt x="806" y="1476"/>
                    <a:pt x="1198" y="89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2" y="8"/>
                    <a:pt x="1408" y="1"/>
                    <a:pt x="1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23"/>
            <p:cNvSpPr/>
            <p:nvPr/>
          </p:nvSpPr>
          <p:spPr>
            <a:xfrm>
              <a:off x="4674525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44" y="2046"/>
                  </a:lnTo>
                  <a:cubicBezTo>
                    <a:pt x="873" y="2125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4"/>
                  </a:cubicBezTo>
                  <a:cubicBezTo>
                    <a:pt x="1197" y="2105"/>
                    <a:pt x="1237" y="1987"/>
                    <a:pt x="1197" y="1889"/>
                  </a:cubicBezTo>
                  <a:lnTo>
                    <a:pt x="402" y="114"/>
                  </a:lnTo>
                  <a:cubicBezTo>
                    <a:pt x="366" y="41"/>
                    <a:pt x="292" y="0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23"/>
            <p:cNvSpPr/>
            <p:nvPr/>
          </p:nvSpPr>
          <p:spPr>
            <a:xfrm>
              <a:off x="4760625" y="2089900"/>
              <a:ext cx="46625" cy="18875"/>
            </a:xfrm>
            <a:custGeom>
              <a:avLst/>
              <a:gdLst/>
              <a:ahLst/>
              <a:cxnLst/>
              <a:rect l="l" t="t" r="r" b="b"/>
              <a:pathLst>
                <a:path w="1865" h="755" extrusionOk="0">
                  <a:moveTo>
                    <a:pt x="1655" y="1"/>
                  </a:moveTo>
                  <a:cubicBezTo>
                    <a:pt x="1638" y="1"/>
                    <a:pt x="1619" y="3"/>
                    <a:pt x="1600" y="9"/>
                  </a:cubicBezTo>
                  <a:lnTo>
                    <a:pt x="167" y="371"/>
                  </a:lnTo>
                  <a:cubicBezTo>
                    <a:pt x="69" y="401"/>
                    <a:pt x="0" y="509"/>
                    <a:pt x="3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98" y="381"/>
                  </a:lnTo>
                  <a:cubicBezTo>
                    <a:pt x="1796" y="352"/>
                    <a:pt x="1865" y="254"/>
                    <a:pt x="1836" y="146"/>
                  </a:cubicBezTo>
                  <a:cubicBezTo>
                    <a:pt x="1811" y="57"/>
                    <a:pt x="1740" y="1"/>
                    <a:pt x="16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23"/>
            <p:cNvSpPr/>
            <p:nvPr/>
          </p:nvSpPr>
          <p:spPr>
            <a:xfrm>
              <a:off x="4773875" y="2136700"/>
              <a:ext cx="31175" cy="43225"/>
            </a:xfrm>
            <a:custGeom>
              <a:avLst/>
              <a:gdLst/>
              <a:ahLst/>
              <a:cxnLst/>
              <a:rect l="l" t="t" r="r" b="b"/>
              <a:pathLst>
                <a:path w="1247" h="1729" extrusionOk="0">
                  <a:moveTo>
                    <a:pt x="217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3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94" y="1698"/>
                    <a:pt x="952" y="1728"/>
                    <a:pt x="1021" y="1728"/>
                  </a:cubicBezTo>
                  <a:cubicBezTo>
                    <a:pt x="1060" y="1728"/>
                    <a:pt x="1090" y="1718"/>
                    <a:pt x="1119" y="1709"/>
                  </a:cubicBezTo>
                  <a:cubicBezTo>
                    <a:pt x="1217" y="1650"/>
                    <a:pt x="1247" y="1532"/>
                    <a:pt x="1188" y="1434"/>
                  </a:cubicBezTo>
                  <a:lnTo>
                    <a:pt x="471" y="237"/>
                  </a:lnTo>
                  <a:cubicBezTo>
                    <a:pt x="471" y="207"/>
                    <a:pt x="452" y="178"/>
                    <a:pt x="432" y="148"/>
                  </a:cubicBezTo>
                  <a:lnTo>
                    <a:pt x="373" y="69"/>
                  </a:lnTo>
                  <a:cubicBezTo>
                    <a:pt x="332" y="23"/>
                    <a:pt x="274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23"/>
            <p:cNvSpPr/>
            <p:nvPr/>
          </p:nvSpPr>
          <p:spPr>
            <a:xfrm>
              <a:off x="4696825" y="214332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31" y="1139"/>
                    <a:pt x="1" y="1257"/>
                    <a:pt x="60" y="1345"/>
                  </a:cubicBezTo>
                  <a:cubicBezTo>
                    <a:pt x="99" y="1404"/>
                    <a:pt x="158" y="1433"/>
                    <a:pt x="227" y="1433"/>
                  </a:cubicBezTo>
                  <a:cubicBezTo>
                    <a:pt x="266" y="1433"/>
                    <a:pt x="295" y="1424"/>
                    <a:pt x="335" y="1404"/>
                  </a:cubicBezTo>
                  <a:cubicBezTo>
                    <a:pt x="816" y="1100"/>
                    <a:pt x="1267" y="737"/>
                    <a:pt x="1679" y="334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23"/>
            <p:cNvSpPr/>
            <p:nvPr/>
          </p:nvSpPr>
          <p:spPr>
            <a:xfrm>
              <a:off x="4670100" y="2215375"/>
              <a:ext cx="57175" cy="13600"/>
            </a:xfrm>
            <a:custGeom>
              <a:avLst/>
              <a:gdLst/>
              <a:ahLst/>
              <a:cxnLst/>
              <a:rect l="l" t="t" r="r" b="b"/>
              <a:pathLst>
                <a:path w="2287" h="544" extrusionOk="0">
                  <a:moveTo>
                    <a:pt x="200" y="0"/>
                  </a:moveTo>
                  <a:cubicBezTo>
                    <a:pt x="107" y="0"/>
                    <a:pt x="29" y="65"/>
                    <a:pt x="20" y="161"/>
                  </a:cubicBezTo>
                  <a:cubicBezTo>
                    <a:pt x="1" y="269"/>
                    <a:pt x="69" y="367"/>
                    <a:pt x="177" y="387"/>
                  </a:cubicBezTo>
                  <a:cubicBezTo>
                    <a:pt x="805" y="485"/>
                    <a:pt x="1453" y="534"/>
                    <a:pt x="2090" y="544"/>
                  </a:cubicBezTo>
                  <a:lnTo>
                    <a:pt x="2101" y="544"/>
                  </a:lnTo>
                  <a:cubicBezTo>
                    <a:pt x="2199" y="544"/>
                    <a:pt x="2287" y="455"/>
                    <a:pt x="2287" y="348"/>
                  </a:cubicBezTo>
                  <a:cubicBezTo>
                    <a:pt x="2287" y="239"/>
                    <a:pt x="2208" y="151"/>
                    <a:pt x="2101" y="151"/>
                  </a:cubicBezTo>
                  <a:cubicBezTo>
                    <a:pt x="1473" y="151"/>
                    <a:pt x="854" y="92"/>
                    <a:pt x="236" y="4"/>
                  </a:cubicBezTo>
                  <a:cubicBezTo>
                    <a:pt x="224" y="1"/>
                    <a:pt x="212" y="0"/>
                    <a:pt x="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23"/>
            <p:cNvSpPr/>
            <p:nvPr/>
          </p:nvSpPr>
          <p:spPr>
            <a:xfrm>
              <a:off x="4750325" y="218222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4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1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801"/>
                    <a:pt x="1345" y="1683"/>
                    <a:pt x="1295" y="1585"/>
                  </a:cubicBezTo>
                  <a:lnTo>
                    <a:pt x="471" y="241"/>
                  </a:lnTo>
                  <a:cubicBezTo>
                    <a:pt x="462" y="221"/>
                    <a:pt x="452" y="191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23"/>
            <p:cNvSpPr/>
            <p:nvPr/>
          </p:nvSpPr>
          <p:spPr>
            <a:xfrm>
              <a:off x="4672550" y="2250675"/>
              <a:ext cx="56200" cy="31300"/>
            </a:xfrm>
            <a:custGeom>
              <a:avLst/>
              <a:gdLst/>
              <a:ahLst/>
              <a:cxnLst/>
              <a:rect l="l" t="t" r="r" b="b"/>
              <a:pathLst>
                <a:path w="2248" h="1252" extrusionOk="0">
                  <a:moveTo>
                    <a:pt x="215" y="1"/>
                  </a:moveTo>
                  <a:cubicBezTo>
                    <a:pt x="154" y="1"/>
                    <a:pt x="96" y="29"/>
                    <a:pt x="60" y="83"/>
                  </a:cubicBezTo>
                  <a:cubicBezTo>
                    <a:pt x="1" y="172"/>
                    <a:pt x="20" y="299"/>
                    <a:pt x="108" y="358"/>
                  </a:cubicBezTo>
                  <a:cubicBezTo>
                    <a:pt x="677" y="751"/>
                    <a:pt x="1306" y="1045"/>
                    <a:pt x="1983" y="1241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202"/>
                    <a:pt x="2219" y="1114"/>
                  </a:cubicBezTo>
                  <a:cubicBezTo>
                    <a:pt x="2248" y="1016"/>
                    <a:pt x="2189" y="898"/>
                    <a:pt x="2091" y="868"/>
                  </a:cubicBezTo>
                  <a:cubicBezTo>
                    <a:pt x="1453" y="682"/>
                    <a:pt x="864" y="408"/>
                    <a:pt x="324" y="35"/>
                  </a:cubicBezTo>
                  <a:cubicBezTo>
                    <a:pt x="290" y="12"/>
                    <a:pt x="252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23"/>
            <p:cNvSpPr/>
            <p:nvPr/>
          </p:nvSpPr>
          <p:spPr>
            <a:xfrm>
              <a:off x="4753750" y="2244100"/>
              <a:ext cx="44925" cy="35650"/>
            </a:xfrm>
            <a:custGeom>
              <a:avLst/>
              <a:gdLst/>
              <a:ahLst/>
              <a:cxnLst/>
              <a:rect l="l" t="t" r="r" b="b"/>
              <a:pathLst>
                <a:path w="1797" h="1426" extrusionOk="0">
                  <a:moveTo>
                    <a:pt x="1580" y="1"/>
                  </a:moveTo>
                  <a:cubicBezTo>
                    <a:pt x="1540" y="1"/>
                    <a:pt x="1499" y="14"/>
                    <a:pt x="1463" y="42"/>
                  </a:cubicBezTo>
                  <a:lnTo>
                    <a:pt x="99" y="1072"/>
                  </a:lnTo>
                  <a:cubicBezTo>
                    <a:pt x="20" y="1142"/>
                    <a:pt x="1" y="1259"/>
                    <a:pt x="70" y="1347"/>
                  </a:cubicBezTo>
                  <a:cubicBezTo>
                    <a:pt x="99" y="1397"/>
                    <a:pt x="158" y="1426"/>
                    <a:pt x="216" y="1426"/>
                  </a:cubicBezTo>
                  <a:cubicBezTo>
                    <a:pt x="266" y="1426"/>
                    <a:pt x="305" y="1406"/>
                    <a:pt x="334" y="1386"/>
                  </a:cubicBezTo>
                  <a:lnTo>
                    <a:pt x="1699" y="346"/>
                  </a:lnTo>
                  <a:cubicBezTo>
                    <a:pt x="1786" y="287"/>
                    <a:pt x="1797" y="160"/>
                    <a:pt x="1738" y="82"/>
                  </a:cubicBezTo>
                  <a:cubicBezTo>
                    <a:pt x="1697" y="29"/>
                    <a:pt x="1639" y="1"/>
                    <a:pt x="1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23"/>
            <p:cNvSpPr/>
            <p:nvPr/>
          </p:nvSpPr>
          <p:spPr>
            <a:xfrm>
              <a:off x="4884750" y="1833425"/>
              <a:ext cx="34625" cy="42275"/>
            </a:xfrm>
            <a:custGeom>
              <a:avLst/>
              <a:gdLst/>
              <a:ahLst/>
              <a:cxnLst/>
              <a:rect l="l" t="t" r="r" b="b"/>
              <a:pathLst>
                <a:path w="1385" h="1691" extrusionOk="0">
                  <a:moveTo>
                    <a:pt x="221" y="1"/>
                  </a:moveTo>
                  <a:cubicBezTo>
                    <a:pt x="181" y="1"/>
                    <a:pt x="141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1"/>
                    <a:pt x="1296" y="1641"/>
                  </a:cubicBezTo>
                  <a:cubicBezTo>
                    <a:pt x="1375" y="1573"/>
                    <a:pt x="1385" y="1455"/>
                    <a:pt x="1316" y="1367"/>
                  </a:cubicBezTo>
                  <a:cubicBezTo>
                    <a:pt x="1110" y="1122"/>
                    <a:pt x="914" y="84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23"/>
            <p:cNvSpPr/>
            <p:nvPr/>
          </p:nvSpPr>
          <p:spPr>
            <a:xfrm>
              <a:off x="4940700" y="1828575"/>
              <a:ext cx="50325" cy="14250"/>
            </a:xfrm>
            <a:custGeom>
              <a:avLst/>
              <a:gdLst/>
              <a:ahLst/>
              <a:cxnLst/>
              <a:rect l="l" t="t" r="r" b="b"/>
              <a:pathLst>
                <a:path w="2013" h="570" extrusionOk="0">
                  <a:moveTo>
                    <a:pt x="1816" y="1"/>
                  </a:moveTo>
                  <a:cubicBezTo>
                    <a:pt x="1266" y="10"/>
                    <a:pt x="707" y="69"/>
                    <a:pt x="167" y="187"/>
                  </a:cubicBezTo>
                  <a:cubicBezTo>
                    <a:pt x="69" y="217"/>
                    <a:pt x="0" y="315"/>
                    <a:pt x="20" y="422"/>
                  </a:cubicBezTo>
                  <a:cubicBezTo>
                    <a:pt x="39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66" y="462"/>
                    <a:pt x="1295" y="393"/>
                    <a:pt x="1825" y="383"/>
                  </a:cubicBezTo>
                  <a:cubicBezTo>
                    <a:pt x="1934" y="383"/>
                    <a:pt x="2012" y="295"/>
                    <a:pt x="2012" y="187"/>
                  </a:cubicBezTo>
                  <a:cubicBezTo>
                    <a:pt x="2012" y="79"/>
                    <a:pt x="1923" y="1"/>
                    <a:pt x="1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23"/>
            <p:cNvSpPr/>
            <p:nvPr/>
          </p:nvSpPr>
          <p:spPr>
            <a:xfrm>
              <a:off x="5098200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0"/>
                    <a:pt x="187" y="1"/>
                  </a:cubicBezTo>
                  <a:cubicBezTo>
                    <a:pt x="79" y="11"/>
                    <a:pt x="0" y="99"/>
                    <a:pt x="10" y="207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7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23"/>
            <p:cNvSpPr/>
            <p:nvPr/>
          </p:nvSpPr>
          <p:spPr>
            <a:xfrm>
              <a:off x="5071450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7" y="0"/>
                  </a:moveTo>
                  <a:cubicBezTo>
                    <a:pt x="1322" y="0"/>
                    <a:pt x="1277" y="15"/>
                    <a:pt x="1237" y="46"/>
                  </a:cubicBezTo>
                  <a:lnTo>
                    <a:pt x="99" y="988"/>
                  </a:lnTo>
                  <a:cubicBezTo>
                    <a:pt x="10" y="1057"/>
                    <a:pt x="1" y="1174"/>
                    <a:pt x="69" y="1263"/>
                  </a:cubicBezTo>
                  <a:cubicBezTo>
                    <a:pt x="108" y="1302"/>
                    <a:pt x="167" y="1331"/>
                    <a:pt x="217" y="1331"/>
                  </a:cubicBezTo>
                  <a:cubicBezTo>
                    <a:pt x="265" y="1331"/>
                    <a:pt x="305" y="1312"/>
                    <a:pt x="344" y="1283"/>
                  </a:cubicBezTo>
                  <a:lnTo>
                    <a:pt x="1492" y="341"/>
                  </a:lnTo>
                  <a:cubicBezTo>
                    <a:pt x="1571" y="272"/>
                    <a:pt x="1580" y="154"/>
                    <a:pt x="1512" y="66"/>
                  </a:cubicBezTo>
                  <a:cubicBezTo>
                    <a:pt x="1474" y="23"/>
                    <a:pt x="1421" y="0"/>
                    <a:pt x="1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23"/>
            <p:cNvSpPr/>
            <p:nvPr/>
          </p:nvSpPr>
          <p:spPr>
            <a:xfrm>
              <a:off x="5080025" y="1969850"/>
              <a:ext cx="28750" cy="45450"/>
            </a:xfrm>
            <a:custGeom>
              <a:avLst/>
              <a:gdLst/>
              <a:ahLst/>
              <a:cxnLst/>
              <a:rect l="l" t="t" r="r" b="b"/>
              <a:pathLst>
                <a:path w="1150" h="1818" extrusionOk="0">
                  <a:moveTo>
                    <a:pt x="223" y="0"/>
                  </a:moveTo>
                  <a:cubicBezTo>
                    <a:pt x="194" y="0"/>
                    <a:pt x="165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57" y="1710"/>
                  </a:lnTo>
                  <a:cubicBezTo>
                    <a:pt x="796" y="1778"/>
                    <a:pt x="864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10" y="1749"/>
                    <a:pt x="1149" y="1631"/>
                    <a:pt x="1110" y="1533"/>
                  </a:cubicBezTo>
                  <a:lnTo>
                    <a:pt x="393" y="100"/>
                  </a:lnTo>
                  <a:cubicBezTo>
                    <a:pt x="359" y="38"/>
                    <a:pt x="291" y="0"/>
                    <a:pt x="2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23"/>
            <p:cNvSpPr/>
            <p:nvPr/>
          </p:nvSpPr>
          <p:spPr>
            <a:xfrm>
              <a:off x="50739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5" y="0"/>
                  </a:moveTo>
                  <a:cubicBezTo>
                    <a:pt x="1150" y="0"/>
                    <a:pt x="1105" y="15"/>
                    <a:pt x="1069" y="46"/>
                  </a:cubicBezTo>
                  <a:lnTo>
                    <a:pt x="88" y="910"/>
                  </a:lnTo>
                  <a:cubicBezTo>
                    <a:pt x="9" y="988"/>
                    <a:pt x="0" y="1106"/>
                    <a:pt x="79" y="1185"/>
                  </a:cubicBezTo>
                  <a:cubicBezTo>
                    <a:pt x="118" y="1233"/>
                    <a:pt x="166" y="1253"/>
                    <a:pt x="216" y="1253"/>
                  </a:cubicBezTo>
                  <a:cubicBezTo>
                    <a:pt x="265" y="1253"/>
                    <a:pt x="314" y="1233"/>
                    <a:pt x="353" y="1204"/>
                  </a:cubicBezTo>
                  <a:lnTo>
                    <a:pt x="1324" y="341"/>
                  </a:lnTo>
                  <a:cubicBezTo>
                    <a:pt x="1413" y="272"/>
                    <a:pt x="1413" y="144"/>
                    <a:pt x="1344" y="66"/>
                  </a:cubicBezTo>
                  <a:cubicBezTo>
                    <a:pt x="1306" y="23"/>
                    <a:pt x="1251" y="0"/>
                    <a:pt x="1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23"/>
            <p:cNvSpPr/>
            <p:nvPr/>
          </p:nvSpPr>
          <p:spPr>
            <a:xfrm>
              <a:off x="5084450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1"/>
                  </a:moveTo>
                  <a:cubicBezTo>
                    <a:pt x="195" y="1"/>
                    <a:pt x="176" y="4"/>
                    <a:pt x="158" y="9"/>
                  </a:cubicBezTo>
                  <a:cubicBezTo>
                    <a:pt x="50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87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3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2" y="49"/>
                    <a:pt x="295" y="1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23"/>
            <p:cNvSpPr/>
            <p:nvPr/>
          </p:nvSpPr>
          <p:spPr>
            <a:xfrm>
              <a:off x="5065325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2" y="0"/>
                  </a:moveTo>
                  <a:cubicBezTo>
                    <a:pt x="1768" y="0"/>
                    <a:pt x="1743" y="4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59"/>
                    <a:pt x="39" y="867"/>
                  </a:cubicBezTo>
                  <a:cubicBezTo>
                    <a:pt x="69" y="945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43" y="48"/>
                    <a:pt x="1872" y="0"/>
                    <a:pt x="1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23"/>
            <p:cNvSpPr/>
            <p:nvPr/>
          </p:nvSpPr>
          <p:spPr>
            <a:xfrm>
              <a:off x="5081500" y="223402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4"/>
                    <a:pt x="158" y="14"/>
                  </a:cubicBezTo>
                  <a:cubicBezTo>
                    <a:pt x="50" y="53"/>
                    <a:pt x="1" y="161"/>
                    <a:pt x="40" y="259"/>
                  </a:cubicBezTo>
                  <a:lnTo>
                    <a:pt x="609" y="1800"/>
                  </a:lnTo>
                  <a:cubicBezTo>
                    <a:pt x="639" y="1868"/>
                    <a:pt x="718" y="1917"/>
                    <a:pt x="796" y="1917"/>
                  </a:cubicBezTo>
                  <a:cubicBezTo>
                    <a:pt x="816" y="1917"/>
                    <a:pt x="835" y="1917"/>
                    <a:pt x="864" y="1907"/>
                  </a:cubicBezTo>
                  <a:cubicBezTo>
                    <a:pt x="963" y="1868"/>
                    <a:pt x="1012" y="1760"/>
                    <a:pt x="973" y="166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23"/>
            <p:cNvSpPr/>
            <p:nvPr/>
          </p:nvSpPr>
          <p:spPr>
            <a:xfrm>
              <a:off x="5070725" y="2296350"/>
              <a:ext cx="40750" cy="33225"/>
            </a:xfrm>
            <a:custGeom>
              <a:avLst/>
              <a:gdLst/>
              <a:ahLst/>
              <a:cxnLst/>
              <a:rect l="l" t="t" r="r" b="b"/>
              <a:pathLst>
                <a:path w="1630" h="1329" extrusionOk="0">
                  <a:moveTo>
                    <a:pt x="223" y="1"/>
                  </a:moveTo>
                  <a:cubicBezTo>
                    <a:pt x="166" y="1"/>
                    <a:pt x="109" y="26"/>
                    <a:pt x="69" y="72"/>
                  </a:cubicBezTo>
                  <a:cubicBezTo>
                    <a:pt x="0" y="160"/>
                    <a:pt x="20" y="278"/>
                    <a:pt x="98" y="347"/>
                  </a:cubicBezTo>
                  <a:lnTo>
                    <a:pt x="1286" y="1279"/>
                  </a:lnTo>
                  <a:cubicBezTo>
                    <a:pt x="1325" y="1309"/>
                    <a:pt x="1364" y="1328"/>
                    <a:pt x="1404" y="1328"/>
                  </a:cubicBezTo>
                  <a:cubicBezTo>
                    <a:pt x="1463" y="1328"/>
                    <a:pt x="1521" y="1298"/>
                    <a:pt x="1561" y="1250"/>
                  </a:cubicBezTo>
                  <a:cubicBezTo>
                    <a:pt x="1629" y="1171"/>
                    <a:pt x="1609" y="1043"/>
                    <a:pt x="1531" y="975"/>
                  </a:cubicBezTo>
                  <a:lnTo>
                    <a:pt x="344" y="42"/>
                  </a:lnTo>
                  <a:cubicBezTo>
                    <a:pt x="307" y="14"/>
                    <a:pt x="265" y="1"/>
                    <a:pt x="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23"/>
            <p:cNvSpPr/>
            <p:nvPr/>
          </p:nvSpPr>
          <p:spPr>
            <a:xfrm>
              <a:off x="5018225" y="2292250"/>
              <a:ext cx="35825" cy="35600"/>
            </a:xfrm>
            <a:custGeom>
              <a:avLst/>
              <a:gdLst/>
              <a:ahLst/>
              <a:cxnLst/>
              <a:rect l="l" t="t" r="r" b="b"/>
              <a:pathLst>
                <a:path w="1433" h="1424" extrusionOk="0">
                  <a:moveTo>
                    <a:pt x="1221" y="1"/>
                  </a:moveTo>
                  <a:cubicBezTo>
                    <a:pt x="1170" y="1"/>
                    <a:pt x="1119" y="20"/>
                    <a:pt x="1079" y="59"/>
                  </a:cubicBezTo>
                  <a:lnTo>
                    <a:pt x="69" y="1089"/>
                  </a:lnTo>
                  <a:cubicBezTo>
                    <a:pt x="0" y="1168"/>
                    <a:pt x="0" y="1296"/>
                    <a:pt x="69" y="1364"/>
                  </a:cubicBezTo>
                  <a:cubicBezTo>
                    <a:pt x="108" y="1403"/>
                    <a:pt x="157" y="1423"/>
                    <a:pt x="207" y="1423"/>
                  </a:cubicBezTo>
                  <a:cubicBezTo>
                    <a:pt x="25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33" y="256"/>
                    <a:pt x="1433" y="128"/>
                    <a:pt x="1354" y="59"/>
                  </a:cubicBezTo>
                  <a:cubicBezTo>
                    <a:pt x="1320" y="20"/>
                    <a:pt x="1271" y="1"/>
                    <a:pt x="1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23"/>
            <p:cNvSpPr/>
            <p:nvPr/>
          </p:nvSpPr>
          <p:spPr>
            <a:xfrm>
              <a:off x="4943400" y="2295675"/>
              <a:ext cx="39500" cy="31925"/>
            </a:xfrm>
            <a:custGeom>
              <a:avLst/>
              <a:gdLst/>
              <a:ahLst/>
              <a:cxnLst/>
              <a:rect l="l" t="t" r="r" b="b"/>
              <a:pathLst>
                <a:path w="1580" h="1277" extrusionOk="0">
                  <a:moveTo>
                    <a:pt x="212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32" y="678"/>
                    <a:pt x="825" y="982"/>
                    <a:pt x="1257" y="1247"/>
                  </a:cubicBezTo>
                  <a:cubicBezTo>
                    <a:pt x="1286" y="1266"/>
                    <a:pt x="1325" y="1277"/>
                    <a:pt x="1355" y="1277"/>
                  </a:cubicBezTo>
                  <a:cubicBezTo>
                    <a:pt x="1423" y="1277"/>
                    <a:pt x="1482" y="1237"/>
                    <a:pt x="1521" y="1179"/>
                  </a:cubicBezTo>
                  <a:cubicBezTo>
                    <a:pt x="1580" y="1090"/>
                    <a:pt x="1551" y="972"/>
                    <a:pt x="1453" y="913"/>
                  </a:cubicBezTo>
                  <a:cubicBezTo>
                    <a:pt x="1050" y="668"/>
                    <a:pt x="687" y="383"/>
                    <a:pt x="354" y="60"/>
                  </a:cubicBezTo>
                  <a:cubicBezTo>
                    <a:pt x="314" y="21"/>
                    <a:pt x="263" y="1"/>
                    <a:pt x="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23"/>
            <p:cNvSpPr/>
            <p:nvPr/>
          </p:nvSpPr>
          <p:spPr>
            <a:xfrm>
              <a:off x="4890150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05" y="0"/>
                  </a:moveTo>
                  <a:cubicBezTo>
                    <a:pt x="1261" y="0"/>
                    <a:pt x="1217" y="16"/>
                    <a:pt x="1178" y="46"/>
                  </a:cubicBezTo>
                  <a:lnTo>
                    <a:pt x="99" y="879"/>
                  </a:lnTo>
                  <a:cubicBezTo>
                    <a:pt x="11" y="949"/>
                    <a:pt x="1" y="1066"/>
                    <a:pt x="59" y="1154"/>
                  </a:cubicBezTo>
                  <a:cubicBezTo>
                    <a:pt x="99" y="1204"/>
                    <a:pt x="158" y="1223"/>
                    <a:pt x="216" y="1223"/>
                  </a:cubicBezTo>
                  <a:cubicBezTo>
                    <a:pt x="256" y="1223"/>
                    <a:pt x="305" y="1213"/>
                    <a:pt x="334" y="1184"/>
                  </a:cubicBezTo>
                  <a:lnTo>
                    <a:pt x="141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15" y="25"/>
                    <a:pt x="1360" y="0"/>
                    <a:pt x="1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23"/>
            <p:cNvSpPr/>
            <p:nvPr/>
          </p:nvSpPr>
          <p:spPr>
            <a:xfrm>
              <a:off x="4875925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16" y="0"/>
                  </a:moveTo>
                  <a:cubicBezTo>
                    <a:pt x="196" y="0"/>
                    <a:pt x="177" y="3"/>
                    <a:pt x="157" y="9"/>
                  </a:cubicBezTo>
                  <a:cubicBezTo>
                    <a:pt x="50" y="48"/>
                    <a:pt x="0" y="156"/>
                    <a:pt x="40" y="264"/>
                  </a:cubicBezTo>
                  <a:cubicBezTo>
                    <a:pt x="216" y="744"/>
                    <a:pt x="462" y="1206"/>
                    <a:pt x="776" y="1627"/>
                  </a:cubicBezTo>
                  <a:cubicBezTo>
                    <a:pt x="815" y="1677"/>
                    <a:pt x="874" y="1706"/>
                    <a:pt x="933" y="1706"/>
                  </a:cubicBezTo>
                  <a:cubicBezTo>
                    <a:pt x="972" y="1706"/>
                    <a:pt x="1012" y="1697"/>
                    <a:pt x="1041" y="1667"/>
                  </a:cubicBezTo>
                  <a:cubicBezTo>
                    <a:pt x="1129" y="1608"/>
                    <a:pt x="1149" y="1481"/>
                    <a:pt x="1090" y="1402"/>
                  </a:cubicBezTo>
                  <a:cubicBezTo>
                    <a:pt x="796" y="1010"/>
                    <a:pt x="570" y="578"/>
                    <a:pt x="403" y="126"/>
                  </a:cubicBezTo>
                  <a:cubicBezTo>
                    <a:pt x="372" y="48"/>
                    <a:pt x="295" y="0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23"/>
            <p:cNvSpPr/>
            <p:nvPr/>
          </p:nvSpPr>
          <p:spPr>
            <a:xfrm>
              <a:off x="4880350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57" y="1302"/>
                    <a:pt x="216" y="1302"/>
                  </a:cubicBezTo>
                  <a:cubicBezTo>
                    <a:pt x="265" y="1302"/>
                    <a:pt x="305" y="1293"/>
                    <a:pt x="344" y="1253"/>
                  </a:cubicBezTo>
                  <a:lnTo>
                    <a:pt x="1374" y="340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2"/>
                    <a:pt x="1295" y="0"/>
                    <a:pt x="12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23"/>
            <p:cNvSpPr/>
            <p:nvPr/>
          </p:nvSpPr>
          <p:spPr>
            <a:xfrm>
              <a:off x="4880100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8" y="1"/>
                  </a:moveTo>
                  <a:cubicBezTo>
                    <a:pt x="1026" y="1"/>
                    <a:pt x="985" y="14"/>
                    <a:pt x="952" y="42"/>
                  </a:cubicBezTo>
                  <a:cubicBezTo>
                    <a:pt x="589" y="327"/>
                    <a:pt x="295" y="670"/>
                    <a:pt x="60" y="1053"/>
                  </a:cubicBezTo>
                  <a:cubicBezTo>
                    <a:pt x="1" y="1152"/>
                    <a:pt x="30" y="1269"/>
                    <a:pt x="118" y="1318"/>
                  </a:cubicBezTo>
                  <a:cubicBezTo>
                    <a:pt x="158" y="1338"/>
                    <a:pt x="187" y="1348"/>
                    <a:pt x="226" y="1348"/>
                  </a:cubicBezTo>
                  <a:cubicBezTo>
                    <a:pt x="285" y="1348"/>
                    <a:pt x="354" y="1318"/>
                    <a:pt x="393" y="1259"/>
                  </a:cubicBezTo>
                  <a:cubicBezTo>
                    <a:pt x="599" y="916"/>
                    <a:pt x="874" y="602"/>
                    <a:pt x="1198" y="347"/>
                  </a:cubicBezTo>
                  <a:cubicBezTo>
                    <a:pt x="1276" y="278"/>
                    <a:pt x="1286" y="160"/>
                    <a:pt x="1227" y="72"/>
                  </a:cubicBezTo>
                  <a:cubicBezTo>
                    <a:pt x="1187" y="26"/>
                    <a:pt x="1127" y="1"/>
                    <a:pt x="10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23"/>
            <p:cNvSpPr/>
            <p:nvPr/>
          </p:nvSpPr>
          <p:spPr>
            <a:xfrm>
              <a:off x="4886975" y="2036600"/>
              <a:ext cx="11800" cy="55000"/>
            </a:xfrm>
            <a:custGeom>
              <a:avLst/>
              <a:gdLst/>
              <a:ahLst/>
              <a:cxnLst/>
              <a:rect l="l" t="t" r="r" b="b"/>
              <a:pathLst>
                <a:path w="472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18" y="11"/>
                    <a:pt x="40" y="99"/>
                    <a:pt x="49" y="207"/>
                  </a:cubicBezTo>
                  <a:cubicBezTo>
                    <a:pt x="88" y="796"/>
                    <a:pt x="69" y="1395"/>
                    <a:pt x="1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86" y="2199"/>
                    <a:pt x="197" y="2199"/>
                    <a:pt x="206" y="2199"/>
                  </a:cubicBezTo>
                  <a:cubicBezTo>
                    <a:pt x="304" y="2199"/>
                    <a:pt x="383" y="2121"/>
                    <a:pt x="402" y="2023"/>
                  </a:cubicBezTo>
                  <a:cubicBezTo>
                    <a:pt x="461" y="1414"/>
                    <a:pt x="471" y="796"/>
                    <a:pt x="432" y="178"/>
                  </a:cubicBezTo>
                  <a:cubicBezTo>
                    <a:pt x="423" y="85"/>
                    <a:pt x="343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23"/>
            <p:cNvSpPr/>
            <p:nvPr/>
          </p:nvSpPr>
          <p:spPr>
            <a:xfrm>
              <a:off x="4875925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0" y="0"/>
                  </a:moveTo>
                  <a:cubicBezTo>
                    <a:pt x="1334" y="0"/>
                    <a:pt x="1267" y="33"/>
                    <a:pt x="1227" y="93"/>
                  </a:cubicBezTo>
                  <a:cubicBezTo>
                    <a:pt x="972" y="554"/>
                    <a:pt x="589" y="937"/>
                    <a:pt x="118" y="1212"/>
                  </a:cubicBezTo>
                  <a:cubicBezTo>
                    <a:pt x="30" y="1260"/>
                    <a:pt x="0" y="1378"/>
                    <a:pt x="50" y="1476"/>
                  </a:cubicBezTo>
                  <a:cubicBezTo>
                    <a:pt x="89" y="1535"/>
                    <a:pt x="157" y="1574"/>
                    <a:pt x="216" y="1574"/>
                  </a:cubicBezTo>
                  <a:cubicBezTo>
                    <a:pt x="256" y="1574"/>
                    <a:pt x="285" y="1565"/>
                    <a:pt x="314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492" y="24"/>
                  </a:cubicBezTo>
                  <a:cubicBezTo>
                    <a:pt x="1463" y="8"/>
                    <a:pt x="1432" y="0"/>
                    <a:pt x="1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23"/>
            <p:cNvSpPr/>
            <p:nvPr/>
          </p:nvSpPr>
          <p:spPr>
            <a:xfrm>
              <a:off x="4878375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56"/>
                    <a:pt x="40" y="1044"/>
                  </a:cubicBezTo>
                  <a:lnTo>
                    <a:pt x="20" y="1142"/>
                  </a:lnTo>
                  <a:cubicBezTo>
                    <a:pt x="1" y="1231"/>
                    <a:pt x="40" y="1319"/>
                    <a:pt x="118" y="1358"/>
                  </a:cubicBezTo>
                  <a:cubicBezTo>
                    <a:pt x="148" y="1368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78" y="956"/>
                    <a:pt x="1051" y="632"/>
                    <a:pt x="1443" y="357"/>
                  </a:cubicBezTo>
                  <a:cubicBezTo>
                    <a:pt x="1531" y="289"/>
                    <a:pt x="1561" y="171"/>
                    <a:pt x="1492" y="82"/>
                  </a:cubicBezTo>
                  <a:cubicBezTo>
                    <a:pt x="1456" y="28"/>
                    <a:pt x="1397" y="0"/>
                    <a:pt x="1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23"/>
            <p:cNvSpPr/>
            <p:nvPr/>
          </p:nvSpPr>
          <p:spPr>
            <a:xfrm>
              <a:off x="5020675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17" y="0"/>
                  </a:moveTo>
                  <a:cubicBezTo>
                    <a:pt x="165" y="0"/>
                    <a:pt x="114" y="20"/>
                    <a:pt x="79" y="56"/>
                  </a:cubicBezTo>
                  <a:cubicBezTo>
                    <a:pt x="0" y="134"/>
                    <a:pt x="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82" y="1341"/>
                  </a:cubicBezTo>
                  <a:cubicBezTo>
                    <a:pt x="155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80" y="978"/>
                  </a:cubicBezTo>
                  <a:cubicBezTo>
                    <a:pt x="1129" y="723"/>
                    <a:pt x="717" y="409"/>
                    <a:pt x="353" y="56"/>
                  </a:cubicBezTo>
                  <a:cubicBezTo>
                    <a:pt x="315" y="18"/>
                    <a:pt x="266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23"/>
            <p:cNvSpPr/>
            <p:nvPr/>
          </p:nvSpPr>
          <p:spPr>
            <a:xfrm>
              <a:off x="4961550" y="1862725"/>
              <a:ext cx="20375" cy="44125"/>
            </a:xfrm>
            <a:custGeom>
              <a:avLst/>
              <a:gdLst/>
              <a:ahLst/>
              <a:cxnLst/>
              <a:rect l="l" t="t" r="r" b="b"/>
              <a:pathLst>
                <a:path w="815" h="1765" extrusionOk="0">
                  <a:moveTo>
                    <a:pt x="214" y="1"/>
                  </a:moveTo>
                  <a:cubicBezTo>
                    <a:pt x="195" y="1"/>
                    <a:pt x="176" y="3"/>
                    <a:pt x="158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13" y="1618"/>
                  </a:lnTo>
                  <a:cubicBezTo>
                    <a:pt x="442" y="1706"/>
                    <a:pt x="520" y="1765"/>
                    <a:pt x="599" y="1765"/>
                  </a:cubicBezTo>
                  <a:cubicBezTo>
                    <a:pt x="618" y="1765"/>
                    <a:pt x="638" y="1755"/>
                    <a:pt x="658" y="1755"/>
                  </a:cubicBezTo>
                  <a:cubicBezTo>
                    <a:pt x="756" y="1726"/>
                    <a:pt x="815" y="1618"/>
                    <a:pt x="786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23"/>
            <p:cNvSpPr/>
            <p:nvPr/>
          </p:nvSpPr>
          <p:spPr>
            <a:xfrm>
              <a:off x="4935300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19" y="1"/>
                  </a:moveTo>
                  <a:cubicBezTo>
                    <a:pt x="192" y="1"/>
                    <a:pt x="164" y="7"/>
                    <a:pt x="138" y="20"/>
                  </a:cubicBezTo>
                  <a:cubicBezTo>
                    <a:pt x="39" y="60"/>
                    <a:pt x="0" y="177"/>
                    <a:pt x="50" y="276"/>
                  </a:cubicBezTo>
                  <a:cubicBezTo>
                    <a:pt x="266" y="766"/>
                    <a:pt x="599" y="1218"/>
                    <a:pt x="1001" y="1580"/>
                  </a:cubicBezTo>
                  <a:cubicBezTo>
                    <a:pt x="1031" y="1610"/>
                    <a:pt x="1080" y="1630"/>
                    <a:pt x="1129" y="1630"/>
                  </a:cubicBezTo>
                  <a:cubicBezTo>
                    <a:pt x="1178" y="1630"/>
                    <a:pt x="1237" y="1610"/>
                    <a:pt x="1266" y="1561"/>
                  </a:cubicBezTo>
                  <a:cubicBezTo>
                    <a:pt x="1345" y="1482"/>
                    <a:pt x="1335" y="1364"/>
                    <a:pt x="1256" y="1286"/>
                  </a:cubicBezTo>
                  <a:cubicBezTo>
                    <a:pt x="894" y="962"/>
                    <a:pt x="599" y="550"/>
                    <a:pt x="403" y="119"/>
                  </a:cubicBezTo>
                  <a:cubicBezTo>
                    <a:pt x="367" y="47"/>
                    <a:pt x="294" y="1"/>
                    <a:pt x="2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23"/>
            <p:cNvSpPr/>
            <p:nvPr/>
          </p:nvSpPr>
          <p:spPr>
            <a:xfrm>
              <a:off x="5006700" y="1876775"/>
              <a:ext cx="47850" cy="26400"/>
            </a:xfrm>
            <a:custGeom>
              <a:avLst/>
              <a:gdLst/>
              <a:ahLst/>
              <a:cxnLst/>
              <a:rect l="l" t="t" r="r" b="b"/>
              <a:pathLst>
                <a:path w="1914" h="1056" extrusionOk="0">
                  <a:moveTo>
                    <a:pt x="1686" y="1"/>
                  </a:moveTo>
                  <a:cubicBezTo>
                    <a:pt x="1661" y="1"/>
                    <a:pt x="1635" y="6"/>
                    <a:pt x="1610" y="16"/>
                  </a:cubicBezTo>
                  <a:lnTo>
                    <a:pt x="138" y="683"/>
                  </a:lnTo>
                  <a:cubicBezTo>
                    <a:pt x="49" y="732"/>
                    <a:pt x="0" y="850"/>
                    <a:pt x="49" y="938"/>
                  </a:cubicBezTo>
                  <a:cubicBezTo>
                    <a:pt x="79" y="1017"/>
                    <a:pt x="147" y="1056"/>
                    <a:pt x="226" y="1056"/>
                  </a:cubicBezTo>
                  <a:cubicBezTo>
                    <a:pt x="245" y="1056"/>
                    <a:pt x="275" y="1056"/>
                    <a:pt x="304" y="1036"/>
                  </a:cubicBezTo>
                  <a:lnTo>
                    <a:pt x="1767" y="369"/>
                  </a:lnTo>
                  <a:cubicBezTo>
                    <a:pt x="1865" y="330"/>
                    <a:pt x="1913" y="212"/>
                    <a:pt x="1865" y="114"/>
                  </a:cubicBezTo>
                  <a:cubicBezTo>
                    <a:pt x="1828" y="41"/>
                    <a:pt x="1759" y="1"/>
                    <a:pt x="1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23"/>
            <p:cNvSpPr/>
            <p:nvPr/>
          </p:nvSpPr>
          <p:spPr>
            <a:xfrm>
              <a:off x="5001775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1" y="0"/>
                  </a:moveTo>
                  <a:cubicBezTo>
                    <a:pt x="174" y="0"/>
                    <a:pt x="127" y="18"/>
                    <a:pt x="89" y="50"/>
                  </a:cubicBezTo>
                  <a:cubicBezTo>
                    <a:pt x="1" y="120"/>
                    <a:pt x="1" y="247"/>
                    <a:pt x="69" y="325"/>
                  </a:cubicBezTo>
                  <a:cubicBezTo>
                    <a:pt x="423" y="718"/>
                    <a:pt x="815" y="1081"/>
                    <a:pt x="1257" y="1385"/>
                  </a:cubicBezTo>
                  <a:cubicBezTo>
                    <a:pt x="1286" y="1415"/>
                    <a:pt x="1325" y="1424"/>
                    <a:pt x="1365" y="1424"/>
                  </a:cubicBezTo>
                  <a:cubicBezTo>
                    <a:pt x="1423" y="1424"/>
                    <a:pt x="1482" y="1395"/>
                    <a:pt x="152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88" y="443"/>
                    <a:pt x="364" y="61"/>
                  </a:cubicBezTo>
                  <a:cubicBezTo>
                    <a:pt x="323" y="20"/>
                    <a:pt x="272" y="0"/>
                    <a:pt x="2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23"/>
            <p:cNvSpPr/>
            <p:nvPr/>
          </p:nvSpPr>
          <p:spPr>
            <a:xfrm>
              <a:off x="4973825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3" y="0"/>
                  </a:moveTo>
                  <a:cubicBezTo>
                    <a:pt x="1286" y="0"/>
                    <a:pt x="1239" y="17"/>
                    <a:pt x="119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69" y="1296"/>
                  </a:cubicBezTo>
                  <a:cubicBezTo>
                    <a:pt x="108" y="1335"/>
                    <a:pt x="157" y="1364"/>
                    <a:pt x="216" y="1364"/>
                  </a:cubicBezTo>
                  <a:cubicBezTo>
                    <a:pt x="265" y="1364"/>
                    <a:pt x="304" y="1345"/>
                    <a:pt x="343" y="1316"/>
                  </a:cubicBezTo>
                  <a:lnTo>
                    <a:pt x="1453" y="344"/>
                  </a:lnTo>
                  <a:cubicBezTo>
                    <a:pt x="1541" y="265"/>
                    <a:pt x="1551" y="147"/>
                    <a:pt x="1472" y="69"/>
                  </a:cubicBezTo>
                  <a:cubicBezTo>
                    <a:pt x="1436" y="22"/>
                    <a:pt x="1385" y="0"/>
                    <a:pt x="13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23"/>
            <p:cNvSpPr/>
            <p:nvPr/>
          </p:nvSpPr>
          <p:spPr>
            <a:xfrm>
              <a:off x="4917875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6" y="0"/>
                  </a:moveTo>
                  <a:cubicBezTo>
                    <a:pt x="183" y="0"/>
                    <a:pt x="150" y="8"/>
                    <a:pt x="119" y="24"/>
                  </a:cubicBezTo>
                  <a:cubicBezTo>
                    <a:pt x="30" y="82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27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37"/>
                  </a:cubicBezTo>
                  <a:cubicBezTo>
                    <a:pt x="1316" y="1879"/>
                    <a:pt x="1355" y="1761"/>
                    <a:pt x="1296" y="1672"/>
                  </a:cubicBezTo>
                  <a:lnTo>
                    <a:pt x="383" y="102"/>
                  </a:lnTo>
                  <a:cubicBezTo>
                    <a:pt x="350" y="35"/>
                    <a:pt x="285" y="0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23"/>
            <p:cNvSpPr/>
            <p:nvPr/>
          </p:nvSpPr>
          <p:spPr>
            <a:xfrm>
              <a:off x="5030475" y="2001925"/>
              <a:ext cx="31925" cy="43550"/>
            </a:xfrm>
            <a:custGeom>
              <a:avLst/>
              <a:gdLst/>
              <a:ahLst/>
              <a:cxnLst/>
              <a:rect l="l" t="t" r="r" b="b"/>
              <a:pathLst>
                <a:path w="1277" h="1742" extrusionOk="0">
                  <a:moveTo>
                    <a:pt x="221" y="0"/>
                  </a:moveTo>
                  <a:cubicBezTo>
                    <a:pt x="189" y="0"/>
                    <a:pt x="157" y="8"/>
                    <a:pt x="129" y="24"/>
                  </a:cubicBezTo>
                  <a:cubicBezTo>
                    <a:pt x="31" y="83"/>
                    <a:pt x="1" y="201"/>
                    <a:pt x="60" y="289"/>
                  </a:cubicBezTo>
                  <a:lnTo>
                    <a:pt x="884" y="1653"/>
                  </a:lnTo>
                  <a:cubicBezTo>
                    <a:pt x="923" y="1712"/>
                    <a:pt x="982" y="1742"/>
                    <a:pt x="1051" y="1742"/>
                  </a:cubicBezTo>
                  <a:cubicBezTo>
                    <a:pt x="1090" y="1742"/>
                    <a:pt x="1119" y="1731"/>
                    <a:pt x="1149" y="1712"/>
                  </a:cubicBezTo>
                  <a:cubicBezTo>
                    <a:pt x="1247" y="1663"/>
                    <a:pt x="1276" y="1545"/>
                    <a:pt x="1218" y="1447"/>
                  </a:cubicBezTo>
                  <a:lnTo>
                    <a:pt x="393" y="93"/>
                  </a:lnTo>
                  <a:cubicBezTo>
                    <a:pt x="353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23"/>
            <p:cNvSpPr/>
            <p:nvPr/>
          </p:nvSpPr>
          <p:spPr>
            <a:xfrm>
              <a:off x="4977975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82" y="1"/>
                  </a:moveTo>
                  <a:cubicBezTo>
                    <a:pt x="1316" y="1"/>
                    <a:pt x="1248" y="35"/>
                    <a:pt x="1208" y="102"/>
                  </a:cubicBezTo>
                  <a:cubicBezTo>
                    <a:pt x="874" y="682"/>
                    <a:pt x="491" y="1251"/>
                    <a:pt x="70" y="1781"/>
                  </a:cubicBezTo>
                  <a:cubicBezTo>
                    <a:pt x="1" y="1859"/>
                    <a:pt x="20" y="1986"/>
                    <a:pt x="99" y="2045"/>
                  </a:cubicBezTo>
                  <a:cubicBezTo>
                    <a:pt x="138" y="2075"/>
                    <a:pt x="177" y="2095"/>
                    <a:pt x="227" y="2095"/>
                  </a:cubicBezTo>
                  <a:cubicBezTo>
                    <a:pt x="275" y="2095"/>
                    <a:pt x="334" y="2065"/>
                    <a:pt x="374" y="2016"/>
                  </a:cubicBezTo>
                  <a:cubicBezTo>
                    <a:pt x="805" y="1476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5" y="8"/>
                    <a:pt x="1414" y="1"/>
                    <a:pt x="1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23"/>
            <p:cNvSpPr/>
            <p:nvPr/>
          </p:nvSpPr>
          <p:spPr>
            <a:xfrm>
              <a:off x="4925250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34" y="2046"/>
                  </a:lnTo>
                  <a:cubicBezTo>
                    <a:pt x="864" y="2125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4"/>
                  </a:cubicBezTo>
                  <a:cubicBezTo>
                    <a:pt x="1187" y="2105"/>
                    <a:pt x="1237" y="1987"/>
                    <a:pt x="1187" y="1889"/>
                  </a:cubicBezTo>
                  <a:lnTo>
                    <a:pt x="393" y="114"/>
                  </a:lnTo>
                  <a:cubicBezTo>
                    <a:pt x="364" y="41"/>
                    <a:pt x="291" y="0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23"/>
            <p:cNvSpPr/>
            <p:nvPr/>
          </p:nvSpPr>
          <p:spPr>
            <a:xfrm>
              <a:off x="5011350" y="2089900"/>
              <a:ext cx="46400" cy="18875"/>
            </a:xfrm>
            <a:custGeom>
              <a:avLst/>
              <a:gdLst/>
              <a:ahLst/>
              <a:cxnLst/>
              <a:rect l="l" t="t" r="r" b="b"/>
              <a:pathLst>
                <a:path w="1856" h="755" extrusionOk="0">
                  <a:moveTo>
                    <a:pt x="1646" y="1"/>
                  </a:moveTo>
                  <a:cubicBezTo>
                    <a:pt x="1628" y="1"/>
                    <a:pt x="1609" y="3"/>
                    <a:pt x="1590" y="9"/>
                  </a:cubicBezTo>
                  <a:lnTo>
                    <a:pt x="167" y="371"/>
                  </a:lnTo>
                  <a:cubicBezTo>
                    <a:pt x="59" y="401"/>
                    <a:pt x="0" y="509"/>
                    <a:pt x="2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88" y="381"/>
                  </a:lnTo>
                  <a:cubicBezTo>
                    <a:pt x="1796" y="352"/>
                    <a:pt x="1855" y="254"/>
                    <a:pt x="1836" y="146"/>
                  </a:cubicBezTo>
                  <a:cubicBezTo>
                    <a:pt x="1811" y="57"/>
                    <a:pt x="1734" y="1"/>
                    <a:pt x="16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23"/>
            <p:cNvSpPr/>
            <p:nvPr/>
          </p:nvSpPr>
          <p:spPr>
            <a:xfrm>
              <a:off x="5024600" y="2136700"/>
              <a:ext cx="30925" cy="43225"/>
            </a:xfrm>
            <a:custGeom>
              <a:avLst/>
              <a:gdLst/>
              <a:ahLst/>
              <a:cxnLst/>
              <a:rect l="l" t="t" r="r" b="b"/>
              <a:pathLst>
                <a:path w="1237" h="1729" extrusionOk="0">
                  <a:moveTo>
                    <a:pt x="216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2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83" y="1698"/>
                    <a:pt x="952" y="1728"/>
                    <a:pt x="1021" y="1728"/>
                  </a:cubicBezTo>
                  <a:cubicBezTo>
                    <a:pt x="1051" y="1728"/>
                    <a:pt x="1090" y="1718"/>
                    <a:pt x="1119" y="1709"/>
                  </a:cubicBezTo>
                  <a:cubicBezTo>
                    <a:pt x="1208" y="1650"/>
                    <a:pt x="1237" y="1532"/>
                    <a:pt x="1188" y="1434"/>
                  </a:cubicBezTo>
                  <a:lnTo>
                    <a:pt x="471" y="246"/>
                  </a:lnTo>
                  <a:cubicBezTo>
                    <a:pt x="462" y="207"/>
                    <a:pt x="452" y="178"/>
                    <a:pt x="432" y="148"/>
                  </a:cubicBezTo>
                  <a:lnTo>
                    <a:pt x="364" y="69"/>
                  </a:lnTo>
                  <a:cubicBezTo>
                    <a:pt x="329" y="23"/>
                    <a:pt x="272" y="0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23"/>
            <p:cNvSpPr/>
            <p:nvPr/>
          </p:nvSpPr>
          <p:spPr>
            <a:xfrm>
              <a:off x="4947550" y="214332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20" y="1139"/>
                    <a:pt x="1" y="1257"/>
                    <a:pt x="60" y="1345"/>
                  </a:cubicBezTo>
                  <a:cubicBezTo>
                    <a:pt x="90" y="1404"/>
                    <a:pt x="158" y="1433"/>
                    <a:pt x="217" y="1433"/>
                  </a:cubicBezTo>
                  <a:cubicBezTo>
                    <a:pt x="256" y="1433"/>
                    <a:pt x="295" y="1424"/>
                    <a:pt x="325" y="1404"/>
                  </a:cubicBezTo>
                  <a:cubicBezTo>
                    <a:pt x="816" y="1100"/>
                    <a:pt x="1267" y="737"/>
                    <a:pt x="1669" y="334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23"/>
            <p:cNvSpPr/>
            <p:nvPr/>
          </p:nvSpPr>
          <p:spPr>
            <a:xfrm>
              <a:off x="4920575" y="2215375"/>
              <a:ext cx="57425" cy="13600"/>
            </a:xfrm>
            <a:custGeom>
              <a:avLst/>
              <a:gdLst/>
              <a:ahLst/>
              <a:cxnLst/>
              <a:rect l="l" t="t" r="r" b="b"/>
              <a:pathLst>
                <a:path w="2297" h="544" extrusionOk="0">
                  <a:moveTo>
                    <a:pt x="209" y="0"/>
                  </a:moveTo>
                  <a:cubicBezTo>
                    <a:pt x="116" y="0"/>
                    <a:pt x="37" y="65"/>
                    <a:pt x="20" y="161"/>
                  </a:cubicBezTo>
                  <a:cubicBezTo>
                    <a:pt x="0" y="269"/>
                    <a:pt x="79" y="367"/>
                    <a:pt x="187" y="387"/>
                  </a:cubicBezTo>
                  <a:cubicBezTo>
                    <a:pt x="815" y="485"/>
                    <a:pt x="1463" y="534"/>
                    <a:pt x="2100" y="544"/>
                  </a:cubicBezTo>
                  <a:cubicBezTo>
                    <a:pt x="2209" y="544"/>
                    <a:pt x="2297" y="455"/>
                    <a:pt x="2297" y="348"/>
                  </a:cubicBezTo>
                  <a:cubicBezTo>
                    <a:pt x="2297" y="239"/>
                    <a:pt x="2209" y="151"/>
                    <a:pt x="2100" y="151"/>
                  </a:cubicBezTo>
                  <a:cubicBezTo>
                    <a:pt x="1483" y="151"/>
                    <a:pt x="855" y="92"/>
                    <a:pt x="246" y="4"/>
                  </a:cubicBezTo>
                  <a:cubicBezTo>
                    <a:pt x="234" y="1"/>
                    <a:pt x="22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23"/>
            <p:cNvSpPr/>
            <p:nvPr/>
          </p:nvSpPr>
          <p:spPr>
            <a:xfrm>
              <a:off x="5000800" y="218222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1" y="1"/>
                  </a:moveTo>
                  <a:cubicBezTo>
                    <a:pt x="185" y="1"/>
                    <a:pt x="149" y="12"/>
                    <a:pt x="118" y="34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1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801"/>
                    <a:pt x="1355" y="1683"/>
                    <a:pt x="1296" y="1585"/>
                  </a:cubicBezTo>
                  <a:lnTo>
                    <a:pt x="472" y="241"/>
                  </a:lnTo>
                  <a:cubicBezTo>
                    <a:pt x="472" y="221"/>
                    <a:pt x="462" y="191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23"/>
            <p:cNvSpPr/>
            <p:nvPr/>
          </p:nvSpPr>
          <p:spPr>
            <a:xfrm>
              <a:off x="4923025" y="2250675"/>
              <a:ext cx="56450" cy="31300"/>
            </a:xfrm>
            <a:custGeom>
              <a:avLst/>
              <a:gdLst/>
              <a:ahLst/>
              <a:cxnLst/>
              <a:rect l="l" t="t" r="r" b="b"/>
              <a:pathLst>
                <a:path w="2258" h="1252" extrusionOk="0">
                  <a:moveTo>
                    <a:pt x="221" y="1"/>
                  </a:moveTo>
                  <a:cubicBezTo>
                    <a:pt x="158" y="1"/>
                    <a:pt x="96" y="29"/>
                    <a:pt x="59" y="83"/>
                  </a:cubicBezTo>
                  <a:cubicBezTo>
                    <a:pt x="1" y="172"/>
                    <a:pt x="20" y="299"/>
                    <a:pt x="109" y="358"/>
                  </a:cubicBezTo>
                  <a:cubicBezTo>
                    <a:pt x="687" y="751"/>
                    <a:pt x="1316" y="1045"/>
                    <a:pt x="1983" y="1241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202"/>
                    <a:pt x="2229" y="1114"/>
                  </a:cubicBezTo>
                  <a:cubicBezTo>
                    <a:pt x="2258" y="1016"/>
                    <a:pt x="2199" y="898"/>
                    <a:pt x="2091" y="868"/>
                  </a:cubicBezTo>
                  <a:cubicBezTo>
                    <a:pt x="1463" y="682"/>
                    <a:pt x="874" y="408"/>
                    <a:pt x="334" y="35"/>
                  </a:cubicBezTo>
                  <a:cubicBezTo>
                    <a:pt x="300" y="12"/>
                    <a:pt x="261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23"/>
            <p:cNvSpPr/>
            <p:nvPr/>
          </p:nvSpPr>
          <p:spPr>
            <a:xfrm>
              <a:off x="5004250" y="2244100"/>
              <a:ext cx="45150" cy="35650"/>
            </a:xfrm>
            <a:custGeom>
              <a:avLst/>
              <a:gdLst/>
              <a:ahLst/>
              <a:cxnLst/>
              <a:rect l="l" t="t" r="r" b="b"/>
              <a:pathLst>
                <a:path w="1806" h="1426" extrusionOk="0">
                  <a:moveTo>
                    <a:pt x="1584" y="1"/>
                  </a:moveTo>
                  <a:cubicBezTo>
                    <a:pt x="1544" y="1"/>
                    <a:pt x="1504" y="14"/>
                    <a:pt x="1472" y="42"/>
                  </a:cubicBezTo>
                  <a:lnTo>
                    <a:pt x="108" y="1072"/>
                  </a:lnTo>
                  <a:cubicBezTo>
                    <a:pt x="20" y="1142"/>
                    <a:pt x="0" y="1259"/>
                    <a:pt x="68" y="1347"/>
                  </a:cubicBezTo>
                  <a:cubicBezTo>
                    <a:pt x="108" y="1397"/>
                    <a:pt x="167" y="1426"/>
                    <a:pt x="225" y="1426"/>
                  </a:cubicBezTo>
                  <a:cubicBezTo>
                    <a:pt x="265" y="1426"/>
                    <a:pt x="304" y="1406"/>
                    <a:pt x="343" y="1386"/>
                  </a:cubicBezTo>
                  <a:lnTo>
                    <a:pt x="1708" y="346"/>
                  </a:lnTo>
                  <a:cubicBezTo>
                    <a:pt x="1786" y="287"/>
                    <a:pt x="1806" y="160"/>
                    <a:pt x="1737" y="82"/>
                  </a:cubicBezTo>
                  <a:cubicBezTo>
                    <a:pt x="1702" y="29"/>
                    <a:pt x="1643" y="1"/>
                    <a:pt x="15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89" name="Google Shape;3989;p23"/>
          <p:cNvSpPr/>
          <p:nvPr/>
        </p:nvSpPr>
        <p:spPr>
          <a:xfrm>
            <a:off x="665400" y="526800"/>
            <a:ext cx="8082300" cy="43857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0" name="Google Shape;3990;p23"/>
          <p:cNvSpPr/>
          <p:nvPr/>
        </p:nvSpPr>
        <p:spPr>
          <a:xfrm>
            <a:off x="527625" y="378175"/>
            <a:ext cx="8082300" cy="43857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1" name="Google Shape;3991;p23"/>
          <p:cNvSpPr/>
          <p:nvPr/>
        </p:nvSpPr>
        <p:spPr>
          <a:xfrm>
            <a:off x="527625" y="378175"/>
            <a:ext cx="8082300" cy="2925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2" name="Google Shape;3992;p23"/>
          <p:cNvSpPr/>
          <p:nvPr/>
        </p:nvSpPr>
        <p:spPr>
          <a:xfrm>
            <a:off x="745475" y="479675"/>
            <a:ext cx="108300" cy="1083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3" name="Google Shape;3993;p23"/>
          <p:cNvSpPr/>
          <p:nvPr/>
        </p:nvSpPr>
        <p:spPr>
          <a:xfrm>
            <a:off x="955250" y="479675"/>
            <a:ext cx="108300" cy="1083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4" name="Google Shape;3994;p23"/>
          <p:cNvSpPr/>
          <p:nvPr/>
        </p:nvSpPr>
        <p:spPr>
          <a:xfrm>
            <a:off x="1165025" y="479675"/>
            <a:ext cx="108300" cy="1083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B587-CEB8-4AA0-BE78-70E33EDA2B96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73A4-1FA6-45B6-8328-2E819083A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55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3"/>
          <p:cNvGrpSpPr/>
          <p:nvPr/>
        </p:nvGrpSpPr>
        <p:grpSpPr>
          <a:xfrm>
            <a:off x="0" y="-24225"/>
            <a:ext cx="9193750" cy="5257725"/>
            <a:chOff x="0" y="-24225"/>
            <a:chExt cx="9193750" cy="5257725"/>
          </a:xfrm>
        </p:grpSpPr>
        <p:sp>
          <p:nvSpPr>
            <p:cNvPr id="181" name="Google Shape;181;p3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208" name="Google Shape;208;p3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209" name="Google Shape;209;p3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" name="Google Shape;210;p3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" name="Google Shape;211;p3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" name="Google Shape;212;p3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" name="Google Shape;213;p3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" name="Google Shape;214;p3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" name="Google Shape;215;p3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" name="Google Shape;216;p3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" name="Google Shape;217;p3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" name="Google Shape;218;p3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" name="Google Shape;219;p3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" name="Google Shape;220;p3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" name="Google Shape;221;p3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" name="Google Shape;222;p3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" name="Google Shape;223;p3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" name="Google Shape;224;p3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" name="Google Shape;225;p3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" name="Google Shape;226;p3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" name="Google Shape;227;p3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" name="Google Shape;228;p3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" name="Google Shape;229;p3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" name="Google Shape;230;p3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" name="Google Shape;231;p3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" name="Google Shape;232;p3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" name="Google Shape;233;p3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" name="Google Shape;234;p3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" name="Google Shape;235;p3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36" name="Google Shape;236;p3"/>
          <p:cNvGrpSpPr/>
          <p:nvPr/>
        </p:nvGrpSpPr>
        <p:grpSpPr>
          <a:xfrm>
            <a:off x="-147543" y="1951477"/>
            <a:ext cx="2153989" cy="4314973"/>
            <a:chOff x="4607800" y="1290325"/>
            <a:chExt cx="523550" cy="1048800"/>
          </a:xfrm>
        </p:grpSpPr>
        <p:sp>
          <p:nvSpPr>
            <p:cNvPr id="237" name="Google Shape;237;p3"/>
            <p:cNvSpPr/>
            <p:nvPr/>
          </p:nvSpPr>
          <p:spPr>
            <a:xfrm>
              <a:off x="4609750" y="1292050"/>
              <a:ext cx="519875" cy="1045375"/>
            </a:xfrm>
            <a:custGeom>
              <a:avLst/>
              <a:gdLst/>
              <a:ahLst/>
              <a:cxnLst/>
              <a:rect l="l" t="t" r="r" b="b"/>
              <a:pathLst>
                <a:path w="20795" h="41815" extrusionOk="0">
                  <a:moveTo>
                    <a:pt x="1" y="0"/>
                  </a:moveTo>
                  <a:lnTo>
                    <a:pt x="1" y="41814"/>
                  </a:lnTo>
                  <a:lnTo>
                    <a:pt x="20794" y="41814"/>
                  </a:lnTo>
                  <a:lnTo>
                    <a:pt x="207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4607800" y="1290325"/>
              <a:ext cx="523550" cy="1048800"/>
            </a:xfrm>
            <a:custGeom>
              <a:avLst/>
              <a:gdLst/>
              <a:ahLst/>
              <a:cxnLst/>
              <a:rect l="l" t="t" r="r" b="b"/>
              <a:pathLst>
                <a:path w="20942" h="41952" extrusionOk="0">
                  <a:moveTo>
                    <a:pt x="20804" y="138"/>
                  </a:moveTo>
                  <a:lnTo>
                    <a:pt x="20804" y="41805"/>
                  </a:lnTo>
                  <a:lnTo>
                    <a:pt x="147" y="41805"/>
                  </a:lnTo>
                  <a:lnTo>
                    <a:pt x="147" y="138"/>
                  </a:lnTo>
                  <a:close/>
                  <a:moveTo>
                    <a:pt x="79" y="1"/>
                  </a:moveTo>
                  <a:cubicBezTo>
                    <a:pt x="39" y="1"/>
                    <a:pt x="0" y="30"/>
                    <a:pt x="0" y="69"/>
                  </a:cubicBezTo>
                  <a:lnTo>
                    <a:pt x="0" y="41883"/>
                  </a:lnTo>
                  <a:cubicBezTo>
                    <a:pt x="0" y="41922"/>
                    <a:pt x="39" y="41952"/>
                    <a:pt x="79" y="41952"/>
                  </a:cubicBezTo>
                  <a:lnTo>
                    <a:pt x="20872" y="41952"/>
                  </a:lnTo>
                  <a:cubicBezTo>
                    <a:pt x="20911" y="41952"/>
                    <a:pt x="20941" y="41922"/>
                    <a:pt x="20941" y="41883"/>
                  </a:cubicBezTo>
                  <a:lnTo>
                    <a:pt x="20941" y="69"/>
                  </a:lnTo>
                  <a:cubicBezTo>
                    <a:pt x="20941" y="30"/>
                    <a:pt x="20911" y="1"/>
                    <a:pt x="20872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4634025" y="1321175"/>
              <a:ext cx="34875" cy="42300"/>
            </a:xfrm>
            <a:custGeom>
              <a:avLst/>
              <a:gdLst/>
              <a:ahLst/>
              <a:cxnLst/>
              <a:rect l="l" t="t" r="r" b="b"/>
              <a:pathLst>
                <a:path w="1395" h="1692" extrusionOk="0">
                  <a:moveTo>
                    <a:pt x="226" y="1"/>
                  </a:moveTo>
                  <a:cubicBezTo>
                    <a:pt x="186" y="1"/>
                    <a:pt x="145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2"/>
                    <a:pt x="1296" y="1642"/>
                  </a:cubicBezTo>
                  <a:cubicBezTo>
                    <a:pt x="1385" y="1573"/>
                    <a:pt x="1394" y="1445"/>
                    <a:pt x="1326" y="1367"/>
                  </a:cubicBezTo>
                  <a:cubicBezTo>
                    <a:pt x="1119" y="1122"/>
                    <a:pt x="923" y="837"/>
                    <a:pt x="727" y="56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4689975" y="1316075"/>
              <a:ext cx="50550" cy="14525"/>
            </a:xfrm>
            <a:custGeom>
              <a:avLst/>
              <a:gdLst/>
              <a:ahLst/>
              <a:cxnLst/>
              <a:rect l="l" t="t" r="r" b="b"/>
              <a:pathLst>
                <a:path w="2022" h="581" extrusionOk="0">
                  <a:moveTo>
                    <a:pt x="1825" y="1"/>
                  </a:moveTo>
                  <a:cubicBezTo>
                    <a:pt x="1266" y="11"/>
                    <a:pt x="717" y="79"/>
                    <a:pt x="177" y="197"/>
                  </a:cubicBezTo>
                  <a:cubicBezTo>
                    <a:pt x="69" y="217"/>
                    <a:pt x="0" y="325"/>
                    <a:pt x="30" y="433"/>
                  </a:cubicBezTo>
                  <a:cubicBezTo>
                    <a:pt x="50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76" y="462"/>
                    <a:pt x="1306" y="404"/>
                    <a:pt x="1825" y="393"/>
                  </a:cubicBezTo>
                  <a:cubicBezTo>
                    <a:pt x="1934" y="393"/>
                    <a:pt x="2022" y="305"/>
                    <a:pt x="2022" y="197"/>
                  </a:cubicBezTo>
                  <a:cubicBezTo>
                    <a:pt x="2022" y="90"/>
                    <a:pt x="1934" y="1"/>
                    <a:pt x="18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4847475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1"/>
                    <a:pt x="196" y="1"/>
                  </a:cubicBezTo>
                  <a:cubicBezTo>
                    <a:pt x="89" y="1"/>
                    <a:pt x="0" y="99"/>
                    <a:pt x="10" y="208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8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4820975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3" y="1"/>
                  </a:moveTo>
                  <a:cubicBezTo>
                    <a:pt x="1311" y="1"/>
                    <a:pt x="1270" y="14"/>
                    <a:pt x="1237" y="42"/>
                  </a:cubicBezTo>
                  <a:lnTo>
                    <a:pt x="89" y="984"/>
                  </a:lnTo>
                  <a:cubicBezTo>
                    <a:pt x="11" y="1053"/>
                    <a:pt x="0" y="1181"/>
                    <a:pt x="69" y="1259"/>
                  </a:cubicBezTo>
                  <a:cubicBezTo>
                    <a:pt x="98" y="1309"/>
                    <a:pt x="157" y="1338"/>
                    <a:pt x="216" y="1338"/>
                  </a:cubicBezTo>
                  <a:cubicBezTo>
                    <a:pt x="255" y="1338"/>
                    <a:pt x="305" y="1318"/>
                    <a:pt x="334" y="1289"/>
                  </a:cubicBezTo>
                  <a:lnTo>
                    <a:pt x="1482" y="347"/>
                  </a:lnTo>
                  <a:cubicBezTo>
                    <a:pt x="1570" y="278"/>
                    <a:pt x="1581" y="160"/>
                    <a:pt x="1512" y="72"/>
                  </a:cubicBezTo>
                  <a:cubicBezTo>
                    <a:pt x="1472" y="26"/>
                    <a:pt x="1412" y="1"/>
                    <a:pt x="13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4829300" y="1457350"/>
              <a:ext cx="28975" cy="45700"/>
            </a:xfrm>
            <a:custGeom>
              <a:avLst/>
              <a:gdLst/>
              <a:ahLst/>
              <a:cxnLst/>
              <a:rect l="l" t="t" r="r" b="b"/>
              <a:pathLst>
                <a:path w="1159" h="1828" extrusionOk="0">
                  <a:moveTo>
                    <a:pt x="227" y="1"/>
                  </a:moveTo>
                  <a:cubicBezTo>
                    <a:pt x="197" y="1"/>
                    <a:pt x="167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66" y="1720"/>
                  </a:lnTo>
                  <a:cubicBezTo>
                    <a:pt x="796" y="1788"/>
                    <a:pt x="865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20" y="1759"/>
                    <a:pt x="1159" y="1641"/>
                    <a:pt x="1110" y="1543"/>
                  </a:cubicBezTo>
                  <a:lnTo>
                    <a:pt x="404" y="111"/>
                  </a:lnTo>
                  <a:cubicBezTo>
                    <a:pt x="369" y="41"/>
                    <a:pt x="299" y="1"/>
                    <a:pt x="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48234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199" y="1"/>
                  </a:moveTo>
                  <a:cubicBezTo>
                    <a:pt x="1153" y="1"/>
                    <a:pt x="1107" y="18"/>
                    <a:pt x="1070" y="51"/>
                  </a:cubicBezTo>
                  <a:lnTo>
                    <a:pt x="89" y="914"/>
                  </a:lnTo>
                  <a:cubicBezTo>
                    <a:pt x="11" y="982"/>
                    <a:pt x="0" y="1110"/>
                    <a:pt x="70" y="1189"/>
                  </a:cubicBezTo>
                  <a:cubicBezTo>
                    <a:pt x="109" y="1238"/>
                    <a:pt x="157" y="1257"/>
                    <a:pt x="216" y="1257"/>
                  </a:cubicBezTo>
                  <a:cubicBezTo>
                    <a:pt x="266" y="1257"/>
                    <a:pt x="305" y="1238"/>
                    <a:pt x="344" y="1209"/>
                  </a:cubicBezTo>
                  <a:lnTo>
                    <a:pt x="1326" y="345"/>
                  </a:lnTo>
                  <a:cubicBezTo>
                    <a:pt x="1404" y="266"/>
                    <a:pt x="1414" y="149"/>
                    <a:pt x="1345" y="70"/>
                  </a:cubicBezTo>
                  <a:cubicBezTo>
                    <a:pt x="1304" y="23"/>
                    <a:pt x="1251" y="1"/>
                    <a:pt x="1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4833725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0"/>
                  </a:moveTo>
                  <a:cubicBezTo>
                    <a:pt x="199" y="0"/>
                    <a:pt x="178" y="3"/>
                    <a:pt x="158" y="8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98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4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9" y="49"/>
                    <a:pt x="304" y="0"/>
                    <a:pt x="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4814600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8" y="0"/>
                  </a:moveTo>
                  <a:cubicBezTo>
                    <a:pt x="1775" y="0"/>
                    <a:pt x="1750" y="5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60"/>
                    <a:pt x="39" y="858"/>
                  </a:cubicBezTo>
                  <a:cubicBezTo>
                    <a:pt x="69" y="936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50" y="46"/>
                    <a:pt x="1876" y="0"/>
                    <a:pt x="1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4831050" y="172177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5"/>
                    <a:pt x="147" y="14"/>
                  </a:cubicBezTo>
                  <a:cubicBezTo>
                    <a:pt x="49" y="43"/>
                    <a:pt x="0" y="161"/>
                    <a:pt x="29" y="259"/>
                  </a:cubicBezTo>
                  <a:lnTo>
                    <a:pt x="608" y="1790"/>
                  </a:lnTo>
                  <a:cubicBezTo>
                    <a:pt x="637" y="1868"/>
                    <a:pt x="707" y="1918"/>
                    <a:pt x="785" y="1918"/>
                  </a:cubicBezTo>
                  <a:cubicBezTo>
                    <a:pt x="814" y="1918"/>
                    <a:pt x="834" y="1918"/>
                    <a:pt x="853" y="1907"/>
                  </a:cubicBezTo>
                  <a:cubicBezTo>
                    <a:pt x="952" y="1868"/>
                    <a:pt x="1010" y="1761"/>
                    <a:pt x="971" y="165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4820250" y="1784025"/>
              <a:ext cx="40500" cy="33300"/>
            </a:xfrm>
            <a:custGeom>
              <a:avLst/>
              <a:gdLst/>
              <a:ahLst/>
              <a:cxnLst/>
              <a:rect l="l" t="t" r="r" b="b"/>
              <a:pathLst>
                <a:path w="1620" h="1332" extrusionOk="0">
                  <a:moveTo>
                    <a:pt x="212" y="1"/>
                  </a:moveTo>
                  <a:cubicBezTo>
                    <a:pt x="155" y="1"/>
                    <a:pt x="98" y="25"/>
                    <a:pt x="59" y="75"/>
                  </a:cubicBezTo>
                  <a:cubicBezTo>
                    <a:pt x="0" y="163"/>
                    <a:pt x="10" y="281"/>
                    <a:pt x="98" y="350"/>
                  </a:cubicBezTo>
                  <a:lnTo>
                    <a:pt x="1276" y="1282"/>
                  </a:lnTo>
                  <a:cubicBezTo>
                    <a:pt x="1315" y="1312"/>
                    <a:pt x="1354" y="1331"/>
                    <a:pt x="1403" y="1331"/>
                  </a:cubicBezTo>
                  <a:cubicBezTo>
                    <a:pt x="1462" y="1331"/>
                    <a:pt x="1511" y="1302"/>
                    <a:pt x="1551" y="1253"/>
                  </a:cubicBezTo>
                  <a:cubicBezTo>
                    <a:pt x="1619" y="1164"/>
                    <a:pt x="1610" y="1046"/>
                    <a:pt x="1521" y="978"/>
                  </a:cubicBezTo>
                  <a:lnTo>
                    <a:pt x="334" y="45"/>
                  </a:lnTo>
                  <a:cubicBezTo>
                    <a:pt x="300" y="16"/>
                    <a:pt x="256" y="1"/>
                    <a:pt x="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4767500" y="1779975"/>
              <a:ext cx="36075" cy="35625"/>
            </a:xfrm>
            <a:custGeom>
              <a:avLst/>
              <a:gdLst/>
              <a:ahLst/>
              <a:cxnLst/>
              <a:rect l="l" t="t" r="r" b="b"/>
              <a:pathLst>
                <a:path w="1443" h="1425" extrusionOk="0">
                  <a:moveTo>
                    <a:pt x="1232" y="0"/>
                  </a:moveTo>
                  <a:cubicBezTo>
                    <a:pt x="1181" y="0"/>
                    <a:pt x="1130" y="20"/>
                    <a:pt x="1090" y="61"/>
                  </a:cubicBezTo>
                  <a:lnTo>
                    <a:pt x="79" y="1091"/>
                  </a:lnTo>
                  <a:cubicBezTo>
                    <a:pt x="0" y="1169"/>
                    <a:pt x="0" y="1287"/>
                    <a:pt x="79" y="1365"/>
                  </a:cubicBezTo>
                  <a:cubicBezTo>
                    <a:pt x="118" y="1405"/>
                    <a:pt x="167" y="1424"/>
                    <a:pt x="216" y="1424"/>
                  </a:cubicBezTo>
                  <a:cubicBezTo>
                    <a:pt x="26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43" y="257"/>
                    <a:pt x="1443" y="129"/>
                    <a:pt x="1364" y="50"/>
                  </a:cubicBezTo>
                  <a:cubicBezTo>
                    <a:pt x="1327" y="18"/>
                    <a:pt x="1280" y="0"/>
                    <a:pt x="12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4692900" y="1783400"/>
              <a:ext cx="39275" cy="31700"/>
            </a:xfrm>
            <a:custGeom>
              <a:avLst/>
              <a:gdLst/>
              <a:ahLst/>
              <a:cxnLst/>
              <a:rect l="l" t="t" r="r" b="b"/>
              <a:pathLst>
                <a:path w="1571" h="1268" extrusionOk="0">
                  <a:moveTo>
                    <a:pt x="212" y="1"/>
                  </a:moveTo>
                  <a:cubicBezTo>
                    <a:pt x="162" y="1"/>
                    <a:pt x="111" y="20"/>
                    <a:pt x="70" y="61"/>
                  </a:cubicBezTo>
                  <a:cubicBezTo>
                    <a:pt x="1" y="129"/>
                    <a:pt x="1" y="257"/>
                    <a:pt x="70" y="336"/>
                  </a:cubicBezTo>
                  <a:cubicBezTo>
                    <a:pt x="433" y="679"/>
                    <a:pt x="825" y="984"/>
                    <a:pt x="1248" y="1248"/>
                  </a:cubicBezTo>
                  <a:cubicBezTo>
                    <a:pt x="1277" y="1268"/>
                    <a:pt x="1316" y="1268"/>
                    <a:pt x="1355" y="1268"/>
                  </a:cubicBezTo>
                  <a:cubicBezTo>
                    <a:pt x="1414" y="1268"/>
                    <a:pt x="1483" y="1239"/>
                    <a:pt x="1512" y="1180"/>
                  </a:cubicBezTo>
                  <a:cubicBezTo>
                    <a:pt x="1571" y="1091"/>
                    <a:pt x="1542" y="964"/>
                    <a:pt x="1453" y="914"/>
                  </a:cubicBezTo>
                  <a:cubicBezTo>
                    <a:pt x="1051" y="669"/>
                    <a:pt x="678" y="385"/>
                    <a:pt x="345" y="51"/>
                  </a:cubicBezTo>
                  <a:cubicBezTo>
                    <a:pt x="307" y="18"/>
                    <a:pt x="260" y="1"/>
                    <a:pt x="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4639425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303" y="1"/>
                  </a:moveTo>
                  <a:cubicBezTo>
                    <a:pt x="1262" y="1"/>
                    <a:pt x="1221" y="13"/>
                    <a:pt x="1188" y="38"/>
                  </a:cubicBezTo>
                  <a:lnTo>
                    <a:pt x="99" y="882"/>
                  </a:lnTo>
                  <a:cubicBezTo>
                    <a:pt x="20" y="941"/>
                    <a:pt x="1" y="1069"/>
                    <a:pt x="70" y="1147"/>
                  </a:cubicBezTo>
                  <a:cubicBezTo>
                    <a:pt x="109" y="1196"/>
                    <a:pt x="168" y="1226"/>
                    <a:pt x="227" y="1226"/>
                  </a:cubicBezTo>
                  <a:cubicBezTo>
                    <a:pt x="266" y="1226"/>
                    <a:pt x="305" y="1215"/>
                    <a:pt x="344" y="1186"/>
                  </a:cubicBezTo>
                  <a:lnTo>
                    <a:pt x="142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9" y="26"/>
                    <a:pt x="1361" y="1"/>
                    <a:pt x="1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4625450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12" y="1"/>
                  </a:moveTo>
                  <a:cubicBezTo>
                    <a:pt x="190" y="1"/>
                    <a:pt x="168" y="5"/>
                    <a:pt x="147" y="13"/>
                  </a:cubicBezTo>
                  <a:cubicBezTo>
                    <a:pt x="49" y="52"/>
                    <a:pt x="1" y="160"/>
                    <a:pt x="30" y="258"/>
                  </a:cubicBezTo>
                  <a:cubicBezTo>
                    <a:pt x="206" y="749"/>
                    <a:pt x="461" y="1210"/>
                    <a:pt x="766" y="1632"/>
                  </a:cubicBezTo>
                  <a:cubicBezTo>
                    <a:pt x="805" y="1681"/>
                    <a:pt x="864" y="1710"/>
                    <a:pt x="923" y="1710"/>
                  </a:cubicBezTo>
                  <a:cubicBezTo>
                    <a:pt x="962" y="1710"/>
                    <a:pt x="1002" y="1701"/>
                    <a:pt x="1041" y="1671"/>
                  </a:cubicBezTo>
                  <a:cubicBezTo>
                    <a:pt x="1129" y="1612"/>
                    <a:pt x="1148" y="1485"/>
                    <a:pt x="1080" y="1396"/>
                  </a:cubicBezTo>
                  <a:cubicBezTo>
                    <a:pt x="795" y="1014"/>
                    <a:pt x="560" y="582"/>
                    <a:pt x="403" y="131"/>
                  </a:cubicBezTo>
                  <a:cubicBezTo>
                    <a:pt x="372" y="54"/>
                    <a:pt x="292" y="1"/>
                    <a:pt x="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4629625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67" y="1302"/>
                    <a:pt x="216" y="1302"/>
                  </a:cubicBezTo>
                  <a:cubicBezTo>
                    <a:pt x="265" y="1302"/>
                    <a:pt x="314" y="1283"/>
                    <a:pt x="344" y="1254"/>
                  </a:cubicBezTo>
                  <a:lnTo>
                    <a:pt x="1384" y="341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3"/>
                    <a:pt x="1301" y="0"/>
                    <a:pt x="1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4629625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69" y="1"/>
                  </a:moveTo>
                  <a:cubicBezTo>
                    <a:pt x="1025" y="1"/>
                    <a:pt x="981" y="16"/>
                    <a:pt x="942" y="46"/>
                  </a:cubicBezTo>
                  <a:cubicBezTo>
                    <a:pt x="589" y="331"/>
                    <a:pt x="285" y="674"/>
                    <a:pt x="50" y="1057"/>
                  </a:cubicBezTo>
                  <a:cubicBezTo>
                    <a:pt x="0" y="1145"/>
                    <a:pt x="30" y="1273"/>
                    <a:pt x="118" y="1321"/>
                  </a:cubicBezTo>
                  <a:cubicBezTo>
                    <a:pt x="148" y="1341"/>
                    <a:pt x="187" y="1351"/>
                    <a:pt x="216" y="1351"/>
                  </a:cubicBezTo>
                  <a:cubicBezTo>
                    <a:pt x="285" y="1351"/>
                    <a:pt x="344" y="1321"/>
                    <a:pt x="383" y="1262"/>
                  </a:cubicBezTo>
                  <a:cubicBezTo>
                    <a:pt x="599" y="909"/>
                    <a:pt x="864" y="605"/>
                    <a:pt x="1188" y="350"/>
                  </a:cubicBezTo>
                  <a:cubicBezTo>
                    <a:pt x="1276" y="281"/>
                    <a:pt x="1286" y="154"/>
                    <a:pt x="1217" y="75"/>
                  </a:cubicBezTo>
                  <a:cubicBezTo>
                    <a:pt x="1178" y="25"/>
                    <a:pt x="1124" y="1"/>
                    <a:pt x="10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4636250" y="1524350"/>
              <a:ext cx="12025" cy="54750"/>
            </a:xfrm>
            <a:custGeom>
              <a:avLst/>
              <a:gdLst/>
              <a:ahLst/>
              <a:cxnLst/>
              <a:rect l="l" t="t" r="r" b="b"/>
              <a:pathLst>
                <a:path w="481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28" y="2"/>
                    <a:pt x="40" y="100"/>
                    <a:pt x="49" y="207"/>
                  </a:cubicBezTo>
                  <a:cubicBezTo>
                    <a:pt x="88" y="796"/>
                    <a:pt x="79" y="1395"/>
                    <a:pt x="2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93" y="2121"/>
                    <a:pt x="402" y="2023"/>
                  </a:cubicBezTo>
                  <a:cubicBezTo>
                    <a:pt x="461" y="1415"/>
                    <a:pt x="481" y="787"/>
                    <a:pt x="442" y="178"/>
                  </a:cubicBezTo>
                  <a:cubicBezTo>
                    <a:pt x="433" y="76"/>
                    <a:pt x="345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4625200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403" y="0"/>
                  </a:moveTo>
                  <a:cubicBezTo>
                    <a:pt x="1335" y="0"/>
                    <a:pt x="1270" y="37"/>
                    <a:pt x="1237" y="97"/>
                  </a:cubicBezTo>
                  <a:cubicBezTo>
                    <a:pt x="972" y="558"/>
                    <a:pt x="589" y="941"/>
                    <a:pt x="128" y="1216"/>
                  </a:cubicBezTo>
                  <a:cubicBezTo>
                    <a:pt x="30" y="1265"/>
                    <a:pt x="0" y="1382"/>
                    <a:pt x="59" y="1480"/>
                  </a:cubicBezTo>
                  <a:cubicBezTo>
                    <a:pt x="89" y="1539"/>
                    <a:pt x="157" y="1569"/>
                    <a:pt x="227" y="1569"/>
                  </a:cubicBezTo>
                  <a:cubicBezTo>
                    <a:pt x="256" y="1569"/>
                    <a:pt x="295" y="1569"/>
                    <a:pt x="325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502" y="28"/>
                  </a:cubicBezTo>
                  <a:cubicBezTo>
                    <a:pt x="1470" y="9"/>
                    <a:pt x="1436" y="0"/>
                    <a:pt x="14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4627650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46"/>
                    <a:pt x="50" y="1035"/>
                  </a:cubicBezTo>
                  <a:lnTo>
                    <a:pt x="20" y="1142"/>
                  </a:lnTo>
                  <a:cubicBezTo>
                    <a:pt x="1" y="1231"/>
                    <a:pt x="50" y="1310"/>
                    <a:pt x="129" y="1358"/>
                  </a:cubicBezTo>
                  <a:cubicBezTo>
                    <a:pt x="148" y="1369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87" y="956"/>
                    <a:pt x="1051" y="632"/>
                    <a:pt x="1453" y="348"/>
                  </a:cubicBezTo>
                  <a:cubicBezTo>
                    <a:pt x="1542" y="289"/>
                    <a:pt x="1561" y="171"/>
                    <a:pt x="1502" y="83"/>
                  </a:cubicBezTo>
                  <a:cubicBezTo>
                    <a:pt x="1460" y="29"/>
                    <a:pt x="1399" y="0"/>
                    <a:pt x="1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4769950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6" y="1"/>
                  </a:moveTo>
                  <a:cubicBezTo>
                    <a:pt x="167" y="1"/>
                    <a:pt x="118" y="21"/>
                    <a:pt x="79" y="60"/>
                  </a:cubicBezTo>
                  <a:cubicBezTo>
                    <a:pt x="0" y="138"/>
                    <a:pt x="1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92" y="1345"/>
                  </a:cubicBezTo>
                  <a:cubicBezTo>
                    <a:pt x="156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90" y="982"/>
                  </a:cubicBezTo>
                  <a:cubicBezTo>
                    <a:pt x="1138" y="727"/>
                    <a:pt x="717" y="413"/>
                    <a:pt x="353" y="60"/>
                  </a:cubicBezTo>
                  <a:cubicBezTo>
                    <a:pt x="314" y="21"/>
                    <a:pt x="265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4710825" y="1350500"/>
              <a:ext cx="20625" cy="43875"/>
            </a:xfrm>
            <a:custGeom>
              <a:avLst/>
              <a:gdLst/>
              <a:ahLst/>
              <a:cxnLst/>
              <a:rect l="l" t="t" r="r" b="b"/>
              <a:pathLst>
                <a:path w="825" h="1755" extrusionOk="0">
                  <a:moveTo>
                    <a:pt x="219" y="0"/>
                  </a:moveTo>
                  <a:cubicBezTo>
                    <a:pt x="202" y="0"/>
                    <a:pt x="184" y="3"/>
                    <a:pt x="167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22" y="1617"/>
                  </a:lnTo>
                  <a:cubicBezTo>
                    <a:pt x="442" y="1705"/>
                    <a:pt x="520" y="1755"/>
                    <a:pt x="609" y="1755"/>
                  </a:cubicBezTo>
                  <a:cubicBezTo>
                    <a:pt x="629" y="1755"/>
                    <a:pt x="648" y="1755"/>
                    <a:pt x="658" y="1744"/>
                  </a:cubicBezTo>
                  <a:cubicBezTo>
                    <a:pt x="766" y="1715"/>
                    <a:pt x="825" y="1617"/>
                    <a:pt x="795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4684575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30" y="0"/>
                  </a:moveTo>
                  <a:cubicBezTo>
                    <a:pt x="203" y="0"/>
                    <a:pt x="175" y="6"/>
                    <a:pt x="148" y="20"/>
                  </a:cubicBezTo>
                  <a:cubicBezTo>
                    <a:pt x="50" y="59"/>
                    <a:pt x="0" y="177"/>
                    <a:pt x="50" y="275"/>
                  </a:cubicBezTo>
                  <a:cubicBezTo>
                    <a:pt x="275" y="755"/>
                    <a:pt x="599" y="1207"/>
                    <a:pt x="1001" y="1580"/>
                  </a:cubicBezTo>
                  <a:cubicBezTo>
                    <a:pt x="1040" y="1609"/>
                    <a:pt x="1090" y="1629"/>
                    <a:pt x="1129" y="1629"/>
                  </a:cubicBezTo>
                  <a:cubicBezTo>
                    <a:pt x="1188" y="1629"/>
                    <a:pt x="1237" y="1609"/>
                    <a:pt x="1276" y="1560"/>
                  </a:cubicBezTo>
                  <a:cubicBezTo>
                    <a:pt x="1345" y="1481"/>
                    <a:pt x="1345" y="1364"/>
                    <a:pt x="1267" y="1285"/>
                  </a:cubicBezTo>
                  <a:cubicBezTo>
                    <a:pt x="903" y="962"/>
                    <a:pt x="599" y="550"/>
                    <a:pt x="403" y="108"/>
                  </a:cubicBezTo>
                  <a:cubicBezTo>
                    <a:pt x="374" y="44"/>
                    <a:pt x="304" y="0"/>
                    <a:pt x="2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4756200" y="1364425"/>
              <a:ext cx="47625" cy="26525"/>
            </a:xfrm>
            <a:custGeom>
              <a:avLst/>
              <a:gdLst/>
              <a:ahLst/>
              <a:cxnLst/>
              <a:rect l="l" t="t" r="r" b="b"/>
              <a:pathLst>
                <a:path w="1905" h="1061" extrusionOk="0">
                  <a:moveTo>
                    <a:pt x="1682" y="1"/>
                  </a:moveTo>
                  <a:cubicBezTo>
                    <a:pt x="1655" y="1"/>
                    <a:pt x="1627" y="7"/>
                    <a:pt x="1601" y="20"/>
                  </a:cubicBezTo>
                  <a:lnTo>
                    <a:pt x="138" y="687"/>
                  </a:lnTo>
                  <a:cubicBezTo>
                    <a:pt x="40" y="736"/>
                    <a:pt x="1" y="844"/>
                    <a:pt x="40" y="942"/>
                  </a:cubicBezTo>
                  <a:cubicBezTo>
                    <a:pt x="70" y="1021"/>
                    <a:pt x="148" y="1060"/>
                    <a:pt x="217" y="1060"/>
                  </a:cubicBezTo>
                  <a:cubicBezTo>
                    <a:pt x="246" y="1060"/>
                    <a:pt x="275" y="1050"/>
                    <a:pt x="295" y="1041"/>
                  </a:cubicBezTo>
                  <a:lnTo>
                    <a:pt x="1767" y="373"/>
                  </a:lnTo>
                  <a:cubicBezTo>
                    <a:pt x="1865" y="324"/>
                    <a:pt x="1904" y="216"/>
                    <a:pt x="1865" y="118"/>
                  </a:cubicBezTo>
                  <a:cubicBezTo>
                    <a:pt x="1830" y="46"/>
                    <a:pt x="1757" y="1"/>
                    <a:pt x="16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4751050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20" y="1"/>
                  </a:moveTo>
                  <a:cubicBezTo>
                    <a:pt x="173" y="1"/>
                    <a:pt x="126" y="18"/>
                    <a:pt x="89" y="55"/>
                  </a:cubicBezTo>
                  <a:cubicBezTo>
                    <a:pt x="10" y="124"/>
                    <a:pt x="1" y="242"/>
                    <a:pt x="69" y="329"/>
                  </a:cubicBezTo>
                  <a:cubicBezTo>
                    <a:pt x="423" y="722"/>
                    <a:pt x="825" y="1075"/>
                    <a:pt x="1257" y="1389"/>
                  </a:cubicBezTo>
                  <a:cubicBezTo>
                    <a:pt x="1296" y="1419"/>
                    <a:pt x="1336" y="1429"/>
                    <a:pt x="1375" y="1429"/>
                  </a:cubicBezTo>
                  <a:cubicBezTo>
                    <a:pt x="1434" y="1429"/>
                    <a:pt x="1493" y="1399"/>
                    <a:pt x="153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97" y="438"/>
                    <a:pt x="364" y="65"/>
                  </a:cubicBezTo>
                  <a:cubicBezTo>
                    <a:pt x="327" y="23"/>
                    <a:pt x="274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4723100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8" y="1"/>
                  </a:moveTo>
                  <a:cubicBezTo>
                    <a:pt x="1291" y="1"/>
                    <a:pt x="1244" y="18"/>
                    <a:pt x="120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79" y="1301"/>
                  </a:cubicBezTo>
                  <a:cubicBezTo>
                    <a:pt x="108" y="1340"/>
                    <a:pt x="167" y="1360"/>
                    <a:pt x="216" y="1360"/>
                  </a:cubicBezTo>
                  <a:cubicBezTo>
                    <a:pt x="265" y="1360"/>
                    <a:pt x="314" y="1350"/>
                    <a:pt x="343" y="1321"/>
                  </a:cubicBezTo>
                  <a:lnTo>
                    <a:pt x="1462" y="340"/>
                  </a:lnTo>
                  <a:cubicBezTo>
                    <a:pt x="1541" y="270"/>
                    <a:pt x="1551" y="153"/>
                    <a:pt x="1482" y="65"/>
                  </a:cubicBezTo>
                  <a:cubicBezTo>
                    <a:pt x="1445" y="23"/>
                    <a:pt x="1392" y="1"/>
                    <a:pt x="1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4667150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21" y="0"/>
                  </a:moveTo>
                  <a:cubicBezTo>
                    <a:pt x="189" y="0"/>
                    <a:pt x="157" y="8"/>
                    <a:pt x="128" y="24"/>
                  </a:cubicBezTo>
                  <a:cubicBezTo>
                    <a:pt x="30" y="83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18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27"/>
                  </a:cubicBezTo>
                  <a:cubicBezTo>
                    <a:pt x="1325" y="1879"/>
                    <a:pt x="1355" y="1761"/>
                    <a:pt x="1306" y="1663"/>
                  </a:cubicBezTo>
                  <a:lnTo>
                    <a:pt x="393" y="93"/>
                  </a:lnTo>
                  <a:cubicBezTo>
                    <a:pt x="354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4780000" y="1489525"/>
              <a:ext cx="31675" cy="43700"/>
            </a:xfrm>
            <a:custGeom>
              <a:avLst/>
              <a:gdLst/>
              <a:ahLst/>
              <a:cxnLst/>
              <a:rect l="l" t="t" r="r" b="b"/>
              <a:pathLst>
                <a:path w="1267" h="1748" extrusionOk="0">
                  <a:moveTo>
                    <a:pt x="219" y="0"/>
                  </a:moveTo>
                  <a:cubicBezTo>
                    <a:pt x="184" y="0"/>
                    <a:pt x="149" y="10"/>
                    <a:pt x="119" y="30"/>
                  </a:cubicBezTo>
                  <a:cubicBezTo>
                    <a:pt x="30" y="89"/>
                    <a:pt x="1" y="207"/>
                    <a:pt x="50" y="295"/>
                  </a:cubicBezTo>
                  <a:lnTo>
                    <a:pt x="884" y="1659"/>
                  </a:lnTo>
                  <a:cubicBezTo>
                    <a:pt x="913" y="1718"/>
                    <a:pt x="982" y="1748"/>
                    <a:pt x="1051" y="1748"/>
                  </a:cubicBezTo>
                  <a:cubicBezTo>
                    <a:pt x="1080" y="1748"/>
                    <a:pt x="1120" y="1738"/>
                    <a:pt x="1149" y="1718"/>
                  </a:cubicBezTo>
                  <a:cubicBezTo>
                    <a:pt x="1237" y="1659"/>
                    <a:pt x="1266" y="1541"/>
                    <a:pt x="1208" y="1453"/>
                  </a:cubicBezTo>
                  <a:lnTo>
                    <a:pt x="383" y="99"/>
                  </a:lnTo>
                  <a:cubicBezTo>
                    <a:pt x="351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4727500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74" y="0"/>
                  </a:moveTo>
                  <a:cubicBezTo>
                    <a:pt x="1305" y="0"/>
                    <a:pt x="1241" y="33"/>
                    <a:pt x="1208" y="93"/>
                  </a:cubicBezTo>
                  <a:cubicBezTo>
                    <a:pt x="874" y="682"/>
                    <a:pt x="492" y="1241"/>
                    <a:pt x="69" y="1771"/>
                  </a:cubicBezTo>
                  <a:cubicBezTo>
                    <a:pt x="1" y="1859"/>
                    <a:pt x="10" y="1977"/>
                    <a:pt x="99" y="2045"/>
                  </a:cubicBezTo>
                  <a:cubicBezTo>
                    <a:pt x="128" y="2075"/>
                    <a:pt x="178" y="2085"/>
                    <a:pt x="217" y="2085"/>
                  </a:cubicBezTo>
                  <a:cubicBezTo>
                    <a:pt x="276" y="2085"/>
                    <a:pt x="335" y="2065"/>
                    <a:pt x="374" y="2016"/>
                  </a:cubicBezTo>
                  <a:cubicBezTo>
                    <a:pt x="806" y="1467"/>
                    <a:pt x="1198" y="88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1" y="8"/>
                    <a:pt x="1407" y="0"/>
                    <a:pt x="1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4674525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44" y="2047"/>
                  </a:lnTo>
                  <a:cubicBezTo>
                    <a:pt x="873" y="2116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5"/>
                  </a:cubicBezTo>
                  <a:cubicBezTo>
                    <a:pt x="1197" y="2105"/>
                    <a:pt x="1237" y="1988"/>
                    <a:pt x="1197" y="1890"/>
                  </a:cubicBezTo>
                  <a:lnTo>
                    <a:pt x="402" y="114"/>
                  </a:lnTo>
                  <a:cubicBezTo>
                    <a:pt x="366" y="41"/>
                    <a:pt x="292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4760625" y="1577675"/>
              <a:ext cx="46625" cy="18850"/>
            </a:xfrm>
            <a:custGeom>
              <a:avLst/>
              <a:gdLst/>
              <a:ahLst/>
              <a:cxnLst/>
              <a:rect l="l" t="t" r="r" b="b"/>
              <a:pathLst>
                <a:path w="1865" h="754" extrusionOk="0">
                  <a:moveTo>
                    <a:pt x="1655" y="0"/>
                  </a:moveTo>
                  <a:cubicBezTo>
                    <a:pt x="1638" y="0"/>
                    <a:pt x="1619" y="3"/>
                    <a:pt x="1600" y="8"/>
                  </a:cubicBezTo>
                  <a:lnTo>
                    <a:pt x="167" y="370"/>
                  </a:lnTo>
                  <a:cubicBezTo>
                    <a:pt x="69" y="400"/>
                    <a:pt x="0" y="508"/>
                    <a:pt x="3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36" y="754"/>
                    <a:pt x="246" y="754"/>
                    <a:pt x="266" y="743"/>
                  </a:cubicBezTo>
                  <a:lnTo>
                    <a:pt x="1698" y="381"/>
                  </a:lnTo>
                  <a:cubicBezTo>
                    <a:pt x="1796" y="351"/>
                    <a:pt x="1865" y="243"/>
                    <a:pt x="1836" y="145"/>
                  </a:cubicBezTo>
                  <a:cubicBezTo>
                    <a:pt x="1811" y="56"/>
                    <a:pt x="1740" y="0"/>
                    <a:pt x="1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4773875" y="1624350"/>
              <a:ext cx="31175" cy="43325"/>
            </a:xfrm>
            <a:custGeom>
              <a:avLst/>
              <a:gdLst/>
              <a:ahLst/>
              <a:cxnLst/>
              <a:rect l="l" t="t" r="r" b="b"/>
              <a:pathLst>
                <a:path w="1247" h="1733" extrusionOk="0">
                  <a:moveTo>
                    <a:pt x="214" y="0"/>
                  </a:moveTo>
                  <a:cubicBezTo>
                    <a:pt x="177" y="0"/>
                    <a:pt x="139" y="11"/>
                    <a:pt x="109" y="34"/>
                  </a:cubicBezTo>
                  <a:cubicBezTo>
                    <a:pt x="30" y="93"/>
                    <a:pt x="0" y="211"/>
                    <a:pt x="50" y="300"/>
                  </a:cubicBezTo>
                  <a:lnTo>
                    <a:pt x="854" y="1634"/>
                  </a:lnTo>
                  <a:cubicBezTo>
                    <a:pt x="894" y="1703"/>
                    <a:pt x="952" y="1732"/>
                    <a:pt x="1021" y="1732"/>
                  </a:cubicBezTo>
                  <a:cubicBezTo>
                    <a:pt x="1060" y="1732"/>
                    <a:pt x="1090" y="1722"/>
                    <a:pt x="1119" y="1703"/>
                  </a:cubicBezTo>
                  <a:cubicBezTo>
                    <a:pt x="1217" y="1654"/>
                    <a:pt x="1247" y="1526"/>
                    <a:pt x="1188" y="1438"/>
                  </a:cubicBezTo>
                  <a:lnTo>
                    <a:pt x="471" y="241"/>
                  </a:lnTo>
                  <a:cubicBezTo>
                    <a:pt x="471" y="211"/>
                    <a:pt x="452" y="182"/>
                    <a:pt x="432" y="152"/>
                  </a:cubicBezTo>
                  <a:lnTo>
                    <a:pt x="373" y="74"/>
                  </a:lnTo>
                  <a:cubicBezTo>
                    <a:pt x="332" y="26"/>
                    <a:pt x="272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4696825" y="163107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31" y="1139"/>
                    <a:pt x="1" y="1257"/>
                    <a:pt x="60" y="1346"/>
                  </a:cubicBezTo>
                  <a:cubicBezTo>
                    <a:pt x="99" y="1405"/>
                    <a:pt x="158" y="1434"/>
                    <a:pt x="227" y="1434"/>
                  </a:cubicBezTo>
                  <a:cubicBezTo>
                    <a:pt x="266" y="1434"/>
                    <a:pt x="295" y="1424"/>
                    <a:pt x="335" y="1405"/>
                  </a:cubicBezTo>
                  <a:cubicBezTo>
                    <a:pt x="816" y="1091"/>
                    <a:pt x="1267" y="737"/>
                    <a:pt x="1679" y="335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4670100" y="1702900"/>
              <a:ext cx="57175" cy="13575"/>
            </a:xfrm>
            <a:custGeom>
              <a:avLst/>
              <a:gdLst/>
              <a:ahLst/>
              <a:cxnLst/>
              <a:rect l="l" t="t" r="r" b="b"/>
              <a:pathLst>
                <a:path w="2287" h="543" extrusionOk="0">
                  <a:moveTo>
                    <a:pt x="203" y="0"/>
                  </a:moveTo>
                  <a:cubicBezTo>
                    <a:pt x="108" y="0"/>
                    <a:pt x="29" y="74"/>
                    <a:pt x="20" y="170"/>
                  </a:cubicBezTo>
                  <a:cubicBezTo>
                    <a:pt x="1" y="278"/>
                    <a:pt x="69" y="376"/>
                    <a:pt x="177" y="386"/>
                  </a:cubicBezTo>
                  <a:cubicBezTo>
                    <a:pt x="815" y="494"/>
                    <a:pt x="1453" y="543"/>
                    <a:pt x="2090" y="543"/>
                  </a:cubicBezTo>
                  <a:lnTo>
                    <a:pt x="2101" y="543"/>
                  </a:lnTo>
                  <a:cubicBezTo>
                    <a:pt x="2199" y="543"/>
                    <a:pt x="2287" y="464"/>
                    <a:pt x="2287" y="357"/>
                  </a:cubicBezTo>
                  <a:cubicBezTo>
                    <a:pt x="2287" y="248"/>
                    <a:pt x="2208" y="161"/>
                    <a:pt x="2101" y="161"/>
                  </a:cubicBezTo>
                  <a:cubicBezTo>
                    <a:pt x="1473" y="150"/>
                    <a:pt x="854" y="102"/>
                    <a:pt x="236" y="3"/>
                  </a:cubicBezTo>
                  <a:cubicBezTo>
                    <a:pt x="225" y="1"/>
                    <a:pt x="214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4750325" y="166997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5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2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792"/>
                    <a:pt x="1345" y="1674"/>
                    <a:pt x="1295" y="1585"/>
                  </a:cubicBezTo>
                  <a:lnTo>
                    <a:pt x="471" y="241"/>
                  </a:lnTo>
                  <a:cubicBezTo>
                    <a:pt x="462" y="211"/>
                    <a:pt x="452" y="192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4672550" y="1738450"/>
              <a:ext cx="56200" cy="31275"/>
            </a:xfrm>
            <a:custGeom>
              <a:avLst/>
              <a:gdLst/>
              <a:ahLst/>
              <a:cxnLst/>
              <a:rect l="l" t="t" r="r" b="b"/>
              <a:pathLst>
                <a:path w="2248" h="1251" extrusionOk="0">
                  <a:moveTo>
                    <a:pt x="215" y="0"/>
                  </a:moveTo>
                  <a:cubicBezTo>
                    <a:pt x="154" y="0"/>
                    <a:pt x="96" y="28"/>
                    <a:pt x="60" y="83"/>
                  </a:cubicBezTo>
                  <a:cubicBezTo>
                    <a:pt x="1" y="171"/>
                    <a:pt x="20" y="289"/>
                    <a:pt x="108" y="348"/>
                  </a:cubicBezTo>
                  <a:cubicBezTo>
                    <a:pt x="677" y="740"/>
                    <a:pt x="1306" y="1044"/>
                    <a:pt x="1983" y="1240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192"/>
                    <a:pt x="2219" y="1113"/>
                  </a:cubicBezTo>
                  <a:cubicBezTo>
                    <a:pt x="2248" y="1005"/>
                    <a:pt x="2189" y="897"/>
                    <a:pt x="2091" y="868"/>
                  </a:cubicBezTo>
                  <a:cubicBezTo>
                    <a:pt x="1453" y="682"/>
                    <a:pt x="864" y="397"/>
                    <a:pt x="324" y="34"/>
                  </a:cubicBezTo>
                  <a:cubicBezTo>
                    <a:pt x="290" y="11"/>
                    <a:pt x="252" y="0"/>
                    <a:pt x="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4753750" y="1731800"/>
              <a:ext cx="44925" cy="35700"/>
            </a:xfrm>
            <a:custGeom>
              <a:avLst/>
              <a:gdLst/>
              <a:ahLst/>
              <a:cxnLst/>
              <a:rect l="l" t="t" r="r" b="b"/>
              <a:pathLst>
                <a:path w="1797" h="1428" extrusionOk="0">
                  <a:moveTo>
                    <a:pt x="1576" y="0"/>
                  </a:moveTo>
                  <a:cubicBezTo>
                    <a:pt x="1537" y="0"/>
                    <a:pt x="1498" y="11"/>
                    <a:pt x="1463" y="34"/>
                  </a:cubicBezTo>
                  <a:lnTo>
                    <a:pt x="99" y="1075"/>
                  </a:lnTo>
                  <a:cubicBezTo>
                    <a:pt x="20" y="1144"/>
                    <a:pt x="1" y="1262"/>
                    <a:pt x="70" y="1349"/>
                  </a:cubicBezTo>
                  <a:cubicBezTo>
                    <a:pt x="99" y="1399"/>
                    <a:pt x="158" y="1428"/>
                    <a:pt x="216" y="1428"/>
                  </a:cubicBezTo>
                  <a:cubicBezTo>
                    <a:pt x="266" y="1428"/>
                    <a:pt x="305" y="1408"/>
                    <a:pt x="334" y="1379"/>
                  </a:cubicBezTo>
                  <a:lnTo>
                    <a:pt x="1699" y="349"/>
                  </a:lnTo>
                  <a:cubicBezTo>
                    <a:pt x="1786" y="280"/>
                    <a:pt x="1797" y="162"/>
                    <a:pt x="1738" y="74"/>
                  </a:cubicBezTo>
                  <a:cubicBezTo>
                    <a:pt x="1696" y="26"/>
                    <a:pt x="1636" y="0"/>
                    <a:pt x="15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4884750" y="1321175"/>
              <a:ext cx="34625" cy="42300"/>
            </a:xfrm>
            <a:custGeom>
              <a:avLst/>
              <a:gdLst/>
              <a:ahLst/>
              <a:cxnLst/>
              <a:rect l="l" t="t" r="r" b="b"/>
              <a:pathLst>
                <a:path w="1385" h="1692" extrusionOk="0">
                  <a:moveTo>
                    <a:pt x="221" y="1"/>
                  </a:moveTo>
                  <a:cubicBezTo>
                    <a:pt x="181" y="1"/>
                    <a:pt x="141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2"/>
                    <a:pt x="1296" y="1642"/>
                  </a:cubicBezTo>
                  <a:cubicBezTo>
                    <a:pt x="1375" y="1573"/>
                    <a:pt x="1385" y="1445"/>
                    <a:pt x="1316" y="1367"/>
                  </a:cubicBezTo>
                  <a:cubicBezTo>
                    <a:pt x="1110" y="1122"/>
                    <a:pt x="914" y="83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4940700" y="1316075"/>
              <a:ext cx="50325" cy="14525"/>
            </a:xfrm>
            <a:custGeom>
              <a:avLst/>
              <a:gdLst/>
              <a:ahLst/>
              <a:cxnLst/>
              <a:rect l="l" t="t" r="r" b="b"/>
              <a:pathLst>
                <a:path w="2013" h="581" extrusionOk="0">
                  <a:moveTo>
                    <a:pt x="1816" y="1"/>
                  </a:moveTo>
                  <a:cubicBezTo>
                    <a:pt x="1266" y="11"/>
                    <a:pt x="707" y="79"/>
                    <a:pt x="167" y="197"/>
                  </a:cubicBezTo>
                  <a:cubicBezTo>
                    <a:pt x="69" y="217"/>
                    <a:pt x="0" y="325"/>
                    <a:pt x="20" y="433"/>
                  </a:cubicBezTo>
                  <a:cubicBezTo>
                    <a:pt x="39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66" y="462"/>
                    <a:pt x="1295" y="404"/>
                    <a:pt x="1825" y="393"/>
                  </a:cubicBezTo>
                  <a:cubicBezTo>
                    <a:pt x="1934" y="393"/>
                    <a:pt x="2012" y="305"/>
                    <a:pt x="2012" y="197"/>
                  </a:cubicBezTo>
                  <a:cubicBezTo>
                    <a:pt x="2012" y="90"/>
                    <a:pt x="1934" y="1"/>
                    <a:pt x="1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5098200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1"/>
                    <a:pt x="187" y="1"/>
                  </a:cubicBezTo>
                  <a:cubicBezTo>
                    <a:pt x="79" y="1"/>
                    <a:pt x="0" y="99"/>
                    <a:pt x="10" y="208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8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5071450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7" y="1"/>
                  </a:moveTo>
                  <a:cubicBezTo>
                    <a:pt x="1316" y="1"/>
                    <a:pt x="1274" y="14"/>
                    <a:pt x="1237" y="42"/>
                  </a:cubicBezTo>
                  <a:lnTo>
                    <a:pt x="99" y="984"/>
                  </a:lnTo>
                  <a:cubicBezTo>
                    <a:pt x="10" y="1053"/>
                    <a:pt x="1" y="1181"/>
                    <a:pt x="69" y="1259"/>
                  </a:cubicBezTo>
                  <a:cubicBezTo>
                    <a:pt x="108" y="1309"/>
                    <a:pt x="167" y="1338"/>
                    <a:pt x="217" y="1338"/>
                  </a:cubicBezTo>
                  <a:cubicBezTo>
                    <a:pt x="265" y="1338"/>
                    <a:pt x="305" y="1318"/>
                    <a:pt x="344" y="1289"/>
                  </a:cubicBezTo>
                  <a:lnTo>
                    <a:pt x="1492" y="347"/>
                  </a:lnTo>
                  <a:cubicBezTo>
                    <a:pt x="1571" y="278"/>
                    <a:pt x="1580" y="160"/>
                    <a:pt x="1512" y="72"/>
                  </a:cubicBezTo>
                  <a:cubicBezTo>
                    <a:pt x="1472" y="26"/>
                    <a:pt x="1415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5080025" y="1457350"/>
              <a:ext cx="28750" cy="45700"/>
            </a:xfrm>
            <a:custGeom>
              <a:avLst/>
              <a:gdLst/>
              <a:ahLst/>
              <a:cxnLst/>
              <a:rect l="l" t="t" r="r" b="b"/>
              <a:pathLst>
                <a:path w="1150" h="1828" extrusionOk="0">
                  <a:moveTo>
                    <a:pt x="221" y="1"/>
                  </a:moveTo>
                  <a:cubicBezTo>
                    <a:pt x="192" y="1"/>
                    <a:pt x="164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57" y="1720"/>
                  </a:lnTo>
                  <a:cubicBezTo>
                    <a:pt x="796" y="1788"/>
                    <a:pt x="864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10" y="1759"/>
                    <a:pt x="1149" y="1641"/>
                    <a:pt x="1110" y="1543"/>
                  </a:cubicBezTo>
                  <a:lnTo>
                    <a:pt x="393" y="111"/>
                  </a:lnTo>
                  <a:cubicBezTo>
                    <a:pt x="359" y="41"/>
                    <a:pt x="290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50739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201" y="1"/>
                  </a:moveTo>
                  <a:cubicBezTo>
                    <a:pt x="1154" y="1"/>
                    <a:pt x="1106" y="18"/>
                    <a:pt x="1069" y="51"/>
                  </a:cubicBezTo>
                  <a:lnTo>
                    <a:pt x="88" y="914"/>
                  </a:lnTo>
                  <a:cubicBezTo>
                    <a:pt x="9" y="982"/>
                    <a:pt x="0" y="1110"/>
                    <a:pt x="79" y="1189"/>
                  </a:cubicBezTo>
                  <a:cubicBezTo>
                    <a:pt x="118" y="1238"/>
                    <a:pt x="166" y="1257"/>
                    <a:pt x="216" y="1257"/>
                  </a:cubicBezTo>
                  <a:cubicBezTo>
                    <a:pt x="265" y="1257"/>
                    <a:pt x="314" y="1238"/>
                    <a:pt x="353" y="1209"/>
                  </a:cubicBezTo>
                  <a:lnTo>
                    <a:pt x="1324" y="345"/>
                  </a:lnTo>
                  <a:cubicBezTo>
                    <a:pt x="1413" y="266"/>
                    <a:pt x="1413" y="149"/>
                    <a:pt x="1344" y="70"/>
                  </a:cubicBezTo>
                  <a:cubicBezTo>
                    <a:pt x="1308" y="23"/>
                    <a:pt x="1255" y="1"/>
                    <a:pt x="1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5084450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0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87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3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2" y="49"/>
                    <a:pt x="295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5065325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3" y="0"/>
                  </a:moveTo>
                  <a:cubicBezTo>
                    <a:pt x="1769" y="0"/>
                    <a:pt x="1743" y="5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60"/>
                    <a:pt x="39" y="858"/>
                  </a:cubicBezTo>
                  <a:cubicBezTo>
                    <a:pt x="69" y="936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43" y="46"/>
                    <a:pt x="1873" y="0"/>
                    <a:pt x="17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5081500" y="172177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5"/>
                    <a:pt x="158" y="14"/>
                  </a:cubicBezTo>
                  <a:cubicBezTo>
                    <a:pt x="50" y="43"/>
                    <a:pt x="1" y="161"/>
                    <a:pt x="40" y="259"/>
                  </a:cubicBezTo>
                  <a:lnTo>
                    <a:pt x="609" y="1790"/>
                  </a:lnTo>
                  <a:cubicBezTo>
                    <a:pt x="639" y="1868"/>
                    <a:pt x="718" y="1918"/>
                    <a:pt x="796" y="1918"/>
                  </a:cubicBezTo>
                  <a:cubicBezTo>
                    <a:pt x="816" y="1918"/>
                    <a:pt x="835" y="1918"/>
                    <a:pt x="864" y="1907"/>
                  </a:cubicBezTo>
                  <a:cubicBezTo>
                    <a:pt x="963" y="1868"/>
                    <a:pt x="1012" y="1761"/>
                    <a:pt x="973" y="165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5070725" y="1784025"/>
              <a:ext cx="40750" cy="33300"/>
            </a:xfrm>
            <a:custGeom>
              <a:avLst/>
              <a:gdLst/>
              <a:ahLst/>
              <a:cxnLst/>
              <a:rect l="l" t="t" r="r" b="b"/>
              <a:pathLst>
                <a:path w="1630" h="1332" extrusionOk="0">
                  <a:moveTo>
                    <a:pt x="217" y="1"/>
                  </a:moveTo>
                  <a:cubicBezTo>
                    <a:pt x="162" y="1"/>
                    <a:pt x="108" y="25"/>
                    <a:pt x="69" y="75"/>
                  </a:cubicBezTo>
                  <a:cubicBezTo>
                    <a:pt x="0" y="163"/>
                    <a:pt x="20" y="281"/>
                    <a:pt x="98" y="350"/>
                  </a:cubicBezTo>
                  <a:lnTo>
                    <a:pt x="1286" y="1282"/>
                  </a:lnTo>
                  <a:cubicBezTo>
                    <a:pt x="1325" y="1312"/>
                    <a:pt x="1364" y="1331"/>
                    <a:pt x="1404" y="1331"/>
                  </a:cubicBezTo>
                  <a:cubicBezTo>
                    <a:pt x="1463" y="1331"/>
                    <a:pt x="1521" y="1302"/>
                    <a:pt x="1561" y="1253"/>
                  </a:cubicBezTo>
                  <a:cubicBezTo>
                    <a:pt x="1629" y="1164"/>
                    <a:pt x="1609" y="1046"/>
                    <a:pt x="1531" y="978"/>
                  </a:cubicBezTo>
                  <a:lnTo>
                    <a:pt x="344" y="45"/>
                  </a:lnTo>
                  <a:cubicBezTo>
                    <a:pt x="305" y="16"/>
                    <a:pt x="261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5018225" y="1779975"/>
              <a:ext cx="35825" cy="35625"/>
            </a:xfrm>
            <a:custGeom>
              <a:avLst/>
              <a:gdLst/>
              <a:ahLst/>
              <a:cxnLst/>
              <a:rect l="l" t="t" r="r" b="b"/>
              <a:pathLst>
                <a:path w="1433" h="1425" extrusionOk="0">
                  <a:moveTo>
                    <a:pt x="1226" y="0"/>
                  </a:moveTo>
                  <a:cubicBezTo>
                    <a:pt x="1174" y="0"/>
                    <a:pt x="1120" y="20"/>
                    <a:pt x="1079" y="61"/>
                  </a:cubicBezTo>
                  <a:lnTo>
                    <a:pt x="69" y="1091"/>
                  </a:lnTo>
                  <a:cubicBezTo>
                    <a:pt x="0" y="1169"/>
                    <a:pt x="0" y="1287"/>
                    <a:pt x="69" y="1365"/>
                  </a:cubicBezTo>
                  <a:cubicBezTo>
                    <a:pt x="108" y="1405"/>
                    <a:pt x="157" y="1424"/>
                    <a:pt x="207" y="1424"/>
                  </a:cubicBezTo>
                  <a:cubicBezTo>
                    <a:pt x="25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33" y="257"/>
                    <a:pt x="1433" y="129"/>
                    <a:pt x="1354" y="50"/>
                  </a:cubicBezTo>
                  <a:cubicBezTo>
                    <a:pt x="1321" y="18"/>
                    <a:pt x="1274" y="0"/>
                    <a:pt x="1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4943400" y="1783400"/>
              <a:ext cx="39500" cy="31700"/>
            </a:xfrm>
            <a:custGeom>
              <a:avLst/>
              <a:gdLst/>
              <a:ahLst/>
              <a:cxnLst/>
              <a:rect l="l" t="t" r="r" b="b"/>
              <a:pathLst>
                <a:path w="1580" h="1268" extrusionOk="0">
                  <a:moveTo>
                    <a:pt x="218" y="1"/>
                  </a:moveTo>
                  <a:cubicBezTo>
                    <a:pt x="166" y="1"/>
                    <a:pt x="114" y="20"/>
                    <a:pt x="79" y="61"/>
                  </a:cubicBezTo>
                  <a:cubicBezTo>
                    <a:pt x="0" y="129"/>
                    <a:pt x="0" y="257"/>
                    <a:pt x="79" y="336"/>
                  </a:cubicBezTo>
                  <a:cubicBezTo>
                    <a:pt x="432" y="679"/>
                    <a:pt x="825" y="984"/>
                    <a:pt x="1257" y="1248"/>
                  </a:cubicBezTo>
                  <a:cubicBezTo>
                    <a:pt x="1286" y="1268"/>
                    <a:pt x="1325" y="1268"/>
                    <a:pt x="1355" y="1268"/>
                  </a:cubicBezTo>
                  <a:cubicBezTo>
                    <a:pt x="1423" y="1268"/>
                    <a:pt x="1482" y="1239"/>
                    <a:pt x="1521" y="1180"/>
                  </a:cubicBezTo>
                  <a:cubicBezTo>
                    <a:pt x="1580" y="1091"/>
                    <a:pt x="1551" y="964"/>
                    <a:pt x="1453" y="914"/>
                  </a:cubicBezTo>
                  <a:cubicBezTo>
                    <a:pt x="1050" y="669"/>
                    <a:pt x="687" y="385"/>
                    <a:pt x="354" y="51"/>
                  </a:cubicBezTo>
                  <a:cubicBezTo>
                    <a:pt x="316" y="18"/>
                    <a:pt x="266" y="1"/>
                    <a:pt x="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4890150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298" y="1"/>
                  </a:moveTo>
                  <a:cubicBezTo>
                    <a:pt x="1257" y="1"/>
                    <a:pt x="1215" y="13"/>
                    <a:pt x="1178" y="38"/>
                  </a:cubicBezTo>
                  <a:lnTo>
                    <a:pt x="99" y="882"/>
                  </a:lnTo>
                  <a:cubicBezTo>
                    <a:pt x="11" y="941"/>
                    <a:pt x="1" y="1069"/>
                    <a:pt x="59" y="1147"/>
                  </a:cubicBezTo>
                  <a:cubicBezTo>
                    <a:pt x="99" y="1196"/>
                    <a:pt x="158" y="1226"/>
                    <a:pt x="216" y="1226"/>
                  </a:cubicBezTo>
                  <a:cubicBezTo>
                    <a:pt x="256" y="1226"/>
                    <a:pt x="305" y="1215"/>
                    <a:pt x="334" y="1186"/>
                  </a:cubicBezTo>
                  <a:lnTo>
                    <a:pt x="141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3" y="26"/>
                    <a:pt x="1356" y="1"/>
                    <a:pt x="1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4875925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21" y="1"/>
                  </a:moveTo>
                  <a:cubicBezTo>
                    <a:pt x="200" y="1"/>
                    <a:pt x="178" y="5"/>
                    <a:pt x="157" y="13"/>
                  </a:cubicBezTo>
                  <a:cubicBezTo>
                    <a:pt x="50" y="52"/>
                    <a:pt x="0" y="160"/>
                    <a:pt x="40" y="258"/>
                  </a:cubicBezTo>
                  <a:cubicBezTo>
                    <a:pt x="216" y="749"/>
                    <a:pt x="462" y="1210"/>
                    <a:pt x="776" y="1632"/>
                  </a:cubicBezTo>
                  <a:cubicBezTo>
                    <a:pt x="815" y="1681"/>
                    <a:pt x="874" y="1710"/>
                    <a:pt x="933" y="1710"/>
                  </a:cubicBezTo>
                  <a:cubicBezTo>
                    <a:pt x="972" y="1710"/>
                    <a:pt x="1012" y="1701"/>
                    <a:pt x="1041" y="1671"/>
                  </a:cubicBezTo>
                  <a:cubicBezTo>
                    <a:pt x="1129" y="1612"/>
                    <a:pt x="1149" y="1485"/>
                    <a:pt x="1090" y="1396"/>
                  </a:cubicBezTo>
                  <a:cubicBezTo>
                    <a:pt x="796" y="1014"/>
                    <a:pt x="570" y="582"/>
                    <a:pt x="403" y="131"/>
                  </a:cubicBezTo>
                  <a:cubicBezTo>
                    <a:pt x="372" y="54"/>
                    <a:pt x="29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4880350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57" y="1302"/>
                    <a:pt x="216" y="1302"/>
                  </a:cubicBezTo>
                  <a:cubicBezTo>
                    <a:pt x="265" y="1302"/>
                    <a:pt x="305" y="1283"/>
                    <a:pt x="344" y="1254"/>
                  </a:cubicBezTo>
                  <a:lnTo>
                    <a:pt x="1374" y="341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3"/>
                    <a:pt x="1295" y="0"/>
                    <a:pt x="12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4880100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74" y="1"/>
                  </a:moveTo>
                  <a:cubicBezTo>
                    <a:pt x="1030" y="1"/>
                    <a:pt x="986" y="16"/>
                    <a:pt x="952" y="46"/>
                  </a:cubicBezTo>
                  <a:cubicBezTo>
                    <a:pt x="589" y="331"/>
                    <a:pt x="295" y="674"/>
                    <a:pt x="60" y="1057"/>
                  </a:cubicBezTo>
                  <a:cubicBezTo>
                    <a:pt x="1" y="1145"/>
                    <a:pt x="30" y="1273"/>
                    <a:pt x="118" y="1321"/>
                  </a:cubicBezTo>
                  <a:cubicBezTo>
                    <a:pt x="158" y="1341"/>
                    <a:pt x="187" y="1351"/>
                    <a:pt x="226" y="1351"/>
                  </a:cubicBezTo>
                  <a:cubicBezTo>
                    <a:pt x="285" y="1351"/>
                    <a:pt x="354" y="1321"/>
                    <a:pt x="393" y="1262"/>
                  </a:cubicBezTo>
                  <a:cubicBezTo>
                    <a:pt x="599" y="909"/>
                    <a:pt x="874" y="605"/>
                    <a:pt x="1198" y="350"/>
                  </a:cubicBezTo>
                  <a:cubicBezTo>
                    <a:pt x="1276" y="281"/>
                    <a:pt x="1286" y="154"/>
                    <a:pt x="1227" y="75"/>
                  </a:cubicBezTo>
                  <a:cubicBezTo>
                    <a:pt x="1188" y="25"/>
                    <a:pt x="1131" y="1"/>
                    <a:pt x="10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4886975" y="1524350"/>
              <a:ext cx="11800" cy="54750"/>
            </a:xfrm>
            <a:custGeom>
              <a:avLst/>
              <a:gdLst/>
              <a:ahLst/>
              <a:cxnLst/>
              <a:rect l="l" t="t" r="r" b="b"/>
              <a:pathLst>
                <a:path w="472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18" y="2"/>
                    <a:pt x="40" y="100"/>
                    <a:pt x="49" y="207"/>
                  </a:cubicBezTo>
                  <a:cubicBezTo>
                    <a:pt x="88" y="796"/>
                    <a:pt x="69" y="1395"/>
                    <a:pt x="1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83" y="2121"/>
                    <a:pt x="402" y="2023"/>
                  </a:cubicBezTo>
                  <a:cubicBezTo>
                    <a:pt x="461" y="1415"/>
                    <a:pt x="471" y="787"/>
                    <a:pt x="432" y="178"/>
                  </a:cubicBezTo>
                  <a:cubicBezTo>
                    <a:pt x="423" y="76"/>
                    <a:pt x="344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4875925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399" y="0"/>
                  </a:moveTo>
                  <a:cubicBezTo>
                    <a:pt x="1333" y="0"/>
                    <a:pt x="1267" y="37"/>
                    <a:pt x="1227" y="97"/>
                  </a:cubicBezTo>
                  <a:cubicBezTo>
                    <a:pt x="972" y="558"/>
                    <a:pt x="589" y="941"/>
                    <a:pt x="118" y="1216"/>
                  </a:cubicBezTo>
                  <a:cubicBezTo>
                    <a:pt x="30" y="1265"/>
                    <a:pt x="0" y="1382"/>
                    <a:pt x="50" y="1480"/>
                  </a:cubicBezTo>
                  <a:cubicBezTo>
                    <a:pt x="89" y="1539"/>
                    <a:pt x="157" y="1569"/>
                    <a:pt x="216" y="1569"/>
                  </a:cubicBezTo>
                  <a:cubicBezTo>
                    <a:pt x="256" y="1569"/>
                    <a:pt x="285" y="1569"/>
                    <a:pt x="314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492" y="28"/>
                  </a:cubicBezTo>
                  <a:cubicBezTo>
                    <a:pt x="1463" y="9"/>
                    <a:pt x="1431" y="0"/>
                    <a:pt x="1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4878375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46"/>
                    <a:pt x="40" y="1035"/>
                  </a:cubicBezTo>
                  <a:lnTo>
                    <a:pt x="20" y="1142"/>
                  </a:lnTo>
                  <a:cubicBezTo>
                    <a:pt x="1" y="1231"/>
                    <a:pt x="40" y="1310"/>
                    <a:pt x="118" y="1358"/>
                  </a:cubicBezTo>
                  <a:cubicBezTo>
                    <a:pt x="148" y="1369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78" y="956"/>
                    <a:pt x="1051" y="632"/>
                    <a:pt x="1443" y="348"/>
                  </a:cubicBezTo>
                  <a:cubicBezTo>
                    <a:pt x="1531" y="289"/>
                    <a:pt x="1561" y="171"/>
                    <a:pt x="1492" y="83"/>
                  </a:cubicBezTo>
                  <a:cubicBezTo>
                    <a:pt x="1456" y="29"/>
                    <a:pt x="1397" y="0"/>
                    <a:pt x="1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5020675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3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82" y="1345"/>
                  </a:cubicBezTo>
                  <a:cubicBezTo>
                    <a:pt x="155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80" y="982"/>
                  </a:cubicBezTo>
                  <a:cubicBezTo>
                    <a:pt x="1129" y="727"/>
                    <a:pt x="717" y="413"/>
                    <a:pt x="353" y="60"/>
                  </a:cubicBezTo>
                  <a:cubicBezTo>
                    <a:pt x="314" y="21"/>
                    <a:pt x="263" y="1"/>
                    <a:pt x="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4961550" y="1350500"/>
              <a:ext cx="20375" cy="43875"/>
            </a:xfrm>
            <a:custGeom>
              <a:avLst/>
              <a:gdLst/>
              <a:ahLst/>
              <a:cxnLst/>
              <a:rect l="l" t="t" r="r" b="b"/>
              <a:pathLst>
                <a:path w="815" h="1755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13" y="1617"/>
                  </a:lnTo>
                  <a:cubicBezTo>
                    <a:pt x="442" y="1705"/>
                    <a:pt x="520" y="1755"/>
                    <a:pt x="599" y="1755"/>
                  </a:cubicBezTo>
                  <a:cubicBezTo>
                    <a:pt x="618" y="1755"/>
                    <a:pt x="638" y="1755"/>
                    <a:pt x="658" y="1744"/>
                  </a:cubicBezTo>
                  <a:cubicBezTo>
                    <a:pt x="756" y="1715"/>
                    <a:pt x="815" y="1617"/>
                    <a:pt x="786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4935300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20" y="0"/>
                  </a:moveTo>
                  <a:cubicBezTo>
                    <a:pt x="193" y="0"/>
                    <a:pt x="164" y="6"/>
                    <a:pt x="138" y="20"/>
                  </a:cubicBezTo>
                  <a:cubicBezTo>
                    <a:pt x="39" y="59"/>
                    <a:pt x="0" y="177"/>
                    <a:pt x="50" y="275"/>
                  </a:cubicBezTo>
                  <a:cubicBezTo>
                    <a:pt x="266" y="755"/>
                    <a:pt x="599" y="1207"/>
                    <a:pt x="1001" y="1580"/>
                  </a:cubicBezTo>
                  <a:cubicBezTo>
                    <a:pt x="1031" y="1609"/>
                    <a:pt x="1080" y="1629"/>
                    <a:pt x="1129" y="1629"/>
                  </a:cubicBezTo>
                  <a:cubicBezTo>
                    <a:pt x="1178" y="1629"/>
                    <a:pt x="1237" y="1609"/>
                    <a:pt x="1266" y="1560"/>
                  </a:cubicBezTo>
                  <a:cubicBezTo>
                    <a:pt x="1345" y="1481"/>
                    <a:pt x="1335" y="1364"/>
                    <a:pt x="1256" y="1285"/>
                  </a:cubicBezTo>
                  <a:cubicBezTo>
                    <a:pt x="894" y="962"/>
                    <a:pt x="599" y="550"/>
                    <a:pt x="403" y="108"/>
                  </a:cubicBezTo>
                  <a:cubicBezTo>
                    <a:pt x="367" y="44"/>
                    <a:pt x="295" y="0"/>
                    <a:pt x="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5006700" y="1364425"/>
              <a:ext cx="47850" cy="26525"/>
            </a:xfrm>
            <a:custGeom>
              <a:avLst/>
              <a:gdLst/>
              <a:ahLst/>
              <a:cxnLst/>
              <a:rect l="l" t="t" r="r" b="b"/>
              <a:pathLst>
                <a:path w="1914" h="1061" extrusionOk="0">
                  <a:moveTo>
                    <a:pt x="1691" y="1"/>
                  </a:moveTo>
                  <a:cubicBezTo>
                    <a:pt x="1664" y="1"/>
                    <a:pt x="1636" y="7"/>
                    <a:pt x="1610" y="20"/>
                  </a:cubicBezTo>
                  <a:lnTo>
                    <a:pt x="138" y="687"/>
                  </a:lnTo>
                  <a:cubicBezTo>
                    <a:pt x="49" y="736"/>
                    <a:pt x="0" y="844"/>
                    <a:pt x="49" y="942"/>
                  </a:cubicBezTo>
                  <a:cubicBezTo>
                    <a:pt x="79" y="1021"/>
                    <a:pt x="147" y="1060"/>
                    <a:pt x="226" y="1060"/>
                  </a:cubicBezTo>
                  <a:cubicBezTo>
                    <a:pt x="245" y="1060"/>
                    <a:pt x="275" y="1050"/>
                    <a:pt x="304" y="1041"/>
                  </a:cubicBezTo>
                  <a:lnTo>
                    <a:pt x="1767" y="373"/>
                  </a:lnTo>
                  <a:cubicBezTo>
                    <a:pt x="1865" y="324"/>
                    <a:pt x="1913" y="216"/>
                    <a:pt x="1865" y="118"/>
                  </a:cubicBezTo>
                  <a:cubicBezTo>
                    <a:pt x="1836" y="46"/>
                    <a:pt x="1765" y="1"/>
                    <a:pt x="1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5001775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17" y="1"/>
                  </a:moveTo>
                  <a:cubicBezTo>
                    <a:pt x="171" y="1"/>
                    <a:pt x="126" y="18"/>
                    <a:pt x="89" y="55"/>
                  </a:cubicBezTo>
                  <a:cubicBezTo>
                    <a:pt x="1" y="124"/>
                    <a:pt x="1" y="242"/>
                    <a:pt x="69" y="329"/>
                  </a:cubicBezTo>
                  <a:cubicBezTo>
                    <a:pt x="423" y="722"/>
                    <a:pt x="815" y="1075"/>
                    <a:pt x="1257" y="1389"/>
                  </a:cubicBezTo>
                  <a:cubicBezTo>
                    <a:pt x="1286" y="1419"/>
                    <a:pt x="1325" y="1429"/>
                    <a:pt x="1365" y="1429"/>
                  </a:cubicBezTo>
                  <a:cubicBezTo>
                    <a:pt x="1423" y="1429"/>
                    <a:pt x="1482" y="1399"/>
                    <a:pt x="152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88" y="438"/>
                    <a:pt x="364" y="65"/>
                  </a:cubicBezTo>
                  <a:cubicBezTo>
                    <a:pt x="322" y="23"/>
                    <a:pt x="269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4973825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2" y="1"/>
                  </a:moveTo>
                  <a:cubicBezTo>
                    <a:pt x="1286" y="1"/>
                    <a:pt x="1239" y="18"/>
                    <a:pt x="119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69" y="1301"/>
                  </a:cubicBezTo>
                  <a:cubicBezTo>
                    <a:pt x="108" y="1340"/>
                    <a:pt x="157" y="1360"/>
                    <a:pt x="216" y="1360"/>
                  </a:cubicBezTo>
                  <a:cubicBezTo>
                    <a:pt x="265" y="1360"/>
                    <a:pt x="304" y="1350"/>
                    <a:pt x="343" y="1321"/>
                  </a:cubicBezTo>
                  <a:lnTo>
                    <a:pt x="1453" y="340"/>
                  </a:lnTo>
                  <a:cubicBezTo>
                    <a:pt x="1541" y="270"/>
                    <a:pt x="1551" y="153"/>
                    <a:pt x="1472" y="65"/>
                  </a:cubicBezTo>
                  <a:cubicBezTo>
                    <a:pt x="1435" y="23"/>
                    <a:pt x="1385" y="1"/>
                    <a:pt x="13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4917875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8" y="0"/>
                  </a:moveTo>
                  <a:cubicBezTo>
                    <a:pt x="185" y="0"/>
                    <a:pt x="151" y="8"/>
                    <a:pt x="119" y="24"/>
                  </a:cubicBezTo>
                  <a:cubicBezTo>
                    <a:pt x="30" y="83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18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27"/>
                  </a:cubicBezTo>
                  <a:cubicBezTo>
                    <a:pt x="1316" y="1879"/>
                    <a:pt x="1355" y="1761"/>
                    <a:pt x="1296" y="1663"/>
                  </a:cubicBezTo>
                  <a:lnTo>
                    <a:pt x="383" y="93"/>
                  </a:lnTo>
                  <a:cubicBezTo>
                    <a:pt x="350" y="33"/>
                    <a:pt x="286" y="0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5030475" y="1489525"/>
              <a:ext cx="31925" cy="43700"/>
            </a:xfrm>
            <a:custGeom>
              <a:avLst/>
              <a:gdLst/>
              <a:ahLst/>
              <a:cxnLst/>
              <a:rect l="l" t="t" r="r" b="b"/>
              <a:pathLst>
                <a:path w="1277" h="1748" extrusionOk="0">
                  <a:moveTo>
                    <a:pt x="227" y="0"/>
                  </a:moveTo>
                  <a:cubicBezTo>
                    <a:pt x="193" y="0"/>
                    <a:pt x="159" y="10"/>
                    <a:pt x="129" y="30"/>
                  </a:cubicBezTo>
                  <a:cubicBezTo>
                    <a:pt x="31" y="89"/>
                    <a:pt x="1" y="207"/>
                    <a:pt x="60" y="295"/>
                  </a:cubicBezTo>
                  <a:lnTo>
                    <a:pt x="884" y="1659"/>
                  </a:lnTo>
                  <a:cubicBezTo>
                    <a:pt x="923" y="1718"/>
                    <a:pt x="982" y="1748"/>
                    <a:pt x="1051" y="1748"/>
                  </a:cubicBezTo>
                  <a:cubicBezTo>
                    <a:pt x="1090" y="1748"/>
                    <a:pt x="1119" y="1738"/>
                    <a:pt x="1149" y="1718"/>
                  </a:cubicBezTo>
                  <a:cubicBezTo>
                    <a:pt x="1247" y="1659"/>
                    <a:pt x="1276" y="1541"/>
                    <a:pt x="1218" y="1453"/>
                  </a:cubicBezTo>
                  <a:lnTo>
                    <a:pt x="393" y="99"/>
                  </a:lnTo>
                  <a:cubicBezTo>
                    <a:pt x="355" y="35"/>
                    <a:pt x="291" y="0"/>
                    <a:pt x="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4977975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80" y="0"/>
                  </a:moveTo>
                  <a:cubicBezTo>
                    <a:pt x="1314" y="0"/>
                    <a:pt x="1248" y="33"/>
                    <a:pt x="1208" y="93"/>
                  </a:cubicBezTo>
                  <a:cubicBezTo>
                    <a:pt x="874" y="682"/>
                    <a:pt x="491" y="1241"/>
                    <a:pt x="70" y="1771"/>
                  </a:cubicBezTo>
                  <a:cubicBezTo>
                    <a:pt x="1" y="1859"/>
                    <a:pt x="20" y="1977"/>
                    <a:pt x="99" y="2045"/>
                  </a:cubicBezTo>
                  <a:cubicBezTo>
                    <a:pt x="138" y="2075"/>
                    <a:pt x="177" y="2085"/>
                    <a:pt x="227" y="2085"/>
                  </a:cubicBezTo>
                  <a:cubicBezTo>
                    <a:pt x="275" y="2085"/>
                    <a:pt x="334" y="2065"/>
                    <a:pt x="374" y="2016"/>
                  </a:cubicBezTo>
                  <a:cubicBezTo>
                    <a:pt x="805" y="1467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4" y="8"/>
                    <a:pt x="1412" y="0"/>
                    <a:pt x="13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4925250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34" y="2047"/>
                  </a:lnTo>
                  <a:cubicBezTo>
                    <a:pt x="864" y="2116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5"/>
                  </a:cubicBezTo>
                  <a:cubicBezTo>
                    <a:pt x="1187" y="2105"/>
                    <a:pt x="1237" y="1988"/>
                    <a:pt x="1187" y="1890"/>
                  </a:cubicBezTo>
                  <a:lnTo>
                    <a:pt x="393" y="114"/>
                  </a:lnTo>
                  <a:cubicBezTo>
                    <a:pt x="364" y="41"/>
                    <a:pt x="291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5011350" y="1577675"/>
              <a:ext cx="46400" cy="18850"/>
            </a:xfrm>
            <a:custGeom>
              <a:avLst/>
              <a:gdLst/>
              <a:ahLst/>
              <a:cxnLst/>
              <a:rect l="l" t="t" r="r" b="b"/>
              <a:pathLst>
                <a:path w="1856" h="754" extrusionOk="0">
                  <a:moveTo>
                    <a:pt x="1646" y="0"/>
                  </a:moveTo>
                  <a:cubicBezTo>
                    <a:pt x="1628" y="0"/>
                    <a:pt x="1609" y="3"/>
                    <a:pt x="1590" y="8"/>
                  </a:cubicBezTo>
                  <a:lnTo>
                    <a:pt x="167" y="370"/>
                  </a:lnTo>
                  <a:cubicBezTo>
                    <a:pt x="59" y="400"/>
                    <a:pt x="0" y="508"/>
                    <a:pt x="2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26" y="754"/>
                    <a:pt x="246" y="754"/>
                    <a:pt x="266" y="743"/>
                  </a:cubicBezTo>
                  <a:lnTo>
                    <a:pt x="1688" y="381"/>
                  </a:lnTo>
                  <a:cubicBezTo>
                    <a:pt x="1796" y="351"/>
                    <a:pt x="1855" y="243"/>
                    <a:pt x="1836" y="145"/>
                  </a:cubicBezTo>
                  <a:cubicBezTo>
                    <a:pt x="1811" y="56"/>
                    <a:pt x="1734" y="0"/>
                    <a:pt x="1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4947550" y="163107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20" y="1139"/>
                    <a:pt x="1" y="1257"/>
                    <a:pt x="60" y="1346"/>
                  </a:cubicBezTo>
                  <a:cubicBezTo>
                    <a:pt x="90" y="1405"/>
                    <a:pt x="158" y="1434"/>
                    <a:pt x="217" y="1434"/>
                  </a:cubicBezTo>
                  <a:cubicBezTo>
                    <a:pt x="256" y="1434"/>
                    <a:pt x="295" y="1424"/>
                    <a:pt x="325" y="1405"/>
                  </a:cubicBezTo>
                  <a:cubicBezTo>
                    <a:pt x="816" y="1091"/>
                    <a:pt x="1267" y="737"/>
                    <a:pt x="1669" y="335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4920575" y="1702900"/>
              <a:ext cx="57425" cy="13575"/>
            </a:xfrm>
            <a:custGeom>
              <a:avLst/>
              <a:gdLst/>
              <a:ahLst/>
              <a:cxnLst/>
              <a:rect l="l" t="t" r="r" b="b"/>
              <a:pathLst>
                <a:path w="2297" h="543" extrusionOk="0">
                  <a:moveTo>
                    <a:pt x="213" y="0"/>
                  </a:moveTo>
                  <a:cubicBezTo>
                    <a:pt x="118" y="0"/>
                    <a:pt x="38" y="74"/>
                    <a:pt x="20" y="170"/>
                  </a:cubicBezTo>
                  <a:cubicBezTo>
                    <a:pt x="0" y="278"/>
                    <a:pt x="79" y="376"/>
                    <a:pt x="187" y="386"/>
                  </a:cubicBezTo>
                  <a:cubicBezTo>
                    <a:pt x="815" y="494"/>
                    <a:pt x="1463" y="543"/>
                    <a:pt x="2100" y="543"/>
                  </a:cubicBezTo>
                  <a:cubicBezTo>
                    <a:pt x="2209" y="543"/>
                    <a:pt x="2297" y="464"/>
                    <a:pt x="2297" y="357"/>
                  </a:cubicBezTo>
                  <a:cubicBezTo>
                    <a:pt x="2297" y="248"/>
                    <a:pt x="2209" y="161"/>
                    <a:pt x="2100" y="161"/>
                  </a:cubicBezTo>
                  <a:cubicBezTo>
                    <a:pt x="1483" y="150"/>
                    <a:pt x="855" y="102"/>
                    <a:pt x="246" y="3"/>
                  </a:cubicBezTo>
                  <a:cubicBezTo>
                    <a:pt x="235" y="1"/>
                    <a:pt x="224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5000800" y="166997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5" y="1"/>
                  </a:moveTo>
                  <a:cubicBezTo>
                    <a:pt x="189" y="1"/>
                    <a:pt x="152" y="12"/>
                    <a:pt x="118" y="35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2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792"/>
                    <a:pt x="1355" y="1674"/>
                    <a:pt x="1296" y="1585"/>
                  </a:cubicBezTo>
                  <a:lnTo>
                    <a:pt x="472" y="241"/>
                  </a:lnTo>
                  <a:cubicBezTo>
                    <a:pt x="472" y="211"/>
                    <a:pt x="462" y="192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4" y="1"/>
                    <a:pt x="2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4923025" y="1738450"/>
              <a:ext cx="56450" cy="31275"/>
            </a:xfrm>
            <a:custGeom>
              <a:avLst/>
              <a:gdLst/>
              <a:ahLst/>
              <a:cxnLst/>
              <a:rect l="l" t="t" r="r" b="b"/>
              <a:pathLst>
                <a:path w="2258" h="1251" extrusionOk="0">
                  <a:moveTo>
                    <a:pt x="221" y="0"/>
                  </a:moveTo>
                  <a:cubicBezTo>
                    <a:pt x="158" y="0"/>
                    <a:pt x="96" y="28"/>
                    <a:pt x="59" y="83"/>
                  </a:cubicBezTo>
                  <a:cubicBezTo>
                    <a:pt x="1" y="171"/>
                    <a:pt x="20" y="289"/>
                    <a:pt x="109" y="348"/>
                  </a:cubicBezTo>
                  <a:cubicBezTo>
                    <a:pt x="687" y="740"/>
                    <a:pt x="1316" y="1044"/>
                    <a:pt x="1983" y="1240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192"/>
                    <a:pt x="2229" y="1113"/>
                  </a:cubicBezTo>
                  <a:cubicBezTo>
                    <a:pt x="2258" y="1005"/>
                    <a:pt x="2199" y="897"/>
                    <a:pt x="2091" y="868"/>
                  </a:cubicBezTo>
                  <a:cubicBezTo>
                    <a:pt x="1463" y="682"/>
                    <a:pt x="874" y="397"/>
                    <a:pt x="334" y="34"/>
                  </a:cubicBezTo>
                  <a:cubicBezTo>
                    <a:pt x="300" y="11"/>
                    <a:pt x="261" y="0"/>
                    <a:pt x="2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5004250" y="1731800"/>
              <a:ext cx="45150" cy="35700"/>
            </a:xfrm>
            <a:custGeom>
              <a:avLst/>
              <a:gdLst/>
              <a:ahLst/>
              <a:cxnLst/>
              <a:rect l="l" t="t" r="r" b="b"/>
              <a:pathLst>
                <a:path w="1806" h="1428" extrusionOk="0">
                  <a:moveTo>
                    <a:pt x="1580" y="0"/>
                  </a:moveTo>
                  <a:cubicBezTo>
                    <a:pt x="1542" y="0"/>
                    <a:pt x="1503" y="11"/>
                    <a:pt x="1472" y="34"/>
                  </a:cubicBezTo>
                  <a:lnTo>
                    <a:pt x="108" y="1075"/>
                  </a:lnTo>
                  <a:cubicBezTo>
                    <a:pt x="20" y="1144"/>
                    <a:pt x="0" y="1262"/>
                    <a:pt x="68" y="1349"/>
                  </a:cubicBezTo>
                  <a:cubicBezTo>
                    <a:pt x="108" y="1399"/>
                    <a:pt x="167" y="1428"/>
                    <a:pt x="225" y="1428"/>
                  </a:cubicBezTo>
                  <a:cubicBezTo>
                    <a:pt x="265" y="1428"/>
                    <a:pt x="304" y="1408"/>
                    <a:pt x="343" y="1379"/>
                  </a:cubicBezTo>
                  <a:lnTo>
                    <a:pt x="1708" y="349"/>
                  </a:lnTo>
                  <a:cubicBezTo>
                    <a:pt x="1786" y="280"/>
                    <a:pt x="1806" y="162"/>
                    <a:pt x="1737" y="74"/>
                  </a:cubicBezTo>
                  <a:cubicBezTo>
                    <a:pt x="1701" y="26"/>
                    <a:pt x="1640" y="0"/>
                    <a:pt x="1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4634025" y="1833425"/>
              <a:ext cx="34875" cy="42275"/>
            </a:xfrm>
            <a:custGeom>
              <a:avLst/>
              <a:gdLst/>
              <a:ahLst/>
              <a:cxnLst/>
              <a:rect l="l" t="t" r="r" b="b"/>
              <a:pathLst>
                <a:path w="1395" h="1691" extrusionOk="0">
                  <a:moveTo>
                    <a:pt x="226" y="1"/>
                  </a:moveTo>
                  <a:cubicBezTo>
                    <a:pt x="186" y="1"/>
                    <a:pt x="145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1"/>
                    <a:pt x="1296" y="1641"/>
                  </a:cubicBezTo>
                  <a:cubicBezTo>
                    <a:pt x="1385" y="1573"/>
                    <a:pt x="1394" y="1455"/>
                    <a:pt x="1326" y="1367"/>
                  </a:cubicBezTo>
                  <a:cubicBezTo>
                    <a:pt x="1119" y="1122"/>
                    <a:pt x="923" y="837"/>
                    <a:pt x="727" y="57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4689975" y="1828575"/>
              <a:ext cx="50550" cy="14250"/>
            </a:xfrm>
            <a:custGeom>
              <a:avLst/>
              <a:gdLst/>
              <a:ahLst/>
              <a:cxnLst/>
              <a:rect l="l" t="t" r="r" b="b"/>
              <a:pathLst>
                <a:path w="2022" h="570" extrusionOk="0">
                  <a:moveTo>
                    <a:pt x="1825" y="1"/>
                  </a:moveTo>
                  <a:cubicBezTo>
                    <a:pt x="1266" y="10"/>
                    <a:pt x="717" y="69"/>
                    <a:pt x="177" y="187"/>
                  </a:cubicBezTo>
                  <a:cubicBezTo>
                    <a:pt x="69" y="217"/>
                    <a:pt x="0" y="315"/>
                    <a:pt x="30" y="422"/>
                  </a:cubicBezTo>
                  <a:cubicBezTo>
                    <a:pt x="50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76" y="462"/>
                    <a:pt x="1306" y="393"/>
                    <a:pt x="1825" y="383"/>
                  </a:cubicBezTo>
                  <a:cubicBezTo>
                    <a:pt x="1934" y="383"/>
                    <a:pt x="2022" y="295"/>
                    <a:pt x="2022" y="187"/>
                  </a:cubicBezTo>
                  <a:cubicBezTo>
                    <a:pt x="2022" y="79"/>
                    <a:pt x="1934" y="1"/>
                    <a:pt x="18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4847475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0"/>
                    <a:pt x="196" y="1"/>
                  </a:cubicBezTo>
                  <a:cubicBezTo>
                    <a:pt x="89" y="11"/>
                    <a:pt x="0" y="99"/>
                    <a:pt x="10" y="207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7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4820975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3" y="0"/>
                  </a:moveTo>
                  <a:cubicBezTo>
                    <a:pt x="1317" y="0"/>
                    <a:pt x="1272" y="15"/>
                    <a:pt x="1237" y="46"/>
                  </a:cubicBezTo>
                  <a:lnTo>
                    <a:pt x="89" y="988"/>
                  </a:lnTo>
                  <a:cubicBezTo>
                    <a:pt x="11" y="1057"/>
                    <a:pt x="0" y="1174"/>
                    <a:pt x="69" y="1263"/>
                  </a:cubicBezTo>
                  <a:cubicBezTo>
                    <a:pt x="98" y="1302"/>
                    <a:pt x="157" y="1331"/>
                    <a:pt x="216" y="1331"/>
                  </a:cubicBezTo>
                  <a:cubicBezTo>
                    <a:pt x="255" y="1331"/>
                    <a:pt x="305" y="1312"/>
                    <a:pt x="334" y="1283"/>
                  </a:cubicBezTo>
                  <a:lnTo>
                    <a:pt x="1482" y="341"/>
                  </a:lnTo>
                  <a:cubicBezTo>
                    <a:pt x="1570" y="272"/>
                    <a:pt x="1581" y="154"/>
                    <a:pt x="1512" y="66"/>
                  </a:cubicBezTo>
                  <a:cubicBezTo>
                    <a:pt x="1474" y="23"/>
                    <a:pt x="1418" y="0"/>
                    <a:pt x="13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4829300" y="1969850"/>
              <a:ext cx="28975" cy="45450"/>
            </a:xfrm>
            <a:custGeom>
              <a:avLst/>
              <a:gdLst/>
              <a:ahLst/>
              <a:cxnLst/>
              <a:rect l="l" t="t" r="r" b="b"/>
              <a:pathLst>
                <a:path w="1159" h="1818" extrusionOk="0">
                  <a:moveTo>
                    <a:pt x="229" y="0"/>
                  </a:moveTo>
                  <a:cubicBezTo>
                    <a:pt x="199" y="0"/>
                    <a:pt x="168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66" y="1710"/>
                  </a:lnTo>
                  <a:cubicBezTo>
                    <a:pt x="796" y="1778"/>
                    <a:pt x="865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20" y="1749"/>
                    <a:pt x="1159" y="1631"/>
                    <a:pt x="1110" y="1533"/>
                  </a:cubicBezTo>
                  <a:lnTo>
                    <a:pt x="404" y="100"/>
                  </a:lnTo>
                  <a:cubicBezTo>
                    <a:pt x="369" y="38"/>
                    <a:pt x="301" y="0"/>
                    <a:pt x="2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48234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3" y="0"/>
                  </a:moveTo>
                  <a:cubicBezTo>
                    <a:pt x="1149" y="0"/>
                    <a:pt x="1106" y="15"/>
                    <a:pt x="1070" y="46"/>
                  </a:cubicBezTo>
                  <a:lnTo>
                    <a:pt x="89" y="910"/>
                  </a:lnTo>
                  <a:cubicBezTo>
                    <a:pt x="11" y="988"/>
                    <a:pt x="0" y="1106"/>
                    <a:pt x="70" y="1185"/>
                  </a:cubicBezTo>
                  <a:cubicBezTo>
                    <a:pt x="109" y="1233"/>
                    <a:pt x="157" y="1253"/>
                    <a:pt x="216" y="1253"/>
                  </a:cubicBezTo>
                  <a:cubicBezTo>
                    <a:pt x="266" y="1253"/>
                    <a:pt x="305" y="1233"/>
                    <a:pt x="344" y="1204"/>
                  </a:cubicBezTo>
                  <a:lnTo>
                    <a:pt x="1326" y="341"/>
                  </a:lnTo>
                  <a:cubicBezTo>
                    <a:pt x="1404" y="272"/>
                    <a:pt x="1414" y="144"/>
                    <a:pt x="1345" y="66"/>
                  </a:cubicBezTo>
                  <a:cubicBezTo>
                    <a:pt x="1302" y="23"/>
                    <a:pt x="1247" y="0"/>
                    <a:pt x="1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4833725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1"/>
                  </a:moveTo>
                  <a:cubicBezTo>
                    <a:pt x="199" y="1"/>
                    <a:pt x="178" y="4"/>
                    <a:pt x="158" y="9"/>
                  </a:cubicBezTo>
                  <a:cubicBezTo>
                    <a:pt x="59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98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4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9" y="49"/>
                    <a:pt x="304" y="1"/>
                    <a:pt x="2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4814600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7" y="0"/>
                  </a:moveTo>
                  <a:cubicBezTo>
                    <a:pt x="1774" y="0"/>
                    <a:pt x="1750" y="4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59"/>
                    <a:pt x="39" y="867"/>
                  </a:cubicBezTo>
                  <a:cubicBezTo>
                    <a:pt x="69" y="945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50" y="48"/>
                    <a:pt x="1875" y="0"/>
                    <a:pt x="1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4831050" y="223402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4"/>
                    <a:pt x="147" y="14"/>
                  </a:cubicBezTo>
                  <a:cubicBezTo>
                    <a:pt x="49" y="53"/>
                    <a:pt x="0" y="161"/>
                    <a:pt x="29" y="259"/>
                  </a:cubicBezTo>
                  <a:lnTo>
                    <a:pt x="608" y="1800"/>
                  </a:lnTo>
                  <a:cubicBezTo>
                    <a:pt x="637" y="1868"/>
                    <a:pt x="707" y="1917"/>
                    <a:pt x="785" y="1917"/>
                  </a:cubicBezTo>
                  <a:cubicBezTo>
                    <a:pt x="814" y="1917"/>
                    <a:pt x="834" y="1917"/>
                    <a:pt x="853" y="1907"/>
                  </a:cubicBezTo>
                  <a:cubicBezTo>
                    <a:pt x="952" y="1868"/>
                    <a:pt x="1010" y="1760"/>
                    <a:pt x="971" y="166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4820250" y="2296350"/>
              <a:ext cx="40500" cy="33225"/>
            </a:xfrm>
            <a:custGeom>
              <a:avLst/>
              <a:gdLst/>
              <a:ahLst/>
              <a:cxnLst/>
              <a:rect l="l" t="t" r="r" b="b"/>
              <a:pathLst>
                <a:path w="1620" h="1329" extrusionOk="0">
                  <a:moveTo>
                    <a:pt x="218" y="1"/>
                  </a:moveTo>
                  <a:cubicBezTo>
                    <a:pt x="159" y="1"/>
                    <a:pt x="99" y="26"/>
                    <a:pt x="59" y="72"/>
                  </a:cubicBezTo>
                  <a:cubicBezTo>
                    <a:pt x="0" y="160"/>
                    <a:pt x="10" y="278"/>
                    <a:pt x="98" y="347"/>
                  </a:cubicBezTo>
                  <a:lnTo>
                    <a:pt x="1276" y="1279"/>
                  </a:lnTo>
                  <a:cubicBezTo>
                    <a:pt x="1315" y="1309"/>
                    <a:pt x="1354" y="1328"/>
                    <a:pt x="1403" y="1328"/>
                  </a:cubicBezTo>
                  <a:cubicBezTo>
                    <a:pt x="1462" y="1328"/>
                    <a:pt x="1511" y="1298"/>
                    <a:pt x="1551" y="1250"/>
                  </a:cubicBezTo>
                  <a:cubicBezTo>
                    <a:pt x="1619" y="1171"/>
                    <a:pt x="1610" y="1043"/>
                    <a:pt x="1521" y="975"/>
                  </a:cubicBezTo>
                  <a:lnTo>
                    <a:pt x="334" y="42"/>
                  </a:lnTo>
                  <a:cubicBezTo>
                    <a:pt x="301" y="14"/>
                    <a:pt x="260" y="1"/>
                    <a:pt x="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4767500" y="2292250"/>
              <a:ext cx="36075" cy="35600"/>
            </a:xfrm>
            <a:custGeom>
              <a:avLst/>
              <a:gdLst/>
              <a:ahLst/>
              <a:cxnLst/>
              <a:rect l="l" t="t" r="r" b="b"/>
              <a:pathLst>
                <a:path w="1443" h="1424" extrusionOk="0">
                  <a:moveTo>
                    <a:pt x="1227" y="1"/>
                  </a:moveTo>
                  <a:cubicBezTo>
                    <a:pt x="1178" y="1"/>
                    <a:pt x="1129" y="20"/>
                    <a:pt x="1090" y="59"/>
                  </a:cubicBezTo>
                  <a:lnTo>
                    <a:pt x="79" y="1089"/>
                  </a:lnTo>
                  <a:cubicBezTo>
                    <a:pt x="0" y="1168"/>
                    <a:pt x="0" y="1296"/>
                    <a:pt x="79" y="1364"/>
                  </a:cubicBezTo>
                  <a:cubicBezTo>
                    <a:pt x="118" y="1403"/>
                    <a:pt x="167" y="1423"/>
                    <a:pt x="216" y="1423"/>
                  </a:cubicBezTo>
                  <a:cubicBezTo>
                    <a:pt x="26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43" y="256"/>
                    <a:pt x="1443" y="128"/>
                    <a:pt x="1364" y="59"/>
                  </a:cubicBezTo>
                  <a:cubicBezTo>
                    <a:pt x="1325" y="20"/>
                    <a:pt x="1276" y="1"/>
                    <a:pt x="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4692900" y="2295675"/>
              <a:ext cx="39275" cy="31925"/>
            </a:xfrm>
            <a:custGeom>
              <a:avLst/>
              <a:gdLst/>
              <a:ahLst/>
              <a:cxnLst/>
              <a:rect l="l" t="t" r="r" b="b"/>
              <a:pathLst>
                <a:path w="1571" h="1277" extrusionOk="0">
                  <a:moveTo>
                    <a:pt x="207" y="1"/>
                  </a:moveTo>
                  <a:cubicBezTo>
                    <a:pt x="158" y="1"/>
                    <a:pt x="109" y="21"/>
                    <a:pt x="70" y="60"/>
                  </a:cubicBezTo>
                  <a:cubicBezTo>
                    <a:pt x="1" y="138"/>
                    <a:pt x="1" y="256"/>
                    <a:pt x="70" y="335"/>
                  </a:cubicBezTo>
                  <a:cubicBezTo>
                    <a:pt x="433" y="678"/>
                    <a:pt x="825" y="982"/>
                    <a:pt x="1248" y="1247"/>
                  </a:cubicBezTo>
                  <a:cubicBezTo>
                    <a:pt x="1277" y="1266"/>
                    <a:pt x="1316" y="1277"/>
                    <a:pt x="1355" y="1277"/>
                  </a:cubicBezTo>
                  <a:cubicBezTo>
                    <a:pt x="1414" y="1277"/>
                    <a:pt x="1483" y="1237"/>
                    <a:pt x="1512" y="1179"/>
                  </a:cubicBezTo>
                  <a:cubicBezTo>
                    <a:pt x="1571" y="1090"/>
                    <a:pt x="1542" y="972"/>
                    <a:pt x="1453" y="913"/>
                  </a:cubicBezTo>
                  <a:cubicBezTo>
                    <a:pt x="1051" y="668"/>
                    <a:pt x="678" y="383"/>
                    <a:pt x="345" y="60"/>
                  </a:cubicBezTo>
                  <a:cubicBezTo>
                    <a:pt x="305" y="21"/>
                    <a:pt x="256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4639425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10" y="0"/>
                  </a:moveTo>
                  <a:cubicBezTo>
                    <a:pt x="1266" y="0"/>
                    <a:pt x="1223" y="16"/>
                    <a:pt x="1188" y="46"/>
                  </a:cubicBezTo>
                  <a:lnTo>
                    <a:pt x="99" y="879"/>
                  </a:lnTo>
                  <a:cubicBezTo>
                    <a:pt x="20" y="949"/>
                    <a:pt x="1" y="1066"/>
                    <a:pt x="70" y="1154"/>
                  </a:cubicBezTo>
                  <a:cubicBezTo>
                    <a:pt x="109" y="1204"/>
                    <a:pt x="168" y="1223"/>
                    <a:pt x="227" y="1223"/>
                  </a:cubicBezTo>
                  <a:cubicBezTo>
                    <a:pt x="266" y="1223"/>
                    <a:pt x="305" y="1213"/>
                    <a:pt x="344" y="1184"/>
                  </a:cubicBezTo>
                  <a:lnTo>
                    <a:pt x="142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20" y="25"/>
                    <a:pt x="1365" y="0"/>
                    <a:pt x="1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4625450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07" y="0"/>
                  </a:moveTo>
                  <a:cubicBezTo>
                    <a:pt x="187" y="0"/>
                    <a:pt x="167" y="3"/>
                    <a:pt x="147" y="9"/>
                  </a:cubicBezTo>
                  <a:cubicBezTo>
                    <a:pt x="49" y="48"/>
                    <a:pt x="1" y="156"/>
                    <a:pt x="30" y="264"/>
                  </a:cubicBezTo>
                  <a:cubicBezTo>
                    <a:pt x="206" y="744"/>
                    <a:pt x="461" y="1206"/>
                    <a:pt x="766" y="1627"/>
                  </a:cubicBezTo>
                  <a:cubicBezTo>
                    <a:pt x="805" y="1677"/>
                    <a:pt x="864" y="1706"/>
                    <a:pt x="923" y="1706"/>
                  </a:cubicBezTo>
                  <a:cubicBezTo>
                    <a:pt x="962" y="1706"/>
                    <a:pt x="1002" y="1697"/>
                    <a:pt x="1041" y="1667"/>
                  </a:cubicBezTo>
                  <a:cubicBezTo>
                    <a:pt x="1129" y="1608"/>
                    <a:pt x="1148" y="1481"/>
                    <a:pt x="1080" y="1402"/>
                  </a:cubicBezTo>
                  <a:cubicBezTo>
                    <a:pt x="795" y="1010"/>
                    <a:pt x="560" y="578"/>
                    <a:pt x="403" y="126"/>
                  </a:cubicBezTo>
                  <a:cubicBezTo>
                    <a:pt x="371" y="48"/>
                    <a:pt x="289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4629625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67" y="1302"/>
                    <a:pt x="216" y="1302"/>
                  </a:cubicBezTo>
                  <a:cubicBezTo>
                    <a:pt x="265" y="1302"/>
                    <a:pt x="314" y="1293"/>
                    <a:pt x="344" y="1253"/>
                  </a:cubicBezTo>
                  <a:lnTo>
                    <a:pt x="1384" y="340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2"/>
                    <a:pt x="1301" y="0"/>
                    <a:pt x="1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4629625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3" y="1"/>
                  </a:moveTo>
                  <a:cubicBezTo>
                    <a:pt x="1021" y="1"/>
                    <a:pt x="979" y="14"/>
                    <a:pt x="942" y="42"/>
                  </a:cubicBezTo>
                  <a:cubicBezTo>
                    <a:pt x="589" y="327"/>
                    <a:pt x="285" y="670"/>
                    <a:pt x="50" y="1053"/>
                  </a:cubicBezTo>
                  <a:cubicBezTo>
                    <a:pt x="0" y="1152"/>
                    <a:pt x="30" y="1269"/>
                    <a:pt x="118" y="1318"/>
                  </a:cubicBezTo>
                  <a:cubicBezTo>
                    <a:pt x="148" y="1338"/>
                    <a:pt x="187" y="1348"/>
                    <a:pt x="216" y="1348"/>
                  </a:cubicBezTo>
                  <a:cubicBezTo>
                    <a:pt x="285" y="1348"/>
                    <a:pt x="344" y="1318"/>
                    <a:pt x="383" y="1259"/>
                  </a:cubicBezTo>
                  <a:cubicBezTo>
                    <a:pt x="599" y="916"/>
                    <a:pt x="864" y="602"/>
                    <a:pt x="1188" y="347"/>
                  </a:cubicBezTo>
                  <a:cubicBezTo>
                    <a:pt x="1276" y="278"/>
                    <a:pt x="1286" y="160"/>
                    <a:pt x="1217" y="72"/>
                  </a:cubicBezTo>
                  <a:cubicBezTo>
                    <a:pt x="1177" y="26"/>
                    <a:pt x="1120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4636250" y="2036600"/>
              <a:ext cx="12025" cy="55000"/>
            </a:xfrm>
            <a:custGeom>
              <a:avLst/>
              <a:gdLst/>
              <a:ahLst/>
              <a:cxnLst/>
              <a:rect l="l" t="t" r="r" b="b"/>
              <a:pathLst>
                <a:path w="481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28" y="11"/>
                    <a:pt x="40" y="99"/>
                    <a:pt x="49" y="207"/>
                  </a:cubicBezTo>
                  <a:cubicBezTo>
                    <a:pt x="88" y="796"/>
                    <a:pt x="79" y="1395"/>
                    <a:pt x="2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97" y="2199"/>
                    <a:pt x="206" y="2199"/>
                    <a:pt x="206" y="2199"/>
                  </a:cubicBezTo>
                  <a:cubicBezTo>
                    <a:pt x="304" y="2199"/>
                    <a:pt x="393" y="2121"/>
                    <a:pt x="402" y="2023"/>
                  </a:cubicBezTo>
                  <a:cubicBezTo>
                    <a:pt x="461" y="1414"/>
                    <a:pt x="481" y="796"/>
                    <a:pt x="442" y="178"/>
                  </a:cubicBezTo>
                  <a:cubicBezTo>
                    <a:pt x="433" y="85"/>
                    <a:pt x="344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4625200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3" y="0"/>
                  </a:moveTo>
                  <a:cubicBezTo>
                    <a:pt x="1335" y="0"/>
                    <a:pt x="1270" y="33"/>
                    <a:pt x="1237" y="93"/>
                  </a:cubicBezTo>
                  <a:cubicBezTo>
                    <a:pt x="972" y="554"/>
                    <a:pt x="589" y="937"/>
                    <a:pt x="128" y="1212"/>
                  </a:cubicBezTo>
                  <a:cubicBezTo>
                    <a:pt x="30" y="1260"/>
                    <a:pt x="0" y="1378"/>
                    <a:pt x="59" y="1476"/>
                  </a:cubicBezTo>
                  <a:cubicBezTo>
                    <a:pt x="89" y="1535"/>
                    <a:pt x="157" y="1574"/>
                    <a:pt x="227" y="1574"/>
                  </a:cubicBezTo>
                  <a:cubicBezTo>
                    <a:pt x="256" y="1574"/>
                    <a:pt x="295" y="1565"/>
                    <a:pt x="325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502" y="24"/>
                  </a:cubicBezTo>
                  <a:cubicBezTo>
                    <a:pt x="1470" y="8"/>
                    <a:pt x="1436" y="0"/>
                    <a:pt x="14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4627650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56"/>
                    <a:pt x="50" y="1044"/>
                  </a:cubicBezTo>
                  <a:lnTo>
                    <a:pt x="20" y="1142"/>
                  </a:lnTo>
                  <a:cubicBezTo>
                    <a:pt x="1" y="1231"/>
                    <a:pt x="50" y="1319"/>
                    <a:pt x="129" y="1358"/>
                  </a:cubicBezTo>
                  <a:cubicBezTo>
                    <a:pt x="148" y="1368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87" y="956"/>
                    <a:pt x="1051" y="632"/>
                    <a:pt x="1453" y="357"/>
                  </a:cubicBezTo>
                  <a:cubicBezTo>
                    <a:pt x="1542" y="289"/>
                    <a:pt x="1561" y="171"/>
                    <a:pt x="1502" y="82"/>
                  </a:cubicBezTo>
                  <a:cubicBezTo>
                    <a:pt x="1460" y="28"/>
                    <a:pt x="1399" y="0"/>
                    <a:pt x="1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4769950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21" y="0"/>
                  </a:moveTo>
                  <a:cubicBezTo>
                    <a:pt x="170" y="0"/>
                    <a:pt x="119" y="20"/>
                    <a:pt x="79" y="56"/>
                  </a:cubicBezTo>
                  <a:cubicBezTo>
                    <a:pt x="0" y="134"/>
                    <a:pt x="1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92" y="1341"/>
                  </a:cubicBezTo>
                  <a:cubicBezTo>
                    <a:pt x="156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90" y="978"/>
                  </a:cubicBezTo>
                  <a:cubicBezTo>
                    <a:pt x="1138" y="723"/>
                    <a:pt x="717" y="418"/>
                    <a:pt x="353" y="56"/>
                  </a:cubicBezTo>
                  <a:cubicBezTo>
                    <a:pt x="315" y="18"/>
                    <a:pt x="268" y="0"/>
                    <a:pt x="2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4710825" y="1862725"/>
              <a:ext cx="20625" cy="44125"/>
            </a:xfrm>
            <a:custGeom>
              <a:avLst/>
              <a:gdLst/>
              <a:ahLst/>
              <a:cxnLst/>
              <a:rect l="l" t="t" r="r" b="b"/>
              <a:pathLst>
                <a:path w="825" h="1765" extrusionOk="0">
                  <a:moveTo>
                    <a:pt x="219" y="1"/>
                  </a:moveTo>
                  <a:cubicBezTo>
                    <a:pt x="202" y="1"/>
                    <a:pt x="184" y="3"/>
                    <a:pt x="167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22" y="1618"/>
                  </a:lnTo>
                  <a:cubicBezTo>
                    <a:pt x="442" y="1706"/>
                    <a:pt x="520" y="1765"/>
                    <a:pt x="609" y="1765"/>
                  </a:cubicBezTo>
                  <a:cubicBezTo>
                    <a:pt x="629" y="1765"/>
                    <a:pt x="648" y="1755"/>
                    <a:pt x="658" y="1755"/>
                  </a:cubicBezTo>
                  <a:cubicBezTo>
                    <a:pt x="766" y="1726"/>
                    <a:pt x="825" y="1618"/>
                    <a:pt x="795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4684575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29" y="1"/>
                  </a:moveTo>
                  <a:cubicBezTo>
                    <a:pt x="202" y="1"/>
                    <a:pt x="174" y="7"/>
                    <a:pt x="148" y="20"/>
                  </a:cubicBezTo>
                  <a:cubicBezTo>
                    <a:pt x="50" y="60"/>
                    <a:pt x="0" y="177"/>
                    <a:pt x="50" y="276"/>
                  </a:cubicBezTo>
                  <a:cubicBezTo>
                    <a:pt x="275" y="766"/>
                    <a:pt x="599" y="1218"/>
                    <a:pt x="1001" y="1580"/>
                  </a:cubicBezTo>
                  <a:cubicBezTo>
                    <a:pt x="1040" y="1610"/>
                    <a:pt x="1090" y="1630"/>
                    <a:pt x="1129" y="1630"/>
                  </a:cubicBezTo>
                  <a:cubicBezTo>
                    <a:pt x="1188" y="1630"/>
                    <a:pt x="1237" y="1610"/>
                    <a:pt x="1276" y="1561"/>
                  </a:cubicBezTo>
                  <a:cubicBezTo>
                    <a:pt x="1345" y="1482"/>
                    <a:pt x="1345" y="1364"/>
                    <a:pt x="1267" y="1286"/>
                  </a:cubicBezTo>
                  <a:cubicBezTo>
                    <a:pt x="903" y="962"/>
                    <a:pt x="599" y="550"/>
                    <a:pt x="403" y="119"/>
                  </a:cubicBezTo>
                  <a:cubicBezTo>
                    <a:pt x="374" y="47"/>
                    <a:pt x="303" y="1"/>
                    <a:pt x="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4756200" y="1876775"/>
              <a:ext cx="47625" cy="26400"/>
            </a:xfrm>
            <a:custGeom>
              <a:avLst/>
              <a:gdLst/>
              <a:ahLst/>
              <a:cxnLst/>
              <a:rect l="l" t="t" r="r" b="b"/>
              <a:pathLst>
                <a:path w="1905" h="1056" extrusionOk="0">
                  <a:moveTo>
                    <a:pt x="1679" y="1"/>
                  </a:moveTo>
                  <a:cubicBezTo>
                    <a:pt x="1653" y="1"/>
                    <a:pt x="1626" y="6"/>
                    <a:pt x="1601" y="16"/>
                  </a:cubicBezTo>
                  <a:lnTo>
                    <a:pt x="138" y="683"/>
                  </a:lnTo>
                  <a:cubicBezTo>
                    <a:pt x="40" y="732"/>
                    <a:pt x="1" y="850"/>
                    <a:pt x="40" y="938"/>
                  </a:cubicBezTo>
                  <a:cubicBezTo>
                    <a:pt x="70" y="1017"/>
                    <a:pt x="148" y="1056"/>
                    <a:pt x="217" y="1056"/>
                  </a:cubicBezTo>
                  <a:cubicBezTo>
                    <a:pt x="246" y="1056"/>
                    <a:pt x="275" y="1056"/>
                    <a:pt x="295" y="1036"/>
                  </a:cubicBezTo>
                  <a:lnTo>
                    <a:pt x="1767" y="369"/>
                  </a:lnTo>
                  <a:cubicBezTo>
                    <a:pt x="1865" y="330"/>
                    <a:pt x="1904" y="212"/>
                    <a:pt x="1865" y="114"/>
                  </a:cubicBezTo>
                  <a:cubicBezTo>
                    <a:pt x="1829" y="41"/>
                    <a:pt x="1755" y="1"/>
                    <a:pt x="1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4751050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5" y="0"/>
                  </a:moveTo>
                  <a:cubicBezTo>
                    <a:pt x="176" y="0"/>
                    <a:pt x="127" y="18"/>
                    <a:pt x="89" y="50"/>
                  </a:cubicBezTo>
                  <a:cubicBezTo>
                    <a:pt x="10" y="120"/>
                    <a:pt x="1" y="247"/>
                    <a:pt x="69" y="325"/>
                  </a:cubicBezTo>
                  <a:cubicBezTo>
                    <a:pt x="423" y="718"/>
                    <a:pt x="825" y="1081"/>
                    <a:pt x="1257" y="1385"/>
                  </a:cubicBezTo>
                  <a:cubicBezTo>
                    <a:pt x="1296" y="1415"/>
                    <a:pt x="1336" y="1424"/>
                    <a:pt x="1375" y="1424"/>
                  </a:cubicBezTo>
                  <a:cubicBezTo>
                    <a:pt x="1434" y="1424"/>
                    <a:pt x="1493" y="1395"/>
                    <a:pt x="153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97" y="443"/>
                    <a:pt x="364" y="61"/>
                  </a:cubicBezTo>
                  <a:cubicBezTo>
                    <a:pt x="328" y="20"/>
                    <a:pt x="277" y="0"/>
                    <a:pt x="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4723100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9" y="0"/>
                  </a:moveTo>
                  <a:cubicBezTo>
                    <a:pt x="1291" y="0"/>
                    <a:pt x="1244" y="17"/>
                    <a:pt x="120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79" y="1296"/>
                  </a:cubicBezTo>
                  <a:cubicBezTo>
                    <a:pt x="108" y="1335"/>
                    <a:pt x="167" y="1364"/>
                    <a:pt x="216" y="1364"/>
                  </a:cubicBezTo>
                  <a:cubicBezTo>
                    <a:pt x="265" y="1364"/>
                    <a:pt x="314" y="1345"/>
                    <a:pt x="343" y="1316"/>
                  </a:cubicBezTo>
                  <a:lnTo>
                    <a:pt x="1462" y="344"/>
                  </a:lnTo>
                  <a:cubicBezTo>
                    <a:pt x="1541" y="265"/>
                    <a:pt x="1551" y="147"/>
                    <a:pt x="1482" y="69"/>
                  </a:cubicBezTo>
                  <a:cubicBezTo>
                    <a:pt x="1445" y="22"/>
                    <a:pt x="1392" y="0"/>
                    <a:pt x="1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4667150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9" y="0"/>
                  </a:moveTo>
                  <a:cubicBezTo>
                    <a:pt x="188" y="0"/>
                    <a:pt x="156" y="8"/>
                    <a:pt x="128" y="24"/>
                  </a:cubicBezTo>
                  <a:cubicBezTo>
                    <a:pt x="30" y="82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27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37"/>
                  </a:cubicBezTo>
                  <a:cubicBezTo>
                    <a:pt x="1325" y="1879"/>
                    <a:pt x="1355" y="1761"/>
                    <a:pt x="1306" y="1672"/>
                  </a:cubicBezTo>
                  <a:lnTo>
                    <a:pt x="393" y="102"/>
                  </a:lnTo>
                  <a:cubicBezTo>
                    <a:pt x="353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4780000" y="2001925"/>
              <a:ext cx="31675" cy="43550"/>
            </a:xfrm>
            <a:custGeom>
              <a:avLst/>
              <a:gdLst/>
              <a:ahLst/>
              <a:cxnLst/>
              <a:rect l="l" t="t" r="r" b="b"/>
              <a:pathLst>
                <a:path w="1267" h="1742" extrusionOk="0">
                  <a:moveTo>
                    <a:pt x="213" y="0"/>
                  </a:moveTo>
                  <a:cubicBezTo>
                    <a:pt x="180" y="0"/>
                    <a:pt x="147" y="8"/>
                    <a:pt x="119" y="24"/>
                  </a:cubicBezTo>
                  <a:cubicBezTo>
                    <a:pt x="30" y="83"/>
                    <a:pt x="1" y="201"/>
                    <a:pt x="50" y="289"/>
                  </a:cubicBezTo>
                  <a:lnTo>
                    <a:pt x="884" y="1653"/>
                  </a:lnTo>
                  <a:cubicBezTo>
                    <a:pt x="913" y="1712"/>
                    <a:pt x="982" y="1742"/>
                    <a:pt x="1051" y="1742"/>
                  </a:cubicBezTo>
                  <a:cubicBezTo>
                    <a:pt x="1080" y="1742"/>
                    <a:pt x="1120" y="1731"/>
                    <a:pt x="1149" y="1712"/>
                  </a:cubicBezTo>
                  <a:cubicBezTo>
                    <a:pt x="1237" y="1663"/>
                    <a:pt x="1266" y="1545"/>
                    <a:pt x="1208" y="1447"/>
                  </a:cubicBezTo>
                  <a:lnTo>
                    <a:pt x="383" y="93"/>
                  </a:lnTo>
                  <a:cubicBezTo>
                    <a:pt x="350" y="33"/>
                    <a:pt x="281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4727500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76" y="1"/>
                  </a:moveTo>
                  <a:cubicBezTo>
                    <a:pt x="1307" y="1"/>
                    <a:pt x="1241" y="35"/>
                    <a:pt x="1208" y="102"/>
                  </a:cubicBezTo>
                  <a:cubicBezTo>
                    <a:pt x="874" y="682"/>
                    <a:pt x="492" y="1251"/>
                    <a:pt x="69" y="1781"/>
                  </a:cubicBezTo>
                  <a:cubicBezTo>
                    <a:pt x="1" y="1859"/>
                    <a:pt x="10" y="1986"/>
                    <a:pt x="99" y="2045"/>
                  </a:cubicBezTo>
                  <a:cubicBezTo>
                    <a:pt x="128" y="2075"/>
                    <a:pt x="178" y="2095"/>
                    <a:pt x="217" y="2095"/>
                  </a:cubicBezTo>
                  <a:cubicBezTo>
                    <a:pt x="276" y="2095"/>
                    <a:pt x="335" y="2065"/>
                    <a:pt x="374" y="2016"/>
                  </a:cubicBezTo>
                  <a:cubicBezTo>
                    <a:pt x="806" y="1476"/>
                    <a:pt x="1198" y="89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2" y="8"/>
                    <a:pt x="1408" y="1"/>
                    <a:pt x="1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4674525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44" y="2046"/>
                  </a:lnTo>
                  <a:cubicBezTo>
                    <a:pt x="873" y="2125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4"/>
                  </a:cubicBezTo>
                  <a:cubicBezTo>
                    <a:pt x="1197" y="2105"/>
                    <a:pt x="1237" y="1987"/>
                    <a:pt x="1197" y="1889"/>
                  </a:cubicBezTo>
                  <a:lnTo>
                    <a:pt x="402" y="114"/>
                  </a:lnTo>
                  <a:cubicBezTo>
                    <a:pt x="366" y="41"/>
                    <a:pt x="292" y="0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4760625" y="2089900"/>
              <a:ext cx="46625" cy="18875"/>
            </a:xfrm>
            <a:custGeom>
              <a:avLst/>
              <a:gdLst/>
              <a:ahLst/>
              <a:cxnLst/>
              <a:rect l="l" t="t" r="r" b="b"/>
              <a:pathLst>
                <a:path w="1865" h="755" extrusionOk="0">
                  <a:moveTo>
                    <a:pt x="1655" y="1"/>
                  </a:moveTo>
                  <a:cubicBezTo>
                    <a:pt x="1638" y="1"/>
                    <a:pt x="1619" y="3"/>
                    <a:pt x="1600" y="9"/>
                  </a:cubicBezTo>
                  <a:lnTo>
                    <a:pt x="167" y="371"/>
                  </a:lnTo>
                  <a:cubicBezTo>
                    <a:pt x="69" y="401"/>
                    <a:pt x="0" y="509"/>
                    <a:pt x="3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98" y="381"/>
                  </a:lnTo>
                  <a:cubicBezTo>
                    <a:pt x="1796" y="352"/>
                    <a:pt x="1865" y="254"/>
                    <a:pt x="1836" y="146"/>
                  </a:cubicBezTo>
                  <a:cubicBezTo>
                    <a:pt x="1811" y="57"/>
                    <a:pt x="1740" y="1"/>
                    <a:pt x="16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4773875" y="2136700"/>
              <a:ext cx="31175" cy="43225"/>
            </a:xfrm>
            <a:custGeom>
              <a:avLst/>
              <a:gdLst/>
              <a:ahLst/>
              <a:cxnLst/>
              <a:rect l="l" t="t" r="r" b="b"/>
              <a:pathLst>
                <a:path w="1247" h="1729" extrusionOk="0">
                  <a:moveTo>
                    <a:pt x="217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3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94" y="1698"/>
                    <a:pt x="952" y="1728"/>
                    <a:pt x="1021" y="1728"/>
                  </a:cubicBezTo>
                  <a:cubicBezTo>
                    <a:pt x="1060" y="1728"/>
                    <a:pt x="1090" y="1718"/>
                    <a:pt x="1119" y="1709"/>
                  </a:cubicBezTo>
                  <a:cubicBezTo>
                    <a:pt x="1217" y="1650"/>
                    <a:pt x="1247" y="1532"/>
                    <a:pt x="1188" y="1434"/>
                  </a:cubicBezTo>
                  <a:lnTo>
                    <a:pt x="471" y="237"/>
                  </a:lnTo>
                  <a:cubicBezTo>
                    <a:pt x="471" y="207"/>
                    <a:pt x="452" y="178"/>
                    <a:pt x="432" y="148"/>
                  </a:cubicBezTo>
                  <a:lnTo>
                    <a:pt x="373" y="69"/>
                  </a:lnTo>
                  <a:cubicBezTo>
                    <a:pt x="332" y="23"/>
                    <a:pt x="274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4696825" y="214332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31" y="1139"/>
                    <a:pt x="1" y="1257"/>
                    <a:pt x="60" y="1345"/>
                  </a:cubicBezTo>
                  <a:cubicBezTo>
                    <a:pt x="99" y="1404"/>
                    <a:pt x="158" y="1433"/>
                    <a:pt x="227" y="1433"/>
                  </a:cubicBezTo>
                  <a:cubicBezTo>
                    <a:pt x="266" y="1433"/>
                    <a:pt x="295" y="1424"/>
                    <a:pt x="335" y="1404"/>
                  </a:cubicBezTo>
                  <a:cubicBezTo>
                    <a:pt x="816" y="1100"/>
                    <a:pt x="1267" y="737"/>
                    <a:pt x="1679" y="334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4670100" y="2215375"/>
              <a:ext cx="57175" cy="13600"/>
            </a:xfrm>
            <a:custGeom>
              <a:avLst/>
              <a:gdLst/>
              <a:ahLst/>
              <a:cxnLst/>
              <a:rect l="l" t="t" r="r" b="b"/>
              <a:pathLst>
                <a:path w="2287" h="544" extrusionOk="0">
                  <a:moveTo>
                    <a:pt x="200" y="0"/>
                  </a:moveTo>
                  <a:cubicBezTo>
                    <a:pt x="107" y="0"/>
                    <a:pt x="29" y="65"/>
                    <a:pt x="20" y="161"/>
                  </a:cubicBezTo>
                  <a:cubicBezTo>
                    <a:pt x="1" y="269"/>
                    <a:pt x="69" y="367"/>
                    <a:pt x="177" y="387"/>
                  </a:cubicBezTo>
                  <a:cubicBezTo>
                    <a:pt x="805" y="485"/>
                    <a:pt x="1453" y="534"/>
                    <a:pt x="2090" y="544"/>
                  </a:cubicBezTo>
                  <a:lnTo>
                    <a:pt x="2101" y="544"/>
                  </a:lnTo>
                  <a:cubicBezTo>
                    <a:pt x="2199" y="544"/>
                    <a:pt x="2287" y="455"/>
                    <a:pt x="2287" y="348"/>
                  </a:cubicBezTo>
                  <a:cubicBezTo>
                    <a:pt x="2287" y="239"/>
                    <a:pt x="2208" y="151"/>
                    <a:pt x="2101" y="151"/>
                  </a:cubicBezTo>
                  <a:cubicBezTo>
                    <a:pt x="1473" y="151"/>
                    <a:pt x="854" y="92"/>
                    <a:pt x="236" y="4"/>
                  </a:cubicBezTo>
                  <a:cubicBezTo>
                    <a:pt x="224" y="1"/>
                    <a:pt x="212" y="0"/>
                    <a:pt x="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4750325" y="218222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4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1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801"/>
                    <a:pt x="1345" y="1683"/>
                    <a:pt x="1295" y="1585"/>
                  </a:cubicBezTo>
                  <a:lnTo>
                    <a:pt x="471" y="241"/>
                  </a:lnTo>
                  <a:cubicBezTo>
                    <a:pt x="462" y="221"/>
                    <a:pt x="452" y="191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4672550" y="2250675"/>
              <a:ext cx="56200" cy="31300"/>
            </a:xfrm>
            <a:custGeom>
              <a:avLst/>
              <a:gdLst/>
              <a:ahLst/>
              <a:cxnLst/>
              <a:rect l="l" t="t" r="r" b="b"/>
              <a:pathLst>
                <a:path w="2248" h="1252" extrusionOk="0">
                  <a:moveTo>
                    <a:pt x="215" y="1"/>
                  </a:moveTo>
                  <a:cubicBezTo>
                    <a:pt x="154" y="1"/>
                    <a:pt x="96" y="29"/>
                    <a:pt x="60" y="83"/>
                  </a:cubicBezTo>
                  <a:cubicBezTo>
                    <a:pt x="1" y="172"/>
                    <a:pt x="20" y="299"/>
                    <a:pt x="108" y="358"/>
                  </a:cubicBezTo>
                  <a:cubicBezTo>
                    <a:pt x="677" y="751"/>
                    <a:pt x="1306" y="1045"/>
                    <a:pt x="1983" y="1241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202"/>
                    <a:pt x="2219" y="1114"/>
                  </a:cubicBezTo>
                  <a:cubicBezTo>
                    <a:pt x="2248" y="1016"/>
                    <a:pt x="2189" y="898"/>
                    <a:pt x="2091" y="868"/>
                  </a:cubicBezTo>
                  <a:cubicBezTo>
                    <a:pt x="1453" y="682"/>
                    <a:pt x="864" y="408"/>
                    <a:pt x="324" y="35"/>
                  </a:cubicBezTo>
                  <a:cubicBezTo>
                    <a:pt x="290" y="12"/>
                    <a:pt x="252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4753750" y="2244100"/>
              <a:ext cx="44925" cy="35650"/>
            </a:xfrm>
            <a:custGeom>
              <a:avLst/>
              <a:gdLst/>
              <a:ahLst/>
              <a:cxnLst/>
              <a:rect l="l" t="t" r="r" b="b"/>
              <a:pathLst>
                <a:path w="1797" h="1426" extrusionOk="0">
                  <a:moveTo>
                    <a:pt x="1580" y="1"/>
                  </a:moveTo>
                  <a:cubicBezTo>
                    <a:pt x="1540" y="1"/>
                    <a:pt x="1499" y="14"/>
                    <a:pt x="1463" y="42"/>
                  </a:cubicBezTo>
                  <a:lnTo>
                    <a:pt x="99" y="1072"/>
                  </a:lnTo>
                  <a:cubicBezTo>
                    <a:pt x="20" y="1142"/>
                    <a:pt x="1" y="1259"/>
                    <a:pt x="70" y="1347"/>
                  </a:cubicBezTo>
                  <a:cubicBezTo>
                    <a:pt x="99" y="1397"/>
                    <a:pt x="158" y="1426"/>
                    <a:pt x="216" y="1426"/>
                  </a:cubicBezTo>
                  <a:cubicBezTo>
                    <a:pt x="266" y="1426"/>
                    <a:pt x="305" y="1406"/>
                    <a:pt x="334" y="1386"/>
                  </a:cubicBezTo>
                  <a:lnTo>
                    <a:pt x="1699" y="346"/>
                  </a:lnTo>
                  <a:cubicBezTo>
                    <a:pt x="1786" y="287"/>
                    <a:pt x="1797" y="160"/>
                    <a:pt x="1738" y="82"/>
                  </a:cubicBezTo>
                  <a:cubicBezTo>
                    <a:pt x="1697" y="29"/>
                    <a:pt x="1639" y="1"/>
                    <a:pt x="1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4884750" y="1833425"/>
              <a:ext cx="34625" cy="42275"/>
            </a:xfrm>
            <a:custGeom>
              <a:avLst/>
              <a:gdLst/>
              <a:ahLst/>
              <a:cxnLst/>
              <a:rect l="l" t="t" r="r" b="b"/>
              <a:pathLst>
                <a:path w="1385" h="1691" extrusionOk="0">
                  <a:moveTo>
                    <a:pt x="221" y="1"/>
                  </a:moveTo>
                  <a:cubicBezTo>
                    <a:pt x="181" y="1"/>
                    <a:pt x="141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1"/>
                    <a:pt x="1296" y="1641"/>
                  </a:cubicBezTo>
                  <a:cubicBezTo>
                    <a:pt x="1375" y="1573"/>
                    <a:pt x="1385" y="1455"/>
                    <a:pt x="1316" y="1367"/>
                  </a:cubicBezTo>
                  <a:cubicBezTo>
                    <a:pt x="1110" y="1122"/>
                    <a:pt x="914" y="84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4940700" y="1828575"/>
              <a:ext cx="50325" cy="14250"/>
            </a:xfrm>
            <a:custGeom>
              <a:avLst/>
              <a:gdLst/>
              <a:ahLst/>
              <a:cxnLst/>
              <a:rect l="l" t="t" r="r" b="b"/>
              <a:pathLst>
                <a:path w="2013" h="570" extrusionOk="0">
                  <a:moveTo>
                    <a:pt x="1816" y="1"/>
                  </a:moveTo>
                  <a:cubicBezTo>
                    <a:pt x="1266" y="10"/>
                    <a:pt x="707" y="69"/>
                    <a:pt x="167" y="187"/>
                  </a:cubicBezTo>
                  <a:cubicBezTo>
                    <a:pt x="69" y="217"/>
                    <a:pt x="0" y="315"/>
                    <a:pt x="20" y="422"/>
                  </a:cubicBezTo>
                  <a:cubicBezTo>
                    <a:pt x="39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66" y="462"/>
                    <a:pt x="1295" y="393"/>
                    <a:pt x="1825" y="383"/>
                  </a:cubicBezTo>
                  <a:cubicBezTo>
                    <a:pt x="1934" y="383"/>
                    <a:pt x="2012" y="295"/>
                    <a:pt x="2012" y="187"/>
                  </a:cubicBezTo>
                  <a:cubicBezTo>
                    <a:pt x="2012" y="79"/>
                    <a:pt x="1923" y="1"/>
                    <a:pt x="1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5098200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0"/>
                    <a:pt x="187" y="1"/>
                  </a:cubicBezTo>
                  <a:cubicBezTo>
                    <a:pt x="79" y="11"/>
                    <a:pt x="0" y="99"/>
                    <a:pt x="10" y="207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7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5071450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7" y="0"/>
                  </a:moveTo>
                  <a:cubicBezTo>
                    <a:pt x="1322" y="0"/>
                    <a:pt x="1277" y="15"/>
                    <a:pt x="1237" y="46"/>
                  </a:cubicBezTo>
                  <a:lnTo>
                    <a:pt x="99" y="988"/>
                  </a:lnTo>
                  <a:cubicBezTo>
                    <a:pt x="10" y="1057"/>
                    <a:pt x="1" y="1174"/>
                    <a:pt x="69" y="1263"/>
                  </a:cubicBezTo>
                  <a:cubicBezTo>
                    <a:pt x="108" y="1302"/>
                    <a:pt x="167" y="1331"/>
                    <a:pt x="217" y="1331"/>
                  </a:cubicBezTo>
                  <a:cubicBezTo>
                    <a:pt x="265" y="1331"/>
                    <a:pt x="305" y="1312"/>
                    <a:pt x="344" y="1283"/>
                  </a:cubicBezTo>
                  <a:lnTo>
                    <a:pt x="1492" y="341"/>
                  </a:lnTo>
                  <a:cubicBezTo>
                    <a:pt x="1571" y="272"/>
                    <a:pt x="1580" y="154"/>
                    <a:pt x="1512" y="66"/>
                  </a:cubicBezTo>
                  <a:cubicBezTo>
                    <a:pt x="1474" y="23"/>
                    <a:pt x="1421" y="0"/>
                    <a:pt x="1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5080025" y="1969850"/>
              <a:ext cx="28750" cy="45450"/>
            </a:xfrm>
            <a:custGeom>
              <a:avLst/>
              <a:gdLst/>
              <a:ahLst/>
              <a:cxnLst/>
              <a:rect l="l" t="t" r="r" b="b"/>
              <a:pathLst>
                <a:path w="1150" h="1818" extrusionOk="0">
                  <a:moveTo>
                    <a:pt x="223" y="0"/>
                  </a:moveTo>
                  <a:cubicBezTo>
                    <a:pt x="194" y="0"/>
                    <a:pt x="165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57" y="1710"/>
                  </a:lnTo>
                  <a:cubicBezTo>
                    <a:pt x="796" y="1778"/>
                    <a:pt x="864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10" y="1749"/>
                    <a:pt x="1149" y="1631"/>
                    <a:pt x="1110" y="1533"/>
                  </a:cubicBezTo>
                  <a:lnTo>
                    <a:pt x="393" y="100"/>
                  </a:lnTo>
                  <a:cubicBezTo>
                    <a:pt x="359" y="38"/>
                    <a:pt x="291" y="0"/>
                    <a:pt x="2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50739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5" y="0"/>
                  </a:moveTo>
                  <a:cubicBezTo>
                    <a:pt x="1150" y="0"/>
                    <a:pt x="1105" y="15"/>
                    <a:pt x="1069" y="46"/>
                  </a:cubicBezTo>
                  <a:lnTo>
                    <a:pt x="88" y="910"/>
                  </a:lnTo>
                  <a:cubicBezTo>
                    <a:pt x="9" y="988"/>
                    <a:pt x="0" y="1106"/>
                    <a:pt x="79" y="1185"/>
                  </a:cubicBezTo>
                  <a:cubicBezTo>
                    <a:pt x="118" y="1233"/>
                    <a:pt x="166" y="1253"/>
                    <a:pt x="216" y="1253"/>
                  </a:cubicBezTo>
                  <a:cubicBezTo>
                    <a:pt x="265" y="1253"/>
                    <a:pt x="314" y="1233"/>
                    <a:pt x="353" y="1204"/>
                  </a:cubicBezTo>
                  <a:lnTo>
                    <a:pt x="1324" y="341"/>
                  </a:lnTo>
                  <a:cubicBezTo>
                    <a:pt x="1413" y="272"/>
                    <a:pt x="1413" y="144"/>
                    <a:pt x="1344" y="66"/>
                  </a:cubicBezTo>
                  <a:cubicBezTo>
                    <a:pt x="1306" y="23"/>
                    <a:pt x="1251" y="0"/>
                    <a:pt x="1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5084450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1"/>
                  </a:moveTo>
                  <a:cubicBezTo>
                    <a:pt x="195" y="1"/>
                    <a:pt x="176" y="4"/>
                    <a:pt x="158" y="9"/>
                  </a:cubicBezTo>
                  <a:cubicBezTo>
                    <a:pt x="50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87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3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2" y="49"/>
                    <a:pt x="295" y="1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5065325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2" y="0"/>
                  </a:moveTo>
                  <a:cubicBezTo>
                    <a:pt x="1768" y="0"/>
                    <a:pt x="1743" y="4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59"/>
                    <a:pt x="39" y="867"/>
                  </a:cubicBezTo>
                  <a:cubicBezTo>
                    <a:pt x="69" y="945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43" y="48"/>
                    <a:pt x="1872" y="0"/>
                    <a:pt x="1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5081500" y="223402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4"/>
                    <a:pt x="158" y="14"/>
                  </a:cubicBezTo>
                  <a:cubicBezTo>
                    <a:pt x="50" y="53"/>
                    <a:pt x="1" y="161"/>
                    <a:pt x="40" y="259"/>
                  </a:cubicBezTo>
                  <a:lnTo>
                    <a:pt x="609" y="1800"/>
                  </a:lnTo>
                  <a:cubicBezTo>
                    <a:pt x="639" y="1868"/>
                    <a:pt x="718" y="1917"/>
                    <a:pt x="796" y="1917"/>
                  </a:cubicBezTo>
                  <a:cubicBezTo>
                    <a:pt x="816" y="1917"/>
                    <a:pt x="835" y="1917"/>
                    <a:pt x="864" y="1907"/>
                  </a:cubicBezTo>
                  <a:cubicBezTo>
                    <a:pt x="963" y="1868"/>
                    <a:pt x="1012" y="1760"/>
                    <a:pt x="973" y="166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5070725" y="2296350"/>
              <a:ext cx="40750" cy="33225"/>
            </a:xfrm>
            <a:custGeom>
              <a:avLst/>
              <a:gdLst/>
              <a:ahLst/>
              <a:cxnLst/>
              <a:rect l="l" t="t" r="r" b="b"/>
              <a:pathLst>
                <a:path w="1630" h="1329" extrusionOk="0">
                  <a:moveTo>
                    <a:pt x="223" y="1"/>
                  </a:moveTo>
                  <a:cubicBezTo>
                    <a:pt x="166" y="1"/>
                    <a:pt x="109" y="26"/>
                    <a:pt x="69" y="72"/>
                  </a:cubicBezTo>
                  <a:cubicBezTo>
                    <a:pt x="0" y="160"/>
                    <a:pt x="20" y="278"/>
                    <a:pt x="98" y="347"/>
                  </a:cubicBezTo>
                  <a:lnTo>
                    <a:pt x="1286" y="1279"/>
                  </a:lnTo>
                  <a:cubicBezTo>
                    <a:pt x="1325" y="1309"/>
                    <a:pt x="1364" y="1328"/>
                    <a:pt x="1404" y="1328"/>
                  </a:cubicBezTo>
                  <a:cubicBezTo>
                    <a:pt x="1463" y="1328"/>
                    <a:pt x="1521" y="1298"/>
                    <a:pt x="1561" y="1250"/>
                  </a:cubicBezTo>
                  <a:cubicBezTo>
                    <a:pt x="1629" y="1171"/>
                    <a:pt x="1609" y="1043"/>
                    <a:pt x="1531" y="975"/>
                  </a:cubicBezTo>
                  <a:lnTo>
                    <a:pt x="344" y="42"/>
                  </a:lnTo>
                  <a:cubicBezTo>
                    <a:pt x="307" y="14"/>
                    <a:pt x="265" y="1"/>
                    <a:pt x="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5018225" y="2292250"/>
              <a:ext cx="35825" cy="35600"/>
            </a:xfrm>
            <a:custGeom>
              <a:avLst/>
              <a:gdLst/>
              <a:ahLst/>
              <a:cxnLst/>
              <a:rect l="l" t="t" r="r" b="b"/>
              <a:pathLst>
                <a:path w="1433" h="1424" extrusionOk="0">
                  <a:moveTo>
                    <a:pt x="1221" y="1"/>
                  </a:moveTo>
                  <a:cubicBezTo>
                    <a:pt x="1170" y="1"/>
                    <a:pt x="1119" y="20"/>
                    <a:pt x="1079" y="59"/>
                  </a:cubicBezTo>
                  <a:lnTo>
                    <a:pt x="69" y="1089"/>
                  </a:lnTo>
                  <a:cubicBezTo>
                    <a:pt x="0" y="1168"/>
                    <a:pt x="0" y="1296"/>
                    <a:pt x="69" y="1364"/>
                  </a:cubicBezTo>
                  <a:cubicBezTo>
                    <a:pt x="108" y="1403"/>
                    <a:pt x="157" y="1423"/>
                    <a:pt x="207" y="1423"/>
                  </a:cubicBezTo>
                  <a:cubicBezTo>
                    <a:pt x="25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33" y="256"/>
                    <a:pt x="1433" y="128"/>
                    <a:pt x="1354" y="59"/>
                  </a:cubicBezTo>
                  <a:cubicBezTo>
                    <a:pt x="1320" y="20"/>
                    <a:pt x="1271" y="1"/>
                    <a:pt x="1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4943400" y="2295675"/>
              <a:ext cx="39500" cy="31925"/>
            </a:xfrm>
            <a:custGeom>
              <a:avLst/>
              <a:gdLst/>
              <a:ahLst/>
              <a:cxnLst/>
              <a:rect l="l" t="t" r="r" b="b"/>
              <a:pathLst>
                <a:path w="1580" h="1277" extrusionOk="0">
                  <a:moveTo>
                    <a:pt x="212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32" y="678"/>
                    <a:pt x="825" y="982"/>
                    <a:pt x="1257" y="1247"/>
                  </a:cubicBezTo>
                  <a:cubicBezTo>
                    <a:pt x="1286" y="1266"/>
                    <a:pt x="1325" y="1277"/>
                    <a:pt x="1355" y="1277"/>
                  </a:cubicBezTo>
                  <a:cubicBezTo>
                    <a:pt x="1423" y="1277"/>
                    <a:pt x="1482" y="1237"/>
                    <a:pt x="1521" y="1179"/>
                  </a:cubicBezTo>
                  <a:cubicBezTo>
                    <a:pt x="1580" y="1090"/>
                    <a:pt x="1551" y="972"/>
                    <a:pt x="1453" y="913"/>
                  </a:cubicBezTo>
                  <a:cubicBezTo>
                    <a:pt x="1050" y="668"/>
                    <a:pt x="687" y="383"/>
                    <a:pt x="354" y="60"/>
                  </a:cubicBezTo>
                  <a:cubicBezTo>
                    <a:pt x="314" y="21"/>
                    <a:pt x="263" y="1"/>
                    <a:pt x="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4890150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05" y="0"/>
                  </a:moveTo>
                  <a:cubicBezTo>
                    <a:pt x="1261" y="0"/>
                    <a:pt x="1217" y="16"/>
                    <a:pt x="1178" y="46"/>
                  </a:cubicBezTo>
                  <a:lnTo>
                    <a:pt x="99" y="879"/>
                  </a:lnTo>
                  <a:cubicBezTo>
                    <a:pt x="11" y="949"/>
                    <a:pt x="1" y="1066"/>
                    <a:pt x="59" y="1154"/>
                  </a:cubicBezTo>
                  <a:cubicBezTo>
                    <a:pt x="99" y="1204"/>
                    <a:pt x="158" y="1223"/>
                    <a:pt x="216" y="1223"/>
                  </a:cubicBezTo>
                  <a:cubicBezTo>
                    <a:pt x="256" y="1223"/>
                    <a:pt x="305" y="1213"/>
                    <a:pt x="334" y="1184"/>
                  </a:cubicBezTo>
                  <a:lnTo>
                    <a:pt x="141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15" y="25"/>
                    <a:pt x="1360" y="0"/>
                    <a:pt x="1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4875925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16" y="0"/>
                  </a:moveTo>
                  <a:cubicBezTo>
                    <a:pt x="196" y="0"/>
                    <a:pt x="177" y="3"/>
                    <a:pt x="157" y="9"/>
                  </a:cubicBezTo>
                  <a:cubicBezTo>
                    <a:pt x="50" y="48"/>
                    <a:pt x="0" y="156"/>
                    <a:pt x="40" y="264"/>
                  </a:cubicBezTo>
                  <a:cubicBezTo>
                    <a:pt x="216" y="744"/>
                    <a:pt x="462" y="1206"/>
                    <a:pt x="776" y="1627"/>
                  </a:cubicBezTo>
                  <a:cubicBezTo>
                    <a:pt x="815" y="1677"/>
                    <a:pt x="874" y="1706"/>
                    <a:pt x="933" y="1706"/>
                  </a:cubicBezTo>
                  <a:cubicBezTo>
                    <a:pt x="972" y="1706"/>
                    <a:pt x="1012" y="1697"/>
                    <a:pt x="1041" y="1667"/>
                  </a:cubicBezTo>
                  <a:cubicBezTo>
                    <a:pt x="1129" y="1608"/>
                    <a:pt x="1149" y="1481"/>
                    <a:pt x="1090" y="1402"/>
                  </a:cubicBezTo>
                  <a:cubicBezTo>
                    <a:pt x="796" y="1010"/>
                    <a:pt x="570" y="578"/>
                    <a:pt x="403" y="126"/>
                  </a:cubicBezTo>
                  <a:cubicBezTo>
                    <a:pt x="372" y="48"/>
                    <a:pt x="295" y="0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4880350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57" y="1302"/>
                    <a:pt x="216" y="1302"/>
                  </a:cubicBezTo>
                  <a:cubicBezTo>
                    <a:pt x="265" y="1302"/>
                    <a:pt x="305" y="1293"/>
                    <a:pt x="344" y="1253"/>
                  </a:cubicBezTo>
                  <a:lnTo>
                    <a:pt x="1374" y="340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2"/>
                    <a:pt x="1295" y="0"/>
                    <a:pt x="12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4880100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8" y="1"/>
                  </a:moveTo>
                  <a:cubicBezTo>
                    <a:pt x="1026" y="1"/>
                    <a:pt x="985" y="14"/>
                    <a:pt x="952" y="42"/>
                  </a:cubicBezTo>
                  <a:cubicBezTo>
                    <a:pt x="589" y="327"/>
                    <a:pt x="295" y="670"/>
                    <a:pt x="60" y="1053"/>
                  </a:cubicBezTo>
                  <a:cubicBezTo>
                    <a:pt x="1" y="1152"/>
                    <a:pt x="30" y="1269"/>
                    <a:pt x="118" y="1318"/>
                  </a:cubicBezTo>
                  <a:cubicBezTo>
                    <a:pt x="158" y="1338"/>
                    <a:pt x="187" y="1348"/>
                    <a:pt x="226" y="1348"/>
                  </a:cubicBezTo>
                  <a:cubicBezTo>
                    <a:pt x="285" y="1348"/>
                    <a:pt x="354" y="1318"/>
                    <a:pt x="393" y="1259"/>
                  </a:cubicBezTo>
                  <a:cubicBezTo>
                    <a:pt x="599" y="916"/>
                    <a:pt x="874" y="602"/>
                    <a:pt x="1198" y="347"/>
                  </a:cubicBezTo>
                  <a:cubicBezTo>
                    <a:pt x="1276" y="278"/>
                    <a:pt x="1286" y="160"/>
                    <a:pt x="1227" y="72"/>
                  </a:cubicBezTo>
                  <a:cubicBezTo>
                    <a:pt x="1187" y="26"/>
                    <a:pt x="1127" y="1"/>
                    <a:pt x="10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4886975" y="2036600"/>
              <a:ext cx="11800" cy="55000"/>
            </a:xfrm>
            <a:custGeom>
              <a:avLst/>
              <a:gdLst/>
              <a:ahLst/>
              <a:cxnLst/>
              <a:rect l="l" t="t" r="r" b="b"/>
              <a:pathLst>
                <a:path w="472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18" y="11"/>
                    <a:pt x="40" y="99"/>
                    <a:pt x="49" y="207"/>
                  </a:cubicBezTo>
                  <a:cubicBezTo>
                    <a:pt x="88" y="796"/>
                    <a:pt x="69" y="1395"/>
                    <a:pt x="1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86" y="2199"/>
                    <a:pt x="197" y="2199"/>
                    <a:pt x="206" y="2199"/>
                  </a:cubicBezTo>
                  <a:cubicBezTo>
                    <a:pt x="304" y="2199"/>
                    <a:pt x="383" y="2121"/>
                    <a:pt x="402" y="2023"/>
                  </a:cubicBezTo>
                  <a:cubicBezTo>
                    <a:pt x="461" y="1414"/>
                    <a:pt x="471" y="796"/>
                    <a:pt x="432" y="178"/>
                  </a:cubicBezTo>
                  <a:cubicBezTo>
                    <a:pt x="423" y="85"/>
                    <a:pt x="343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4875925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0" y="0"/>
                  </a:moveTo>
                  <a:cubicBezTo>
                    <a:pt x="1334" y="0"/>
                    <a:pt x="1267" y="33"/>
                    <a:pt x="1227" y="93"/>
                  </a:cubicBezTo>
                  <a:cubicBezTo>
                    <a:pt x="972" y="554"/>
                    <a:pt x="589" y="937"/>
                    <a:pt x="118" y="1212"/>
                  </a:cubicBezTo>
                  <a:cubicBezTo>
                    <a:pt x="30" y="1260"/>
                    <a:pt x="0" y="1378"/>
                    <a:pt x="50" y="1476"/>
                  </a:cubicBezTo>
                  <a:cubicBezTo>
                    <a:pt x="89" y="1535"/>
                    <a:pt x="157" y="1574"/>
                    <a:pt x="216" y="1574"/>
                  </a:cubicBezTo>
                  <a:cubicBezTo>
                    <a:pt x="256" y="1574"/>
                    <a:pt x="285" y="1565"/>
                    <a:pt x="314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492" y="24"/>
                  </a:cubicBezTo>
                  <a:cubicBezTo>
                    <a:pt x="1463" y="8"/>
                    <a:pt x="1432" y="0"/>
                    <a:pt x="1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4878375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56"/>
                    <a:pt x="40" y="1044"/>
                  </a:cubicBezTo>
                  <a:lnTo>
                    <a:pt x="20" y="1142"/>
                  </a:lnTo>
                  <a:cubicBezTo>
                    <a:pt x="1" y="1231"/>
                    <a:pt x="40" y="1319"/>
                    <a:pt x="118" y="1358"/>
                  </a:cubicBezTo>
                  <a:cubicBezTo>
                    <a:pt x="148" y="1368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78" y="956"/>
                    <a:pt x="1051" y="632"/>
                    <a:pt x="1443" y="357"/>
                  </a:cubicBezTo>
                  <a:cubicBezTo>
                    <a:pt x="1531" y="289"/>
                    <a:pt x="1561" y="171"/>
                    <a:pt x="1492" y="82"/>
                  </a:cubicBezTo>
                  <a:cubicBezTo>
                    <a:pt x="1456" y="28"/>
                    <a:pt x="1397" y="0"/>
                    <a:pt x="1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5020675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17" y="0"/>
                  </a:moveTo>
                  <a:cubicBezTo>
                    <a:pt x="165" y="0"/>
                    <a:pt x="114" y="20"/>
                    <a:pt x="79" y="56"/>
                  </a:cubicBezTo>
                  <a:cubicBezTo>
                    <a:pt x="0" y="134"/>
                    <a:pt x="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82" y="1341"/>
                  </a:cubicBezTo>
                  <a:cubicBezTo>
                    <a:pt x="155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80" y="978"/>
                  </a:cubicBezTo>
                  <a:cubicBezTo>
                    <a:pt x="1129" y="723"/>
                    <a:pt x="717" y="409"/>
                    <a:pt x="353" y="56"/>
                  </a:cubicBezTo>
                  <a:cubicBezTo>
                    <a:pt x="315" y="18"/>
                    <a:pt x="266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4961550" y="1862725"/>
              <a:ext cx="20375" cy="44125"/>
            </a:xfrm>
            <a:custGeom>
              <a:avLst/>
              <a:gdLst/>
              <a:ahLst/>
              <a:cxnLst/>
              <a:rect l="l" t="t" r="r" b="b"/>
              <a:pathLst>
                <a:path w="815" h="1765" extrusionOk="0">
                  <a:moveTo>
                    <a:pt x="214" y="1"/>
                  </a:moveTo>
                  <a:cubicBezTo>
                    <a:pt x="195" y="1"/>
                    <a:pt x="176" y="3"/>
                    <a:pt x="158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13" y="1618"/>
                  </a:lnTo>
                  <a:cubicBezTo>
                    <a:pt x="442" y="1706"/>
                    <a:pt x="520" y="1765"/>
                    <a:pt x="599" y="1765"/>
                  </a:cubicBezTo>
                  <a:cubicBezTo>
                    <a:pt x="618" y="1765"/>
                    <a:pt x="638" y="1755"/>
                    <a:pt x="658" y="1755"/>
                  </a:cubicBezTo>
                  <a:cubicBezTo>
                    <a:pt x="756" y="1726"/>
                    <a:pt x="815" y="1618"/>
                    <a:pt x="786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4935300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19" y="1"/>
                  </a:moveTo>
                  <a:cubicBezTo>
                    <a:pt x="192" y="1"/>
                    <a:pt x="164" y="7"/>
                    <a:pt x="138" y="20"/>
                  </a:cubicBezTo>
                  <a:cubicBezTo>
                    <a:pt x="39" y="60"/>
                    <a:pt x="0" y="177"/>
                    <a:pt x="50" y="276"/>
                  </a:cubicBezTo>
                  <a:cubicBezTo>
                    <a:pt x="266" y="766"/>
                    <a:pt x="599" y="1218"/>
                    <a:pt x="1001" y="1580"/>
                  </a:cubicBezTo>
                  <a:cubicBezTo>
                    <a:pt x="1031" y="1610"/>
                    <a:pt x="1080" y="1630"/>
                    <a:pt x="1129" y="1630"/>
                  </a:cubicBezTo>
                  <a:cubicBezTo>
                    <a:pt x="1178" y="1630"/>
                    <a:pt x="1237" y="1610"/>
                    <a:pt x="1266" y="1561"/>
                  </a:cubicBezTo>
                  <a:cubicBezTo>
                    <a:pt x="1345" y="1482"/>
                    <a:pt x="1335" y="1364"/>
                    <a:pt x="1256" y="1286"/>
                  </a:cubicBezTo>
                  <a:cubicBezTo>
                    <a:pt x="894" y="962"/>
                    <a:pt x="599" y="550"/>
                    <a:pt x="403" y="119"/>
                  </a:cubicBezTo>
                  <a:cubicBezTo>
                    <a:pt x="367" y="47"/>
                    <a:pt x="294" y="1"/>
                    <a:pt x="2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5006700" y="1876775"/>
              <a:ext cx="47850" cy="26400"/>
            </a:xfrm>
            <a:custGeom>
              <a:avLst/>
              <a:gdLst/>
              <a:ahLst/>
              <a:cxnLst/>
              <a:rect l="l" t="t" r="r" b="b"/>
              <a:pathLst>
                <a:path w="1914" h="1056" extrusionOk="0">
                  <a:moveTo>
                    <a:pt x="1686" y="1"/>
                  </a:moveTo>
                  <a:cubicBezTo>
                    <a:pt x="1661" y="1"/>
                    <a:pt x="1635" y="6"/>
                    <a:pt x="1610" y="16"/>
                  </a:cubicBezTo>
                  <a:lnTo>
                    <a:pt x="138" y="683"/>
                  </a:lnTo>
                  <a:cubicBezTo>
                    <a:pt x="49" y="732"/>
                    <a:pt x="0" y="850"/>
                    <a:pt x="49" y="938"/>
                  </a:cubicBezTo>
                  <a:cubicBezTo>
                    <a:pt x="79" y="1017"/>
                    <a:pt x="147" y="1056"/>
                    <a:pt x="226" y="1056"/>
                  </a:cubicBezTo>
                  <a:cubicBezTo>
                    <a:pt x="245" y="1056"/>
                    <a:pt x="275" y="1056"/>
                    <a:pt x="304" y="1036"/>
                  </a:cubicBezTo>
                  <a:lnTo>
                    <a:pt x="1767" y="369"/>
                  </a:lnTo>
                  <a:cubicBezTo>
                    <a:pt x="1865" y="330"/>
                    <a:pt x="1913" y="212"/>
                    <a:pt x="1865" y="114"/>
                  </a:cubicBezTo>
                  <a:cubicBezTo>
                    <a:pt x="1828" y="41"/>
                    <a:pt x="1759" y="1"/>
                    <a:pt x="1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5001775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1" y="0"/>
                  </a:moveTo>
                  <a:cubicBezTo>
                    <a:pt x="174" y="0"/>
                    <a:pt x="127" y="18"/>
                    <a:pt x="89" y="50"/>
                  </a:cubicBezTo>
                  <a:cubicBezTo>
                    <a:pt x="1" y="120"/>
                    <a:pt x="1" y="247"/>
                    <a:pt x="69" y="325"/>
                  </a:cubicBezTo>
                  <a:cubicBezTo>
                    <a:pt x="423" y="718"/>
                    <a:pt x="815" y="1081"/>
                    <a:pt x="1257" y="1385"/>
                  </a:cubicBezTo>
                  <a:cubicBezTo>
                    <a:pt x="1286" y="1415"/>
                    <a:pt x="1325" y="1424"/>
                    <a:pt x="1365" y="1424"/>
                  </a:cubicBezTo>
                  <a:cubicBezTo>
                    <a:pt x="1423" y="1424"/>
                    <a:pt x="1482" y="1395"/>
                    <a:pt x="152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88" y="443"/>
                    <a:pt x="364" y="61"/>
                  </a:cubicBezTo>
                  <a:cubicBezTo>
                    <a:pt x="323" y="20"/>
                    <a:pt x="272" y="0"/>
                    <a:pt x="2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4973825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3" y="0"/>
                  </a:moveTo>
                  <a:cubicBezTo>
                    <a:pt x="1286" y="0"/>
                    <a:pt x="1239" y="17"/>
                    <a:pt x="119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69" y="1296"/>
                  </a:cubicBezTo>
                  <a:cubicBezTo>
                    <a:pt x="108" y="1335"/>
                    <a:pt x="157" y="1364"/>
                    <a:pt x="216" y="1364"/>
                  </a:cubicBezTo>
                  <a:cubicBezTo>
                    <a:pt x="265" y="1364"/>
                    <a:pt x="304" y="1345"/>
                    <a:pt x="343" y="1316"/>
                  </a:cubicBezTo>
                  <a:lnTo>
                    <a:pt x="1453" y="344"/>
                  </a:lnTo>
                  <a:cubicBezTo>
                    <a:pt x="1541" y="265"/>
                    <a:pt x="1551" y="147"/>
                    <a:pt x="1472" y="69"/>
                  </a:cubicBezTo>
                  <a:cubicBezTo>
                    <a:pt x="1436" y="22"/>
                    <a:pt x="1385" y="0"/>
                    <a:pt x="13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4917875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6" y="0"/>
                  </a:moveTo>
                  <a:cubicBezTo>
                    <a:pt x="183" y="0"/>
                    <a:pt x="150" y="8"/>
                    <a:pt x="119" y="24"/>
                  </a:cubicBezTo>
                  <a:cubicBezTo>
                    <a:pt x="30" y="82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27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37"/>
                  </a:cubicBezTo>
                  <a:cubicBezTo>
                    <a:pt x="1316" y="1879"/>
                    <a:pt x="1355" y="1761"/>
                    <a:pt x="1296" y="1672"/>
                  </a:cubicBezTo>
                  <a:lnTo>
                    <a:pt x="383" y="102"/>
                  </a:lnTo>
                  <a:cubicBezTo>
                    <a:pt x="350" y="35"/>
                    <a:pt x="285" y="0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5030475" y="2001925"/>
              <a:ext cx="31925" cy="43550"/>
            </a:xfrm>
            <a:custGeom>
              <a:avLst/>
              <a:gdLst/>
              <a:ahLst/>
              <a:cxnLst/>
              <a:rect l="l" t="t" r="r" b="b"/>
              <a:pathLst>
                <a:path w="1277" h="1742" extrusionOk="0">
                  <a:moveTo>
                    <a:pt x="221" y="0"/>
                  </a:moveTo>
                  <a:cubicBezTo>
                    <a:pt x="189" y="0"/>
                    <a:pt x="157" y="8"/>
                    <a:pt x="129" y="24"/>
                  </a:cubicBezTo>
                  <a:cubicBezTo>
                    <a:pt x="31" y="83"/>
                    <a:pt x="1" y="201"/>
                    <a:pt x="60" y="289"/>
                  </a:cubicBezTo>
                  <a:lnTo>
                    <a:pt x="884" y="1653"/>
                  </a:lnTo>
                  <a:cubicBezTo>
                    <a:pt x="923" y="1712"/>
                    <a:pt x="982" y="1742"/>
                    <a:pt x="1051" y="1742"/>
                  </a:cubicBezTo>
                  <a:cubicBezTo>
                    <a:pt x="1090" y="1742"/>
                    <a:pt x="1119" y="1731"/>
                    <a:pt x="1149" y="1712"/>
                  </a:cubicBezTo>
                  <a:cubicBezTo>
                    <a:pt x="1247" y="1663"/>
                    <a:pt x="1276" y="1545"/>
                    <a:pt x="1218" y="1447"/>
                  </a:cubicBezTo>
                  <a:lnTo>
                    <a:pt x="393" y="93"/>
                  </a:lnTo>
                  <a:cubicBezTo>
                    <a:pt x="353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4977975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82" y="1"/>
                  </a:moveTo>
                  <a:cubicBezTo>
                    <a:pt x="1316" y="1"/>
                    <a:pt x="1248" y="35"/>
                    <a:pt x="1208" y="102"/>
                  </a:cubicBezTo>
                  <a:cubicBezTo>
                    <a:pt x="874" y="682"/>
                    <a:pt x="491" y="1251"/>
                    <a:pt x="70" y="1781"/>
                  </a:cubicBezTo>
                  <a:cubicBezTo>
                    <a:pt x="1" y="1859"/>
                    <a:pt x="20" y="1986"/>
                    <a:pt x="99" y="2045"/>
                  </a:cubicBezTo>
                  <a:cubicBezTo>
                    <a:pt x="138" y="2075"/>
                    <a:pt x="177" y="2095"/>
                    <a:pt x="227" y="2095"/>
                  </a:cubicBezTo>
                  <a:cubicBezTo>
                    <a:pt x="275" y="2095"/>
                    <a:pt x="334" y="2065"/>
                    <a:pt x="374" y="2016"/>
                  </a:cubicBezTo>
                  <a:cubicBezTo>
                    <a:pt x="805" y="1476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5" y="8"/>
                    <a:pt x="1414" y="1"/>
                    <a:pt x="1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4925250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34" y="2046"/>
                  </a:lnTo>
                  <a:cubicBezTo>
                    <a:pt x="864" y="2125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4"/>
                  </a:cubicBezTo>
                  <a:cubicBezTo>
                    <a:pt x="1187" y="2105"/>
                    <a:pt x="1237" y="1987"/>
                    <a:pt x="1187" y="1889"/>
                  </a:cubicBezTo>
                  <a:lnTo>
                    <a:pt x="393" y="114"/>
                  </a:lnTo>
                  <a:cubicBezTo>
                    <a:pt x="364" y="41"/>
                    <a:pt x="291" y="0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5011350" y="2089900"/>
              <a:ext cx="46400" cy="18875"/>
            </a:xfrm>
            <a:custGeom>
              <a:avLst/>
              <a:gdLst/>
              <a:ahLst/>
              <a:cxnLst/>
              <a:rect l="l" t="t" r="r" b="b"/>
              <a:pathLst>
                <a:path w="1856" h="755" extrusionOk="0">
                  <a:moveTo>
                    <a:pt x="1646" y="1"/>
                  </a:moveTo>
                  <a:cubicBezTo>
                    <a:pt x="1628" y="1"/>
                    <a:pt x="1609" y="3"/>
                    <a:pt x="1590" y="9"/>
                  </a:cubicBezTo>
                  <a:lnTo>
                    <a:pt x="167" y="371"/>
                  </a:lnTo>
                  <a:cubicBezTo>
                    <a:pt x="59" y="401"/>
                    <a:pt x="0" y="509"/>
                    <a:pt x="2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88" y="381"/>
                  </a:lnTo>
                  <a:cubicBezTo>
                    <a:pt x="1796" y="352"/>
                    <a:pt x="1855" y="254"/>
                    <a:pt x="1836" y="146"/>
                  </a:cubicBezTo>
                  <a:cubicBezTo>
                    <a:pt x="1811" y="57"/>
                    <a:pt x="1734" y="1"/>
                    <a:pt x="16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5024600" y="2136700"/>
              <a:ext cx="30925" cy="43225"/>
            </a:xfrm>
            <a:custGeom>
              <a:avLst/>
              <a:gdLst/>
              <a:ahLst/>
              <a:cxnLst/>
              <a:rect l="l" t="t" r="r" b="b"/>
              <a:pathLst>
                <a:path w="1237" h="1729" extrusionOk="0">
                  <a:moveTo>
                    <a:pt x="216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2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83" y="1698"/>
                    <a:pt x="952" y="1728"/>
                    <a:pt x="1021" y="1728"/>
                  </a:cubicBezTo>
                  <a:cubicBezTo>
                    <a:pt x="1051" y="1728"/>
                    <a:pt x="1090" y="1718"/>
                    <a:pt x="1119" y="1709"/>
                  </a:cubicBezTo>
                  <a:cubicBezTo>
                    <a:pt x="1208" y="1650"/>
                    <a:pt x="1237" y="1532"/>
                    <a:pt x="1188" y="1434"/>
                  </a:cubicBezTo>
                  <a:lnTo>
                    <a:pt x="471" y="246"/>
                  </a:lnTo>
                  <a:cubicBezTo>
                    <a:pt x="462" y="207"/>
                    <a:pt x="452" y="178"/>
                    <a:pt x="432" y="148"/>
                  </a:cubicBezTo>
                  <a:lnTo>
                    <a:pt x="364" y="69"/>
                  </a:lnTo>
                  <a:cubicBezTo>
                    <a:pt x="329" y="23"/>
                    <a:pt x="272" y="0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4947550" y="214332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20" y="1139"/>
                    <a:pt x="1" y="1257"/>
                    <a:pt x="60" y="1345"/>
                  </a:cubicBezTo>
                  <a:cubicBezTo>
                    <a:pt x="90" y="1404"/>
                    <a:pt x="158" y="1433"/>
                    <a:pt x="217" y="1433"/>
                  </a:cubicBezTo>
                  <a:cubicBezTo>
                    <a:pt x="256" y="1433"/>
                    <a:pt x="295" y="1424"/>
                    <a:pt x="325" y="1404"/>
                  </a:cubicBezTo>
                  <a:cubicBezTo>
                    <a:pt x="816" y="1100"/>
                    <a:pt x="1267" y="737"/>
                    <a:pt x="1669" y="334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4920575" y="2215375"/>
              <a:ext cx="57425" cy="13600"/>
            </a:xfrm>
            <a:custGeom>
              <a:avLst/>
              <a:gdLst/>
              <a:ahLst/>
              <a:cxnLst/>
              <a:rect l="l" t="t" r="r" b="b"/>
              <a:pathLst>
                <a:path w="2297" h="544" extrusionOk="0">
                  <a:moveTo>
                    <a:pt x="209" y="0"/>
                  </a:moveTo>
                  <a:cubicBezTo>
                    <a:pt x="116" y="0"/>
                    <a:pt x="37" y="65"/>
                    <a:pt x="20" y="161"/>
                  </a:cubicBezTo>
                  <a:cubicBezTo>
                    <a:pt x="0" y="269"/>
                    <a:pt x="79" y="367"/>
                    <a:pt x="187" y="387"/>
                  </a:cubicBezTo>
                  <a:cubicBezTo>
                    <a:pt x="815" y="485"/>
                    <a:pt x="1463" y="534"/>
                    <a:pt x="2100" y="544"/>
                  </a:cubicBezTo>
                  <a:cubicBezTo>
                    <a:pt x="2209" y="544"/>
                    <a:pt x="2297" y="455"/>
                    <a:pt x="2297" y="348"/>
                  </a:cubicBezTo>
                  <a:cubicBezTo>
                    <a:pt x="2297" y="239"/>
                    <a:pt x="2209" y="151"/>
                    <a:pt x="2100" y="151"/>
                  </a:cubicBezTo>
                  <a:cubicBezTo>
                    <a:pt x="1483" y="151"/>
                    <a:pt x="855" y="92"/>
                    <a:pt x="246" y="4"/>
                  </a:cubicBezTo>
                  <a:cubicBezTo>
                    <a:pt x="234" y="1"/>
                    <a:pt x="22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5000800" y="218222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1" y="1"/>
                  </a:moveTo>
                  <a:cubicBezTo>
                    <a:pt x="185" y="1"/>
                    <a:pt x="149" y="12"/>
                    <a:pt x="118" y="34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1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801"/>
                    <a:pt x="1355" y="1683"/>
                    <a:pt x="1296" y="1585"/>
                  </a:cubicBezTo>
                  <a:lnTo>
                    <a:pt x="472" y="241"/>
                  </a:lnTo>
                  <a:cubicBezTo>
                    <a:pt x="472" y="221"/>
                    <a:pt x="462" y="191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4923025" y="2250675"/>
              <a:ext cx="56450" cy="31300"/>
            </a:xfrm>
            <a:custGeom>
              <a:avLst/>
              <a:gdLst/>
              <a:ahLst/>
              <a:cxnLst/>
              <a:rect l="l" t="t" r="r" b="b"/>
              <a:pathLst>
                <a:path w="2258" h="1252" extrusionOk="0">
                  <a:moveTo>
                    <a:pt x="221" y="1"/>
                  </a:moveTo>
                  <a:cubicBezTo>
                    <a:pt x="158" y="1"/>
                    <a:pt x="96" y="29"/>
                    <a:pt x="59" y="83"/>
                  </a:cubicBezTo>
                  <a:cubicBezTo>
                    <a:pt x="1" y="172"/>
                    <a:pt x="20" y="299"/>
                    <a:pt x="109" y="358"/>
                  </a:cubicBezTo>
                  <a:cubicBezTo>
                    <a:pt x="687" y="751"/>
                    <a:pt x="1316" y="1045"/>
                    <a:pt x="1983" y="1241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202"/>
                    <a:pt x="2229" y="1114"/>
                  </a:cubicBezTo>
                  <a:cubicBezTo>
                    <a:pt x="2258" y="1016"/>
                    <a:pt x="2199" y="898"/>
                    <a:pt x="2091" y="868"/>
                  </a:cubicBezTo>
                  <a:cubicBezTo>
                    <a:pt x="1463" y="682"/>
                    <a:pt x="874" y="408"/>
                    <a:pt x="334" y="35"/>
                  </a:cubicBezTo>
                  <a:cubicBezTo>
                    <a:pt x="300" y="12"/>
                    <a:pt x="261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5004250" y="2244100"/>
              <a:ext cx="45150" cy="35650"/>
            </a:xfrm>
            <a:custGeom>
              <a:avLst/>
              <a:gdLst/>
              <a:ahLst/>
              <a:cxnLst/>
              <a:rect l="l" t="t" r="r" b="b"/>
              <a:pathLst>
                <a:path w="1806" h="1426" extrusionOk="0">
                  <a:moveTo>
                    <a:pt x="1584" y="1"/>
                  </a:moveTo>
                  <a:cubicBezTo>
                    <a:pt x="1544" y="1"/>
                    <a:pt x="1504" y="14"/>
                    <a:pt x="1472" y="42"/>
                  </a:cubicBezTo>
                  <a:lnTo>
                    <a:pt x="108" y="1072"/>
                  </a:lnTo>
                  <a:cubicBezTo>
                    <a:pt x="20" y="1142"/>
                    <a:pt x="0" y="1259"/>
                    <a:pt x="68" y="1347"/>
                  </a:cubicBezTo>
                  <a:cubicBezTo>
                    <a:pt x="108" y="1397"/>
                    <a:pt x="167" y="1426"/>
                    <a:pt x="225" y="1426"/>
                  </a:cubicBezTo>
                  <a:cubicBezTo>
                    <a:pt x="265" y="1426"/>
                    <a:pt x="304" y="1406"/>
                    <a:pt x="343" y="1386"/>
                  </a:cubicBezTo>
                  <a:lnTo>
                    <a:pt x="1708" y="346"/>
                  </a:lnTo>
                  <a:cubicBezTo>
                    <a:pt x="1786" y="287"/>
                    <a:pt x="1806" y="160"/>
                    <a:pt x="1737" y="82"/>
                  </a:cubicBezTo>
                  <a:cubicBezTo>
                    <a:pt x="1702" y="29"/>
                    <a:pt x="1643" y="1"/>
                    <a:pt x="15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2" name="Google Shape;382;p3"/>
          <p:cNvGrpSpPr/>
          <p:nvPr/>
        </p:nvGrpSpPr>
        <p:grpSpPr>
          <a:xfrm>
            <a:off x="7810413" y="2044588"/>
            <a:ext cx="1729771" cy="1759030"/>
            <a:chOff x="5436250" y="1181600"/>
            <a:chExt cx="611875" cy="622225"/>
          </a:xfrm>
        </p:grpSpPr>
        <p:sp>
          <p:nvSpPr>
            <p:cNvPr id="383" name="Google Shape;383;p3"/>
            <p:cNvSpPr/>
            <p:nvPr/>
          </p:nvSpPr>
          <p:spPr>
            <a:xfrm>
              <a:off x="5534375" y="1229900"/>
              <a:ext cx="69950" cy="62900"/>
            </a:xfrm>
            <a:custGeom>
              <a:avLst/>
              <a:gdLst/>
              <a:ahLst/>
              <a:cxnLst/>
              <a:rect l="l" t="t" r="r" b="b"/>
              <a:pathLst>
                <a:path w="2798" h="2516" extrusionOk="0">
                  <a:moveTo>
                    <a:pt x="2289" y="1"/>
                  </a:moveTo>
                  <a:cubicBezTo>
                    <a:pt x="2197" y="1"/>
                    <a:pt x="2104" y="28"/>
                    <a:pt x="2022" y="82"/>
                  </a:cubicBezTo>
                  <a:cubicBezTo>
                    <a:pt x="1346" y="582"/>
                    <a:pt x="718" y="1152"/>
                    <a:pt x="158" y="1780"/>
                  </a:cubicBezTo>
                  <a:cubicBezTo>
                    <a:pt x="1" y="1956"/>
                    <a:pt x="11" y="2241"/>
                    <a:pt x="197" y="2408"/>
                  </a:cubicBezTo>
                  <a:cubicBezTo>
                    <a:pt x="286" y="2477"/>
                    <a:pt x="384" y="2516"/>
                    <a:pt x="491" y="2516"/>
                  </a:cubicBezTo>
                  <a:cubicBezTo>
                    <a:pt x="619" y="2516"/>
                    <a:pt x="737" y="2467"/>
                    <a:pt x="825" y="2368"/>
                  </a:cubicBezTo>
                  <a:cubicBezTo>
                    <a:pt x="1346" y="1790"/>
                    <a:pt x="1924" y="1260"/>
                    <a:pt x="2552" y="808"/>
                  </a:cubicBezTo>
                  <a:cubicBezTo>
                    <a:pt x="2748" y="661"/>
                    <a:pt x="2798" y="386"/>
                    <a:pt x="2650" y="180"/>
                  </a:cubicBezTo>
                  <a:cubicBezTo>
                    <a:pt x="2562" y="62"/>
                    <a:pt x="2427" y="1"/>
                    <a:pt x="228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5532425" y="1228225"/>
              <a:ext cx="73625" cy="66300"/>
            </a:xfrm>
            <a:custGeom>
              <a:avLst/>
              <a:gdLst/>
              <a:ahLst/>
              <a:cxnLst/>
              <a:rect l="l" t="t" r="r" b="b"/>
              <a:pathLst>
                <a:path w="2945" h="2652" extrusionOk="0">
                  <a:moveTo>
                    <a:pt x="2366" y="130"/>
                  </a:moveTo>
                  <a:cubicBezTo>
                    <a:pt x="2483" y="130"/>
                    <a:pt x="2601" y="189"/>
                    <a:pt x="2669" y="287"/>
                  </a:cubicBezTo>
                  <a:cubicBezTo>
                    <a:pt x="2797" y="463"/>
                    <a:pt x="2758" y="699"/>
                    <a:pt x="2591" y="817"/>
                  </a:cubicBezTo>
                  <a:cubicBezTo>
                    <a:pt x="1963" y="1277"/>
                    <a:pt x="1374" y="1807"/>
                    <a:pt x="854" y="2396"/>
                  </a:cubicBezTo>
                  <a:cubicBezTo>
                    <a:pt x="781" y="2475"/>
                    <a:pt x="676" y="2515"/>
                    <a:pt x="571" y="2515"/>
                  </a:cubicBezTo>
                  <a:cubicBezTo>
                    <a:pt x="479" y="2515"/>
                    <a:pt x="387" y="2485"/>
                    <a:pt x="314" y="2426"/>
                  </a:cubicBezTo>
                  <a:cubicBezTo>
                    <a:pt x="168" y="2289"/>
                    <a:pt x="148" y="2043"/>
                    <a:pt x="285" y="1886"/>
                  </a:cubicBezTo>
                  <a:cubicBezTo>
                    <a:pt x="844" y="1268"/>
                    <a:pt x="1472" y="699"/>
                    <a:pt x="2140" y="208"/>
                  </a:cubicBezTo>
                  <a:cubicBezTo>
                    <a:pt x="2209" y="159"/>
                    <a:pt x="2287" y="130"/>
                    <a:pt x="2366" y="130"/>
                  </a:cubicBezTo>
                  <a:close/>
                  <a:moveTo>
                    <a:pt x="2368" y="1"/>
                  </a:moveTo>
                  <a:cubicBezTo>
                    <a:pt x="2263" y="1"/>
                    <a:pt x="2155" y="33"/>
                    <a:pt x="2061" y="100"/>
                  </a:cubicBezTo>
                  <a:cubicBezTo>
                    <a:pt x="1384" y="601"/>
                    <a:pt x="756" y="1170"/>
                    <a:pt x="187" y="1798"/>
                  </a:cubicBezTo>
                  <a:cubicBezTo>
                    <a:pt x="0" y="2014"/>
                    <a:pt x="20" y="2337"/>
                    <a:pt x="226" y="2524"/>
                  </a:cubicBezTo>
                  <a:cubicBezTo>
                    <a:pt x="325" y="2603"/>
                    <a:pt x="442" y="2651"/>
                    <a:pt x="569" y="2651"/>
                  </a:cubicBezTo>
                  <a:cubicBezTo>
                    <a:pt x="717" y="2651"/>
                    <a:pt x="854" y="2592"/>
                    <a:pt x="953" y="2485"/>
                  </a:cubicBezTo>
                  <a:cubicBezTo>
                    <a:pt x="1463" y="1905"/>
                    <a:pt x="2041" y="1386"/>
                    <a:pt x="2669" y="924"/>
                  </a:cubicBezTo>
                  <a:cubicBezTo>
                    <a:pt x="2896" y="758"/>
                    <a:pt x="2944" y="444"/>
                    <a:pt x="2778" y="208"/>
                  </a:cubicBezTo>
                  <a:cubicBezTo>
                    <a:pt x="2678" y="73"/>
                    <a:pt x="2525" y="1"/>
                    <a:pt x="236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5618775" y="1248875"/>
              <a:ext cx="66525" cy="67725"/>
            </a:xfrm>
            <a:custGeom>
              <a:avLst/>
              <a:gdLst/>
              <a:ahLst/>
              <a:cxnLst/>
              <a:rect l="l" t="t" r="r" b="b"/>
              <a:pathLst>
                <a:path w="2661" h="2709" extrusionOk="0">
                  <a:moveTo>
                    <a:pt x="502" y="1"/>
                  </a:moveTo>
                  <a:cubicBezTo>
                    <a:pt x="406" y="1"/>
                    <a:pt x="309" y="32"/>
                    <a:pt x="227" y="98"/>
                  </a:cubicBezTo>
                  <a:cubicBezTo>
                    <a:pt x="30" y="246"/>
                    <a:pt x="1" y="530"/>
                    <a:pt x="148" y="726"/>
                  </a:cubicBezTo>
                  <a:cubicBezTo>
                    <a:pt x="668" y="1384"/>
                    <a:pt x="1247" y="2012"/>
                    <a:pt x="1865" y="2591"/>
                  </a:cubicBezTo>
                  <a:cubicBezTo>
                    <a:pt x="1954" y="2669"/>
                    <a:pt x="2061" y="2708"/>
                    <a:pt x="2170" y="2708"/>
                  </a:cubicBezTo>
                  <a:cubicBezTo>
                    <a:pt x="2287" y="2708"/>
                    <a:pt x="2405" y="2660"/>
                    <a:pt x="2493" y="2571"/>
                  </a:cubicBezTo>
                  <a:cubicBezTo>
                    <a:pt x="2660" y="2385"/>
                    <a:pt x="2650" y="2110"/>
                    <a:pt x="2473" y="1943"/>
                  </a:cubicBezTo>
                  <a:cubicBezTo>
                    <a:pt x="1895" y="1393"/>
                    <a:pt x="1345" y="795"/>
                    <a:pt x="855" y="167"/>
                  </a:cubicBezTo>
                  <a:cubicBezTo>
                    <a:pt x="764" y="59"/>
                    <a:pt x="634" y="1"/>
                    <a:pt x="502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5616825" y="1247325"/>
              <a:ext cx="70425" cy="71000"/>
            </a:xfrm>
            <a:custGeom>
              <a:avLst/>
              <a:gdLst/>
              <a:ahLst/>
              <a:cxnLst/>
              <a:rect l="l" t="t" r="r" b="b"/>
              <a:pathLst>
                <a:path w="2817" h="2840" extrusionOk="0">
                  <a:moveTo>
                    <a:pt x="579" y="131"/>
                  </a:moveTo>
                  <a:cubicBezTo>
                    <a:pt x="687" y="131"/>
                    <a:pt x="805" y="180"/>
                    <a:pt x="874" y="278"/>
                  </a:cubicBezTo>
                  <a:cubicBezTo>
                    <a:pt x="1374" y="906"/>
                    <a:pt x="1923" y="1505"/>
                    <a:pt x="2503" y="2044"/>
                  </a:cubicBezTo>
                  <a:cubicBezTo>
                    <a:pt x="2660" y="2192"/>
                    <a:pt x="2669" y="2437"/>
                    <a:pt x="2522" y="2584"/>
                  </a:cubicBezTo>
                  <a:cubicBezTo>
                    <a:pt x="2450" y="2662"/>
                    <a:pt x="2348" y="2701"/>
                    <a:pt x="2244" y="2701"/>
                  </a:cubicBezTo>
                  <a:cubicBezTo>
                    <a:pt x="2151" y="2701"/>
                    <a:pt x="2057" y="2669"/>
                    <a:pt x="1982" y="2604"/>
                  </a:cubicBezTo>
                  <a:cubicBezTo>
                    <a:pt x="1374" y="2025"/>
                    <a:pt x="805" y="1407"/>
                    <a:pt x="285" y="740"/>
                  </a:cubicBezTo>
                  <a:cubicBezTo>
                    <a:pt x="148" y="583"/>
                    <a:pt x="177" y="337"/>
                    <a:pt x="344" y="210"/>
                  </a:cubicBezTo>
                  <a:cubicBezTo>
                    <a:pt x="412" y="160"/>
                    <a:pt x="501" y="131"/>
                    <a:pt x="579" y="131"/>
                  </a:cubicBezTo>
                  <a:close/>
                  <a:moveTo>
                    <a:pt x="580" y="0"/>
                  </a:moveTo>
                  <a:cubicBezTo>
                    <a:pt x="469" y="0"/>
                    <a:pt x="357" y="36"/>
                    <a:pt x="265" y="111"/>
                  </a:cubicBezTo>
                  <a:cubicBezTo>
                    <a:pt x="39" y="278"/>
                    <a:pt x="0" y="602"/>
                    <a:pt x="177" y="827"/>
                  </a:cubicBezTo>
                  <a:cubicBezTo>
                    <a:pt x="697" y="1495"/>
                    <a:pt x="1276" y="2123"/>
                    <a:pt x="1894" y="2702"/>
                  </a:cubicBezTo>
                  <a:cubicBezTo>
                    <a:pt x="1992" y="2790"/>
                    <a:pt x="2120" y="2840"/>
                    <a:pt x="2248" y="2840"/>
                  </a:cubicBezTo>
                  <a:cubicBezTo>
                    <a:pt x="2385" y="2840"/>
                    <a:pt x="2522" y="2781"/>
                    <a:pt x="2620" y="2672"/>
                  </a:cubicBezTo>
                  <a:cubicBezTo>
                    <a:pt x="2817" y="2467"/>
                    <a:pt x="2807" y="2142"/>
                    <a:pt x="2601" y="1956"/>
                  </a:cubicBezTo>
                  <a:cubicBezTo>
                    <a:pt x="2012" y="1407"/>
                    <a:pt x="1472" y="818"/>
                    <a:pt x="981" y="190"/>
                  </a:cubicBezTo>
                  <a:cubicBezTo>
                    <a:pt x="880" y="66"/>
                    <a:pt x="730" y="0"/>
                    <a:pt x="5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5657050" y="1183275"/>
              <a:ext cx="61600" cy="65625"/>
            </a:xfrm>
            <a:custGeom>
              <a:avLst/>
              <a:gdLst/>
              <a:ahLst/>
              <a:cxnLst/>
              <a:rect l="l" t="t" r="r" b="b"/>
              <a:pathLst>
                <a:path w="2464" h="2625" extrusionOk="0">
                  <a:moveTo>
                    <a:pt x="1972" y="1"/>
                  </a:moveTo>
                  <a:cubicBezTo>
                    <a:pt x="1844" y="1"/>
                    <a:pt x="1718" y="56"/>
                    <a:pt x="1629" y="161"/>
                  </a:cubicBezTo>
                  <a:lnTo>
                    <a:pt x="157" y="1888"/>
                  </a:lnTo>
                  <a:cubicBezTo>
                    <a:pt x="0" y="2074"/>
                    <a:pt x="20" y="2359"/>
                    <a:pt x="207" y="2516"/>
                  </a:cubicBezTo>
                  <a:cubicBezTo>
                    <a:pt x="295" y="2585"/>
                    <a:pt x="393" y="2624"/>
                    <a:pt x="501" y="2624"/>
                  </a:cubicBezTo>
                  <a:cubicBezTo>
                    <a:pt x="628" y="2624"/>
                    <a:pt x="746" y="2565"/>
                    <a:pt x="835" y="2467"/>
                  </a:cubicBezTo>
                  <a:lnTo>
                    <a:pt x="2307" y="730"/>
                  </a:lnTo>
                  <a:cubicBezTo>
                    <a:pt x="2464" y="544"/>
                    <a:pt x="2444" y="269"/>
                    <a:pt x="2257" y="102"/>
                  </a:cubicBezTo>
                  <a:cubicBezTo>
                    <a:pt x="2172" y="34"/>
                    <a:pt x="2071" y="1"/>
                    <a:pt x="1972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5656550" y="1181600"/>
              <a:ext cx="62600" cy="69025"/>
            </a:xfrm>
            <a:custGeom>
              <a:avLst/>
              <a:gdLst/>
              <a:ahLst/>
              <a:cxnLst/>
              <a:rect l="l" t="t" r="r" b="b"/>
              <a:pathLst>
                <a:path w="2504" h="2761" extrusionOk="0">
                  <a:moveTo>
                    <a:pt x="1983" y="130"/>
                  </a:moveTo>
                  <a:cubicBezTo>
                    <a:pt x="2072" y="130"/>
                    <a:pt x="2160" y="169"/>
                    <a:pt x="2229" y="228"/>
                  </a:cubicBezTo>
                  <a:cubicBezTo>
                    <a:pt x="2307" y="287"/>
                    <a:pt x="2356" y="385"/>
                    <a:pt x="2366" y="483"/>
                  </a:cubicBezTo>
                  <a:cubicBezTo>
                    <a:pt x="2376" y="582"/>
                    <a:pt x="2336" y="680"/>
                    <a:pt x="2277" y="758"/>
                  </a:cubicBezTo>
                  <a:lnTo>
                    <a:pt x="805" y="2495"/>
                  </a:lnTo>
                  <a:cubicBezTo>
                    <a:pt x="735" y="2576"/>
                    <a:pt x="626" y="2619"/>
                    <a:pt x="517" y="2619"/>
                  </a:cubicBezTo>
                  <a:cubicBezTo>
                    <a:pt x="429" y="2619"/>
                    <a:pt x="341" y="2591"/>
                    <a:pt x="275" y="2534"/>
                  </a:cubicBezTo>
                  <a:cubicBezTo>
                    <a:pt x="197" y="2466"/>
                    <a:pt x="148" y="2377"/>
                    <a:pt x="138" y="2279"/>
                  </a:cubicBezTo>
                  <a:cubicBezTo>
                    <a:pt x="129" y="2171"/>
                    <a:pt x="158" y="2073"/>
                    <a:pt x="227" y="2004"/>
                  </a:cubicBezTo>
                  <a:lnTo>
                    <a:pt x="1699" y="268"/>
                  </a:lnTo>
                  <a:cubicBezTo>
                    <a:pt x="1758" y="189"/>
                    <a:pt x="1856" y="140"/>
                    <a:pt x="1954" y="140"/>
                  </a:cubicBezTo>
                  <a:cubicBezTo>
                    <a:pt x="1963" y="130"/>
                    <a:pt x="1974" y="130"/>
                    <a:pt x="1983" y="130"/>
                  </a:cubicBezTo>
                  <a:close/>
                  <a:moveTo>
                    <a:pt x="1983" y="1"/>
                  </a:moveTo>
                  <a:cubicBezTo>
                    <a:pt x="1970" y="1"/>
                    <a:pt x="1957" y="1"/>
                    <a:pt x="1944" y="2"/>
                  </a:cubicBezTo>
                  <a:cubicBezTo>
                    <a:pt x="1806" y="12"/>
                    <a:pt x="1679" y="81"/>
                    <a:pt x="1590" y="179"/>
                  </a:cubicBezTo>
                  <a:lnTo>
                    <a:pt x="129" y="1916"/>
                  </a:lnTo>
                  <a:cubicBezTo>
                    <a:pt x="40" y="2014"/>
                    <a:pt x="1" y="2152"/>
                    <a:pt x="11" y="2289"/>
                  </a:cubicBezTo>
                  <a:cubicBezTo>
                    <a:pt x="20" y="2426"/>
                    <a:pt x="79" y="2544"/>
                    <a:pt x="188" y="2632"/>
                  </a:cubicBezTo>
                  <a:cubicBezTo>
                    <a:pt x="275" y="2711"/>
                    <a:pt x="393" y="2760"/>
                    <a:pt x="521" y="2760"/>
                  </a:cubicBezTo>
                  <a:cubicBezTo>
                    <a:pt x="668" y="2760"/>
                    <a:pt x="816" y="2691"/>
                    <a:pt x="904" y="2573"/>
                  </a:cubicBezTo>
                  <a:lnTo>
                    <a:pt x="2376" y="846"/>
                  </a:lnTo>
                  <a:cubicBezTo>
                    <a:pt x="2464" y="739"/>
                    <a:pt x="2503" y="611"/>
                    <a:pt x="2493" y="473"/>
                  </a:cubicBezTo>
                  <a:cubicBezTo>
                    <a:pt x="2484" y="336"/>
                    <a:pt x="2425" y="209"/>
                    <a:pt x="2317" y="120"/>
                  </a:cubicBezTo>
                  <a:cubicBezTo>
                    <a:pt x="2219" y="41"/>
                    <a:pt x="2106" y="1"/>
                    <a:pt x="198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5723775" y="1228025"/>
              <a:ext cx="68475" cy="61850"/>
            </a:xfrm>
            <a:custGeom>
              <a:avLst/>
              <a:gdLst/>
              <a:ahLst/>
              <a:cxnLst/>
              <a:rect l="l" t="t" r="r" b="b"/>
              <a:pathLst>
                <a:path w="2739" h="2474" extrusionOk="0">
                  <a:moveTo>
                    <a:pt x="498" y="1"/>
                  </a:moveTo>
                  <a:cubicBezTo>
                    <a:pt x="401" y="1"/>
                    <a:pt x="305" y="32"/>
                    <a:pt x="227" y="98"/>
                  </a:cubicBezTo>
                  <a:cubicBezTo>
                    <a:pt x="30" y="245"/>
                    <a:pt x="1" y="530"/>
                    <a:pt x="148" y="716"/>
                  </a:cubicBezTo>
                  <a:cubicBezTo>
                    <a:pt x="668" y="1384"/>
                    <a:pt x="1286" y="1943"/>
                    <a:pt x="1993" y="2404"/>
                  </a:cubicBezTo>
                  <a:cubicBezTo>
                    <a:pt x="2071" y="2443"/>
                    <a:pt x="2150" y="2473"/>
                    <a:pt x="2238" y="2473"/>
                  </a:cubicBezTo>
                  <a:cubicBezTo>
                    <a:pt x="2385" y="2473"/>
                    <a:pt x="2523" y="2395"/>
                    <a:pt x="2611" y="2267"/>
                  </a:cubicBezTo>
                  <a:cubicBezTo>
                    <a:pt x="2739" y="2061"/>
                    <a:pt x="2680" y="1786"/>
                    <a:pt x="2473" y="1649"/>
                  </a:cubicBezTo>
                  <a:cubicBezTo>
                    <a:pt x="1856" y="1246"/>
                    <a:pt x="1306" y="756"/>
                    <a:pt x="855" y="167"/>
                  </a:cubicBezTo>
                  <a:cubicBezTo>
                    <a:pt x="764" y="59"/>
                    <a:pt x="631" y="1"/>
                    <a:pt x="498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5721825" y="1226400"/>
              <a:ext cx="71150" cy="65175"/>
            </a:xfrm>
            <a:custGeom>
              <a:avLst/>
              <a:gdLst/>
              <a:ahLst/>
              <a:cxnLst/>
              <a:rect l="l" t="t" r="r" b="b"/>
              <a:pathLst>
                <a:path w="2846" h="2607" extrusionOk="0">
                  <a:moveTo>
                    <a:pt x="579" y="134"/>
                  </a:moveTo>
                  <a:cubicBezTo>
                    <a:pt x="687" y="134"/>
                    <a:pt x="805" y="183"/>
                    <a:pt x="874" y="271"/>
                  </a:cubicBezTo>
                  <a:cubicBezTo>
                    <a:pt x="1335" y="860"/>
                    <a:pt x="1894" y="1370"/>
                    <a:pt x="2522" y="1773"/>
                  </a:cubicBezTo>
                  <a:cubicBezTo>
                    <a:pt x="2601" y="1821"/>
                    <a:pt x="2660" y="1910"/>
                    <a:pt x="2689" y="2008"/>
                  </a:cubicBezTo>
                  <a:cubicBezTo>
                    <a:pt x="2708" y="2106"/>
                    <a:pt x="2689" y="2214"/>
                    <a:pt x="2630" y="2292"/>
                  </a:cubicBezTo>
                  <a:cubicBezTo>
                    <a:pt x="2561" y="2406"/>
                    <a:pt x="2434" y="2467"/>
                    <a:pt x="2308" y="2467"/>
                  </a:cubicBezTo>
                  <a:cubicBezTo>
                    <a:pt x="2239" y="2467"/>
                    <a:pt x="2169" y="2449"/>
                    <a:pt x="2110" y="2410"/>
                  </a:cubicBezTo>
                  <a:cubicBezTo>
                    <a:pt x="1404" y="1959"/>
                    <a:pt x="795" y="1400"/>
                    <a:pt x="275" y="742"/>
                  </a:cubicBezTo>
                  <a:cubicBezTo>
                    <a:pt x="148" y="585"/>
                    <a:pt x="177" y="340"/>
                    <a:pt x="344" y="212"/>
                  </a:cubicBezTo>
                  <a:cubicBezTo>
                    <a:pt x="412" y="153"/>
                    <a:pt x="491" y="134"/>
                    <a:pt x="579" y="134"/>
                  </a:cubicBezTo>
                  <a:close/>
                  <a:moveTo>
                    <a:pt x="574" y="1"/>
                  </a:moveTo>
                  <a:cubicBezTo>
                    <a:pt x="464" y="1"/>
                    <a:pt x="356" y="35"/>
                    <a:pt x="265" y="105"/>
                  </a:cubicBezTo>
                  <a:cubicBezTo>
                    <a:pt x="39" y="281"/>
                    <a:pt x="0" y="605"/>
                    <a:pt x="177" y="831"/>
                  </a:cubicBezTo>
                  <a:cubicBezTo>
                    <a:pt x="697" y="1488"/>
                    <a:pt x="1325" y="2057"/>
                    <a:pt x="2032" y="2519"/>
                  </a:cubicBezTo>
                  <a:cubicBezTo>
                    <a:pt x="2120" y="2577"/>
                    <a:pt x="2218" y="2607"/>
                    <a:pt x="2316" y="2607"/>
                  </a:cubicBezTo>
                  <a:cubicBezTo>
                    <a:pt x="2483" y="2607"/>
                    <a:pt x="2650" y="2519"/>
                    <a:pt x="2738" y="2371"/>
                  </a:cubicBezTo>
                  <a:cubicBezTo>
                    <a:pt x="2817" y="2253"/>
                    <a:pt x="2846" y="2116"/>
                    <a:pt x="2817" y="1978"/>
                  </a:cubicBezTo>
                  <a:cubicBezTo>
                    <a:pt x="2787" y="1851"/>
                    <a:pt x="2708" y="1734"/>
                    <a:pt x="2591" y="1664"/>
                  </a:cubicBezTo>
                  <a:cubicBezTo>
                    <a:pt x="1973" y="1263"/>
                    <a:pt x="1433" y="772"/>
                    <a:pt x="981" y="192"/>
                  </a:cubicBezTo>
                  <a:cubicBezTo>
                    <a:pt x="878" y="67"/>
                    <a:pt x="726" y="1"/>
                    <a:pt x="57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5788050" y="1194950"/>
              <a:ext cx="68475" cy="45850"/>
            </a:xfrm>
            <a:custGeom>
              <a:avLst/>
              <a:gdLst/>
              <a:ahLst/>
              <a:cxnLst/>
              <a:rect l="l" t="t" r="r" b="b"/>
              <a:pathLst>
                <a:path w="2739" h="1834" extrusionOk="0">
                  <a:moveTo>
                    <a:pt x="2234" y="0"/>
                  </a:moveTo>
                  <a:cubicBezTo>
                    <a:pt x="2193" y="0"/>
                    <a:pt x="2152" y="6"/>
                    <a:pt x="2111" y="18"/>
                  </a:cubicBezTo>
                  <a:cubicBezTo>
                    <a:pt x="1414" y="224"/>
                    <a:pt x="757" y="578"/>
                    <a:pt x="207" y="1049"/>
                  </a:cubicBezTo>
                  <a:cubicBezTo>
                    <a:pt x="20" y="1215"/>
                    <a:pt x="1" y="1490"/>
                    <a:pt x="158" y="1677"/>
                  </a:cubicBezTo>
                  <a:cubicBezTo>
                    <a:pt x="246" y="1784"/>
                    <a:pt x="373" y="1834"/>
                    <a:pt x="491" y="1834"/>
                  </a:cubicBezTo>
                  <a:cubicBezTo>
                    <a:pt x="600" y="1834"/>
                    <a:pt x="698" y="1804"/>
                    <a:pt x="786" y="1725"/>
                  </a:cubicBezTo>
                  <a:cubicBezTo>
                    <a:pt x="1247" y="1343"/>
                    <a:pt x="1787" y="1038"/>
                    <a:pt x="2366" y="872"/>
                  </a:cubicBezTo>
                  <a:cubicBezTo>
                    <a:pt x="2601" y="803"/>
                    <a:pt x="2739" y="558"/>
                    <a:pt x="2670" y="322"/>
                  </a:cubicBezTo>
                  <a:cubicBezTo>
                    <a:pt x="2605" y="128"/>
                    <a:pt x="2426" y="0"/>
                    <a:pt x="223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5787325" y="1193175"/>
              <a:ext cx="69925" cy="49325"/>
            </a:xfrm>
            <a:custGeom>
              <a:avLst/>
              <a:gdLst/>
              <a:ahLst/>
              <a:cxnLst/>
              <a:rect l="l" t="t" r="r" b="b"/>
              <a:pathLst>
                <a:path w="2797" h="1973" extrusionOk="0">
                  <a:moveTo>
                    <a:pt x="2267" y="138"/>
                  </a:moveTo>
                  <a:cubicBezTo>
                    <a:pt x="2434" y="138"/>
                    <a:pt x="2581" y="246"/>
                    <a:pt x="2630" y="403"/>
                  </a:cubicBezTo>
                  <a:cubicBezTo>
                    <a:pt x="2659" y="501"/>
                    <a:pt x="2650" y="609"/>
                    <a:pt x="2601" y="697"/>
                  </a:cubicBezTo>
                  <a:cubicBezTo>
                    <a:pt x="2552" y="786"/>
                    <a:pt x="2473" y="854"/>
                    <a:pt x="2375" y="884"/>
                  </a:cubicBezTo>
                  <a:cubicBezTo>
                    <a:pt x="1786" y="1050"/>
                    <a:pt x="1237" y="1355"/>
                    <a:pt x="775" y="1748"/>
                  </a:cubicBezTo>
                  <a:cubicBezTo>
                    <a:pt x="705" y="1809"/>
                    <a:pt x="614" y="1839"/>
                    <a:pt x="524" y="1839"/>
                  </a:cubicBezTo>
                  <a:cubicBezTo>
                    <a:pt x="415" y="1839"/>
                    <a:pt x="306" y="1795"/>
                    <a:pt x="236" y="1708"/>
                  </a:cubicBezTo>
                  <a:cubicBezTo>
                    <a:pt x="167" y="1630"/>
                    <a:pt x="138" y="1532"/>
                    <a:pt x="147" y="1434"/>
                  </a:cubicBezTo>
                  <a:cubicBezTo>
                    <a:pt x="158" y="1335"/>
                    <a:pt x="197" y="1237"/>
                    <a:pt x="275" y="1178"/>
                  </a:cubicBezTo>
                  <a:cubicBezTo>
                    <a:pt x="825" y="707"/>
                    <a:pt x="1472" y="354"/>
                    <a:pt x="2159" y="148"/>
                  </a:cubicBezTo>
                  <a:cubicBezTo>
                    <a:pt x="2199" y="138"/>
                    <a:pt x="2228" y="138"/>
                    <a:pt x="2267" y="138"/>
                  </a:cubicBezTo>
                  <a:close/>
                  <a:moveTo>
                    <a:pt x="2263" y="0"/>
                  </a:moveTo>
                  <a:cubicBezTo>
                    <a:pt x="2216" y="0"/>
                    <a:pt x="2168" y="7"/>
                    <a:pt x="2120" y="20"/>
                  </a:cubicBezTo>
                  <a:cubicBezTo>
                    <a:pt x="1423" y="236"/>
                    <a:pt x="756" y="599"/>
                    <a:pt x="197" y="1070"/>
                  </a:cubicBezTo>
                  <a:cubicBezTo>
                    <a:pt x="88" y="1159"/>
                    <a:pt x="30" y="1286"/>
                    <a:pt x="10" y="1423"/>
                  </a:cubicBezTo>
                  <a:cubicBezTo>
                    <a:pt x="1" y="1561"/>
                    <a:pt x="49" y="1689"/>
                    <a:pt x="138" y="1796"/>
                  </a:cubicBezTo>
                  <a:cubicBezTo>
                    <a:pt x="236" y="1905"/>
                    <a:pt x="373" y="1973"/>
                    <a:pt x="520" y="1973"/>
                  </a:cubicBezTo>
                  <a:cubicBezTo>
                    <a:pt x="648" y="1973"/>
                    <a:pt x="766" y="1934"/>
                    <a:pt x="854" y="1855"/>
                  </a:cubicBezTo>
                  <a:cubicBezTo>
                    <a:pt x="1305" y="1463"/>
                    <a:pt x="1845" y="1178"/>
                    <a:pt x="2415" y="1002"/>
                  </a:cubicBezTo>
                  <a:cubicBezTo>
                    <a:pt x="2542" y="963"/>
                    <a:pt x="2650" y="884"/>
                    <a:pt x="2718" y="756"/>
                  </a:cubicBezTo>
                  <a:cubicBezTo>
                    <a:pt x="2777" y="638"/>
                    <a:pt x="2797" y="501"/>
                    <a:pt x="2758" y="374"/>
                  </a:cubicBezTo>
                  <a:cubicBezTo>
                    <a:pt x="2693" y="147"/>
                    <a:pt x="2488" y="0"/>
                    <a:pt x="226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5707350" y="1299925"/>
              <a:ext cx="37550" cy="85375"/>
            </a:xfrm>
            <a:custGeom>
              <a:avLst/>
              <a:gdLst/>
              <a:ahLst/>
              <a:cxnLst/>
              <a:rect l="l" t="t" r="r" b="b"/>
              <a:pathLst>
                <a:path w="1502" h="3415" extrusionOk="0">
                  <a:moveTo>
                    <a:pt x="490" y="0"/>
                  </a:moveTo>
                  <a:cubicBezTo>
                    <a:pt x="461" y="0"/>
                    <a:pt x="432" y="3"/>
                    <a:pt x="402" y="9"/>
                  </a:cubicBezTo>
                  <a:cubicBezTo>
                    <a:pt x="157" y="58"/>
                    <a:pt x="0" y="294"/>
                    <a:pt x="49" y="539"/>
                  </a:cubicBezTo>
                  <a:lnTo>
                    <a:pt x="579" y="3061"/>
                  </a:lnTo>
                  <a:cubicBezTo>
                    <a:pt x="618" y="3267"/>
                    <a:pt x="805" y="3414"/>
                    <a:pt x="1011" y="3414"/>
                  </a:cubicBezTo>
                  <a:cubicBezTo>
                    <a:pt x="1041" y="3414"/>
                    <a:pt x="1070" y="3405"/>
                    <a:pt x="1100" y="3405"/>
                  </a:cubicBezTo>
                  <a:cubicBezTo>
                    <a:pt x="1344" y="3355"/>
                    <a:pt x="1501" y="3120"/>
                    <a:pt x="1453" y="2875"/>
                  </a:cubicBezTo>
                  <a:lnTo>
                    <a:pt x="923" y="352"/>
                  </a:lnTo>
                  <a:cubicBezTo>
                    <a:pt x="880" y="146"/>
                    <a:pt x="694" y="0"/>
                    <a:pt x="49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5705625" y="1298350"/>
              <a:ext cx="41000" cy="88675"/>
            </a:xfrm>
            <a:custGeom>
              <a:avLst/>
              <a:gdLst/>
              <a:ahLst/>
              <a:cxnLst/>
              <a:rect l="l" t="t" r="r" b="b"/>
              <a:pathLst>
                <a:path w="1640" h="3547" extrusionOk="0">
                  <a:moveTo>
                    <a:pt x="560" y="131"/>
                  </a:moveTo>
                  <a:cubicBezTo>
                    <a:pt x="628" y="131"/>
                    <a:pt x="707" y="151"/>
                    <a:pt x="766" y="190"/>
                  </a:cubicBezTo>
                  <a:cubicBezTo>
                    <a:pt x="854" y="249"/>
                    <a:pt x="913" y="337"/>
                    <a:pt x="933" y="435"/>
                  </a:cubicBezTo>
                  <a:lnTo>
                    <a:pt x="1453" y="2957"/>
                  </a:lnTo>
                  <a:cubicBezTo>
                    <a:pt x="1472" y="3056"/>
                    <a:pt x="1453" y="3154"/>
                    <a:pt x="1404" y="3242"/>
                  </a:cubicBezTo>
                  <a:cubicBezTo>
                    <a:pt x="1345" y="3320"/>
                    <a:pt x="1256" y="3379"/>
                    <a:pt x="1158" y="3399"/>
                  </a:cubicBezTo>
                  <a:cubicBezTo>
                    <a:pt x="1131" y="3405"/>
                    <a:pt x="1104" y="3409"/>
                    <a:pt x="1077" y="3409"/>
                  </a:cubicBezTo>
                  <a:cubicBezTo>
                    <a:pt x="908" y="3409"/>
                    <a:pt x="750" y="3282"/>
                    <a:pt x="707" y="3104"/>
                  </a:cubicBezTo>
                  <a:lnTo>
                    <a:pt x="187" y="583"/>
                  </a:lnTo>
                  <a:cubicBezTo>
                    <a:pt x="168" y="485"/>
                    <a:pt x="187" y="386"/>
                    <a:pt x="236" y="298"/>
                  </a:cubicBezTo>
                  <a:cubicBezTo>
                    <a:pt x="295" y="219"/>
                    <a:pt x="383" y="160"/>
                    <a:pt x="482" y="141"/>
                  </a:cubicBezTo>
                  <a:cubicBezTo>
                    <a:pt x="511" y="131"/>
                    <a:pt x="530" y="131"/>
                    <a:pt x="560" y="131"/>
                  </a:cubicBezTo>
                  <a:close/>
                  <a:moveTo>
                    <a:pt x="572" y="0"/>
                  </a:moveTo>
                  <a:cubicBezTo>
                    <a:pt x="532" y="0"/>
                    <a:pt x="492" y="5"/>
                    <a:pt x="452" y="13"/>
                  </a:cubicBezTo>
                  <a:cubicBezTo>
                    <a:pt x="177" y="62"/>
                    <a:pt x="0" y="337"/>
                    <a:pt x="59" y="612"/>
                  </a:cubicBezTo>
                  <a:lnTo>
                    <a:pt x="580" y="3134"/>
                  </a:lnTo>
                  <a:cubicBezTo>
                    <a:pt x="628" y="3370"/>
                    <a:pt x="844" y="3546"/>
                    <a:pt x="1080" y="3546"/>
                  </a:cubicBezTo>
                  <a:cubicBezTo>
                    <a:pt x="1119" y="3546"/>
                    <a:pt x="1149" y="3536"/>
                    <a:pt x="1188" y="3527"/>
                  </a:cubicBezTo>
                  <a:cubicBezTo>
                    <a:pt x="1463" y="3477"/>
                    <a:pt x="1640" y="3202"/>
                    <a:pt x="1581" y="2928"/>
                  </a:cubicBezTo>
                  <a:lnTo>
                    <a:pt x="1060" y="406"/>
                  </a:lnTo>
                  <a:cubicBezTo>
                    <a:pt x="1031" y="269"/>
                    <a:pt x="953" y="160"/>
                    <a:pt x="835" y="82"/>
                  </a:cubicBezTo>
                  <a:cubicBezTo>
                    <a:pt x="758" y="26"/>
                    <a:pt x="667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5555250" y="1303800"/>
              <a:ext cx="66750" cy="64800"/>
            </a:xfrm>
            <a:custGeom>
              <a:avLst/>
              <a:gdLst/>
              <a:ahLst/>
              <a:cxnLst/>
              <a:rect l="l" t="t" r="r" b="b"/>
              <a:pathLst>
                <a:path w="2670" h="2592" extrusionOk="0">
                  <a:moveTo>
                    <a:pt x="2170" y="1"/>
                  </a:moveTo>
                  <a:cubicBezTo>
                    <a:pt x="2077" y="1"/>
                    <a:pt x="1984" y="30"/>
                    <a:pt x="1904" y="90"/>
                  </a:cubicBezTo>
                  <a:cubicBezTo>
                    <a:pt x="1227" y="600"/>
                    <a:pt x="638" y="1198"/>
                    <a:pt x="138" y="1885"/>
                  </a:cubicBezTo>
                  <a:cubicBezTo>
                    <a:pt x="0" y="2092"/>
                    <a:pt x="40" y="2367"/>
                    <a:pt x="245" y="2513"/>
                  </a:cubicBezTo>
                  <a:cubicBezTo>
                    <a:pt x="324" y="2563"/>
                    <a:pt x="412" y="2592"/>
                    <a:pt x="500" y="2592"/>
                  </a:cubicBezTo>
                  <a:cubicBezTo>
                    <a:pt x="638" y="2592"/>
                    <a:pt x="775" y="2533"/>
                    <a:pt x="864" y="2406"/>
                  </a:cubicBezTo>
                  <a:cubicBezTo>
                    <a:pt x="1305" y="1797"/>
                    <a:pt x="1835" y="1257"/>
                    <a:pt x="2434" y="806"/>
                  </a:cubicBezTo>
                  <a:cubicBezTo>
                    <a:pt x="2630" y="649"/>
                    <a:pt x="2669" y="374"/>
                    <a:pt x="2522" y="178"/>
                  </a:cubicBezTo>
                  <a:cubicBezTo>
                    <a:pt x="2435" y="62"/>
                    <a:pt x="2303" y="1"/>
                    <a:pt x="2170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5553275" y="1302125"/>
              <a:ext cx="69450" cy="68200"/>
            </a:xfrm>
            <a:custGeom>
              <a:avLst/>
              <a:gdLst/>
              <a:ahLst/>
              <a:cxnLst/>
              <a:rect l="l" t="t" r="r" b="b"/>
              <a:pathLst>
                <a:path w="2778" h="2728" extrusionOk="0">
                  <a:moveTo>
                    <a:pt x="2248" y="137"/>
                  </a:moveTo>
                  <a:cubicBezTo>
                    <a:pt x="2365" y="137"/>
                    <a:pt x="2474" y="186"/>
                    <a:pt x="2552" y="284"/>
                  </a:cubicBezTo>
                  <a:cubicBezTo>
                    <a:pt x="2611" y="363"/>
                    <a:pt x="2640" y="461"/>
                    <a:pt x="2621" y="569"/>
                  </a:cubicBezTo>
                  <a:cubicBezTo>
                    <a:pt x="2611" y="667"/>
                    <a:pt x="2562" y="755"/>
                    <a:pt x="2474" y="814"/>
                  </a:cubicBezTo>
                  <a:cubicBezTo>
                    <a:pt x="1865" y="1276"/>
                    <a:pt x="1335" y="1815"/>
                    <a:pt x="893" y="2434"/>
                  </a:cubicBezTo>
                  <a:cubicBezTo>
                    <a:pt x="822" y="2535"/>
                    <a:pt x="702" y="2589"/>
                    <a:pt x="582" y="2589"/>
                  </a:cubicBezTo>
                  <a:cubicBezTo>
                    <a:pt x="506" y="2589"/>
                    <a:pt x="429" y="2567"/>
                    <a:pt x="363" y="2521"/>
                  </a:cubicBezTo>
                  <a:cubicBezTo>
                    <a:pt x="187" y="2404"/>
                    <a:pt x="148" y="2168"/>
                    <a:pt x="276" y="1992"/>
                  </a:cubicBezTo>
                  <a:cubicBezTo>
                    <a:pt x="766" y="1315"/>
                    <a:pt x="1355" y="716"/>
                    <a:pt x="2022" y="206"/>
                  </a:cubicBezTo>
                  <a:cubicBezTo>
                    <a:pt x="2091" y="157"/>
                    <a:pt x="2169" y="137"/>
                    <a:pt x="2248" y="137"/>
                  </a:cubicBezTo>
                  <a:close/>
                  <a:moveTo>
                    <a:pt x="2249" y="1"/>
                  </a:moveTo>
                  <a:cubicBezTo>
                    <a:pt x="2143" y="1"/>
                    <a:pt x="2036" y="35"/>
                    <a:pt x="1944" y="107"/>
                  </a:cubicBezTo>
                  <a:cubicBezTo>
                    <a:pt x="1257" y="618"/>
                    <a:pt x="668" y="1226"/>
                    <a:pt x="167" y="1913"/>
                  </a:cubicBezTo>
                  <a:cubicBezTo>
                    <a:pt x="1" y="2149"/>
                    <a:pt x="60" y="2463"/>
                    <a:pt x="285" y="2630"/>
                  </a:cubicBezTo>
                  <a:cubicBezTo>
                    <a:pt x="374" y="2698"/>
                    <a:pt x="472" y="2728"/>
                    <a:pt x="579" y="2728"/>
                  </a:cubicBezTo>
                  <a:cubicBezTo>
                    <a:pt x="747" y="2728"/>
                    <a:pt x="904" y="2649"/>
                    <a:pt x="1002" y="2512"/>
                  </a:cubicBezTo>
                  <a:cubicBezTo>
                    <a:pt x="1434" y="1904"/>
                    <a:pt x="1953" y="1374"/>
                    <a:pt x="2552" y="922"/>
                  </a:cubicBezTo>
                  <a:cubicBezTo>
                    <a:pt x="2660" y="844"/>
                    <a:pt x="2738" y="716"/>
                    <a:pt x="2758" y="589"/>
                  </a:cubicBezTo>
                  <a:cubicBezTo>
                    <a:pt x="2778" y="451"/>
                    <a:pt x="2738" y="314"/>
                    <a:pt x="2660" y="206"/>
                  </a:cubicBezTo>
                  <a:cubicBezTo>
                    <a:pt x="2555" y="72"/>
                    <a:pt x="2403" y="1"/>
                    <a:pt x="224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5472550" y="1316525"/>
              <a:ext cx="61625" cy="61900"/>
            </a:xfrm>
            <a:custGeom>
              <a:avLst/>
              <a:gdLst/>
              <a:ahLst/>
              <a:cxnLst/>
              <a:rect l="l" t="t" r="r" b="b"/>
              <a:pathLst>
                <a:path w="2465" h="2476" extrusionOk="0">
                  <a:moveTo>
                    <a:pt x="505" y="0"/>
                  </a:moveTo>
                  <a:cubicBezTo>
                    <a:pt x="375" y="0"/>
                    <a:pt x="247" y="58"/>
                    <a:pt x="158" y="170"/>
                  </a:cubicBezTo>
                  <a:cubicBezTo>
                    <a:pt x="1" y="366"/>
                    <a:pt x="40" y="641"/>
                    <a:pt x="227" y="798"/>
                  </a:cubicBezTo>
                  <a:cubicBezTo>
                    <a:pt x="757" y="1219"/>
                    <a:pt x="1208" y="1710"/>
                    <a:pt x="1581" y="2279"/>
                  </a:cubicBezTo>
                  <a:cubicBezTo>
                    <a:pt x="1669" y="2407"/>
                    <a:pt x="1807" y="2475"/>
                    <a:pt x="1954" y="2475"/>
                  </a:cubicBezTo>
                  <a:cubicBezTo>
                    <a:pt x="2042" y="2475"/>
                    <a:pt x="2121" y="2456"/>
                    <a:pt x="2199" y="2407"/>
                  </a:cubicBezTo>
                  <a:cubicBezTo>
                    <a:pt x="2406" y="2270"/>
                    <a:pt x="2464" y="1995"/>
                    <a:pt x="2327" y="1788"/>
                  </a:cubicBezTo>
                  <a:cubicBezTo>
                    <a:pt x="1905" y="1141"/>
                    <a:pt x="1385" y="582"/>
                    <a:pt x="786" y="101"/>
                  </a:cubicBezTo>
                  <a:cubicBezTo>
                    <a:pt x="702" y="33"/>
                    <a:pt x="603" y="0"/>
                    <a:pt x="50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5472075" y="1314950"/>
              <a:ext cx="63800" cy="65200"/>
            </a:xfrm>
            <a:custGeom>
              <a:avLst/>
              <a:gdLst/>
              <a:ahLst/>
              <a:cxnLst/>
              <a:rect l="l" t="t" r="r" b="b"/>
              <a:pathLst>
                <a:path w="2552" h="2608" extrusionOk="0">
                  <a:moveTo>
                    <a:pt x="530" y="135"/>
                  </a:moveTo>
                  <a:cubicBezTo>
                    <a:pt x="609" y="135"/>
                    <a:pt x="697" y="164"/>
                    <a:pt x="766" y="213"/>
                  </a:cubicBezTo>
                  <a:cubicBezTo>
                    <a:pt x="1354" y="684"/>
                    <a:pt x="1875" y="1253"/>
                    <a:pt x="2287" y="1881"/>
                  </a:cubicBezTo>
                  <a:cubicBezTo>
                    <a:pt x="2405" y="2058"/>
                    <a:pt x="2355" y="2293"/>
                    <a:pt x="2179" y="2411"/>
                  </a:cubicBezTo>
                  <a:cubicBezTo>
                    <a:pt x="2119" y="2453"/>
                    <a:pt x="2049" y="2473"/>
                    <a:pt x="1979" y="2473"/>
                  </a:cubicBezTo>
                  <a:cubicBezTo>
                    <a:pt x="1854" y="2473"/>
                    <a:pt x="1728" y="2410"/>
                    <a:pt x="1659" y="2303"/>
                  </a:cubicBezTo>
                  <a:cubicBezTo>
                    <a:pt x="1276" y="1734"/>
                    <a:pt x="825" y="1234"/>
                    <a:pt x="285" y="811"/>
                  </a:cubicBezTo>
                  <a:cubicBezTo>
                    <a:pt x="207" y="743"/>
                    <a:pt x="157" y="654"/>
                    <a:pt x="148" y="556"/>
                  </a:cubicBezTo>
                  <a:cubicBezTo>
                    <a:pt x="138" y="449"/>
                    <a:pt x="167" y="350"/>
                    <a:pt x="226" y="272"/>
                  </a:cubicBezTo>
                  <a:cubicBezTo>
                    <a:pt x="295" y="193"/>
                    <a:pt x="383" y="144"/>
                    <a:pt x="482" y="135"/>
                  </a:cubicBezTo>
                  <a:close/>
                  <a:moveTo>
                    <a:pt x="524" y="0"/>
                  </a:moveTo>
                  <a:cubicBezTo>
                    <a:pt x="376" y="0"/>
                    <a:pt x="228" y="65"/>
                    <a:pt x="128" y="193"/>
                  </a:cubicBezTo>
                  <a:cubicBezTo>
                    <a:pt x="40" y="301"/>
                    <a:pt x="0" y="429"/>
                    <a:pt x="20" y="566"/>
                  </a:cubicBezTo>
                  <a:cubicBezTo>
                    <a:pt x="30" y="704"/>
                    <a:pt x="98" y="831"/>
                    <a:pt x="207" y="909"/>
                  </a:cubicBezTo>
                  <a:cubicBezTo>
                    <a:pt x="726" y="1322"/>
                    <a:pt x="1178" y="1822"/>
                    <a:pt x="1541" y="2372"/>
                  </a:cubicBezTo>
                  <a:cubicBezTo>
                    <a:pt x="1639" y="2519"/>
                    <a:pt x="1796" y="2607"/>
                    <a:pt x="1973" y="2607"/>
                  </a:cubicBezTo>
                  <a:cubicBezTo>
                    <a:pt x="2071" y="2607"/>
                    <a:pt x="2169" y="2578"/>
                    <a:pt x="2257" y="2519"/>
                  </a:cubicBezTo>
                  <a:cubicBezTo>
                    <a:pt x="2493" y="2372"/>
                    <a:pt x="2552" y="2048"/>
                    <a:pt x="2395" y="1812"/>
                  </a:cubicBezTo>
                  <a:cubicBezTo>
                    <a:pt x="1973" y="1165"/>
                    <a:pt x="1453" y="595"/>
                    <a:pt x="844" y="115"/>
                  </a:cubicBezTo>
                  <a:cubicBezTo>
                    <a:pt x="751" y="38"/>
                    <a:pt x="637" y="0"/>
                    <a:pt x="5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5441900" y="1389800"/>
              <a:ext cx="57175" cy="64425"/>
            </a:xfrm>
            <a:custGeom>
              <a:avLst/>
              <a:gdLst/>
              <a:ahLst/>
              <a:cxnLst/>
              <a:rect l="l" t="t" r="r" b="b"/>
              <a:pathLst>
                <a:path w="2287" h="2577" extrusionOk="0">
                  <a:moveTo>
                    <a:pt x="1778" y="0"/>
                  </a:moveTo>
                  <a:cubicBezTo>
                    <a:pt x="1626" y="0"/>
                    <a:pt x="1481" y="76"/>
                    <a:pt x="1404" y="212"/>
                  </a:cubicBezTo>
                  <a:cubicBezTo>
                    <a:pt x="1050" y="791"/>
                    <a:pt x="638" y="1330"/>
                    <a:pt x="167" y="1821"/>
                  </a:cubicBezTo>
                  <a:cubicBezTo>
                    <a:pt x="1" y="1998"/>
                    <a:pt x="1" y="2283"/>
                    <a:pt x="177" y="2449"/>
                  </a:cubicBezTo>
                  <a:cubicBezTo>
                    <a:pt x="265" y="2528"/>
                    <a:pt x="383" y="2577"/>
                    <a:pt x="491" y="2577"/>
                  </a:cubicBezTo>
                  <a:cubicBezTo>
                    <a:pt x="609" y="2577"/>
                    <a:pt x="727" y="2528"/>
                    <a:pt x="815" y="2440"/>
                  </a:cubicBezTo>
                  <a:cubicBezTo>
                    <a:pt x="1325" y="1899"/>
                    <a:pt x="1776" y="1311"/>
                    <a:pt x="2160" y="673"/>
                  </a:cubicBezTo>
                  <a:cubicBezTo>
                    <a:pt x="2287" y="467"/>
                    <a:pt x="2218" y="192"/>
                    <a:pt x="2012" y="65"/>
                  </a:cubicBezTo>
                  <a:cubicBezTo>
                    <a:pt x="1938" y="21"/>
                    <a:pt x="1857" y="0"/>
                    <a:pt x="177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5441425" y="1388125"/>
              <a:ext cx="59625" cy="67575"/>
            </a:xfrm>
            <a:custGeom>
              <a:avLst/>
              <a:gdLst/>
              <a:ahLst/>
              <a:cxnLst/>
              <a:rect l="l" t="t" r="r" b="b"/>
              <a:pathLst>
                <a:path w="2385" h="2703" extrusionOk="0">
                  <a:moveTo>
                    <a:pt x="1795" y="132"/>
                  </a:moveTo>
                  <a:cubicBezTo>
                    <a:pt x="1865" y="132"/>
                    <a:pt x="1933" y="151"/>
                    <a:pt x="1992" y="191"/>
                  </a:cubicBezTo>
                  <a:cubicBezTo>
                    <a:pt x="2179" y="298"/>
                    <a:pt x="2237" y="524"/>
                    <a:pt x="2129" y="710"/>
                  </a:cubicBezTo>
                  <a:cubicBezTo>
                    <a:pt x="1747" y="1338"/>
                    <a:pt x="1295" y="1927"/>
                    <a:pt x="785" y="2457"/>
                  </a:cubicBezTo>
                  <a:cubicBezTo>
                    <a:pt x="715" y="2532"/>
                    <a:pt x="615" y="2569"/>
                    <a:pt x="514" y="2569"/>
                  </a:cubicBezTo>
                  <a:cubicBezTo>
                    <a:pt x="416" y="2569"/>
                    <a:pt x="317" y="2535"/>
                    <a:pt x="245" y="2467"/>
                  </a:cubicBezTo>
                  <a:cubicBezTo>
                    <a:pt x="177" y="2398"/>
                    <a:pt x="127" y="2300"/>
                    <a:pt x="127" y="2202"/>
                  </a:cubicBezTo>
                  <a:cubicBezTo>
                    <a:pt x="127" y="2104"/>
                    <a:pt x="166" y="2006"/>
                    <a:pt x="236" y="1927"/>
                  </a:cubicBezTo>
                  <a:cubicBezTo>
                    <a:pt x="707" y="1437"/>
                    <a:pt x="1119" y="897"/>
                    <a:pt x="1472" y="318"/>
                  </a:cubicBezTo>
                  <a:cubicBezTo>
                    <a:pt x="1531" y="230"/>
                    <a:pt x="1609" y="171"/>
                    <a:pt x="1708" y="141"/>
                  </a:cubicBezTo>
                  <a:cubicBezTo>
                    <a:pt x="1737" y="132"/>
                    <a:pt x="1766" y="132"/>
                    <a:pt x="1795" y="132"/>
                  </a:cubicBezTo>
                  <a:close/>
                  <a:moveTo>
                    <a:pt x="1795" y="1"/>
                  </a:moveTo>
                  <a:cubicBezTo>
                    <a:pt x="1756" y="1"/>
                    <a:pt x="1716" y="5"/>
                    <a:pt x="1678" y="14"/>
                  </a:cubicBezTo>
                  <a:cubicBezTo>
                    <a:pt x="1540" y="43"/>
                    <a:pt x="1433" y="132"/>
                    <a:pt x="1364" y="250"/>
                  </a:cubicBezTo>
                  <a:cubicBezTo>
                    <a:pt x="1010" y="819"/>
                    <a:pt x="608" y="1358"/>
                    <a:pt x="137" y="1839"/>
                  </a:cubicBezTo>
                  <a:cubicBezTo>
                    <a:pt x="49" y="1937"/>
                    <a:pt x="0" y="2065"/>
                    <a:pt x="0" y="2202"/>
                  </a:cubicBezTo>
                  <a:cubicBezTo>
                    <a:pt x="0" y="2339"/>
                    <a:pt x="59" y="2467"/>
                    <a:pt x="157" y="2565"/>
                  </a:cubicBezTo>
                  <a:cubicBezTo>
                    <a:pt x="255" y="2653"/>
                    <a:pt x="373" y="2703"/>
                    <a:pt x="510" y="2703"/>
                  </a:cubicBezTo>
                  <a:cubicBezTo>
                    <a:pt x="648" y="2703"/>
                    <a:pt x="785" y="2653"/>
                    <a:pt x="883" y="2546"/>
                  </a:cubicBezTo>
                  <a:cubicBezTo>
                    <a:pt x="1393" y="2006"/>
                    <a:pt x="1854" y="1417"/>
                    <a:pt x="2237" y="780"/>
                  </a:cubicBezTo>
                  <a:cubicBezTo>
                    <a:pt x="2384" y="534"/>
                    <a:pt x="2306" y="220"/>
                    <a:pt x="2061" y="73"/>
                  </a:cubicBezTo>
                  <a:cubicBezTo>
                    <a:pt x="1979" y="25"/>
                    <a:pt x="1887" y="1"/>
                    <a:pt x="179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5523600" y="1395700"/>
              <a:ext cx="60625" cy="72275"/>
            </a:xfrm>
            <a:custGeom>
              <a:avLst/>
              <a:gdLst/>
              <a:ahLst/>
              <a:cxnLst/>
              <a:rect l="l" t="t" r="r" b="b"/>
              <a:pathLst>
                <a:path w="2425" h="2891" extrusionOk="0">
                  <a:moveTo>
                    <a:pt x="506" y="1"/>
                  </a:moveTo>
                  <a:cubicBezTo>
                    <a:pt x="442" y="1"/>
                    <a:pt x="377" y="15"/>
                    <a:pt x="314" y="45"/>
                  </a:cubicBezTo>
                  <a:cubicBezTo>
                    <a:pt x="89" y="143"/>
                    <a:pt x="0" y="407"/>
                    <a:pt x="98" y="634"/>
                  </a:cubicBezTo>
                  <a:cubicBezTo>
                    <a:pt x="471" y="1438"/>
                    <a:pt x="992" y="2154"/>
                    <a:pt x="1629" y="2773"/>
                  </a:cubicBezTo>
                  <a:cubicBezTo>
                    <a:pt x="1718" y="2851"/>
                    <a:pt x="1825" y="2891"/>
                    <a:pt x="1934" y="2891"/>
                  </a:cubicBezTo>
                  <a:cubicBezTo>
                    <a:pt x="2051" y="2891"/>
                    <a:pt x="2169" y="2851"/>
                    <a:pt x="2257" y="2763"/>
                  </a:cubicBezTo>
                  <a:cubicBezTo>
                    <a:pt x="2424" y="2586"/>
                    <a:pt x="2424" y="2302"/>
                    <a:pt x="2248" y="2125"/>
                  </a:cubicBezTo>
                  <a:cubicBezTo>
                    <a:pt x="1688" y="1585"/>
                    <a:pt x="1236" y="957"/>
                    <a:pt x="903" y="261"/>
                  </a:cubicBezTo>
                  <a:cubicBezTo>
                    <a:pt x="832" y="97"/>
                    <a:pt x="674" y="1"/>
                    <a:pt x="50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5521625" y="1394150"/>
              <a:ext cx="63325" cy="75525"/>
            </a:xfrm>
            <a:custGeom>
              <a:avLst/>
              <a:gdLst/>
              <a:ahLst/>
              <a:cxnLst/>
              <a:rect l="l" t="t" r="r" b="b"/>
              <a:pathLst>
                <a:path w="2533" h="3021" extrusionOk="0">
                  <a:moveTo>
                    <a:pt x="580" y="126"/>
                  </a:moveTo>
                  <a:cubicBezTo>
                    <a:pt x="727" y="126"/>
                    <a:pt x="864" y="205"/>
                    <a:pt x="923" y="342"/>
                  </a:cubicBezTo>
                  <a:cubicBezTo>
                    <a:pt x="1257" y="1058"/>
                    <a:pt x="1718" y="1696"/>
                    <a:pt x="2277" y="2236"/>
                  </a:cubicBezTo>
                  <a:cubicBezTo>
                    <a:pt x="2356" y="2305"/>
                    <a:pt x="2395" y="2403"/>
                    <a:pt x="2395" y="2501"/>
                  </a:cubicBezTo>
                  <a:cubicBezTo>
                    <a:pt x="2395" y="2609"/>
                    <a:pt x="2356" y="2697"/>
                    <a:pt x="2287" y="2776"/>
                  </a:cubicBezTo>
                  <a:cubicBezTo>
                    <a:pt x="2218" y="2851"/>
                    <a:pt x="2117" y="2887"/>
                    <a:pt x="2016" y="2887"/>
                  </a:cubicBezTo>
                  <a:cubicBezTo>
                    <a:pt x="1918" y="2887"/>
                    <a:pt x="1820" y="2853"/>
                    <a:pt x="1747" y="2785"/>
                  </a:cubicBezTo>
                  <a:cubicBezTo>
                    <a:pt x="1119" y="2177"/>
                    <a:pt x="609" y="1461"/>
                    <a:pt x="236" y="666"/>
                  </a:cubicBezTo>
                  <a:cubicBezTo>
                    <a:pt x="148" y="480"/>
                    <a:pt x="236" y="254"/>
                    <a:pt x="423" y="166"/>
                  </a:cubicBezTo>
                  <a:cubicBezTo>
                    <a:pt x="472" y="136"/>
                    <a:pt x="530" y="126"/>
                    <a:pt x="580" y="126"/>
                  </a:cubicBezTo>
                  <a:close/>
                  <a:moveTo>
                    <a:pt x="580" y="0"/>
                  </a:moveTo>
                  <a:cubicBezTo>
                    <a:pt x="508" y="0"/>
                    <a:pt x="434" y="16"/>
                    <a:pt x="364" y="48"/>
                  </a:cubicBezTo>
                  <a:cubicBezTo>
                    <a:pt x="109" y="166"/>
                    <a:pt x="1" y="469"/>
                    <a:pt x="118" y="725"/>
                  </a:cubicBezTo>
                  <a:cubicBezTo>
                    <a:pt x="501" y="1529"/>
                    <a:pt x="1021" y="2255"/>
                    <a:pt x="1659" y="2883"/>
                  </a:cubicBezTo>
                  <a:cubicBezTo>
                    <a:pt x="1757" y="2972"/>
                    <a:pt x="1885" y="3021"/>
                    <a:pt x="2013" y="3021"/>
                  </a:cubicBezTo>
                  <a:cubicBezTo>
                    <a:pt x="2159" y="3021"/>
                    <a:pt x="2287" y="2962"/>
                    <a:pt x="2385" y="2864"/>
                  </a:cubicBezTo>
                  <a:cubicBezTo>
                    <a:pt x="2484" y="2766"/>
                    <a:pt x="2532" y="2639"/>
                    <a:pt x="2523" y="2501"/>
                  </a:cubicBezTo>
                  <a:cubicBezTo>
                    <a:pt x="2523" y="2364"/>
                    <a:pt x="2473" y="2236"/>
                    <a:pt x="2375" y="2148"/>
                  </a:cubicBezTo>
                  <a:cubicBezTo>
                    <a:pt x="1816" y="1608"/>
                    <a:pt x="1374" y="990"/>
                    <a:pt x="1051" y="293"/>
                  </a:cubicBezTo>
                  <a:cubicBezTo>
                    <a:pt x="958" y="108"/>
                    <a:pt x="773" y="0"/>
                    <a:pt x="5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5609700" y="1344800"/>
              <a:ext cx="67250" cy="75575"/>
            </a:xfrm>
            <a:custGeom>
              <a:avLst/>
              <a:gdLst/>
              <a:ahLst/>
              <a:cxnLst/>
              <a:rect l="l" t="t" r="r" b="b"/>
              <a:pathLst>
                <a:path w="2690" h="3023" extrusionOk="0">
                  <a:moveTo>
                    <a:pt x="2192" y="1"/>
                  </a:moveTo>
                  <a:cubicBezTo>
                    <a:pt x="2060" y="1"/>
                    <a:pt x="1926" y="59"/>
                    <a:pt x="1835" y="167"/>
                  </a:cubicBezTo>
                  <a:lnTo>
                    <a:pt x="158" y="2297"/>
                  </a:lnTo>
                  <a:cubicBezTo>
                    <a:pt x="1" y="2493"/>
                    <a:pt x="30" y="2768"/>
                    <a:pt x="226" y="2925"/>
                  </a:cubicBezTo>
                  <a:cubicBezTo>
                    <a:pt x="305" y="2993"/>
                    <a:pt x="403" y="3023"/>
                    <a:pt x="501" y="3023"/>
                  </a:cubicBezTo>
                  <a:cubicBezTo>
                    <a:pt x="629" y="3023"/>
                    <a:pt x="766" y="2964"/>
                    <a:pt x="854" y="2856"/>
                  </a:cubicBezTo>
                  <a:lnTo>
                    <a:pt x="2542" y="727"/>
                  </a:lnTo>
                  <a:cubicBezTo>
                    <a:pt x="2690" y="530"/>
                    <a:pt x="2660" y="255"/>
                    <a:pt x="2464" y="98"/>
                  </a:cubicBezTo>
                  <a:cubicBezTo>
                    <a:pt x="2385" y="32"/>
                    <a:pt x="2289" y="1"/>
                    <a:pt x="2192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5607750" y="1343225"/>
              <a:ext cx="69700" cy="78875"/>
            </a:xfrm>
            <a:custGeom>
              <a:avLst/>
              <a:gdLst/>
              <a:ahLst/>
              <a:cxnLst/>
              <a:rect l="l" t="t" r="r" b="b"/>
              <a:pathLst>
                <a:path w="2788" h="3155" extrusionOk="0">
                  <a:moveTo>
                    <a:pt x="2267" y="132"/>
                  </a:moveTo>
                  <a:cubicBezTo>
                    <a:pt x="2345" y="132"/>
                    <a:pt x="2434" y="161"/>
                    <a:pt x="2502" y="210"/>
                  </a:cubicBezTo>
                  <a:cubicBezTo>
                    <a:pt x="2581" y="279"/>
                    <a:pt x="2630" y="367"/>
                    <a:pt x="2640" y="465"/>
                  </a:cubicBezTo>
                  <a:cubicBezTo>
                    <a:pt x="2659" y="563"/>
                    <a:pt x="2630" y="662"/>
                    <a:pt x="2561" y="750"/>
                  </a:cubicBezTo>
                  <a:lnTo>
                    <a:pt x="873" y="2870"/>
                  </a:lnTo>
                  <a:cubicBezTo>
                    <a:pt x="805" y="2967"/>
                    <a:pt x="689" y="3017"/>
                    <a:pt x="574" y="3017"/>
                  </a:cubicBezTo>
                  <a:cubicBezTo>
                    <a:pt x="491" y="3017"/>
                    <a:pt x="409" y="2992"/>
                    <a:pt x="343" y="2938"/>
                  </a:cubicBezTo>
                  <a:cubicBezTo>
                    <a:pt x="177" y="2811"/>
                    <a:pt x="157" y="2565"/>
                    <a:pt x="285" y="2399"/>
                  </a:cubicBezTo>
                  <a:lnTo>
                    <a:pt x="1972" y="279"/>
                  </a:lnTo>
                  <a:cubicBezTo>
                    <a:pt x="2041" y="181"/>
                    <a:pt x="2159" y="132"/>
                    <a:pt x="2267" y="132"/>
                  </a:cubicBezTo>
                  <a:close/>
                  <a:moveTo>
                    <a:pt x="2266" y="1"/>
                  </a:moveTo>
                  <a:cubicBezTo>
                    <a:pt x="2116" y="1"/>
                    <a:pt x="1966" y="67"/>
                    <a:pt x="1865" y="191"/>
                  </a:cubicBezTo>
                  <a:lnTo>
                    <a:pt x="177" y="2320"/>
                  </a:lnTo>
                  <a:cubicBezTo>
                    <a:pt x="0" y="2546"/>
                    <a:pt x="40" y="2860"/>
                    <a:pt x="265" y="3036"/>
                  </a:cubicBezTo>
                  <a:cubicBezTo>
                    <a:pt x="354" y="3115"/>
                    <a:pt x="461" y="3154"/>
                    <a:pt x="579" y="3154"/>
                  </a:cubicBezTo>
                  <a:cubicBezTo>
                    <a:pt x="736" y="3154"/>
                    <a:pt x="883" y="3076"/>
                    <a:pt x="982" y="2958"/>
                  </a:cubicBezTo>
                  <a:lnTo>
                    <a:pt x="2669" y="829"/>
                  </a:lnTo>
                  <a:cubicBezTo>
                    <a:pt x="2757" y="720"/>
                    <a:pt x="2787" y="583"/>
                    <a:pt x="2777" y="456"/>
                  </a:cubicBezTo>
                  <a:cubicBezTo>
                    <a:pt x="2757" y="318"/>
                    <a:pt x="2689" y="191"/>
                    <a:pt x="2581" y="112"/>
                  </a:cubicBezTo>
                  <a:cubicBezTo>
                    <a:pt x="2489" y="37"/>
                    <a:pt x="2378" y="1"/>
                    <a:pt x="226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5670050" y="1406525"/>
              <a:ext cx="60125" cy="67350"/>
            </a:xfrm>
            <a:custGeom>
              <a:avLst/>
              <a:gdLst/>
              <a:ahLst/>
              <a:cxnLst/>
              <a:rect l="l" t="t" r="r" b="b"/>
              <a:pathLst>
                <a:path w="2405" h="2694" extrusionOk="0">
                  <a:moveTo>
                    <a:pt x="502" y="1"/>
                  </a:moveTo>
                  <a:cubicBezTo>
                    <a:pt x="431" y="1"/>
                    <a:pt x="361" y="17"/>
                    <a:pt x="295" y="53"/>
                  </a:cubicBezTo>
                  <a:cubicBezTo>
                    <a:pt x="79" y="171"/>
                    <a:pt x="1" y="445"/>
                    <a:pt x="119" y="661"/>
                  </a:cubicBezTo>
                  <a:cubicBezTo>
                    <a:pt x="511" y="1378"/>
                    <a:pt x="1011" y="2016"/>
                    <a:pt x="1610" y="2575"/>
                  </a:cubicBezTo>
                  <a:cubicBezTo>
                    <a:pt x="1689" y="2654"/>
                    <a:pt x="1796" y="2693"/>
                    <a:pt x="1905" y="2693"/>
                  </a:cubicBezTo>
                  <a:cubicBezTo>
                    <a:pt x="2032" y="2693"/>
                    <a:pt x="2150" y="2644"/>
                    <a:pt x="2238" y="2545"/>
                  </a:cubicBezTo>
                  <a:cubicBezTo>
                    <a:pt x="2405" y="2369"/>
                    <a:pt x="2395" y="2085"/>
                    <a:pt x="2208" y="1917"/>
                  </a:cubicBezTo>
                  <a:cubicBezTo>
                    <a:pt x="1678" y="1427"/>
                    <a:pt x="1247" y="868"/>
                    <a:pt x="904" y="240"/>
                  </a:cubicBezTo>
                  <a:cubicBezTo>
                    <a:pt x="822" y="89"/>
                    <a:pt x="663" y="1"/>
                    <a:pt x="502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5668100" y="1404925"/>
              <a:ext cx="63800" cy="70400"/>
            </a:xfrm>
            <a:custGeom>
              <a:avLst/>
              <a:gdLst/>
              <a:ahLst/>
              <a:cxnLst/>
              <a:rect l="l" t="t" r="r" b="b"/>
              <a:pathLst>
                <a:path w="2552" h="2816" extrusionOk="0">
                  <a:moveTo>
                    <a:pt x="589" y="137"/>
                  </a:moveTo>
                  <a:cubicBezTo>
                    <a:pt x="716" y="137"/>
                    <a:pt x="854" y="206"/>
                    <a:pt x="923" y="333"/>
                  </a:cubicBezTo>
                  <a:cubicBezTo>
                    <a:pt x="1266" y="971"/>
                    <a:pt x="1708" y="1540"/>
                    <a:pt x="2247" y="2031"/>
                  </a:cubicBezTo>
                  <a:cubicBezTo>
                    <a:pt x="2395" y="2168"/>
                    <a:pt x="2404" y="2413"/>
                    <a:pt x="2267" y="2570"/>
                  </a:cubicBezTo>
                  <a:cubicBezTo>
                    <a:pt x="2195" y="2648"/>
                    <a:pt x="2090" y="2687"/>
                    <a:pt x="1985" y="2687"/>
                  </a:cubicBezTo>
                  <a:cubicBezTo>
                    <a:pt x="1891" y="2687"/>
                    <a:pt x="1797" y="2655"/>
                    <a:pt x="1727" y="2590"/>
                  </a:cubicBezTo>
                  <a:cubicBezTo>
                    <a:pt x="1139" y="2040"/>
                    <a:pt x="638" y="1403"/>
                    <a:pt x="255" y="696"/>
                  </a:cubicBezTo>
                  <a:cubicBezTo>
                    <a:pt x="157" y="509"/>
                    <a:pt x="216" y="274"/>
                    <a:pt x="402" y="176"/>
                  </a:cubicBezTo>
                  <a:cubicBezTo>
                    <a:pt x="461" y="147"/>
                    <a:pt x="520" y="137"/>
                    <a:pt x="589" y="137"/>
                  </a:cubicBezTo>
                  <a:close/>
                  <a:moveTo>
                    <a:pt x="583" y="0"/>
                  </a:moveTo>
                  <a:cubicBezTo>
                    <a:pt x="501" y="0"/>
                    <a:pt x="419" y="19"/>
                    <a:pt x="343" y="58"/>
                  </a:cubicBezTo>
                  <a:cubicBezTo>
                    <a:pt x="98" y="195"/>
                    <a:pt x="0" y="509"/>
                    <a:pt x="138" y="755"/>
                  </a:cubicBezTo>
                  <a:cubicBezTo>
                    <a:pt x="530" y="1481"/>
                    <a:pt x="1030" y="2129"/>
                    <a:pt x="1639" y="2688"/>
                  </a:cubicBezTo>
                  <a:cubicBezTo>
                    <a:pt x="1737" y="2777"/>
                    <a:pt x="1855" y="2816"/>
                    <a:pt x="1983" y="2816"/>
                  </a:cubicBezTo>
                  <a:cubicBezTo>
                    <a:pt x="2129" y="2816"/>
                    <a:pt x="2267" y="2757"/>
                    <a:pt x="2365" y="2659"/>
                  </a:cubicBezTo>
                  <a:cubicBezTo>
                    <a:pt x="2552" y="2452"/>
                    <a:pt x="2542" y="2119"/>
                    <a:pt x="2336" y="1933"/>
                  </a:cubicBezTo>
                  <a:cubicBezTo>
                    <a:pt x="1815" y="1452"/>
                    <a:pt x="1374" y="893"/>
                    <a:pt x="1041" y="265"/>
                  </a:cubicBezTo>
                  <a:cubicBezTo>
                    <a:pt x="945" y="95"/>
                    <a:pt x="766" y="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5771125" y="1298525"/>
              <a:ext cx="59900" cy="61750"/>
            </a:xfrm>
            <a:custGeom>
              <a:avLst/>
              <a:gdLst/>
              <a:ahLst/>
              <a:cxnLst/>
              <a:rect l="l" t="t" r="r" b="b"/>
              <a:pathLst>
                <a:path w="2396" h="2470" extrusionOk="0">
                  <a:moveTo>
                    <a:pt x="1906" y="1"/>
                  </a:moveTo>
                  <a:cubicBezTo>
                    <a:pt x="1783" y="1"/>
                    <a:pt x="1661" y="53"/>
                    <a:pt x="1571" y="153"/>
                  </a:cubicBezTo>
                  <a:lnTo>
                    <a:pt x="167" y="1723"/>
                  </a:lnTo>
                  <a:cubicBezTo>
                    <a:pt x="1" y="1910"/>
                    <a:pt x="20" y="2185"/>
                    <a:pt x="207" y="2351"/>
                  </a:cubicBezTo>
                  <a:cubicBezTo>
                    <a:pt x="285" y="2430"/>
                    <a:pt x="393" y="2469"/>
                    <a:pt x="501" y="2469"/>
                  </a:cubicBezTo>
                  <a:cubicBezTo>
                    <a:pt x="629" y="2469"/>
                    <a:pt x="747" y="2410"/>
                    <a:pt x="835" y="2312"/>
                  </a:cubicBezTo>
                  <a:lnTo>
                    <a:pt x="2238" y="742"/>
                  </a:lnTo>
                  <a:cubicBezTo>
                    <a:pt x="2395" y="556"/>
                    <a:pt x="2385" y="281"/>
                    <a:pt x="2199" y="114"/>
                  </a:cubicBezTo>
                  <a:cubicBezTo>
                    <a:pt x="2113" y="38"/>
                    <a:pt x="2009" y="1"/>
                    <a:pt x="190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5769400" y="1296925"/>
              <a:ext cx="63575" cy="64825"/>
            </a:xfrm>
            <a:custGeom>
              <a:avLst/>
              <a:gdLst/>
              <a:ahLst/>
              <a:cxnLst/>
              <a:rect l="l" t="t" r="r" b="b"/>
              <a:pathLst>
                <a:path w="2543" h="2593" extrusionOk="0">
                  <a:moveTo>
                    <a:pt x="1974" y="129"/>
                  </a:moveTo>
                  <a:cubicBezTo>
                    <a:pt x="2062" y="129"/>
                    <a:pt x="2150" y="169"/>
                    <a:pt x="2229" y="227"/>
                  </a:cubicBezTo>
                  <a:cubicBezTo>
                    <a:pt x="2386" y="365"/>
                    <a:pt x="2395" y="610"/>
                    <a:pt x="2258" y="767"/>
                  </a:cubicBezTo>
                  <a:lnTo>
                    <a:pt x="855" y="2337"/>
                  </a:lnTo>
                  <a:cubicBezTo>
                    <a:pt x="780" y="2417"/>
                    <a:pt x="674" y="2460"/>
                    <a:pt x="567" y="2460"/>
                  </a:cubicBezTo>
                  <a:cubicBezTo>
                    <a:pt x="477" y="2460"/>
                    <a:pt x="386" y="2430"/>
                    <a:pt x="315" y="2367"/>
                  </a:cubicBezTo>
                  <a:cubicBezTo>
                    <a:pt x="158" y="2229"/>
                    <a:pt x="148" y="1984"/>
                    <a:pt x="286" y="1827"/>
                  </a:cubicBezTo>
                  <a:lnTo>
                    <a:pt x="1689" y="257"/>
                  </a:lnTo>
                  <a:cubicBezTo>
                    <a:pt x="1767" y="178"/>
                    <a:pt x="1865" y="129"/>
                    <a:pt x="1974" y="129"/>
                  </a:cubicBezTo>
                  <a:close/>
                  <a:moveTo>
                    <a:pt x="1972" y="1"/>
                  </a:moveTo>
                  <a:cubicBezTo>
                    <a:pt x="1831" y="1"/>
                    <a:pt x="1691" y="58"/>
                    <a:pt x="1590" y="169"/>
                  </a:cubicBezTo>
                  <a:lnTo>
                    <a:pt x="188" y="1739"/>
                  </a:lnTo>
                  <a:cubicBezTo>
                    <a:pt x="1" y="1955"/>
                    <a:pt x="20" y="2278"/>
                    <a:pt x="227" y="2465"/>
                  </a:cubicBezTo>
                  <a:cubicBezTo>
                    <a:pt x="325" y="2553"/>
                    <a:pt x="443" y="2592"/>
                    <a:pt x="570" y="2592"/>
                  </a:cubicBezTo>
                  <a:cubicBezTo>
                    <a:pt x="718" y="2592"/>
                    <a:pt x="855" y="2533"/>
                    <a:pt x="953" y="2426"/>
                  </a:cubicBezTo>
                  <a:lnTo>
                    <a:pt x="2356" y="856"/>
                  </a:lnTo>
                  <a:cubicBezTo>
                    <a:pt x="2543" y="640"/>
                    <a:pt x="2523" y="315"/>
                    <a:pt x="2317" y="129"/>
                  </a:cubicBezTo>
                  <a:cubicBezTo>
                    <a:pt x="2217" y="43"/>
                    <a:pt x="2094" y="1"/>
                    <a:pt x="197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5752500" y="1387550"/>
              <a:ext cx="64525" cy="58350"/>
            </a:xfrm>
            <a:custGeom>
              <a:avLst/>
              <a:gdLst/>
              <a:ahLst/>
              <a:cxnLst/>
              <a:rect l="l" t="t" r="r" b="b"/>
              <a:pathLst>
                <a:path w="2581" h="2334" extrusionOk="0">
                  <a:moveTo>
                    <a:pt x="501" y="1"/>
                  </a:moveTo>
                  <a:cubicBezTo>
                    <a:pt x="379" y="1"/>
                    <a:pt x="256" y="50"/>
                    <a:pt x="166" y="145"/>
                  </a:cubicBezTo>
                  <a:cubicBezTo>
                    <a:pt x="0" y="331"/>
                    <a:pt x="20" y="606"/>
                    <a:pt x="196" y="773"/>
                  </a:cubicBezTo>
                  <a:lnTo>
                    <a:pt x="1786" y="2216"/>
                  </a:lnTo>
                  <a:cubicBezTo>
                    <a:pt x="1874" y="2294"/>
                    <a:pt x="1982" y="2333"/>
                    <a:pt x="2080" y="2333"/>
                  </a:cubicBezTo>
                  <a:cubicBezTo>
                    <a:pt x="2208" y="2333"/>
                    <a:pt x="2325" y="2284"/>
                    <a:pt x="2414" y="2186"/>
                  </a:cubicBezTo>
                  <a:cubicBezTo>
                    <a:pt x="2580" y="2000"/>
                    <a:pt x="2571" y="1725"/>
                    <a:pt x="2384" y="1558"/>
                  </a:cubicBezTo>
                  <a:lnTo>
                    <a:pt x="795" y="116"/>
                  </a:lnTo>
                  <a:cubicBezTo>
                    <a:pt x="712" y="38"/>
                    <a:pt x="607" y="1"/>
                    <a:pt x="50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5752000" y="1385900"/>
              <a:ext cx="65525" cy="61700"/>
            </a:xfrm>
            <a:custGeom>
              <a:avLst/>
              <a:gdLst/>
              <a:ahLst/>
              <a:cxnLst/>
              <a:rect l="l" t="t" r="r" b="b"/>
              <a:pathLst>
                <a:path w="2621" h="2468" extrusionOk="0">
                  <a:moveTo>
                    <a:pt x="520" y="132"/>
                  </a:moveTo>
                  <a:cubicBezTo>
                    <a:pt x="609" y="132"/>
                    <a:pt x="697" y="162"/>
                    <a:pt x="775" y="230"/>
                  </a:cubicBezTo>
                  <a:lnTo>
                    <a:pt x="2356" y="1673"/>
                  </a:lnTo>
                  <a:cubicBezTo>
                    <a:pt x="2434" y="1741"/>
                    <a:pt x="2483" y="1830"/>
                    <a:pt x="2483" y="1938"/>
                  </a:cubicBezTo>
                  <a:cubicBezTo>
                    <a:pt x="2493" y="2036"/>
                    <a:pt x="2454" y="2134"/>
                    <a:pt x="2385" y="2203"/>
                  </a:cubicBezTo>
                  <a:cubicBezTo>
                    <a:pt x="2311" y="2287"/>
                    <a:pt x="2208" y="2328"/>
                    <a:pt x="2103" y="2328"/>
                  </a:cubicBezTo>
                  <a:cubicBezTo>
                    <a:pt x="2011" y="2328"/>
                    <a:pt x="1919" y="2296"/>
                    <a:pt x="1845" y="2232"/>
                  </a:cubicBezTo>
                  <a:lnTo>
                    <a:pt x="265" y="790"/>
                  </a:lnTo>
                  <a:cubicBezTo>
                    <a:pt x="186" y="721"/>
                    <a:pt x="147" y="633"/>
                    <a:pt x="138" y="535"/>
                  </a:cubicBezTo>
                  <a:cubicBezTo>
                    <a:pt x="138" y="427"/>
                    <a:pt x="167" y="328"/>
                    <a:pt x="236" y="260"/>
                  </a:cubicBezTo>
                  <a:cubicBezTo>
                    <a:pt x="314" y="171"/>
                    <a:pt x="413" y="132"/>
                    <a:pt x="520" y="132"/>
                  </a:cubicBezTo>
                  <a:close/>
                  <a:moveTo>
                    <a:pt x="517" y="0"/>
                  </a:moveTo>
                  <a:cubicBezTo>
                    <a:pt x="377" y="0"/>
                    <a:pt x="236" y="57"/>
                    <a:pt x="138" y="171"/>
                  </a:cubicBezTo>
                  <a:cubicBezTo>
                    <a:pt x="49" y="270"/>
                    <a:pt x="0" y="397"/>
                    <a:pt x="10" y="535"/>
                  </a:cubicBezTo>
                  <a:cubicBezTo>
                    <a:pt x="10" y="672"/>
                    <a:pt x="69" y="799"/>
                    <a:pt x="177" y="888"/>
                  </a:cubicBezTo>
                  <a:lnTo>
                    <a:pt x="1757" y="2330"/>
                  </a:lnTo>
                  <a:cubicBezTo>
                    <a:pt x="1855" y="2419"/>
                    <a:pt x="1972" y="2468"/>
                    <a:pt x="2100" y="2468"/>
                  </a:cubicBezTo>
                  <a:cubicBezTo>
                    <a:pt x="2247" y="2468"/>
                    <a:pt x="2385" y="2399"/>
                    <a:pt x="2483" y="2291"/>
                  </a:cubicBezTo>
                  <a:cubicBezTo>
                    <a:pt x="2571" y="2193"/>
                    <a:pt x="2620" y="2066"/>
                    <a:pt x="2611" y="1928"/>
                  </a:cubicBezTo>
                  <a:cubicBezTo>
                    <a:pt x="2611" y="1791"/>
                    <a:pt x="2552" y="1663"/>
                    <a:pt x="2443" y="1575"/>
                  </a:cubicBezTo>
                  <a:lnTo>
                    <a:pt x="864" y="132"/>
                  </a:lnTo>
                  <a:cubicBezTo>
                    <a:pt x="767" y="45"/>
                    <a:pt x="642" y="0"/>
                    <a:pt x="51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5841800" y="1236425"/>
              <a:ext cx="69425" cy="62025"/>
            </a:xfrm>
            <a:custGeom>
              <a:avLst/>
              <a:gdLst/>
              <a:ahLst/>
              <a:cxnLst/>
              <a:rect l="l" t="t" r="r" b="b"/>
              <a:pathLst>
                <a:path w="2777" h="2481" extrusionOk="0">
                  <a:moveTo>
                    <a:pt x="497" y="1"/>
                  </a:moveTo>
                  <a:cubicBezTo>
                    <a:pt x="376" y="1"/>
                    <a:pt x="256" y="50"/>
                    <a:pt x="166" y="145"/>
                  </a:cubicBezTo>
                  <a:cubicBezTo>
                    <a:pt x="0" y="332"/>
                    <a:pt x="20" y="616"/>
                    <a:pt x="206" y="783"/>
                  </a:cubicBezTo>
                  <a:lnTo>
                    <a:pt x="1982" y="2363"/>
                  </a:lnTo>
                  <a:cubicBezTo>
                    <a:pt x="2061" y="2441"/>
                    <a:pt x="2168" y="2480"/>
                    <a:pt x="2277" y="2480"/>
                  </a:cubicBezTo>
                  <a:cubicBezTo>
                    <a:pt x="2394" y="2480"/>
                    <a:pt x="2522" y="2432"/>
                    <a:pt x="2610" y="2333"/>
                  </a:cubicBezTo>
                  <a:cubicBezTo>
                    <a:pt x="2777" y="2147"/>
                    <a:pt x="2757" y="1862"/>
                    <a:pt x="2571" y="1705"/>
                  </a:cubicBezTo>
                  <a:lnTo>
                    <a:pt x="794" y="116"/>
                  </a:lnTo>
                  <a:cubicBezTo>
                    <a:pt x="708" y="38"/>
                    <a:pt x="602" y="1"/>
                    <a:pt x="49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5840050" y="1234875"/>
              <a:ext cx="71675" cy="65300"/>
            </a:xfrm>
            <a:custGeom>
              <a:avLst/>
              <a:gdLst/>
              <a:ahLst/>
              <a:cxnLst/>
              <a:rect l="l" t="t" r="r" b="b"/>
              <a:pathLst>
                <a:path w="2867" h="2612" extrusionOk="0">
                  <a:moveTo>
                    <a:pt x="570" y="128"/>
                  </a:moveTo>
                  <a:cubicBezTo>
                    <a:pt x="659" y="128"/>
                    <a:pt x="747" y="158"/>
                    <a:pt x="816" y="226"/>
                  </a:cubicBezTo>
                  <a:lnTo>
                    <a:pt x="2602" y="1816"/>
                  </a:lnTo>
                  <a:cubicBezTo>
                    <a:pt x="2670" y="1885"/>
                    <a:pt x="2720" y="1973"/>
                    <a:pt x="2729" y="2071"/>
                  </a:cubicBezTo>
                  <a:cubicBezTo>
                    <a:pt x="2729" y="2180"/>
                    <a:pt x="2700" y="2278"/>
                    <a:pt x="2631" y="2346"/>
                  </a:cubicBezTo>
                  <a:cubicBezTo>
                    <a:pt x="2557" y="2430"/>
                    <a:pt x="2453" y="2472"/>
                    <a:pt x="2349" y="2472"/>
                  </a:cubicBezTo>
                  <a:cubicBezTo>
                    <a:pt x="2257" y="2472"/>
                    <a:pt x="2165" y="2440"/>
                    <a:pt x="2092" y="2376"/>
                  </a:cubicBezTo>
                  <a:lnTo>
                    <a:pt x="315" y="796"/>
                  </a:lnTo>
                  <a:cubicBezTo>
                    <a:pt x="158" y="649"/>
                    <a:pt x="149" y="413"/>
                    <a:pt x="286" y="256"/>
                  </a:cubicBezTo>
                  <a:cubicBezTo>
                    <a:pt x="364" y="168"/>
                    <a:pt x="463" y="128"/>
                    <a:pt x="570" y="128"/>
                  </a:cubicBezTo>
                  <a:close/>
                  <a:moveTo>
                    <a:pt x="568" y="0"/>
                  </a:moveTo>
                  <a:cubicBezTo>
                    <a:pt x="428" y="0"/>
                    <a:pt x="288" y="57"/>
                    <a:pt x="188" y="168"/>
                  </a:cubicBezTo>
                  <a:cubicBezTo>
                    <a:pt x="1" y="374"/>
                    <a:pt x="21" y="697"/>
                    <a:pt x="227" y="894"/>
                  </a:cubicBezTo>
                  <a:lnTo>
                    <a:pt x="2003" y="2474"/>
                  </a:lnTo>
                  <a:cubicBezTo>
                    <a:pt x="2101" y="2562"/>
                    <a:pt x="2219" y="2611"/>
                    <a:pt x="2347" y="2611"/>
                  </a:cubicBezTo>
                  <a:cubicBezTo>
                    <a:pt x="2493" y="2611"/>
                    <a:pt x="2631" y="2542"/>
                    <a:pt x="2729" y="2435"/>
                  </a:cubicBezTo>
                  <a:cubicBezTo>
                    <a:pt x="2818" y="2337"/>
                    <a:pt x="2866" y="2209"/>
                    <a:pt x="2857" y="2071"/>
                  </a:cubicBezTo>
                  <a:cubicBezTo>
                    <a:pt x="2847" y="1934"/>
                    <a:pt x="2788" y="1807"/>
                    <a:pt x="2690" y="1718"/>
                  </a:cubicBezTo>
                  <a:lnTo>
                    <a:pt x="904" y="128"/>
                  </a:lnTo>
                  <a:cubicBezTo>
                    <a:pt x="809" y="42"/>
                    <a:pt x="688" y="0"/>
                    <a:pt x="56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5914150" y="1258175"/>
              <a:ext cx="58900" cy="59900"/>
            </a:xfrm>
            <a:custGeom>
              <a:avLst/>
              <a:gdLst/>
              <a:ahLst/>
              <a:cxnLst/>
              <a:rect l="l" t="t" r="r" b="b"/>
              <a:pathLst>
                <a:path w="2356" h="2396" extrusionOk="0">
                  <a:moveTo>
                    <a:pt x="1854" y="1"/>
                  </a:moveTo>
                  <a:cubicBezTo>
                    <a:pt x="1733" y="1"/>
                    <a:pt x="1614" y="50"/>
                    <a:pt x="1531" y="149"/>
                  </a:cubicBezTo>
                  <a:lnTo>
                    <a:pt x="168" y="1650"/>
                  </a:lnTo>
                  <a:cubicBezTo>
                    <a:pt x="0" y="1836"/>
                    <a:pt x="20" y="2111"/>
                    <a:pt x="197" y="2278"/>
                  </a:cubicBezTo>
                  <a:cubicBezTo>
                    <a:pt x="285" y="2356"/>
                    <a:pt x="393" y="2395"/>
                    <a:pt x="501" y="2395"/>
                  </a:cubicBezTo>
                  <a:cubicBezTo>
                    <a:pt x="619" y="2395"/>
                    <a:pt x="746" y="2347"/>
                    <a:pt x="825" y="2249"/>
                  </a:cubicBezTo>
                  <a:lnTo>
                    <a:pt x="2189" y="747"/>
                  </a:lnTo>
                  <a:cubicBezTo>
                    <a:pt x="2356" y="561"/>
                    <a:pt x="2336" y="276"/>
                    <a:pt x="2159" y="119"/>
                  </a:cubicBezTo>
                  <a:cubicBezTo>
                    <a:pt x="2072" y="40"/>
                    <a:pt x="1962" y="1"/>
                    <a:pt x="185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5913650" y="1256500"/>
              <a:ext cx="59900" cy="63300"/>
            </a:xfrm>
            <a:custGeom>
              <a:avLst/>
              <a:gdLst/>
              <a:ahLst/>
              <a:cxnLst/>
              <a:rect l="l" t="t" r="r" b="b"/>
              <a:pathLst>
                <a:path w="2396" h="2532" extrusionOk="0">
                  <a:moveTo>
                    <a:pt x="1876" y="137"/>
                  </a:moveTo>
                  <a:cubicBezTo>
                    <a:pt x="1974" y="137"/>
                    <a:pt x="2062" y="166"/>
                    <a:pt x="2131" y="235"/>
                  </a:cubicBezTo>
                  <a:cubicBezTo>
                    <a:pt x="2209" y="294"/>
                    <a:pt x="2248" y="392"/>
                    <a:pt x="2258" y="490"/>
                  </a:cubicBezTo>
                  <a:cubicBezTo>
                    <a:pt x="2258" y="598"/>
                    <a:pt x="2229" y="696"/>
                    <a:pt x="2160" y="765"/>
                  </a:cubicBezTo>
                  <a:lnTo>
                    <a:pt x="806" y="2266"/>
                  </a:lnTo>
                  <a:cubicBezTo>
                    <a:pt x="732" y="2350"/>
                    <a:pt x="625" y="2392"/>
                    <a:pt x="519" y="2392"/>
                  </a:cubicBezTo>
                  <a:cubicBezTo>
                    <a:pt x="427" y="2392"/>
                    <a:pt x="335" y="2360"/>
                    <a:pt x="266" y="2296"/>
                  </a:cubicBezTo>
                  <a:cubicBezTo>
                    <a:pt x="188" y="2227"/>
                    <a:pt x="148" y="2139"/>
                    <a:pt x="138" y="2031"/>
                  </a:cubicBezTo>
                  <a:cubicBezTo>
                    <a:pt x="138" y="1932"/>
                    <a:pt x="168" y="1834"/>
                    <a:pt x="236" y="1756"/>
                  </a:cubicBezTo>
                  <a:lnTo>
                    <a:pt x="1601" y="255"/>
                  </a:lnTo>
                  <a:cubicBezTo>
                    <a:pt x="1669" y="176"/>
                    <a:pt x="1777" y="137"/>
                    <a:pt x="1876" y="137"/>
                  </a:cubicBezTo>
                  <a:close/>
                  <a:moveTo>
                    <a:pt x="1877" y="0"/>
                  </a:moveTo>
                  <a:cubicBezTo>
                    <a:pt x="1739" y="0"/>
                    <a:pt x="1601" y="57"/>
                    <a:pt x="1503" y="166"/>
                  </a:cubicBezTo>
                  <a:lnTo>
                    <a:pt x="138" y="1668"/>
                  </a:lnTo>
                  <a:cubicBezTo>
                    <a:pt x="50" y="1775"/>
                    <a:pt x="1" y="1903"/>
                    <a:pt x="11" y="2041"/>
                  </a:cubicBezTo>
                  <a:cubicBezTo>
                    <a:pt x="11" y="2178"/>
                    <a:pt x="79" y="2305"/>
                    <a:pt x="177" y="2394"/>
                  </a:cubicBezTo>
                  <a:cubicBezTo>
                    <a:pt x="266" y="2482"/>
                    <a:pt x="393" y="2531"/>
                    <a:pt x="521" y="2531"/>
                  </a:cubicBezTo>
                  <a:cubicBezTo>
                    <a:pt x="668" y="2531"/>
                    <a:pt x="806" y="2462"/>
                    <a:pt x="894" y="2355"/>
                  </a:cubicBezTo>
                  <a:lnTo>
                    <a:pt x="2258" y="853"/>
                  </a:lnTo>
                  <a:cubicBezTo>
                    <a:pt x="2347" y="755"/>
                    <a:pt x="2395" y="628"/>
                    <a:pt x="2386" y="490"/>
                  </a:cubicBezTo>
                  <a:cubicBezTo>
                    <a:pt x="2386" y="353"/>
                    <a:pt x="2327" y="225"/>
                    <a:pt x="2219" y="137"/>
                  </a:cubicBezTo>
                  <a:cubicBezTo>
                    <a:pt x="2122" y="45"/>
                    <a:pt x="1999" y="0"/>
                    <a:pt x="187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5821675" y="1321275"/>
              <a:ext cx="56200" cy="59850"/>
            </a:xfrm>
            <a:custGeom>
              <a:avLst/>
              <a:gdLst/>
              <a:ahLst/>
              <a:cxnLst/>
              <a:rect l="l" t="t" r="r" b="b"/>
              <a:pathLst>
                <a:path w="2248" h="2394" extrusionOk="0">
                  <a:moveTo>
                    <a:pt x="1746" y="1"/>
                  </a:moveTo>
                  <a:cubicBezTo>
                    <a:pt x="1618" y="1"/>
                    <a:pt x="1492" y="55"/>
                    <a:pt x="1403" y="166"/>
                  </a:cubicBezTo>
                  <a:lnTo>
                    <a:pt x="157" y="1668"/>
                  </a:lnTo>
                  <a:cubicBezTo>
                    <a:pt x="0" y="1854"/>
                    <a:pt x="29" y="2139"/>
                    <a:pt x="216" y="2296"/>
                  </a:cubicBezTo>
                  <a:cubicBezTo>
                    <a:pt x="295" y="2364"/>
                    <a:pt x="402" y="2394"/>
                    <a:pt x="500" y="2394"/>
                  </a:cubicBezTo>
                  <a:cubicBezTo>
                    <a:pt x="628" y="2394"/>
                    <a:pt x="756" y="2344"/>
                    <a:pt x="844" y="2237"/>
                  </a:cubicBezTo>
                  <a:lnTo>
                    <a:pt x="2090" y="725"/>
                  </a:lnTo>
                  <a:cubicBezTo>
                    <a:pt x="2247" y="539"/>
                    <a:pt x="2218" y="254"/>
                    <a:pt x="2031" y="97"/>
                  </a:cubicBezTo>
                  <a:cubicBezTo>
                    <a:pt x="1946" y="33"/>
                    <a:pt x="1845" y="1"/>
                    <a:pt x="174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5819700" y="1319575"/>
              <a:ext cx="59900" cy="63250"/>
            </a:xfrm>
            <a:custGeom>
              <a:avLst/>
              <a:gdLst/>
              <a:ahLst/>
              <a:cxnLst/>
              <a:rect l="l" t="t" r="r" b="b"/>
              <a:pathLst>
                <a:path w="2396" h="2530" extrusionOk="0">
                  <a:moveTo>
                    <a:pt x="1826" y="136"/>
                  </a:moveTo>
                  <a:cubicBezTo>
                    <a:pt x="1905" y="136"/>
                    <a:pt x="1993" y="165"/>
                    <a:pt x="2062" y="224"/>
                  </a:cubicBezTo>
                  <a:cubicBezTo>
                    <a:pt x="2228" y="351"/>
                    <a:pt x="2248" y="597"/>
                    <a:pt x="2120" y="754"/>
                  </a:cubicBezTo>
                  <a:lnTo>
                    <a:pt x="874" y="2265"/>
                  </a:lnTo>
                  <a:cubicBezTo>
                    <a:pt x="801" y="2349"/>
                    <a:pt x="687" y="2395"/>
                    <a:pt x="573" y="2395"/>
                  </a:cubicBezTo>
                  <a:cubicBezTo>
                    <a:pt x="487" y="2395"/>
                    <a:pt x="402" y="2369"/>
                    <a:pt x="334" y="2314"/>
                  </a:cubicBezTo>
                  <a:cubicBezTo>
                    <a:pt x="177" y="2177"/>
                    <a:pt x="148" y="1941"/>
                    <a:pt x="285" y="1775"/>
                  </a:cubicBezTo>
                  <a:lnTo>
                    <a:pt x="1532" y="273"/>
                  </a:lnTo>
                  <a:cubicBezTo>
                    <a:pt x="1610" y="185"/>
                    <a:pt x="1718" y="136"/>
                    <a:pt x="1826" y="136"/>
                  </a:cubicBezTo>
                  <a:close/>
                  <a:moveTo>
                    <a:pt x="1826" y="1"/>
                  </a:moveTo>
                  <a:cubicBezTo>
                    <a:pt x="1679" y="1"/>
                    <a:pt x="1533" y="64"/>
                    <a:pt x="1434" y="185"/>
                  </a:cubicBezTo>
                  <a:lnTo>
                    <a:pt x="187" y="1696"/>
                  </a:lnTo>
                  <a:cubicBezTo>
                    <a:pt x="1" y="1912"/>
                    <a:pt x="40" y="2236"/>
                    <a:pt x="256" y="2412"/>
                  </a:cubicBezTo>
                  <a:cubicBezTo>
                    <a:pt x="344" y="2491"/>
                    <a:pt x="462" y="2530"/>
                    <a:pt x="579" y="2530"/>
                  </a:cubicBezTo>
                  <a:cubicBezTo>
                    <a:pt x="736" y="2530"/>
                    <a:pt x="874" y="2462"/>
                    <a:pt x="972" y="2344"/>
                  </a:cubicBezTo>
                  <a:lnTo>
                    <a:pt x="2219" y="842"/>
                  </a:lnTo>
                  <a:cubicBezTo>
                    <a:pt x="2395" y="626"/>
                    <a:pt x="2365" y="303"/>
                    <a:pt x="2150" y="116"/>
                  </a:cubicBezTo>
                  <a:cubicBezTo>
                    <a:pt x="2055" y="39"/>
                    <a:pt x="1940" y="1"/>
                    <a:pt x="182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5891350" y="1339375"/>
              <a:ext cx="46150" cy="75600"/>
            </a:xfrm>
            <a:custGeom>
              <a:avLst/>
              <a:gdLst/>
              <a:ahLst/>
              <a:cxnLst/>
              <a:rect l="l" t="t" r="r" b="b"/>
              <a:pathLst>
                <a:path w="1846" h="3024" extrusionOk="0">
                  <a:moveTo>
                    <a:pt x="505" y="0"/>
                  </a:moveTo>
                  <a:cubicBezTo>
                    <a:pt x="451" y="0"/>
                    <a:pt x="396" y="10"/>
                    <a:pt x="343" y="31"/>
                  </a:cubicBezTo>
                  <a:cubicBezTo>
                    <a:pt x="108" y="119"/>
                    <a:pt x="0" y="384"/>
                    <a:pt x="88" y="610"/>
                  </a:cubicBezTo>
                  <a:lnTo>
                    <a:pt x="932" y="2739"/>
                  </a:lnTo>
                  <a:cubicBezTo>
                    <a:pt x="1001" y="2916"/>
                    <a:pt x="1168" y="3024"/>
                    <a:pt x="1344" y="3024"/>
                  </a:cubicBezTo>
                  <a:cubicBezTo>
                    <a:pt x="1403" y="3024"/>
                    <a:pt x="1453" y="3014"/>
                    <a:pt x="1511" y="2994"/>
                  </a:cubicBezTo>
                  <a:cubicBezTo>
                    <a:pt x="1737" y="2906"/>
                    <a:pt x="1845" y="2641"/>
                    <a:pt x="1756" y="2415"/>
                  </a:cubicBezTo>
                  <a:lnTo>
                    <a:pt x="923" y="286"/>
                  </a:lnTo>
                  <a:cubicBezTo>
                    <a:pt x="848" y="105"/>
                    <a:pt x="680" y="0"/>
                    <a:pt x="50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5889375" y="1337775"/>
              <a:ext cx="50075" cy="78925"/>
            </a:xfrm>
            <a:custGeom>
              <a:avLst/>
              <a:gdLst/>
              <a:ahLst/>
              <a:cxnLst/>
              <a:rect l="l" t="t" r="r" b="b"/>
              <a:pathLst>
                <a:path w="2003" h="3157" extrusionOk="0">
                  <a:moveTo>
                    <a:pt x="579" y="134"/>
                  </a:moveTo>
                  <a:cubicBezTo>
                    <a:pt x="638" y="134"/>
                    <a:pt x="688" y="144"/>
                    <a:pt x="736" y="164"/>
                  </a:cubicBezTo>
                  <a:cubicBezTo>
                    <a:pt x="825" y="203"/>
                    <a:pt x="904" y="281"/>
                    <a:pt x="933" y="369"/>
                  </a:cubicBezTo>
                  <a:lnTo>
                    <a:pt x="1777" y="2509"/>
                  </a:lnTo>
                  <a:cubicBezTo>
                    <a:pt x="1855" y="2695"/>
                    <a:pt x="1757" y="2921"/>
                    <a:pt x="1561" y="2999"/>
                  </a:cubicBezTo>
                  <a:cubicBezTo>
                    <a:pt x="1520" y="3014"/>
                    <a:pt x="1478" y="3021"/>
                    <a:pt x="1435" y="3021"/>
                  </a:cubicBezTo>
                  <a:cubicBezTo>
                    <a:pt x="1283" y="3021"/>
                    <a:pt x="1131" y="2929"/>
                    <a:pt x="1070" y="2783"/>
                  </a:cubicBezTo>
                  <a:lnTo>
                    <a:pt x="226" y="654"/>
                  </a:lnTo>
                  <a:cubicBezTo>
                    <a:pt x="158" y="458"/>
                    <a:pt x="246" y="232"/>
                    <a:pt x="442" y="153"/>
                  </a:cubicBezTo>
                  <a:cubicBezTo>
                    <a:pt x="491" y="144"/>
                    <a:pt x="540" y="134"/>
                    <a:pt x="579" y="134"/>
                  </a:cubicBezTo>
                  <a:close/>
                  <a:moveTo>
                    <a:pt x="580" y="0"/>
                  </a:moveTo>
                  <a:cubicBezTo>
                    <a:pt x="517" y="0"/>
                    <a:pt x="454" y="12"/>
                    <a:pt x="393" y="36"/>
                  </a:cubicBezTo>
                  <a:cubicBezTo>
                    <a:pt x="128" y="144"/>
                    <a:pt x="1" y="438"/>
                    <a:pt x="108" y="703"/>
                  </a:cubicBezTo>
                  <a:lnTo>
                    <a:pt x="952" y="2833"/>
                  </a:lnTo>
                  <a:cubicBezTo>
                    <a:pt x="1021" y="3029"/>
                    <a:pt x="1207" y="3156"/>
                    <a:pt x="1423" y="3156"/>
                  </a:cubicBezTo>
                  <a:cubicBezTo>
                    <a:pt x="1492" y="3156"/>
                    <a:pt x="1551" y="3147"/>
                    <a:pt x="1610" y="3117"/>
                  </a:cubicBezTo>
                  <a:cubicBezTo>
                    <a:pt x="1875" y="3019"/>
                    <a:pt x="2003" y="2715"/>
                    <a:pt x="1894" y="2460"/>
                  </a:cubicBezTo>
                  <a:lnTo>
                    <a:pt x="1061" y="321"/>
                  </a:lnTo>
                  <a:cubicBezTo>
                    <a:pt x="1011" y="193"/>
                    <a:pt x="913" y="95"/>
                    <a:pt x="786" y="46"/>
                  </a:cubicBezTo>
                  <a:cubicBezTo>
                    <a:pt x="719" y="15"/>
                    <a:pt x="649" y="0"/>
                    <a:pt x="5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5943600" y="1339675"/>
              <a:ext cx="71650" cy="51500"/>
            </a:xfrm>
            <a:custGeom>
              <a:avLst/>
              <a:gdLst/>
              <a:ahLst/>
              <a:cxnLst/>
              <a:rect l="l" t="t" r="r" b="b"/>
              <a:pathLst>
                <a:path w="2866" h="2060" extrusionOk="0">
                  <a:moveTo>
                    <a:pt x="2363" y="1"/>
                  </a:moveTo>
                  <a:cubicBezTo>
                    <a:pt x="2281" y="1"/>
                    <a:pt x="2196" y="22"/>
                    <a:pt x="2120" y="68"/>
                  </a:cubicBezTo>
                  <a:lnTo>
                    <a:pt x="275" y="1246"/>
                  </a:lnTo>
                  <a:cubicBezTo>
                    <a:pt x="59" y="1373"/>
                    <a:pt x="0" y="1647"/>
                    <a:pt x="137" y="1854"/>
                  </a:cubicBezTo>
                  <a:cubicBezTo>
                    <a:pt x="216" y="1991"/>
                    <a:pt x="364" y="2060"/>
                    <a:pt x="510" y="2060"/>
                  </a:cubicBezTo>
                  <a:cubicBezTo>
                    <a:pt x="589" y="2060"/>
                    <a:pt x="678" y="2040"/>
                    <a:pt x="746" y="1991"/>
                  </a:cubicBezTo>
                  <a:lnTo>
                    <a:pt x="2601" y="823"/>
                  </a:lnTo>
                  <a:cubicBezTo>
                    <a:pt x="2807" y="686"/>
                    <a:pt x="2865" y="411"/>
                    <a:pt x="2738" y="205"/>
                  </a:cubicBezTo>
                  <a:cubicBezTo>
                    <a:pt x="2656" y="72"/>
                    <a:pt x="2512" y="1"/>
                    <a:pt x="236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5941875" y="1337950"/>
              <a:ext cx="75325" cy="54950"/>
            </a:xfrm>
            <a:custGeom>
              <a:avLst/>
              <a:gdLst/>
              <a:ahLst/>
              <a:cxnLst/>
              <a:rect l="l" t="t" r="r" b="b"/>
              <a:pathLst>
                <a:path w="3013" h="2198" extrusionOk="0">
                  <a:moveTo>
                    <a:pt x="2434" y="137"/>
                  </a:moveTo>
                  <a:cubicBezTo>
                    <a:pt x="2552" y="137"/>
                    <a:pt x="2679" y="196"/>
                    <a:pt x="2748" y="314"/>
                  </a:cubicBezTo>
                  <a:cubicBezTo>
                    <a:pt x="2866" y="490"/>
                    <a:pt x="2807" y="726"/>
                    <a:pt x="2631" y="833"/>
                  </a:cubicBezTo>
                  <a:lnTo>
                    <a:pt x="786" y="2011"/>
                  </a:lnTo>
                  <a:cubicBezTo>
                    <a:pt x="725" y="2048"/>
                    <a:pt x="656" y="2066"/>
                    <a:pt x="587" y="2066"/>
                  </a:cubicBezTo>
                  <a:cubicBezTo>
                    <a:pt x="456" y="2066"/>
                    <a:pt x="326" y="2003"/>
                    <a:pt x="256" y="1893"/>
                  </a:cubicBezTo>
                  <a:cubicBezTo>
                    <a:pt x="148" y="1716"/>
                    <a:pt x="197" y="1481"/>
                    <a:pt x="374" y="1363"/>
                  </a:cubicBezTo>
                  <a:lnTo>
                    <a:pt x="2228" y="196"/>
                  </a:lnTo>
                  <a:cubicBezTo>
                    <a:pt x="2287" y="157"/>
                    <a:pt x="2365" y="137"/>
                    <a:pt x="2434" y="137"/>
                  </a:cubicBezTo>
                  <a:close/>
                  <a:moveTo>
                    <a:pt x="2430" y="1"/>
                  </a:moveTo>
                  <a:cubicBezTo>
                    <a:pt x="2337" y="1"/>
                    <a:pt x="2243" y="26"/>
                    <a:pt x="2160" y="78"/>
                  </a:cubicBezTo>
                  <a:lnTo>
                    <a:pt x="305" y="1256"/>
                  </a:lnTo>
                  <a:cubicBezTo>
                    <a:pt x="69" y="1402"/>
                    <a:pt x="1" y="1727"/>
                    <a:pt x="148" y="1962"/>
                  </a:cubicBezTo>
                  <a:cubicBezTo>
                    <a:pt x="246" y="2109"/>
                    <a:pt x="403" y="2198"/>
                    <a:pt x="579" y="2198"/>
                  </a:cubicBezTo>
                  <a:cubicBezTo>
                    <a:pt x="677" y="2198"/>
                    <a:pt x="766" y="2168"/>
                    <a:pt x="854" y="2119"/>
                  </a:cubicBezTo>
                  <a:lnTo>
                    <a:pt x="2709" y="942"/>
                  </a:lnTo>
                  <a:cubicBezTo>
                    <a:pt x="2945" y="794"/>
                    <a:pt x="3013" y="480"/>
                    <a:pt x="2866" y="235"/>
                  </a:cubicBezTo>
                  <a:cubicBezTo>
                    <a:pt x="2765" y="83"/>
                    <a:pt x="2598" y="1"/>
                    <a:pt x="243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5843500" y="1398350"/>
              <a:ext cx="65275" cy="78200"/>
            </a:xfrm>
            <a:custGeom>
              <a:avLst/>
              <a:gdLst/>
              <a:ahLst/>
              <a:cxnLst/>
              <a:rect l="l" t="t" r="r" b="b"/>
              <a:pathLst>
                <a:path w="2611" h="3128" extrusionOk="0">
                  <a:moveTo>
                    <a:pt x="509" y="1"/>
                  </a:moveTo>
                  <a:cubicBezTo>
                    <a:pt x="421" y="1"/>
                    <a:pt x="332" y="28"/>
                    <a:pt x="255" y="86"/>
                  </a:cubicBezTo>
                  <a:cubicBezTo>
                    <a:pt x="50" y="233"/>
                    <a:pt x="0" y="508"/>
                    <a:pt x="148" y="704"/>
                  </a:cubicBezTo>
                  <a:lnTo>
                    <a:pt x="1738" y="2931"/>
                  </a:lnTo>
                  <a:cubicBezTo>
                    <a:pt x="1826" y="3059"/>
                    <a:pt x="1963" y="3128"/>
                    <a:pt x="2100" y="3128"/>
                  </a:cubicBezTo>
                  <a:cubicBezTo>
                    <a:pt x="2189" y="3128"/>
                    <a:pt x="2287" y="3099"/>
                    <a:pt x="2366" y="3040"/>
                  </a:cubicBezTo>
                  <a:cubicBezTo>
                    <a:pt x="2562" y="2892"/>
                    <a:pt x="2611" y="2617"/>
                    <a:pt x="2464" y="2421"/>
                  </a:cubicBezTo>
                  <a:lnTo>
                    <a:pt x="874" y="194"/>
                  </a:lnTo>
                  <a:cubicBezTo>
                    <a:pt x="784" y="68"/>
                    <a:pt x="647" y="1"/>
                    <a:pt x="5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5843000" y="1396800"/>
              <a:ext cx="66275" cy="81225"/>
            </a:xfrm>
            <a:custGeom>
              <a:avLst/>
              <a:gdLst/>
              <a:ahLst/>
              <a:cxnLst/>
              <a:rect l="l" t="t" r="r" b="b"/>
              <a:pathLst>
                <a:path w="2651" h="3249" extrusionOk="0">
                  <a:moveTo>
                    <a:pt x="531" y="128"/>
                  </a:moveTo>
                  <a:cubicBezTo>
                    <a:pt x="648" y="128"/>
                    <a:pt x="766" y="187"/>
                    <a:pt x="835" y="295"/>
                  </a:cubicBezTo>
                  <a:lnTo>
                    <a:pt x="2434" y="2522"/>
                  </a:lnTo>
                  <a:cubicBezTo>
                    <a:pt x="2493" y="2601"/>
                    <a:pt x="2513" y="2699"/>
                    <a:pt x="2493" y="2797"/>
                  </a:cubicBezTo>
                  <a:cubicBezTo>
                    <a:pt x="2484" y="2905"/>
                    <a:pt x="2425" y="2993"/>
                    <a:pt x="2346" y="3052"/>
                  </a:cubicBezTo>
                  <a:cubicBezTo>
                    <a:pt x="2283" y="3097"/>
                    <a:pt x="2209" y="3118"/>
                    <a:pt x="2134" y="3118"/>
                  </a:cubicBezTo>
                  <a:cubicBezTo>
                    <a:pt x="2012" y="3118"/>
                    <a:pt x="1890" y="3062"/>
                    <a:pt x="1817" y="2964"/>
                  </a:cubicBezTo>
                  <a:lnTo>
                    <a:pt x="227" y="727"/>
                  </a:lnTo>
                  <a:cubicBezTo>
                    <a:pt x="158" y="648"/>
                    <a:pt x="138" y="550"/>
                    <a:pt x="158" y="452"/>
                  </a:cubicBezTo>
                  <a:cubicBezTo>
                    <a:pt x="177" y="344"/>
                    <a:pt x="227" y="265"/>
                    <a:pt x="305" y="206"/>
                  </a:cubicBezTo>
                  <a:cubicBezTo>
                    <a:pt x="374" y="158"/>
                    <a:pt x="452" y="128"/>
                    <a:pt x="531" y="128"/>
                  </a:cubicBezTo>
                  <a:close/>
                  <a:moveTo>
                    <a:pt x="535" y="0"/>
                  </a:moveTo>
                  <a:cubicBezTo>
                    <a:pt x="431" y="0"/>
                    <a:pt x="326" y="32"/>
                    <a:pt x="236" y="99"/>
                  </a:cubicBezTo>
                  <a:cubicBezTo>
                    <a:pt x="118" y="177"/>
                    <a:pt x="50" y="295"/>
                    <a:pt x="31" y="422"/>
                  </a:cubicBezTo>
                  <a:cubicBezTo>
                    <a:pt x="1" y="560"/>
                    <a:pt x="31" y="697"/>
                    <a:pt x="118" y="805"/>
                  </a:cubicBezTo>
                  <a:lnTo>
                    <a:pt x="1708" y="3033"/>
                  </a:lnTo>
                  <a:cubicBezTo>
                    <a:pt x="1806" y="3170"/>
                    <a:pt x="1954" y="3248"/>
                    <a:pt x="2120" y="3248"/>
                  </a:cubicBezTo>
                  <a:cubicBezTo>
                    <a:pt x="2229" y="3248"/>
                    <a:pt x="2336" y="3219"/>
                    <a:pt x="2425" y="3161"/>
                  </a:cubicBezTo>
                  <a:cubicBezTo>
                    <a:pt x="2532" y="3072"/>
                    <a:pt x="2602" y="2954"/>
                    <a:pt x="2631" y="2827"/>
                  </a:cubicBezTo>
                  <a:cubicBezTo>
                    <a:pt x="2650" y="2690"/>
                    <a:pt x="2621" y="2552"/>
                    <a:pt x="2543" y="2444"/>
                  </a:cubicBezTo>
                  <a:lnTo>
                    <a:pt x="943" y="217"/>
                  </a:lnTo>
                  <a:cubicBezTo>
                    <a:pt x="848" y="75"/>
                    <a:pt x="693" y="0"/>
                    <a:pt x="53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5946525" y="1403825"/>
              <a:ext cx="72650" cy="61700"/>
            </a:xfrm>
            <a:custGeom>
              <a:avLst/>
              <a:gdLst/>
              <a:ahLst/>
              <a:cxnLst/>
              <a:rect l="l" t="t" r="r" b="b"/>
              <a:pathLst>
                <a:path w="2906" h="2468" extrusionOk="0">
                  <a:moveTo>
                    <a:pt x="2405" y="1"/>
                  </a:moveTo>
                  <a:cubicBezTo>
                    <a:pt x="2306" y="1"/>
                    <a:pt x="2206" y="34"/>
                    <a:pt x="2120" y="102"/>
                  </a:cubicBezTo>
                  <a:lnTo>
                    <a:pt x="217" y="1672"/>
                  </a:lnTo>
                  <a:cubicBezTo>
                    <a:pt x="31" y="1829"/>
                    <a:pt x="1" y="2114"/>
                    <a:pt x="158" y="2300"/>
                  </a:cubicBezTo>
                  <a:cubicBezTo>
                    <a:pt x="247" y="2409"/>
                    <a:pt x="374" y="2467"/>
                    <a:pt x="502" y="2467"/>
                  </a:cubicBezTo>
                  <a:cubicBezTo>
                    <a:pt x="600" y="2467"/>
                    <a:pt x="698" y="2428"/>
                    <a:pt x="786" y="2359"/>
                  </a:cubicBezTo>
                  <a:lnTo>
                    <a:pt x="2690" y="789"/>
                  </a:lnTo>
                  <a:cubicBezTo>
                    <a:pt x="2876" y="632"/>
                    <a:pt x="2905" y="357"/>
                    <a:pt x="2748" y="161"/>
                  </a:cubicBezTo>
                  <a:cubicBezTo>
                    <a:pt x="2660" y="56"/>
                    <a:pt x="2534" y="1"/>
                    <a:pt x="240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5946050" y="1402175"/>
              <a:ext cx="75075" cy="64825"/>
            </a:xfrm>
            <a:custGeom>
              <a:avLst/>
              <a:gdLst/>
              <a:ahLst/>
              <a:cxnLst/>
              <a:rect l="l" t="t" r="r" b="b"/>
              <a:pathLst>
                <a:path w="3003" h="2593" extrusionOk="0">
                  <a:moveTo>
                    <a:pt x="2424" y="129"/>
                  </a:moveTo>
                  <a:cubicBezTo>
                    <a:pt x="2434" y="129"/>
                    <a:pt x="2453" y="139"/>
                    <a:pt x="2464" y="139"/>
                  </a:cubicBezTo>
                  <a:cubicBezTo>
                    <a:pt x="2562" y="148"/>
                    <a:pt x="2660" y="198"/>
                    <a:pt x="2719" y="276"/>
                  </a:cubicBezTo>
                  <a:cubicBezTo>
                    <a:pt x="2856" y="433"/>
                    <a:pt x="2826" y="669"/>
                    <a:pt x="2669" y="806"/>
                  </a:cubicBezTo>
                  <a:lnTo>
                    <a:pt x="756" y="2376"/>
                  </a:lnTo>
                  <a:cubicBezTo>
                    <a:pt x="691" y="2432"/>
                    <a:pt x="606" y="2460"/>
                    <a:pt x="519" y="2460"/>
                  </a:cubicBezTo>
                  <a:cubicBezTo>
                    <a:pt x="409" y="2460"/>
                    <a:pt x="298" y="2415"/>
                    <a:pt x="226" y="2327"/>
                  </a:cubicBezTo>
                  <a:cubicBezTo>
                    <a:pt x="157" y="2248"/>
                    <a:pt x="128" y="2150"/>
                    <a:pt x="138" y="2043"/>
                  </a:cubicBezTo>
                  <a:cubicBezTo>
                    <a:pt x="148" y="1945"/>
                    <a:pt x="196" y="1856"/>
                    <a:pt x="275" y="1788"/>
                  </a:cubicBezTo>
                  <a:lnTo>
                    <a:pt x="2189" y="218"/>
                  </a:lnTo>
                  <a:cubicBezTo>
                    <a:pt x="2257" y="168"/>
                    <a:pt x="2336" y="129"/>
                    <a:pt x="2424" y="129"/>
                  </a:cubicBezTo>
                  <a:close/>
                  <a:moveTo>
                    <a:pt x="2431" y="0"/>
                  </a:moveTo>
                  <a:cubicBezTo>
                    <a:pt x="2310" y="0"/>
                    <a:pt x="2197" y="40"/>
                    <a:pt x="2100" y="119"/>
                  </a:cubicBezTo>
                  <a:lnTo>
                    <a:pt x="196" y="1689"/>
                  </a:lnTo>
                  <a:cubicBezTo>
                    <a:pt x="89" y="1777"/>
                    <a:pt x="20" y="1895"/>
                    <a:pt x="10" y="2033"/>
                  </a:cubicBezTo>
                  <a:cubicBezTo>
                    <a:pt x="0" y="2170"/>
                    <a:pt x="39" y="2307"/>
                    <a:pt x="128" y="2405"/>
                  </a:cubicBezTo>
                  <a:cubicBezTo>
                    <a:pt x="226" y="2523"/>
                    <a:pt x="364" y="2592"/>
                    <a:pt x="521" y="2592"/>
                  </a:cubicBezTo>
                  <a:cubicBezTo>
                    <a:pt x="638" y="2592"/>
                    <a:pt x="756" y="2553"/>
                    <a:pt x="844" y="2475"/>
                  </a:cubicBezTo>
                  <a:lnTo>
                    <a:pt x="2748" y="904"/>
                  </a:lnTo>
                  <a:cubicBezTo>
                    <a:pt x="2974" y="728"/>
                    <a:pt x="3003" y="404"/>
                    <a:pt x="2817" y="188"/>
                  </a:cubicBezTo>
                  <a:cubicBezTo>
                    <a:pt x="2738" y="80"/>
                    <a:pt x="2610" y="21"/>
                    <a:pt x="2473" y="2"/>
                  </a:cubicBezTo>
                  <a:cubicBezTo>
                    <a:pt x="2459" y="1"/>
                    <a:pt x="2445" y="0"/>
                    <a:pt x="243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5780700" y="1449650"/>
              <a:ext cx="61350" cy="54625"/>
            </a:xfrm>
            <a:custGeom>
              <a:avLst/>
              <a:gdLst/>
              <a:ahLst/>
              <a:cxnLst/>
              <a:rect l="l" t="t" r="r" b="b"/>
              <a:pathLst>
                <a:path w="2454" h="2185" extrusionOk="0">
                  <a:moveTo>
                    <a:pt x="1955" y="0"/>
                  </a:moveTo>
                  <a:cubicBezTo>
                    <a:pt x="1850" y="0"/>
                    <a:pt x="1744" y="38"/>
                    <a:pt x="1659" y="114"/>
                  </a:cubicBezTo>
                  <a:lnTo>
                    <a:pt x="207" y="1409"/>
                  </a:lnTo>
                  <a:cubicBezTo>
                    <a:pt x="20" y="1566"/>
                    <a:pt x="0" y="1851"/>
                    <a:pt x="167" y="2037"/>
                  </a:cubicBezTo>
                  <a:cubicBezTo>
                    <a:pt x="255" y="2135"/>
                    <a:pt x="383" y="2185"/>
                    <a:pt x="501" y="2185"/>
                  </a:cubicBezTo>
                  <a:cubicBezTo>
                    <a:pt x="609" y="2185"/>
                    <a:pt x="717" y="2146"/>
                    <a:pt x="795" y="2077"/>
                  </a:cubicBezTo>
                  <a:lnTo>
                    <a:pt x="2257" y="781"/>
                  </a:lnTo>
                  <a:cubicBezTo>
                    <a:pt x="2434" y="615"/>
                    <a:pt x="2453" y="330"/>
                    <a:pt x="2287" y="153"/>
                  </a:cubicBezTo>
                  <a:cubicBezTo>
                    <a:pt x="2202" y="52"/>
                    <a:pt x="2079" y="0"/>
                    <a:pt x="195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5780200" y="1448050"/>
              <a:ext cx="62350" cy="57950"/>
            </a:xfrm>
            <a:custGeom>
              <a:avLst/>
              <a:gdLst/>
              <a:ahLst/>
              <a:cxnLst/>
              <a:rect l="l" t="t" r="r" b="b"/>
              <a:pathLst>
                <a:path w="2494" h="2318" extrusionOk="0">
                  <a:moveTo>
                    <a:pt x="1973" y="129"/>
                  </a:moveTo>
                  <a:cubicBezTo>
                    <a:pt x="2081" y="129"/>
                    <a:pt x="2189" y="178"/>
                    <a:pt x="2258" y="256"/>
                  </a:cubicBezTo>
                  <a:cubicBezTo>
                    <a:pt x="2395" y="413"/>
                    <a:pt x="2386" y="659"/>
                    <a:pt x="2228" y="797"/>
                  </a:cubicBezTo>
                  <a:lnTo>
                    <a:pt x="776" y="2092"/>
                  </a:lnTo>
                  <a:cubicBezTo>
                    <a:pt x="704" y="2150"/>
                    <a:pt x="614" y="2180"/>
                    <a:pt x="524" y="2180"/>
                  </a:cubicBezTo>
                  <a:cubicBezTo>
                    <a:pt x="417" y="2180"/>
                    <a:pt x="311" y="2138"/>
                    <a:pt x="236" y="2053"/>
                  </a:cubicBezTo>
                  <a:cubicBezTo>
                    <a:pt x="168" y="1984"/>
                    <a:pt x="138" y="1885"/>
                    <a:pt x="138" y="1778"/>
                  </a:cubicBezTo>
                  <a:cubicBezTo>
                    <a:pt x="148" y="1680"/>
                    <a:pt x="197" y="1591"/>
                    <a:pt x="266" y="1523"/>
                  </a:cubicBezTo>
                  <a:lnTo>
                    <a:pt x="1728" y="227"/>
                  </a:lnTo>
                  <a:cubicBezTo>
                    <a:pt x="1797" y="158"/>
                    <a:pt x="1885" y="129"/>
                    <a:pt x="1973" y="129"/>
                  </a:cubicBezTo>
                  <a:close/>
                  <a:moveTo>
                    <a:pt x="1976" y="1"/>
                  </a:moveTo>
                  <a:cubicBezTo>
                    <a:pt x="1855" y="1"/>
                    <a:pt x="1735" y="43"/>
                    <a:pt x="1640" y="129"/>
                  </a:cubicBezTo>
                  <a:lnTo>
                    <a:pt x="177" y="1425"/>
                  </a:lnTo>
                  <a:cubicBezTo>
                    <a:pt x="79" y="1512"/>
                    <a:pt x="20" y="1640"/>
                    <a:pt x="11" y="1778"/>
                  </a:cubicBezTo>
                  <a:cubicBezTo>
                    <a:pt x="1" y="1915"/>
                    <a:pt x="50" y="2042"/>
                    <a:pt x="138" y="2141"/>
                  </a:cubicBezTo>
                  <a:cubicBezTo>
                    <a:pt x="236" y="2249"/>
                    <a:pt x="373" y="2317"/>
                    <a:pt x="521" y="2317"/>
                  </a:cubicBezTo>
                  <a:cubicBezTo>
                    <a:pt x="648" y="2317"/>
                    <a:pt x="766" y="2268"/>
                    <a:pt x="864" y="2190"/>
                  </a:cubicBezTo>
                  <a:lnTo>
                    <a:pt x="2316" y="895"/>
                  </a:lnTo>
                  <a:cubicBezTo>
                    <a:pt x="2415" y="806"/>
                    <a:pt x="2484" y="679"/>
                    <a:pt x="2484" y="541"/>
                  </a:cubicBezTo>
                  <a:cubicBezTo>
                    <a:pt x="2493" y="404"/>
                    <a:pt x="2454" y="276"/>
                    <a:pt x="2356" y="168"/>
                  </a:cubicBezTo>
                  <a:cubicBezTo>
                    <a:pt x="2256" y="58"/>
                    <a:pt x="2116" y="1"/>
                    <a:pt x="197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5865825" y="1483975"/>
              <a:ext cx="51550" cy="72325"/>
            </a:xfrm>
            <a:custGeom>
              <a:avLst/>
              <a:gdLst/>
              <a:ahLst/>
              <a:cxnLst/>
              <a:rect l="l" t="t" r="r" b="b"/>
              <a:pathLst>
                <a:path w="2062" h="2893" extrusionOk="0">
                  <a:moveTo>
                    <a:pt x="500" y="0"/>
                  </a:moveTo>
                  <a:cubicBezTo>
                    <a:pt x="434" y="0"/>
                    <a:pt x="367" y="15"/>
                    <a:pt x="305" y="46"/>
                  </a:cubicBezTo>
                  <a:cubicBezTo>
                    <a:pt x="89" y="164"/>
                    <a:pt x="1" y="439"/>
                    <a:pt x="118" y="655"/>
                  </a:cubicBezTo>
                  <a:lnTo>
                    <a:pt x="1159" y="2657"/>
                  </a:lnTo>
                  <a:cubicBezTo>
                    <a:pt x="1237" y="2804"/>
                    <a:pt x="1394" y="2892"/>
                    <a:pt x="1551" y="2892"/>
                  </a:cubicBezTo>
                  <a:cubicBezTo>
                    <a:pt x="1630" y="2892"/>
                    <a:pt x="1698" y="2873"/>
                    <a:pt x="1757" y="2843"/>
                  </a:cubicBezTo>
                  <a:cubicBezTo>
                    <a:pt x="1983" y="2725"/>
                    <a:pt x="2061" y="2460"/>
                    <a:pt x="1953" y="2245"/>
                  </a:cubicBezTo>
                  <a:lnTo>
                    <a:pt x="904" y="243"/>
                  </a:lnTo>
                  <a:cubicBezTo>
                    <a:pt x="820" y="89"/>
                    <a:pt x="662" y="0"/>
                    <a:pt x="50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5865350" y="1482325"/>
              <a:ext cx="52525" cy="75675"/>
            </a:xfrm>
            <a:custGeom>
              <a:avLst/>
              <a:gdLst/>
              <a:ahLst/>
              <a:cxnLst/>
              <a:rect l="l" t="t" r="r" b="b"/>
              <a:pathLst>
                <a:path w="2101" h="3027" extrusionOk="0">
                  <a:moveTo>
                    <a:pt x="530" y="132"/>
                  </a:moveTo>
                  <a:cubicBezTo>
                    <a:pt x="667" y="132"/>
                    <a:pt x="795" y="211"/>
                    <a:pt x="864" y="338"/>
                  </a:cubicBezTo>
                  <a:lnTo>
                    <a:pt x="1913" y="2340"/>
                  </a:lnTo>
                  <a:cubicBezTo>
                    <a:pt x="1963" y="2428"/>
                    <a:pt x="1963" y="2526"/>
                    <a:pt x="1933" y="2625"/>
                  </a:cubicBezTo>
                  <a:cubicBezTo>
                    <a:pt x="1904" y="2723"/>
                    <a:pt x="1845" y="2801"/>
                    <a:pt x="1747" y="2850"/>
                  </a:cubicBezTo>
                  <a:cubicBezTo>
                    <a:pt x="1694" y="2879"/>
                    <a:pt x="1637" y="2893"/>
                    <a:pt x="1579" y="2893"/>
                  </a:cubicBezTo>
                  <a:cubicBezTo>
                    <a:pt x="1442" y="2893"/>
                    <a:pt x="1305" y="2817"/>
                    <a:pt x="1237" y="2693"/>
                  </a:cubicBezTo>
                  <a:lnTo>
                    <a:pt x="196" y="691"/>
                  </a:lnTo>
                  <a:cubicBezTo>
                    <a:pt x="147" y="603"/>
                    <a:pt x="137" y="495"/>
                    <a:pt x="167" y="397"/>
                  </a:cubicBezTo>
                  <a:cubicBezTo>
                    <a:pt x="196" y="299"/>
                    <a:pt x="265" y="220"/>
                    <a:pt x="353" y="171"/>
                  </a:cubicBezTo>
                  <a:cubicBezTo>
                    <a:pt x="412" y="141"/>
                    <a:pt x="471" y="132"/>
                    <a:pt x="530" y="132"/>
                  </a:cubicBezTo>
                  <a:close/>
                  <a:moveTo>
                    <a:pt x="533" y="1"/>
                  </a:moveTo>
                  <a:cubicBezTo>
                    <a:pt x="452" y="1"/>
                    <a:pt x="370" y="21"/>
                    <a:pt x="294" y="63"/>
                  </a:cubicBezTo>
                  <a:cubicBezTo>
                    <a:pt x="167" y="122"/>
                    <a:pt x="79" y="230"/>
                    <a:pt x="39" y="357"/>
                  </a:cubicBezTo>
                  <a:cubicBezTo>
                    <a:pt x="0" y="485"/>
                    <a:pt x="9" y="632"/>
                    <a:pt x="79" y="750"/>
                  </a:cubicBezTo>
                  <a:lnTo>
                    <a:pt x="1119" y="2752"/>
                  </a:lnTo>
                  <a:cubicBezTo>
                    <a:pt x="1207" y="2919"/>
                    <a:pt x="1383" y="3027"/>
                    <a:pt x="1570" y="3027"/>
                  </a:cubicBezTo>
                  <a:cubicBezTo>
                    <a:pt x="1658" y="3027"/>
                    <a:pt x="1737" y="3007"/>
                    <a:pt x="1815" y="2968"/>
                  </a:cubicBezTo>
                  <a:cubicBezTo>
                    <a:pt x="1933" y="2899"/>
                    <a:pt x="2022" y="2791"/>
                    <a:pt x="2061" y="2664"/>
                  </a:cubicBezTo>
                  <a:cubicBezTo>
                    <a:pt x="2100" y="2536"/>
                    <a:pt x="2090" y="2399"/>
                    <a:pt x="2031" y="2271"/>
                  </a:cubicBezTo>
                  <a:lnTo>
                    <a:pt x="981" y="279"/>
                  </a:lnTo>
                  <a:cubicBezTo>
                    <a:pt x="893" y="102"/>
                    <a:pt x="715" y="1"/>
                    <a:pt x="53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5979900" y="1488650"/>
              <a:ext cx="67725" cy="62975"/>
            </a:xfrm>
            <a:custGeom>
              <a:avLst/>
              <a:gdLst/>
              <a:ahLst/>
              <a:cxnLst/>
              <a:rect l="l" t="t" r="r" b="b"/>
              <a:pathLst>
                <a:path w="2709" h="2519" extrusionOk="0">
                  <a:moveTo>
                    <a:pt x="514" y="0"/>
                  </a:moveTo>
                  <a:cubicBezTo>
                    <a:pt x="369" y="0"/>
                    <a:pt x="224" y="70"/>
                    <a:pt x="138" y="193"/>
                  </a:cubicBezTo>
                  <a:cubicBezTo>
                    <a:pt x="0" y="399"/>
                    <a:pt x="59" y="674"/>
                    <a:pt x="266" y="811"/>
                  </a:cubicBezTo>
                  <a:cubicBezTo>
                    <a:pt x="874" y="1223"/>
                    <a:pt x="1404" y="1733"/>
                    <a:pt x="1836" y="2332"/>
                  </a:cubicBezTo>
                  <a:cubicBezTo>
                    <a:pt x="1924" y="2450"/>
                    <a:pt x="2061" y="2518"/>
                    <a:pt x="2199" y="2518"/>
                  </a:cubicBezTo>
                  <a:cubicBezTo>
                    <a:pt x="2287" y="2518"/>
                    <a:pt x="2385" y="2489"/>
                    <a:pt x="2464" y="2430"/>
                  </a:cubicBezTo>
                  <a:cubicBezTo>
                    <a:pt x="2660" y="2293"/>
                    <a:pt x="2709" y="2008"/>
                    <a:pt x="2562" y="1812"/>
                  </a:cubicBezTo>
                  <a:cubicBezTo>
                    <a:pt x="2061" y="1125"/>
                    <a:pt x="1463" y="546"/>
                    <a:pt x="756" y="75"/>
                  </a:cubicBezTo>
                  <a:cubicBezTo>
                    <a:pt x="684" y="24"/>
                    <a:pt x="599" y="0"/>
                    <a:pt x="51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978200" y="1487050"/>
              <a:ext cx="69925" cy="66300"/>
            </a:xfrm>
            <a:custGeom>
              <a:avLst/>
              <a:gdLst/>
              <a:ahLst/>
              <a:cxnLst/>
              <a:rect l="l" t="t" r="r" b="b"/>
              <a:pathLst>
                <a:path w="2797" h="2652" extrusionOk="0">
                  <a:moveTo>
                    <a:pt x="579" y="129"/>
                  </a:moveTo>
                  <a:cubicBezTo>
                    <a:pt x="657" y="129"/>
                    <a:pt x="726" y="149"/>
                    <a:pt x="795" y="198"/>
                  </a:cubicBezTo>
                  <a:cubicBezTo>
                    <a:pt x="1481" y="659"/>
                    <a:pt x="2080" y="1238"/>
                    <a:pt x="2571" y="1915"/>
                  </a:cubicBezTo>
                  <a:cubicBezTo>
                    <a:pt x="2630" y="1994"/>
                    <a:pt x="2659" y="2092"/>
                    <a:pt x="2639" y="2200"/>
                  </a:cubicBezTo>
                  <a:cubicBezTo>
                    <a:pt x="2630" y="2298"/>
                    <a:pt x="2571" y="2386"/>
                    <a:pt x="2493" y="2445"/>
                  </a:cubicBezTo>
                  <a:cubicBezTo>
                    <a:pt x="2428" y="2491"/>
                    <a:pt x="2351" y="2513"/>
                    <a:pt x="2274" y="2513"/>
                  </a:cubicBezTo>
                  <a:cubicBezTo>
                    <a:pt x="2154" y="2513"/>
                    <a:pt x="2035" y="2459"/>
                    <a:pt x="1963" y="2357"/>
                  </a:cubicBezTo>
                  <a:cubicBezTo>
                    <a:pt x="1521" y="1758"/>
                    <a:pt x="981" y="1238"/>
                    <a:pt x="363" y="826"/>
                  </a:cubicBezTo>
                  <a:cubicBezTo>
                    <a:pt x="196" y="708"/>
                    <a:pt x="147" y="473"/>
                    <a:pt x="265" y="296"/>
                  </a:cubicBezTo>
                  <a:cubicBezTo>
                    <a:pt x="324" y="218"/>
                    <a:pt x="402" y="159"/>
                    <a:pt x="510" y="139"/>
                  </a:cubicBezTo>
                  <a:cubicBezTo>
                    <a:pt x="530" y="129"/>
                    <a:pt x="559" y="129"/>
                    <a:pt x="579" y="129"/>
                  </a:cubicBezTo>
                  <a:close/>
                  <a:moveTo>
                    <a:pt x="585" y="0"/>
                  </a:moveTo>
                  <a:cubicBezTo>
                    <a:pt x="551" y="0"/>
                    <a:pt x="516" y="4"/>
                    <a:pt x="481" y="11"/>
                  </a:cubicBezTo>
                  <a:cubicBezTo>
                    <a:pt x="343" y="31"/>
                    <a:pt x="236" y="110"/>
                    <a:pt x="157" y="227"/>
                  </a:cubicBezTo>
                  <a:cubicBezTo>
                    <a:pt x="0" y="463"/>
                    <a:pt x="59" y="777"/>
                    <a:pt x="294" y="934"/>
                  </a:cubicBezTo>
                  <a:cubicBezTo>
                    <a:pt x="903" y="1337"/>
                    <a:pt x="1423" y="1847"/>
                    <a:pt x="1854" y="2436"/>
                  </a:cubicBezTo>
                  <a:cubicBezTo>
                    <a:pt x="1953" y="2573"/>
                    <a:pt x="2100" y="2651"/>
                    <a:pt x="2267" y="2651"/>
                  </a:cubicBezTo>
                  <a:cubicBezTo>
                    <a:pt x="2375" y="2651"/>
                    <a:pt x="2482" y="2612"/>
                    <a:pt x="2571" y="2553"/>
                  </a:cubicBezTo>
                  <a:cubicBezTo>
                    <a:pt x="2679" y="2475"/>
                    <a:pt x="2748" y="2347"/>
                    <a:pt x="2777" y="2220"/>
                  </a:cubicBezTo>
                  <a:cubicBezTo>
                    <a:pt x="2796" y="2082"/>
                    <a:pt x="2757" y="1945"/>
                    <a:pt x="2679" y="1837"/>
                  </a:cubicBezTo>
                  <a:cubicBezTo>
                    <a:pt x="2179" y="1150"/>
                    <a:pt x="1570" y="561"/>
                    <a:pt x="864" y="90"/>
                  </a:cubicBezTo>
                  <a:cubicBezTo>
                    <a:pt x="783" y="31"/>
                    <a:pt x="686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5609700" y="1468150"/>
              <a:ext cx="71175" cy="75625"/>
            </a:xfrm>
            <a:custGeom>
              <a:avLst/>
              <a:gdLst/>
              <a:ahLst/>
              <a:cxnLst/>
              <a:rect l="l" t="t" r="r" b="b"/>
              <a:pathLst>
                <a:path w="2847" h="3025" extrusionOk="0">
                  <a:moveTo>
                    <a:pt x="2355" y="0"/>
                  </a:moveTo>
                  <a:cubicBezTo>
                    <a:pt x="2249" y="0"/>
                    <a:pt x="2144" y="37"/>
                    <a:pt x="2062" y="110"/>
                  </a:cubicBezTo>
                  <a:cubicBezTo>
                    <a:pt x="1325" y="767"/>
                    <a:pt x="678" y="1513"/>
                    <a:pt x="138" y="2337"/>
                  </a:cubicBezTo>
                  <a:cubicBezTo>
                    <a:pt x="1" y="2544"/>
                    <a:pt x="60" y="2819"/>
                    <a:pt x="265" y="2956"/>
                  </a:cubicBezTo>
                  <a:cubicBezTo>
                    <a:pt x="334" y="3005"/>
                    <a:pt x="422" y="3024"/>
                    <a:pt x="511" y="3024"/>
                  </a:cubicBezTo>
                  <a:cubicBezTo>
                    <a:pt x="648" y="3024"/>
                    <a:pt x="795" y="2956"/>
                    <a:pt x="874" y="2828"/>
                  </a:cubicBezTo>
                  <a:cubicBezTo>
                    <a:pt x="1375" y="2073"/>
                    <a:pt x="1973" y="1376"/>
                    <a:pt x="2650" y="778"/>
                  </a:cubicBezTo>
                  <a:cubicBezTo>
                    <a:pt x="2836" y="610"/>
                    <a:pt x="2847" y="336"/>
                    <a:pt x="2690" y="150"/>
                  </a:cubicBezTo>
                  <a:cubicBezTo>
                    <a:pt x="2600" y="49"/>
                    <a:pt x="2477" y="0"/>
                    <a:pt x="235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5609225" y="1466450"/>
              <a:ext cx="73625" cy="79050"/>
            </a:xfrm>
            <a:custGeom>
              <a:avLst/>
              <a:gdLst/>
              <a:ahLst/>
              <a:cxnLst/>
              <a:rect l="l" t="t" r="r" b="b"/>
              <a:pathLst>
                <a:path w="2945" h="3162" extrusionOk="0">
                  <a:moveTo>
                    <a:pt x="2375" y="129"/>
                  </a:moveTo>
                  <a:cubicBezTo>
                    <a:pt x="2473" y="129"/>
                    <a:pt x="2581" y="178"/>
                    <a:pt x="2659" y="257"/>
                  </a:cubicBezTo>
                  <a:cubicBezTo>
                    <a:pt x="2797" y="414"/>
                    <a:pt x="2787" y="659"/>
                    <a:pt x="2630" y="796"/>
                  </a:cubicBezTo>
                  <a:cubicBezTo>
                    <a:pt x="1943" y="1405"/>
                    <a:pt x="1344" y="2102"/>
                    <a:pt x="844" y="2857"/>
                  </a:cubicBezTo>
                  <a:cubicBezTo>
                    <a:pt x="775" y="2964"/>
                    <a:pt x="649" y="3027"/>
                    <a:pt x="521" y="3027"/>
                  </a:cubicBezTo>
                  <a:cubicBezTo>
                    <a:pt x="449" y="3027"/>
                    <a:pt x="377" y="3007"/>
                    <a:pt x="314" y="2965"/>
                  </a:cubicBezTo>
                  <a:cubicBezTo>
                    <a:pt x="236" y="2906"/>
                    <a:pt x="177" y="2828"/>
                    <a:pt x="157" y="2730"/>
                  </a:cubicBezTo>
                  <a:cubicBezTo>
                    <a:pt x="138" y="2621"/>
                    <a:pt x="157" y="2523"/>
                    <a:pt x="206" y="2435"/>
                  </a:cubicBezTo>
                  <a:cubicBezTo>
                    <a:pt x="746" y="1620"/>
                    <a:pt x="1394" y="885"/>
                    <a:pt x="2120" y="227"/>
                  </a:cubicBezTo>
                  <a:cubicBezTo>
                    <a:pt x="2188" y="168"/>
                    <a:pt x="2286" y="129"/>
                    <a:pt x="2375" y="129"/>
                  </a:cubicBezTo>
                  <a:close/>
                  <a:moveTo>
                    <a:pt x="2376" y="1"/>
                  </a:moveTo>
                  <a:cubicBezTo>
                    <a:pt x="2254" y="1"/>
                    <a:pt x="2131" y="43"/>
                    <a:pt x="2031" y="129"/>
                  </a:cubicBezTo>
                  <a:cubicBezTo>
                    <a:pt x="1296" y="787"/>
                    <a:pt x="648" y="1542"/>
                    <a:pt x="98" y="2366"/>
                  </a:cubicBezTo>
                  <a:cubicBezTo>
                    <a:pt x="20" y="2484"/>
                    <a:pt x="0" y="2621"/>
                    <a:pt x="29" y="2749"/>
                  </a:cubicBezTo>
                  <a:cubicBezTo>
                    <a:pt x="49" y="2887"/>
                    <a:pt x="127" y="3004"/>
                    <a:pt x="245" y="3073"/>
                  </a:cubicBezTo>
                  <a:cubicBezTo>
                    <a:pt x="324" y="3132"/>
                    <a:pt x="422" y="3161"/>
                    <a:pt x="530" y="3161"/>
                  </a:cubicBezTo>
                  <a:cubicBezTo>
                    <a:pt x="697" y="3161"/>
                    <a:pt x="854" y="3073"/>
                    <a:pt x="952" y="2935"/>
                  </a:cubicBezTo>
                  <a:cubicBezTo>
                    <a:pt x="1453" y="2180"/>
                    <a:pt x="2041" y="1493"/>
                    <a:pt x="2718" y="894"/>
                  </a:cubicBezTo>
                  <a:cubicBezTo>
                    <a:pt x="2924" y="708"/>
                    <a:pt x="2944" y="384"/>
                    <a:pt x="2757" y="168"/>
                  </a:cubicBezTo>
                  <a:cubicBezTo>
                    <a:pt x="2657" y="58"/>
                    <a:pt x="2517" y="1"/>
                    <a:pt x="237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5514275" y="1486750"/>
              <a:ext cx="64550" cy="69775"/>
            </a:xfrm>
            <a:custGeom>
              <a:avLst/>
              <a:gdLst/>
              <a:ahLst/>
              <a:cxnLst/>
              <a:rect l="l" t="t" r="r" b="b"/>
              <a:pathLst>
                <a:path w="2582" h="2791" extrusionOk="0">
                  <a:moveTo>
                    <a:pt x="497" y="1"/>
                  </a:moveTo>
                  <a:cubicBezTo>
                    <a:pt x="397" y="1"/>
                    <a:pt x="297" y="33"/>
                    <a:pt x="216" y="102"/>
                  </a:cubicBezTo>
                  <a:cubicBezTo>
                    <a:pt x="20" y="259"/>
                    <a:pt x="0" y="544"/>
                    <a:pt x="157" y="730"/>
                  </a:cubicBezTo>
                  <a:lnTo>
                    <a:pt x="1737" y="2634"/>
                  </a:lnTo>
                  <a:cubicBezTo>
                    <a:pt x="1825" y="2742"/>
                    <a:pt x="1953" y="2791"/>
                    <a:pt x="2081" y="2791"/>
                  </a:cubicBezTo>
                  <a:cubicBezTo>
                    <a:pt x="2179" y="2791"/>
                    <a:pt x="2277" y="2762"/>
                    <a:pt x="2365" y="2693"/>
                  </a:cubicBezTo>
                  <a:cubicBezTo>
                    <a:pt x="2552" y="2536"/>
                    <a:pt x="2581" y="2251"/>
                    <a:pt x="2424" y="2065"/>
                  </a:cubicBezTo>
                  <a:lnTo>
                    <a:pt x="844" y="161"/>
                  </a:lnTo>
                  <a:cubicBezTo>
                    <a:pt x="755" y="56"/>
                    <a:pt x="626" y="1"/>
                    <a:pt x="49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5513775" y="1485075"/>
              <a:ext cx="65525" cy="73175"/>
            </a:xfrm>
            <a:custGeom>
              <a:avLst/>
              <a:gdLst/>
              <a:ahLst/>
              <a:cxnLst/>
              <a:rect l="l" t="t" r="r" b="b"/>
              <a:pathLst>
                <a:path w="2621" h="2927" extrusionOk="0">
                  <a:moveTo>
                    <a:pt x="550" y="140"/>
                  </a:moveTo>
                  <a:cubicBezTo>
                    <a:pt x="658" y="149"/>
                    <a:pt x="746" y="199"/>
                    <a:pt x="815" y="267"/>
                  </a:cubicBezTo>
                  <a:lnTo>
                    <a:pt x="2395" y="2171"/>
                  </a:lnTo>
                  <a:cubicBezTo>
                    <a:pt x="2523" y="2328"/>
                    <a:pt x="2503" y="2573"/>
                    <a:pt x="2346" y="2711"/>
                  </a:cubicBezTo>
                  <a:cubicBezTo>
                    <a:pt x="2279" y="2765"/>
                    <a:pt x="2193" y="2791"/>
                    <a:pt x="2108" y="2791"/>
                  </a:cubicBezTo>
                  <a:cubicBezTo>
                    <a:pt x="1994" y="2791"/>
                    <a:pt x="1879" y="2746"/>
                    <a:pt x="1806" y="2661"/>
                  </a:cubicBezTo>
                  <a:lnTo>
                    <a:pt x="227" y="758"/>
                  </a:lnTo>
                  <a:cubicBezTo>
                    <a:pt x="158" y="679"/>
                    <a:pt x="128" y="581"/>
                    <a:pt x="138" y="483"/>
                  </a:cubicBezTo>
                  <a:cubicBezTo>
                    <a:pt x="148" y="375"/>
                    <a:pt x="197" y="287"/>
                    <a:pt x="275" y="218"/>
                  </a:cubicBezTo>
                  <a:cubicBezTo>
                    <a:pt x="344" y="169"/>
                    <a:pt x="432" y="140"/>
                    <a:pt x="521" y="140"/>
                  </a:cubicBezTo>
                  <a:close/>
                  <a:moveTo>
                    <a:pt x="527" y="1"/>
                  </a:moveTo>
                  <a:cubicBezTo>
                    <a:pt x="404" y="1"/>
                    <a:pt x="284" y="41"/>
                    <a:pt x="187" y="120"/>
                  </a:cubicBezTo>
                  <a:cubicBezTo>
                    <a:pt x="89" y="208"/>
                    <a:pt x="20" y="336"/>
                    <a:pt x="11" y="463"/>
                  </a:cubicBezTo>
                  <a:cubicBezTo>
                    <a:pt x="1" y="601"/>
                    <a:pt x="40" y="738"/>
                    <a:pt x="128" y="846"/>
                  </a:cubicBezTo>
                  <a:lnTo>
                    <a:pt x="1708" y="2740"/>
                  </a:lnTo>
                  <a:cubicBezTo>
                    <a:pt x="1806" y="2858"/>
                    <a:pt x="1943" y="2927"/>
                    <a:pt x="2101" y="2927"/>
                  </a:cubicBezTo>
                  <a:cubicBezTo>
                    <a:pt x="2218" y="2927"/>
                    <a:pt x="2336" y="2888"/>
                    <a:pt x="2425" y="2809"/>
                  </a:cubicBezTo>
                  <a:cubicBezTo>
                    <a:pt x="2532" y="2720"/>
                    <a:pt x="2591" y="2593"/>
                    <a:pt x="2611" y="2465"/>
                  </a:cubicBezTo>
                  <a:cubicBezTo>
                    <a:pt x="2621" y="2328"/>
                    <a:pt x="2582" y="2190"/>
                    <a:pt x="2493" y="2083"/>
                  </a:cubicBezTo>
                  <a:lnTo>
                    <a:pt x="914" y="189"/>
                  </a:lnTo>
                  <a:cubicBezTo>
                    <a:pt x="825" y="81"/>
                    <a:pt x="698" y="22"/>
                    <a:pt x="570" y="2"/>
                  </a:cubicBezTo>
                  <a:cubicBezTo>
                    <a:pt x="555" y="1"/>
                    <a:pt x="541" y="1"/>
                    <a:pt x="52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5437000" y="1473575"/>
              <a:ext cx="53250" cy="60150"/>
            </a:xfrm>
            <a:custGeom>
              <a:avLst/>
              <a:gdLst/>
              <a:ahLst/>
              <a:cxnLst/>
              <a:rect l="l" t="t" r="r" b="b"/>
              <a:pathLst>
                <a:path w="2130" h="2406" extrusionOk="0">
                  <a:moveTo>
                    <a:pt x="1621" y="0"/>
                  </a:moveTo>
                  <a:cubicBezTo>
                    <a:pt x="1485" y="0"/>
                    <a:pt x="1353" y="61"/>
                    <a:pt x="1266" y="177"/>
                  </a:cubicBezTo>
                  <a:lnTo>
                    <a:pt x="147" y="1699"/>
                  </a:lnTo>
                  <a:cubicBezTo>
                    <a:pt x="0" y="1895"/>
                    <a:pt x="40" y="2170"/>
                    <a:pt x="236" y="2317"/>
                  </a:cubicBezTo>
                  <a:cubicBezTo>
                    <a:pt x="314" y="2376"/>
                    <a:pt x="413" y="2405"/>
                    <a:pt x="500" y="2405"/>
                  </a:cubicBezTo>
                  <a:cubicBezTo>
                    <a:pt x="638" y="2405"/>
                    <a:pt x="775" y="2347"/>
                    <a:pt x="864" y="2229"/>
                  </a:cubicBezTo>
                  <a:lnTo>
                    <a:pt x="1983" y="718"/>
                  </a:lnTo>
                  <a:cubicBezTo>
                    <a:pt x="2129" y="511"/>
                    <a:pt x="2090" y="236"/>
                    <a:pt x="1894" y="90"/>
                  </a:cubicBezTo>
                  <a:cubicBezTo>
                    <a:pt x="1810" y="29"/>
                    <a:pt x="1714" y="0"/>
                    <a:pt x="162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5436250" y="1471975"/>
              <a:ext cx="54500" cy="63450"/>
            </a:xfrm>
            <a:custGeom>
              <a:avLst/>
              <a:gdLst/>
              <a:ahLst/>
              <a:cxnLst/>
              <a:rect l="l" t="t" r="r" b="b"/>
              <a:pathLst>
                <a:path w="2180" h="2538" extrusionOk="0">
                  <a:moveTo>
                    <a:pt x="1659" y="134"/>
                  </a:moveTo>
                  <a:cubicBezTo>
                    <a:pt x="1738" y="134"/>
                    <a:pt x="1816" y="154"/>
                    <a:pt x="1885" y="202"/>
                  </a:cubicBezTo>
                  <a:cubicBezTo>
                    <a:pt x="1963" y="271"/>
                    <a:pt x="2013" y="359"/>
                    <a:pt x="2032" y="457"/>
                  </a:cubicBezTo>
                  <a:cubicBezTo>
                    <a:pt x="2042" y="555"/>
                    <a:pt x="2022" y="654"/>
                    <a:pt x="1963" y="742"/>
                  </a:cubicBezTo>
                  <a:lnTo>
                    <a:pt x="835" y="2254"/>
                  </a:lnTo>
                  <a:cubicBezTo>
                    <a:pt x="764" y="2349"/>
                    <a:pt x="646" y="2401"/>
                    <a:pt x="526" y="2401"/>
                  </a:cubicBezTo>
                  <a:cubicBezTo>
                    <a:pt x="449" y="2401"/>
                    <a:pt x="371" y="2379"/>
                    <a:pt x="305" y="2332"/>
                  </a:cubicBezTo>
                  <a:cubicBezTo>
                    <a:pt x="227" y="2273"/>
                    <a:pt x="168" y="2184"/>
                    <a:pt x="158" y="2077"/>
                  </a:cubicBezTo>
                  <a:cubicBezTo>
                    <a:pt x="138" y="1979"/>
                    <a:pt x="168" y="1881"/>
                    <a:pt x="227" y="1802"/>
                  </a:cubicBezTo>
                  <a:lnTo>
                    <a:pt x="1345" y="281"/>
                  </a:lnTo>
                  <a:cubicBezTo>
                    <a:pt x="1414" y="202"/>
                    <a:pt x="1502" y="154"/>
                    <a:pt x="1600" y="134"/>
                  </a:cubicBezTo>
                  <a:close/>
                  <a:moveTo>
                    <a:pt x="1660" y="0"/>
                  </a:moveTo>
                  <a:cubicBezTo>
                    <a:pt x="1634" y="0"/>
                    <a:pt x="1608" y="2"/>
                    <a:pt x="1581" y="6"/>
                  </a:cubicBezTo>
                  <a:cubicBezTo>
                    <a:pt x="1443" y="26"/>
                    <a:pt x="1326" y="95"/>
                    <a:pt x="1247" y="202"/>
                  </a:cubicBezTo>
                  <a:lnTo>
                    <a:pt x="118" y="1724"/>
                  </a:lnTo>
                  <a:cubicBezTo>
                    <a:pt x="40" y="1831"/>
                    <a:pt x="1" y="1969"/>
                    <a:pt x="30" y="2097"/>
                  </a:cubicBezTo>
                  <a:cubicBezTo>
                    <a:pt x="50" y="2234"/>
                    <a:pt x="118" y="2352"/>
                    <a:pt x="227" y="2440"/>
                  </a:cubicBezTo>
                  <a:cubicBezTo>
                    <a:pt x="315" y="2498"/>
                    <a:pt x="423" y="2538"/>
                    <a:pt x="530" y="2538"/>
                  </a:cubicBezTo>
                  <a:cubicBezTo>
                    <a:pt x="687" y="2538"/>
                    <a:pt x="844" y="2459"/>
                    <a:pt x="943" y="2332"/>
                  </a:cubicBezTo>
                  <a:lnTo>
                    <a:pt x="2061" y="821"/>
                  </a:lnTo>
                  <a:cubicBezTo>
                    <a:pt x="2150" y="703"/>
                    <a:pt x="2179" y="575"/>
                    <a:pt x="2159" y="438"/>
                  </a:cubicBezTo>
                  <a:cubicBezTo>
                    <a:pt x="2140" y="300"/>
                    <a:pt x="2072" y="183"/>
                    <a:pt x="1963" y="104"/>
                  </a:cubicBezTo>
                  <a:cubicBezTo>
                    <a:pt x="1868" y="33"/>
                    <a:pt x="1768" y="0"/>
                    <a:pt x="166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5468400" y="1578025"/>
              <a:ext cx="74125" cy="48425"/>
            </a:xfrm>
            <a:custGeom>
              <a:avLst/>
              <a:gdLst/>
              <a:ahLst/>
              <a:cxnLst/>
              <a:rect l="l" t="t" r="r" b="b"/>
              <a:pathLst>
                <a:path w="2965" h="1937" extrusionOk="0">
                  <a:moveTo>
                    <a:pt x="507" y="0"/>
                  </a:moveTo>
                  <a:cubicBezTo>
                    <a:pt x="371" y="0"/>
                    <a:pt x="236" y="62"/>
                    <a:pt x="147" y="180"/>
                  </a:cubicBezTo>
                  <a:cubicBezTo>
                    <a:pt x="0" y="376"/>
                    <a:pt x="40" y="651"/>
                    <a:pt x="236" y="798"/>
                  </a:cubicBezTo>
                  <a:cubicBezTo>
                    <a:pt x="873" y="1270"/>
                    <a:pt x="1571" y="1642"/>
                    <a:pt x="2306" y="1917"/>
                  </a:cubicBezTo>
                  <a:cubicBezTo>
                    <a:pt x="2356" y="1927"/>
                    <a:pt x="2414" y="1937"/>
                    <a:pt x="2463" y="1937"/>
                  </a:cubicBezTo>
                  <a:cubicBezTo>
                    <a:pt x="2640" y="1937"/>
                    <a:pt x="2816" y="1828"/>
                    <a:pt x="2875" y="1642"/>
                  </a:cubicBezTo>
                  <a:cubicBezTo>
                    <a:pt x="2964" y="1416"/>
                    <a:pt x="2846" y="1161"/>
                    <a:pt x="2611" y="1073"/>
                  </a:cubicBezTo>
                  <a:cubicBezTo>
                    <a:pt x="1953" y="838"/>
                    <a:pt x="1335" y="504"/>
                    <a:pt x="766" y="82"/>
                  </a:cubicBezTo>
                  <a:cubicBezTo>
                    <a:pt x="688" y="27"/>
                    <a:pt x="597" y="0"/>
                    <a:pt x="50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5467650" y="1576350"/>
              <a:ext cx="76575" cy="51825"/>
            </a:xfrm>
            <a:custGeom>
              <a:avLst/>
              <a:gdLst/>
              <a:ahLst/>
              <a:cxnLst/>
              <a:rect l="l" t="t" r="r" b="b"/>
              <a:pathLst>
                <a:path w="3063" h="2073" extrusionOk="0">
                  <a:moveTo>
                    <a:pt x="531" y="129"/>
                  </a:moveTo>
                  <a:cubicBezTo>
                    <a:pt x="609" y="129"/>
                    <a:pt x="688" y="159"/>
                    <a:pt x="757" y="208"/>
                  </a:cubicBezTo>
                  <a:cubicBezTo>
                    <a:pt x="1326" y="630"/>
                    <a:pt x="1954" y="964"/>
                    <a:pt x="2621" y="1199"/>
                  </a:cubicBezTo>
                  <a:cubicBezTo>
                    <a:pt x="2817" y="1278"/>
                    <a:pt x="2916" y="1494"/>
                    <a:pt x="2846" y="1690"/>
                  </a:cubicBezTo>
                  <a:cubicBezTo>
                    <a:pt x="2793" y="1844"/>
                    <a:pt x="2642" y="1937"/>
                    <a:pt x="2490" y="1937"/>
                  </a:cubicBezTo>
                  <a:cubicBezTo>
                    <a:pt x="2448" y="1937"/>
                    <a:pt x="2406" y="1930"/>
                    <a:pt x="2366" y="1915"/>
                  </a:cubicBezTo>
                  <a:cubicBezTo>
                    <a:pt x="1630" y="1651"/>
                    <a:pt x="933" y="1287"/>
                    <a:pt x="305" y="816"/>
                  </a:cubicBezTo>
                  <a:cubicBezTo>
                    <a:pt x="227" y="757"/>
                    <a:pt x="168" y="669"/>
                    <a:pt x="158" y="571"/>
                  </a:cubicBezTo>
                  <a:cubicBezTo>
                    <a:pt x="138" y="463"/>
                    <a:pt x="168" y="365"/>
                    <a:pt x="227" y="286"/>
                  </a:cubicBezTo>
                  <a:cubicBezTo>
                    <a:pt x="305" y="188"/>
                    <a:pt x="413" y="129"/>
                    <a:pt x="531" y="129"/>
                  </a:cubicBezTo>
                  <a:close/>
                  <a:moveTo>
                    <a:pt x="533" y="1"/>
                  </a:moveTo>
                  <a:cubicBezTo>
                    <a:pt x="375" y="1"/>
                    <a:pt x="219" y="73"/>
                    <a:pt x="118" y="208"/>
                  </a:cubicBezTo>
                  <a:cubicBezTo>
                    <a:pt x="40" y="316"/>
                    <a:pt x="1" y="453"/>
                    <a:pt x="30" y="591"/>
                  </a:cubicBezTo>
                  <a:cubicBezTo>
                    <a:pt x="50" y="718"/>
                    <a:pt x="118" y="836"/>
                    <a:pt x="227" y="924"/>
                  </a:cubicBezTo>
                  <a:cubicBezTo>
                    <a:pt x="864" y="1395"/>
                    <a:pt x="1571" y="1768"/>
                    <a:pt x="2317" y="2043"/>
                  </a:cubicBezTo>
                  <a:cubicBezTo>
                    <a:pt x="2375" y="2063"/>
                    <a:pt x="2434" y="2072"/>
                    <a:pt x="2493" y="2072"/>
                  </a:cubicBezTo>
                  <a:cubicBezTo>
                    <a:pt x="2709" y="2072"/>
                    <a:pt x="2896" y="1935"/>
                    <a:pt x="2974" y="1738"/>
                  </a:cubicBezTo>
                  <a:cubicBezTo>
                    <a:pt x="3062" y="1464"/>
                    <a:pt x="2925" y="1179"/>
                    <a:pt x="2660" y="1081"/>
                  </a:cubicBezTo>
                  <a:cubicBezTo>
                    <a:pt x="2013" y="846"/>
                    <a:pt x="1394" y="512"/>
                    <a:pt x="835" y="100"/>
                  </a:cubicBezTo>
                  <a:cubicBezTo>
                    <a:pt x="744" y="33"/>
                    <a:pt x="638" y="1"/>
                    <a:pt x="53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5554275" y="1573450"/>
              <a:ext cx="95925" cy="39275"/>
            </a:xfrm>
            <a:custGeom>
              <a:avLst/>
              <a:gdLst/>
              <a:ahLst/>
              <a:cxnLst/>
              <a:rect l="l" t="t" r="r" b="b"/>
              <a:pathLst>
                <a:path w="3837" h="1571" extrusionOk="0">
                  <a:moveTo>
                    <a:pt x="3330" y="0"/>
                  </a:moveTo>
                  <a:cubicBezTo>
                    <a:pt x="3299" y="0"/>
                    <a:pt x="3269" y="3"/>
                    <a:pt x="3238" y="10"/>
                  </a:cubicBezTo>
                  <a:lnTo>
                    <a:pt x="382" y="687"/>
                  </a:lnTo>
                  <a:cubicBezTo>
                    <a:pt x="147" y="746"/>
                    <a:pt x="0" y="991"/>
                    <a:pt x="49" y="1226"/>
                  </a:cubicBezTo>
                  <a:cubicBezTo>
                    <a:pt x="98" y="1433"/>
                    <a:pt x="284" y="1570"/>
                    <a:pt x="481" y="1570"/>
                  </a:cubicBezTo>
                  <a:cubicBezTo>
                    <a:pt x="520" y="1570"/>
                    <a:pt x="550" y="1570"/>
                    <a:pt x="589" y="1560"/>
                  </a:cubicBezTo>
                  <a:lnTo>
                    <a:pt x="3444" y="883"/>
                  </a:lnTo>
                  <a:cubicBezTo>
                    <a:pt x="3680" y="824"/>
                    <a:pt x="3837" y="579"/>
                    <a:pt x="3778" y="343"/>
                  </a:cubicBezTo>
                  <a:cubicBezTo>
                    <a:pt x="3726" y="138"/>
                    <a:pt x="3534" y="0"/>
                    <a:pt x="333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5553275" y="1571825"/>
              <a:ext cx="97900" cy="42600"/>
            </a:xfrm>
            <a:custGeom>
              <a:avLst/>
              <a:gdLst/>
              <a:ahLst/>
              <a:cxnLst/>
              <a:rect l="l" t="t" r="r" b="b"/>
              <a:pathLst>
                <a:path w="3916" h="1704" extrusionOk="0">
                  <a:moveTo>
                    <a:pt x="3386" y="133"/>
                  </a:moveTo>
                  <a:cubicBezTo>
                    <a:pt x="3553" y="133"/>
                    <a:pt x="3710" y="251"/>
                    <a:pt x="3749" y="428"/>
                  </a:cubicBezTo>
                  <a:cubicBezTo>
                    <a:pt x="3798" y="624"/>
                    <a:pt x="3671" y="831"/>
                    <a:pt x="3475" y="879"/>
                  </a:cubicBezTo>
                  <a:lnTo>
                    <a:pt x="609" y="1557"/>
                  </a:lnTo>
                  <a:cubicBezTo>
                    <a:pt x="590" y="1566"/>
                    <a:pt x="550" y="1566"/>
                    <a:pt x="521" y="1566"/>
                  </a:cubicBezTo>
                  <a:cubicBezTo>
                    <a:pt x="344" y="1566"/>
                    <a:pt x="197" y="1448"/>
                    <a:pt x="158" y="1282"/>
                  </a:cubicBezTo>
                  <a:cubicBezTo>
                    <a:pt x="108" y="1076"/>
                    <a:pt x="236" y="870"/>
                    <a:pt x="442" y="820"/>
                  </a:cubicBezTo>
                  <a:lnTo>
                    <a:pt x="3298" y="144"/>
                  </a:lnTo>
                  <a:cubicBezTo>
                    <a:pt x="3327" y="133"/>
                    <a:pt x="3357" y="133"/>
                    <a:pt x="3386" y="133"/>
                  </a:cubicBezTo>
                  <a:close/>
                  <a:moveTo>
                    <a:pt x="3388" y="1"/>
                  </a:moveTo>
                  <a:cubicBezTo>
                    <a:pt x="3349" y="1"/>
                    <a:pt x="3308" y="6"/>
                    <a:pt x="3268" y="16"/>
                  </a:cubicBezTo>
                  <a:lnTo>
                    <a:pt x="403" y="693"/>
                  </a:lnTo>
                  <a:cubicBezTo>
                    <a:pt x="276" y="722"/>
                    <a:pt x="158" y="801"/>
                    <a:pt x="89" y="919"/>
                  </a:cubicBezTo>
                  <a:cubicBezTo>
                    <a:pt x="20" y="1036"/>
                    <a:pt x="1" y="1174"/>
                    <a:pt x="30" y="1311"/>
                  </a:cubicBezTo>
                  <a:cubicBezTo>
                    <a:pt x="79" y="1537"/>
                    <a:pt x="285" y="1704"/>
                    <a:pt x="521" y="1704"/>
                  </a:cubicBezTo>
                  <a:cubicBezTo>
                    <a:pt x="570" y="1704"/>
                    <a:pt x="609" y="1694"/>
                    <a:pt x="648" y="1684"/>
                  </a:cubicBezTo>
                  <a:lnTo>
                    <a:pt x="3504" y="1007"/>
                  </a:lnTo>
                  <a:cubicBezTo>
                    <a:pt x="3632" y="977"/>
                    <a:pt x="3749" y="899"/>
                    <a:pt x="3818" y="781"/>
                  </a:cubicBezTo>
                  <a:cubicBezTo>
                    <a:pt x="3887" y="663"/>
                    <a:pt x="3916" y="526"/>
                    <a:pt x="3877" y="389"/>
                  </a:cubicBezTo>
                  <a:cubicBezTo>
                    <a:pt x="3826" y="163"/>
                    <a:pt x="3619" y="1"/>
                    <a:pt x="338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5695325" y="1502025"/>
              <a:ext cx="25300" cy="81000"/>
            </a:xfrm>
            <a:custGeom>
              <a:avLst/>
              <a:gdLst/>
              <a:ahLst/>
              <a:cxnLst/>
              <a:rect l="l" t="t" r="r" b="b"/>
              <a:pathLst>
                <a:path w="1012" h="3240" extrusionOk="0">
                  <a:moveTo>
                    <a:pt x="552" y="1"/>
                  </a:moveTo>
                  <a:cubicBezTo>
                    <a:pt x="315" y="1"/>
                    <a:pt x="118" y="184"/>
                    <a:pt x="109" y="424"/>
                  </a:cubicBezTo>
                  <a:lnTo>
                    <a:pt x="10" y="2779"/>
                  </a:lnTo>
                  <a:cubicBezTo>
                    <a:pt x="0" y="3024"/>
                    <a:pt x="187" y="3230"/>
                    <a:pt x="442" y="3239"/>
                  </a:cubicBezTo>
                  <a:lnTo>
                    <a:pt x="452" y="3239"/>
                  </a:lnTo>
                  <a:cubicBezTo>
                    <a:pt x="697" y="3239"/>
                    <a:pt x="894" y="3053"/>
                    <a:pt x="903" y="2818"/>
                  </a:cubicBezTo>
                  <a:lnTo>
                    <a:pt x="1001" y="463"/>
                  </a:lnTo>
                  <a:cubicBezTo>
                    <a:pt x="1011" y="217"/>
                    <a:pt x="825" y="11"/>
                    <a:pt x="569" y="1"/>
                  </a:cubicBezTo>
                  <a:cubicBezTo>
                    <a:pt x="563" y="1"/>
                    <a:pt x="557" y="1"/>
                    <a:pt x="552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5693850" y="1500325"/>
              <a:ext cx="28250" cy="84425"/>
            </a:xfrm>
            <a:custGeom>
              <a:avLst/>
              <a:gdLst/>
              <a:ahLst/>
              <a:cxnLst/>
              <a:rect l="l" t="t" r="r" b="b"/>
              <a:pathLst>
                <a:path w="1130" h="3377" extrusionOk="0">
                  <a:moveTo>
                    <a:pt x="628" y="128"/>
                  </a:moveTo>
                  <a:cubicBezTo>
                    <a:pt x="726" y="138"/>
                    <a:pt x="825" y="177"/>
                    <a:pt x="894" y="256"/>
                  </a:cubicBezTo>
                  <a:cubicBezTo>
                    <a:pt x="962" y="324"/>
                    <a:pt x="1001" y="422"/>
                    <a:pt x="992" y="531"/>
                  </a:cubicBezTo>
                  <a:lnTo>
                    <a:pt x="894" y="2886"/>
                  </a:lnTo>
                  <a:cubicBezTo>
                    <a:pt x="884" y="3082"/>
                    <a:pt x="717" y="3249"/>
                    <a:pt x="511" y="3249"/>
                  </a:cubicBezTo>
                  <a:lnTo>
                    <a:pt x="501" y="3249"/>
                  </a:lnTo>
                  <a:cubicBezTo>
                    <a:pt x="393" y="3239"/>
                    <a:pt x="305" y="3200"/>
                    <a:pt x="236" y="3121"/>
                  </a:cubicBezTo>
                  <a:cubicBezTo>
                    <a:pt x="168" y="3052"/>
                    <a:pt x="128" y="2954"/>
                    <a:pt x="138" y="2847"/>
                  </a:cubicBezTo>
                  <a:lnTo>
                    <a:pt x="236" y="492"/>
                  </a:lnTo>
                  <a:cubicBezTo>
                    <a:pt x="246" y="295"/>
                    <a:pt x="412" y="128"/>
                    <a:pt x="619" y="128"/>
                  </a:cubicBezTo>
                  <a:close/>
                  <a:moveTo>
                    <a:pt x="619" y="1"/>
                  </a:moveTo>
                  <a:cubicBezTo>
                    <a:pt x="343" y="1"/>
                    <a:pt x="118" y="213"/>
                    <a:pt x="98" y="492"/>
                  </a:cubicBezTo>
                  <a:lnTo>
                    <a:pt x="0" y="2847"/>
                  </a:lnTo>
                  <a:cubicBezTo>
                    <a:pt x="0" y="2984"/>
                    <a:pt x="50" y="3111"/>
                    <a:pt x="138" y="3209"/>
                  </a:cubicBezTo>
                  <a:cubicBezTo>
                    <a:pt x="236" y="3318"/>
                    <a:pt x="354" y="3377"/>
                    <a:pt x="491" y="3377"/>
                  </a:cubicBezTo>
                  <a:lnTo>
                    <a:pt x="511" y="3377"/>
                  </a:lnTo>
                  <a:cubicBezTo>
                    <a:pt x="785" y="3377"/>
                    <a:pt x="1011" y="3161"/>
                    <a:pt x="1031" y="2886"/>
                  </a:cubicBezTo>
                  <a:lnTo>
                    <a:pt x="1129" y="531"/>
                  </a:lnTo>
                  <a:cubicBezTo>
                    <a:pt x="1129" y="393"/>
                    <a:pt x="1080" y="265"/>
                    <a:pt x="992" y="167"/>
                  </a:cubicBezTo>
                  <a:cubicBezTo>
                    <a:pt x="894" y="60"/>
                    <a:pt x="776" y="1"/>
                    <a:pt x="639" y="1"/>
                  </a:cubicBezTo>
                  <a:cubicBezTo>
                    <a:pt x="632" y="1"/>
                    <a:pt x="626" y="1"/>
                    <a:pt x="61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5744150" y="1531750"/>
              <a:ext cx="77300" cy="87850"/>
            </a:xfrm>
            <a:custGeom>
              <a:avLst/>
              <a:gdLst/>
              <a:ahLst/>
              <a:cxnLst/>
              <a:rect l="l" t="t" r="r" b="b"/>
              <a:pathLst>
                <a:path w="3092" h="3514" extrusionOk="0">
                  <a:moveTo>
                    <a:pt x="495" y="0"/>
                  </a:moveTo>
                  <a:cubicBezTo>
                    <a:pt x="398" y="0"/>
                    <a:pt x="299" y="32"/>
                    <a:pt x="216" y="98"/>
                  </a:cubicBezTo>
                  <a:cubicBezTo>
                    <a:pt x="29" y="255"/>
                    <a:pt x="0" y="530"/>
                    <a:pt x="147" y="726"/>
                  </a:cubicBezTo>
                  <a:lnTo>
                    <a:pt x="2238" y="3346"/>
                  </a:lnTo>
                  <a:cubicBezTo>
                    <a:pt x="2326" y="3454"/>
                    <a:pt x="2454" y="3513"/>
                    <a:pt x="2591" y="3513"/>
                  </a:cubicBezTo>
                  <a:cubicBezTo>
                    <a:pt x="2689" y="3513"/>
                    <a:pt x="2787" y="3483"/>
                    <a:pt x="2866" y="3415"/>
                  </a:cubicBezTo>
                  <a:cubicBezTo>
                    <a:pt x="3062" y="3267"/>
                    <a:pt x="3091" y="2983"/>
                    <a:pt x="2934" y="2796"/>
                  </a:cubicBezTo>
                  <a:lnTo>
                    <a:pt x="844" y="166"/>
                  </a:lnTo>
                  <a:cubicBezTo>
                    <a:pt x="759" y="59"/>
                    <a:pt x="628" y="0"/>
                    <a:pt x="49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5743400" y="1530150"/>
              <a:ext cx="78525" cy="91150"/>
            </a:xfrm>
            <a:custGeom>
              <a:avLst/>
              <a:gdLst/>
              <a:ahLst/>
              <a:cxnLst/>
              <a:rect l="l" t="t" r="r" b="b"/>
              <a:pathLst>
                <a:path w="3141" h="3646" extrusionOk="0">
                  <a:moveTo>
                    <a:pt x="570" y="132"/>
                  </a:moveTo>
                  <a:cubicBezTo>
                    <a:pt x="668" y="142"/>
                    <a:pt x="766" y="191"/>
                    <a:pt x="825" y="270"/>
                  </a:cubicBezTo>
                  <a:lnTo>
                    <a:pt x="2915" y="2900"/>
                  </a:lnTo>
                  <a:cubicBezTo>
                    <a:pt x="2974" y="2978"/>
                    <a:pt x="3003" y="3076"/>
                    <a:pt x="2994" y="3174"/>
                  </a:cubicBezTo>
                  <a:cubicBezTo>
                    <a:pt x="2984" y="3283"/>
                    <a:pt x="2935" y="3371"/>
                    <a:pt x="2857" y="3429"/>
                  </a:cubicBezTo>
                  <a:cubicBezTo>
                    <a:pt x="2790" y="3484"/>
                    <a:pt x="2706" y="3509"/>
                    <a:pt x="2622" y="3509"/>
                  </a:cubicBezTo>
                  <a:cubicBezTo>
                    <a:pt x="2507" y="3509"/>
                    <a:pt x="2390" y="3461"/>
                    <a:pt x="2316" y="3371"/>
                  </a:cubicBezTo>
                  <a:lnTo>
                    <a:pt x="227" y="751"/>
                  </a:lnTo>
                  <a:cubicBezTo>
                    <a:pt x="168" y="662"/>
                    <a:pt x="138" y="564"/>
                    <a:pt x="148" y="466"/>
                  </a:cubicBezTo>
                  <a:cubicBezTo>
                    <a:pt x="158" y="368"/>
                    <a:pt x="216" y="280"/>
                    <a:pt x="295" y="211"/>
                  </a:cubicBezTo>
                  <a:cubicBezTo>
                    <a:pt x="364" y="162"/>
                    <a:pt x="443" y="132"/>
                    <a:pt x="530" y="132"/>
                  </a:cubicBezTo>
                  <a:close/>
                  <a:moveTo>
                    <a:pt x="520" y="0"/>
                  </a:moveTo>
                  <a:cubicBezTo>
                    <a:pt x="406" y="0"/>
                    <a:pt x="296" y="40"/>
                    <a:pt x="207" y="113"/>
                  </a:cubicBezTo>
                  <a:cubicBezTo>
                    <a:pt x="99" y="191"/>
                    <a:pt x="40" y="319"/>
                    <a:pt x="20" y="456"/>
                  </a:cubicBezTo>
                  <a:cubicBezTo>
                    <a:pt x="1" y="584"/>
                    <a:pt x="40" y="721"/>
                    <a:pt x="129" y="829"/>
                  </a:cubicBezTo>
                  <a:lnTo>
                    <a:pt x="2218" y="3449"/>
                  </a:lnTo>
                  <a:cubicBezTo>
                    <a:pt x="2316" y="3577"/>
                    <a:pt x="2464" y="3645"/>
                    <a:pt x="2621" y="3645"/>
                  </a:cubicBezTo>
                  <a:cubicBezTo>
                    <a:pt x="2739" y="3645"/>
                    <a:pt x="2846" y="3606"/>
                    <a:pt x="2935" y="3538"/>
                  </a:cubicBezTo>
                  <a:cubicBezTo>
                    <a:pt x="3043" y="3449"/>
                    <a:pt x="3112" y="3331"/>
                    <a:pt x="3131" y="3194"/>
                  </a:cubicBezTo>
                  <a:cubicBezTo>
                    <a:pt x="3141" y="3057"/>
                    <a:pt x="3102" y="2919"/>
                    <a:pt x="3023" y="2812"/>
                  </a:cubicBezTo>
                  <a:lnTo>
                    <a:pt x="933" y="191"/>
                  </a:lnTo>
                  <a:cubicBezTo>
                    <a:pt x="844" y="84"/>
                    <a:pt x="717" y="14"/>
                    <a:pt x="589" y="5"/>
                  </a:cubicBezTo>
                  <a:cubicBezTo>
                    <a:pt x="566" y="2"/>
                    <a:pt x="543" y="0"/>
                    <a:pt x="52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5802275" y="1529900"/>
              <a:ext cx="69200" cy="67125"/>
            </a:xfrm>
            <a:custGeom>
              <a:avLst/>
              <a:gdLst/>
              <a:ahLst/>
              <a:cxnLst/>
              <a:rect l="l" t="t" r="r" b="b"/>
              <a:pathLst>
                <a:path w="2768" h="2685" extrusionOk="0">
                  <a:moveTo>
                    <a:pt x="2281" y="0"/>
                  </a:moveTo>
                  <a:cubicBezTo>
                    <a:pt x="2167" y="0"/>
                    <a:pt x="2052" y="44"/>
                    <a:pt x="1963" y="133"/>
                  </a:cubicBezTo>
                  <a:lnTo>
                    <a:pt x="168" y="1928"/>
                  </a:lnTo>
                  <a:cubicBezTo>
                    <a:pt x="1" y="2095"/>
                    <a:pt x="1" y="2380"/>
                    <a:pt x="168" y="2556"/>
                  </a:cubicBezTo>
                  <a:cubicBezTo>
                    <a:pt x="256" y="2645"/>
                    <a:pt x="374" y="2684"/>
                    <a:pt x="482" y="2684"/>
                  </a:cubicBezTo>
                  <a:cubicBezTo>
                    <a:pt x="600" y="2684"/>
                    <a:pt x="717" y="2645"/>
                    <a:pt x="805" y="2556"/>
                  </a:cubicBezTo>
                  <a:lnTo>
                    <a:pt x="2591" y="761"/>
                  </a:lnTo>
                  <a:cubicBezTo>
                    <a:pt x="2768" y="584"/>
                    <a:pt x="2768" y="299"/>
                    <a:pt x="2591" y="133"/>
                  </a:cubicBezTo>
                  <a:cubicBezTo>
                    <a:pt x="2508" y="44"/>
                    <a:pt x="2395" y="0"/>
                    <a:pt x="228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5800325" y="1528300"/>
              <a:ext cx="71650" cy="70425"/>
            </a:xfrm>
            <a:custGeom>
              <a:avLst/>
              <a:gdLst/>
              <a:ahLst/>
              <a:cxnLst/>
              <a:rect l="l" t="t" r="r" b="b"/>
              <a:pathLst>
                <a:path w="2866" h="2817" extrusionOk="0">
                  <a:moveTo>
                    <a:pt x="2355" y="128"/>
                  </a:moveTo>
                  <a:cubicBezTo>
                    <a:pt x="2453" y="128"/>
                    <a:pt x="2552" y="167"/>
                    <a:pt x="2630" y="236"/>
                  </a:cubicBezTo>
                  <a:cubicBezTo>
                    <a:pt x="2699" y="315"/>
                    <a:pt x="2738" y="403"/>
                    <a:pt x="2738" y="511"/>
                  </a:cubicBezTo>
                  <a:cubicBezTo>
                    <a:pt x="2738" y="609"/>
                    <a:pt x="2699" y="707"/>
                    <a:pt x="2630" y="775"/>
                  </a:cubicBezTo>
                  <a:lnTo>
                    <a:pt x="835" y="2572"/>
                  </a:lnTo>
                  <a:cubicBezTo>
                    <a:pt x="761" y="2645"/>
                    <a:pt x="663" y="2682"/>
                    <a:pt x="565" y="2682"/>
                  </a:cubicBezTo>
                  <a:cubicBezTo>
                    <a:pt x="467" y="2682"/>
                    <a:pt x="368" y="2645"/>
                    <a:pt x="295" y="2572"/>
                  </a:cubicBezTo>
                  <a:cubicBezTo>
                    <a:pt x="148" y="2424"/>
                    <a:pt x="148" y="2179"/>
                    <a:pt x="295" y="2031"/>
                  </a:cubicBezTo>
                  <a:lnTo>
                    <a:pt x="2091" y="236"/>
                  </a:lnTo>
                  <a:cubicBezTo>
                    <a:pt x="2169" y="167"/>
                    <a:pt x="2257" y="128"/>
                    <a:pt x="2355" y="128"/>
                  </a:cubicBezTo>
                  <a:close/>
                  <a:moveTo>
                    <a:pt x="2360" y="0"/>
                  </a:moveTo>
                  <a:cubicBezTo>
                    <a:pt x="2230" y="0"/>
                    <a:pt x="2100" y="49"/>
                    <a:pt x="2002" y="147"/>
                  </a:cubicBezTo>
                  <a:lnTo>
                    <a:pt x="207" y="1944"/>
                  </a:lnTo>
                  <a:cubicBezTo>
                    <a:pt x="0" y="2140"/>
                    <a:pt x="0" y="2463"/>
                    <a:pt x="207" y="2670"/>
                  </a:cubicBezTo>
                  <a:cubicBezTo>
                    <a:pt x="295" y="2758"/>
                    <a:pt x="432" y="2817"/>
                    <a:pt x="560" y="2817"/>
                  </a:cubicBezTo>
                  <a:cubicBezTo>
                    <a:pt x="697" y="2817"/>
                    <a:pt x="825" y="2758"/>
                    <a:pt x="923" y="2670"/>
                  </a:cubicBezTo>
                  <a:lnTo>
                    <a:pt x="2719" y="874"/>
                  </a:lnTo>
                  <a:cubicBezTo>
                    <a:pt x="2817" y="775"/>
                    <a:pt x="2866" y="648"/>
                    <a:pt x="2866" y="511"/>
                  </a:cubicBezTo>
                  <a:cubicBezTo>
                    <a:pt x="2866" y="373"/>
                    <a:pt x="2817" y="245"/>
                    <a:pt x="2719" y="147"/>
                  </a:cubicBezTo>
                  <a:cubicBezTo>
                    <a:pt x="2621" y="49"/>
                    <a:pt x="2491" y="0"/>
                    <a:pt x="236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5870000" y="1589050"/>
              <a:ext cx="116300" cy="36425"/>
            </a:xfrm>
            <a:custGeom>
              <a:avLst/>
              <a:gdLst/>
              <a:ahLst/>
              <a:cxnLst/>
              <a:rect l="l" t="t" r="r" b="b"/>
              <a:pathLst>
                <a:path w="4652" h="1457" extrusionOk="0">
                  <a:moveTo>
                    <a:pt x="4169" y="1"/>
                  </a:moveTo>
                  <a:cubicBezTo>
                    <a:pt x="4150" y="1"/>
                    <a:pt x="4131" y="2"/>
                    <a:pt x="4112" y="4"/>
                  </a:cubicBezTo>
                  <a:lnTo>
                    <a:pt x="412" y="573"/>
                  </a:lnTo>
                  <a:cubicBezTo>
                    <a:pt x="167" y="613"/>
                    <a:pt x="0" y="838"/>
                    <a:pt x="39" y="1084"/>
                  </a:cubicBezTo>
                  <a:cubicBezTo>
                    <a:pt x="69" y="1300"/>
                    <a:pt x="255" y="1457"/>
                    <a:pt x="471" y="1457"/>
                  </a:cubicBezTo>
                  <a:lnTo>
                    <a:pt x="540" y="1457"/>
                  </a:lnTo>
                  <a:lnTo>
                    <a:pt x="4250" y="887"/>
                  </a:lnTo>
                  <a:cubicBezTo>
                    <a:pt x="4485" y="848"/>
                    <a:pt x="4652" y="622"/>
                    <a:pt x="4622" y="377"/>
                  </a:cubicBezTo>
                  <a:cubicBezTo>
                    <a:pt x="4586" y="160"/>
                    <a:pt x="4391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5868275" y="1587550"/>
              <a:ext cx="120000" cy="39625"/>
            </a:xfrm>
            <a:custGeom>
              <a:avLst/>
              <a:gdLst/>
              <a:ahLst/>
              <a:cxnLst/>
              <a:rect l="l" t="t" r="r" b="b"/>
              <a:pathLst>
                <a:path w="4800" h="1585" extrusionOk="0">
                  <a:moveTo>
                    <a:pt x="4250" y="133"/>
                  </a:moveTo>
                  <a:cubicBezTo>
                    <a:pt x="4426" y="133"/>
                    <a:pt x="4593" y="260"/>
                    <a:pt x="4622" y="447"/>
                  </a:cubicBezTo>
                  <a:cubicBezTo>
                    <a:pt x="4652" y="662"/>
                    <a:pt x="4515" y="849"/>
                    <a:pt x="4308" y="889"/>
                  </a:cubicBezTo>
                  <a:lnTo>
                    <a:pt x="599" y="1447"/>
                  </a:lnTo>
                  <a:cubicBezTo>
                    <a:pt x="581" y="1450"/>
                    <a:pt x="563" y="1451"/>
                    <a:pt x="546" y="1451"/>
                  </a:cubicBezTo>
                  <a:cubicBezTo>
                    <a:pt x="361" y="1451"/>
                    <a:pt x="195" y="1313"/>
                    <a:pt x="167" y="1133"/>
                  </a:cubicBezTo>
                  <a:cubicBezTo>
                    <a:pt x="138" y="928"/>
                    <a:pt x="285" y="731"/>
                    <a:pt x="491" y="702"/>
                  </a:cubicBezTo>
                  <a:lnTo>
                    <a:pt x="4191" y="133"/>
                  </a:lnTo>
                  <a:close/>
                  <a:moveTo>
                    <a:pt x="4244" y="0"/>
                  </a:moveTo>
                  <a:cubicBezTo>
                    <a:pt x="4220" y="0"/>
                    <a:pt x="4196" y="2"/>
                    <a:pt x="4171" y="5"/>
                  </a:cubicBezTo>
                  <a:lnTo>
                    <a:pt x="472" y="564"/>
                  </a:lnTo>
                  <a:cubicBezTo>
                    <a:pt x="187" y="614"/>
                    <a:pt x="1" y="869"/>
                    <a:pt x="40" y="1153"/>
                  </a:cubicBezTo>
                  <a:cubicBezTo>
                    <a:pt x="79" y="1399"/>
                    <a:pt x="295" y="1585"/>
                    <a:pt x="540" y="1585"/>
                  </a:cubicBezTo>
                  <a:cubicBezTo>
                    <a:pt x="570" y="1585"/>
                    <a:pt x="599" y="1585"/>
                    <a:pt x="619" y="1575"/>
                  </a:cubicBezTo>
                  <a:lnTo>
                    <a:pt x="4328" y="1016"/>
                  </a:lnTo>
                  <a:cubicBezTo>
                    <a:pt x="4603" y="967"/>
                    <a:pt x="4799" y="712"/>
                    <a:pt x="4750" y="427"/>
                  </a:cubicBezTo>
                  <a:cubicBezTo>
                    <a:pt x="4715" y="177"/>
                    <a:pt x="4491" y="0"/>
                    <a:pt x="424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5928150" y="1490500"/>
              <a:ext cx="24550" cy="89825"/>
            </a:xfrm>
            <a:custGeom>
              <a:avLst/>
              <a:gdLst/>
              <a:ahLst/>
              <a:cxnLst/>
              <a:rect l="l" t="t" r="r" b="b"/>
              <a:pathLst>
                <a:path w="982" h="3593" extrusionOk="0">
                  <a:moveTo>
                    <a:pt x="452" y="1"/>
                  </a:moveTo>
                  <a:cubicBezTo>
                    <a:pt x="445" y="1"/>
                    <a:pt x="439" y="1"/>
                    <a:pt x="432" y="1"/>
                  </a:cubicBezTo>
                  <a:cubicBezTo>
                    <a:pt x="186" y="21"/>
                    <a:pt x="0" y="237"/>
                    <a:pt x="20" y="482"/>
                  </a:cubicBezTo>
                  <a:cubicBezTo>
                    <a:pt x="79" y="1356"/>
                    <a:pt x="88" y="2248"/>
                    <a:pt x="49" y="3131"/>
                  </a:cubicBezTo>
                  <a:cubicBezTo>
                    <a:pt x="39" y="3377"/>
                    <a:pt x="236" y="3583"/>
                    <a:pt x="481" y="3593"/>
                  </a:cubicBezTo>
                  <a:lnTo>
                    <a:pt x="500" y="3593"/>
                  </a:lnTo>
                  <a:cubicBezTo>
                    <a:pt x="736" y="3593"/>
                    <a:pt x="932" y="3406"/>
                    <a:pt x="942" y="3161"/>
                  </a:cubicBezTo>
                  <a:cubicBezTo>
                    <a:pt x="982" y="2258"/>
                    <a:pt x="962" y="1336"/>
                    <a:pt x="903" y="423"/>
                  </a:cubicBezTo>
                  <a:cubicBezTo>
                    <a:pt x="893" y="184"/>
                    <a:pt x="698" y="1"/>
                    <a:pt x="452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5926425" y="1489025"/>
              <a:ext cx="27750" cy="93025"/>
            </a:xfrm>
            <a:custGeom>
              <a:avLst/>
              <a:gdLst/>
              <a:ahLst/>
              <a:cxnLst/>
              <a:rect l="l" t="t" r="r" b="b"/>
              <a:pathLst>
                <a:path w="1110" h="3721" extrusionOk="0">
                  <a:moveTo>
                    <a:pt x="530" y="129"/>
                  </a:moveTo>
                  <a:cubicBezTo>
                    <a:pt x="726" y="129"/>
                    <a:pt x="894" y="286"/>
                    <a:pt x="913" y="482"/>
                  </a:cubicBezTo>
                  <a:cubicBezTo>
                    <a:pt x="972" y="1395"/>
                    <a:pt x="981" y="2317"/>
                    <a:pt x="942" y="3220"/>
                  </a:cubicBezTo>
                  <a:cubicBezTo>
                    <a:pt x="942" y="3426"/>
                    <a:pt x="776" y="3583"/>
                    <a:pt x="569" y="3583"/>
                  </a:cubicBezTo>
                  <a:lnTo>
                    <a:pt x="569" y="3652"/>
                  </a:lnTo>
                  <a:lnTo>
                    <a:pt x="550" y="3583"/>
                  </a:lnTo>
                  <a:cubicBezTo>
                    <a:pt x="452" y="3583"/>
                    <a:pt x="353" y="3534"/>
                    <a:pt x="285" y="3465"/>
                  </a:cubicBezTo>
                  <a:cubicBezTo>
                    <a:pt x="216" y="3387"/>
                    <a:pt x="187" y="3288"/>
                    <a:pt x="187" y="3190"/>
                  </a:cubicBezTo>
                  <a:cubicBezTo>
                    <a:pt x="216" y="2307"/>
                    <a:pt x="207" y="1415"/>
                    <a:pt x="148" y="531"/>
                  </a:cubicBezTo>
                  <a:cubicBezTo>
                    <a:pt x="138" y="325"/>
                    <a:pt x="295" y="148"/>
                    <a:pt x="510" y="129"/>
                  </a:cubicBezTo>
                  <a:close/>
                  <a:moveTo>
                    <a:pt x="537" y="0"/>
                  </a:moveTo>
                  <a:cubicBezTo>
                    <a:pt x="525" y="0"/>
                    <a:pt x="513" y="1"/>
                    <a:pt x="501" y="1"/>
                  </a:cubicBezTo>
                  <a:cubicBezTo>
                    <a:pt x="216" y="21"/>
                    <a:pt x="0" y="257"/>
                    <a:pt x="20" y="541"/>
                  </a:cubicBezTo>
                  <a:cubicBezTo>
                    <a:pt x="79" y="1415"/>
                    <a:pt x="89" y="2307"/>
                    <a:pt x="59" y="3190"/>
                  </a:cubicBezTo>
                  <a:cubicBezTo>
                    <a:pt x="50" y="3328"/>
                    <a:pt x="98" y="3456"/>
                    <a:pt x="196" y="3554"/>
                  </a:cubicBezTo>
                  <a:cubicBezTo>
                    <a:pt x="285" y="3652"/>
                    <a:pt x="412" y="3711"/>
                    <a:pt x="550" y="3720"/>
                  </a:cubicBezTo>
                  <a:lnTo>
                    <a:pt x="569" y="3720"/>
                  </a:lnTo>
                  <a:cubicBezTo>
                    <a:pt x="844" y="3720"/>
                    <a:pt x="1070" y="3504"/>
                    <a:pt x="1080" y="3230"/>
                  </a:cubicBezTo>
                  <a:cubicBezTo>
                    <a:pt x="1109" y="2317"/>
                    <a:pt x="1099" y="1385"/>
                    <a:pt x="1040" y="472"/>
                  </a:cubicBezTo>
                  <a:cubicBezTo>
                    <a:pt x="1022" y="209"/>
                    <a:pt x="805" y="0"/>
                    <a:pt x="53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5873925" y="1644350"/>
              <a:ext cx="80475" cy="34600"/>
            </a:xfrm>
            <a:custGeom>
              <a:avLst/>
              <a:gdLst/>
              <a:ahLst/>
              <a:cxnLst/>
              <a:rect l="l" t="t" r="r" b="b"/>
              <a:pathLst>
                <a:path w="3219" h="1384" extrusionOk="0">
                  <a:moveTo>
                    <a:pt x="2735" y="0"/>
                  </a:moveTo>
                  <a:cubicBezTo>
                    <a:pt x="2704" y="0"/>
                    <a:pt x="2672" y="4"/>
                    <a:pt x="2640" y="10"/>
                  </a:cubicBezTo>
                  <a:lnTo>
                    <a:pt x="393" y="501"/>
                  </a:lnTo>
                  <a:cubicBezTo>
                    <a:pt x="157" y="560"/>
                    <a:pt x="0" y="795"/>
                    <a:pt x="50" y="1031"/>
                  </a:cubicBezTo>
                  <a:cubicBezTo>
                    <a:pt x="98" y="1246"/>
                    <a:pt x="285" y="1384"/>
                    <a:pt x="491" y="1384"/>
                  </a:cubicBezTo>
                  <a:cubicBezTo>
                    <a:pt x="521" y="1384"/>
                    <a:pt x="550" y="1384"/>
                    <a:pt x="589" y="1374"/>
                  </a:cubicBezTo>
                  <a:lnTo>
                    <a:pt x="2826" y="883"/>
                  </a:lnTo>
                  <a:cubicBezTo>
                    <a:pt x="3072" y="834"/>
                    <a:pt x="3219" y="589"/>
                    <a:pt x="3170" y="353"/>
                  </a:cubicBezTo>
                  <a:cubicBezTo>
                    <a:pt x="3127" y="140"/>
                    <a:pt x="2943" y="0"/>
                    <a:pt x="273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5872200" y="1642825"/>
              <a:ext cx="84175" cy="37850"/>
            </a:xfrm>
            <a:custGeom>
              <a:avLst/>
              <a:gdLst/>
              <a:ahLst/>
              <a:cxnLst/>
              <a:rect l="l" t="t" r="r" b="b"/>
              <a:pathLst>
                <a:path w="3367" h="1514" extrusionOk="0">
                  <a:moveTo>
                    <a:pt x="2807" y="130"/>
                  </a:moveTo>
                  <a:cubicBezTo>
                    <a:pt x="2984" y="130"/>
                    <a:pt x="3141" y="248"/>
                    <a:pt x="3180" y="424"/>
                  </a:cubicBezTo>
                  <a:cubicBezTo>
                    <a:pt x="3220" y="630"/>
                    <a:pt x="3092" y="836"/>
                    <a:pt x="2886" y="876"/>
                  </a:cubicBezTo>
                  <a:lnTo>
                    <a:pt x="638" y="1366"/>
                  </a:lnTo>
                  <a:cubicBezTo>
                    <a:pt x="611" y="1373"/>
                    <a:pt x="584" y="1376"/>
                    <a:pt x="557" y="1376"/>
                  </a:cubicBezTo>
                  <a:cubicBezTo>
                    <a:pt x="386" y="1376"/>
                    <a:pt x="221" y="1251"/>
                    <a:pt x="187" y="1081"/>
                  </a:cubicBezTo>
                  <a:cubicBezTo>
                    <a:pt x="138" y="876"/>
                    <a:pt x="276" y="669"/>
                    <a:pt x="481" y="630"/>
                  </a:cubicBezTo>
                  <a:lnTo>
                    <a:pt x="2729" y="139"/>
                  </a:lnTo>
                  <a:cubicBezTo>
                    <a:pt x="2749" y="130"/>
                    <a:pt x="2778" y="130"/>
                    <a:pt x="2807" y="130"/>
                  </a:cubicBezTo>
                  <a:close/>
                  <a:moveTo>
                    <a:pt x="2806" y="1"/>
                  </a:moveTo>
                  <a:cubicBezTo>
                    <a:pt x="2771" y="1"/>
                    <a:pt x="2735" y="4"/>
                    <a:pt x="2699" y="12"/>
                  </a:cubicBezTo>
                  <a:lnTo>
                    <a:pt x="452" y="503"/>
                  </a:lnTo>
                  <a:cubicBezTo>
                    <a:pt x="177" y="562"/>
                    <a:pt x="1" y="836"/>
                    <a:pt x="60" y="1111"/>
                  </a:cubicBezTo>
                  <a:cubicBezTo>
                    <a:pt x="108" y="1336"/>
                    <a:pt x="324" y="1513"/>
                    <a:pt x="560" y="1513"/>
                  </a:cubicBezTo>
                  <a:cubicBezTo>
                    <a:pt x="599" y="1513"/>
                    <a:pt x="629" y="1504"/>
                    <a:pt x="668" y="1493"/>
                  </a:cubicBezTo>
                  <a:lnTo>
                    <a:pt x="2915" y="1003"/>
                  </a:lnTo>
                  <a:cubicBezTo>
                    <a:pt x="3190" y="944"/>
                    <a:pt x="3366" y="669"/>
                    <a:pt x="3307" y="394"/>
                  </a:cubicBezTo>
                  <a:cubicBezTo>
                    <a:pt x="3256" y="164"/>
                    <a:pt x="3042" y="1"/>
                    <a:pt x="280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5788050" y="1670100"/>
              <a:ext cx="22100" cy="92500"/>
            </a:xfrm>
            <a:custGeom>
              <a:avLst/>
              <a:gdLst/>
              <a:ahLst/>
              <a:cxnLst/>
              <a:rect l="l" t="t" r="r" b="b"/>
              <a:pathLst>
                <a:path w="884" h="3700" extrusionOk="0">
                  <a:moveTo>
                    <a:pt x="443" y="1"/>
                  </a:moveTo>
                  <a:cubicBezTo>
                    <a:pt x="197" y="1"/>
                    <a:pt x="1" y="206"/>
                    <a:pt x="1" y="452"/>
                  </a:cubicBezTo>
                  <a:lnTo>
                    <a:pt x="1" y="3258"/>
                  </a:lnTo>
                  <a:cubicBezTo>
                    <a:pt x="1" y="3503"/>
                    <a:pt x="197" y="3700"/>
                    <a:pt x="443" y="3700"/>
                  </a:cubicBezTo>
                  <a:cubicBezTo>
                    <a:pt x="687" y="3700"/>
                    <a:pt x="884" y="3503"/>
                    <a:pt x="884" y="3258"/>
                  </a:cubicBezTo>
                  <a:lnTo>
                    <a:pt x="884" y="452"/>
                  </a:lnTo>
                  <a:cubicBezTo>
                    <a:pt x="884" y="206"/>
                    <a:pt x="687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5786350" y="1668625"/>
              <a:ext cx="25525" cy="95700"/>
            </a:xfrm>
            <a:custGeom>
              <a:avLst/>
              <a:gdLst/>
              <a:ahLst/>
              <a:cxnLst/>
              <a:rect l="l" t="t" r="r" b="b"/>
              <a:pathLst>
                <a:path w="1021" h="3828" extrusionOk="0">
                  <a:moveTo>
                    <a:pt x="511" y="128"/>
                  </a:moveTo>
                  <a:cubicBezTo>
                    <a:pt x="716" y="128"/>
                    <a:pt x="893" y="304"/>
                    <a:pt x="893" y="511"/>
                  </a:cubicBezTo>
                  <a:lnTo>
                    <a:pt x="893" y="3317"/>
                  </a:lnTo>
                  <a:cubicBezTo>
                    <a:pt x="893" y="3523"/>
                    <a:pt x="716" y="3690"/>
                    <a:pt x="511" y="3690"/>
                  </a:cubicBezTo>
                  <a:cubicBezTo>
                    <a:pt x="304" y="3690"/>
                    <a:pt x="127" y="3523"/>
                    <a:pt x="127" y="3317"/>
                  </a:cubicBezTo>
                  <a:lnTo>
                    <a:pt x="127" y="511"/>
                  </a:lnTo>
                  <a:cubicBezTo>
                    <a:pt x="127" y="304"/>
                    <a:pt x="304" y="128"/>
                    <a:pt x="511" y="128"/>
                  </a:cubicBezTo>
                  <a:close/>
                  <a:moveTo>
                    <a:pt x="511" y="1"/>
                  </a:moveTo>
                  <a:cubicBezTo>
                    <a:pt x="226" y="1"/>
                    <a:pt x="0" y="226"/>
                    <a:pt x="0" y="511"/>
                  </a:cubicBezTo>
                  <a:lnTo>
                    <a:pt x="0" y="3317"/>
                  </a:lnTo>
                  <a:cubicBezTo>
                    <a:pt x="0" y="3592"/>
                    <a:pt x="226" y="3828"/>
                    <a:pt x="511" y="3828"/>
                  </a:cubicBezTo>
                  <a:cubicBezTo>
                    <a:pt x="795" y="3828"/>
                    <a:pt x="1021" y="3592"/>
                    <a:pt x="1021" y="3317"/>
                  </a:cubicBezTo>
                  <a:lnTo>
                    <a:pt x="1021" y="511"/>
                  </a:lnTo>
                  <a:cubicBezTo>
                    <a:pt x="1021" y="226"/>
                    <a:pt x="795" y="1"/>
                    <a:pt x="51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5869275" y="1694050"/>
              <a:ext cx="54475" cy="46250"/>
            </a:xfrm>
            <a:custGeom>
              <a:avLst/>
              <a:gdLst/>
              <a:ahLst/>
              <a:cxnLst/>
              <a:rect l="l" t="t" r="r" b="b"/>
              <a:pathLst>
                <a:path w="2179" h="1850" extrusionOk="0">
                  <a:moveTo>
                    <a:pt x="504" y="1"/>
                  </a:moveTo>
                  <a:cubicBezTo>
                    <a:pt x="374" y="1"/>
                    <a:pt x="246" y="56"/>
                    <a:pt x="157" y="161"/>
                  </a:cubicBezTo>
                  <a:cubicBezTo>
                    <a:pt x="0" y="357"/>
                    <a:pt x="29" y="632"/>
                    <a:pt x="225" y="789"/>
                  </a:cubicBezTo>
                  <a:lnTo>
                    <a:pt x="1394" y="1751"/>
                  </a:lnTo>
                  <a:cubicBezTo>
                    <a:pt x="1481" y="1819"/>
                    <a:pt x="1580" y="1849"/>
                    <a:pt x="1678" y="1849"/>
                  </a:cubicBezTo>
                  <a:cubicBezTo>
                    <a:pt x="1806" y="1849"/>
                    <a:pt x="1933" y="1790"/>
                    <a:pt x="2022" y="1682"/>
                  </a:cubicBezTo>
                  <a:cubicBezTo>
                    <a:pt x="2179" y="1496"/>
                    <a:pt x="2149" y="1211"/>
                    <a:pt x="1963" y="1054"/>
                  </a:cubicBezTo>
                  <a:lnTo>
                    <a:pt x="785" y="102"/>
                  </a:lnTo>
                  <a:cubicBezTo>
                    <a:pt x="704" y="34"/>
                    <a:pt x="604" y="1"/>
                    <a:pt x="50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5867525" y="1692375"/>
              <a:ext cx="56725" cy="49625"/>
            </a:xfrm>
            <a:custGeom>
              <a:avLst/>
              <a:gdLst/>
              <a:ahLst/>
              <a:cxnLst/>
              <a:rect l="l" t="t" r="r" b="b"/>
              <a:pathLst>
                <a:path w="2269" h="1985" extrusionOk="0">
                  <a:moveTo>
                    <a:pt x="570" y="130"/>
                  </a:moveTo>
                  <a:cubicBezTo>
                    <a:pt x="659" y="130"/>
                    <a:pt x="747" y="159"/>
                    <a:pt x="816" y="218"/>
                  </a:cubicBezTo>
                  <a:lnTo>
                    <a:pt x="1983" y="1180"/>
                  </a:lnTo>
                  <a:cubicBezTo>
                    <a:pt x="2062" y="1239"/>
                    <a:pt x="2111" y="1327"/>
                    <a:pt x="2121" y="1435"/>
                  </a:cubicBezTo>
                  <a:cubicBezTo>
                    <a:pt x="2131" y="1533"/>
                    <a:pt x="2101" y="1631"/>
                    <a:pt x="2042" y="1710"/>
                  </a:cubicBezTo>
                  <a:cubicBezTo>
                    <a:pt x="1969" y="1800"/>
                    <a:pt x="1853" y="1848"/>
                    <a:pt x="1737" y="1848"/>
                  </a:cubicBezTo>
                  <a:cubicBezTo>
                    <a:pt x="1653" y="1848"/>
                    <a:pt x="1569" y="1823"/>
                    <a:pt x="1503" y="1768"/>
                  </a:cubicBezTo>
                  <a:lnTo>
                    <a:pt x="335" y="807"/>
                  </a:lnTo>
                  <a:cubicBezTo>
                    <a:pt x="168" y="669"/>
                    <a:pt x="149" y="434"/>
                    <a:pt x="276" y="277"/>
                  </a:cubicBezTo>
                  <a:cubicBezTo>
                    <a:pt x="354" y="179"/>
                    <a:pt x="463" y="130"/>
                    <a:pt x="570" y="130"/>
                  </a:cubicBezTo>
                  <a:close/>
                  <a:moveTo>
                    <a:pt x="574" y="1"/>
                  </a:moveTo>
                  <a:cubicBezTo>
                    <a:pt x="425" y="1"/>
                    <a:pt x="278" y="67"/>
                    <a:pt x="178" y="189"/>
                  </a:cubicBezTo>
                  <a:cubicBezTo>
                    <a:pt x="1" y="405"/>
                    <a:pt x="31" y="728"/>
                    <a:pt x="247" y="905"/>
                  </a:cubicBezTo>
                  <a:lnTo>
                    <a:pt x="1424" y="1867"/>
                  </a:lnTo>
                  <a:cubicBezTo>
                    <a:pt x="1512" y="1945"/>
                    <a:pt x="1630" y="1984"/>
                    <a:pt x="1748" y="1984"/>
                  </a:cubicBezTo>
                  <a:cubicBezTo>
                    <a:pt x="1905" y="1984"/>
                    <a:pt x="2042" y="1916"/>
                    <a:pt x="2140" y="1798"/>
                  </a:cubicBezTo>
                  <a:cubicBezTo>
                    <a:pt x="2229" y="1690"/>
                    <a:pt x="2268" y="1553"/>
                    <a:pt x="2258" y="1415"/>
                  </a:cubicBezTo>
                  <a:cubicBezTo>
                    <a:pt x="2238" y="1288"/>
                    <a:pt x="2180" y="1160"/>
                    <a:pt x="2072" y="1072"/>
                  </a:cubicBezTo>
                  <a:lnTo>
                    <a:pt x="894" y="120"/>
                  </a:lnTo>
                  <a:cubicBezTo>
                    <a:pt x="801" y="39"/>
                    <a:pt x="687" y="1"/>
                    <a:pt x="57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5783900" y="1624025"/>
              <a:ext cx="67475" cy="35050"/>
            </a:xfrm>
            <a:custGeom>
              <a:avLst/>
              <a:gdLst/>
              <a:ahLst/>
              <a:cxnLst/>
              <a:rect l="l" t="t" r="r" b="b"/>
              <a:pathLst>
                <a:path w="2699" h="1402" extrusionOk="0">
                  <a:moveTo>
                    <a:pt x="2194" y="0"/>
                  </a:moveTo>
                  <a:cubicBezTo>
                    <a:pt x="2153" y="0"/>
                    <a:pt x="2112" y="6"/>
                    <a:pt x="2070" y="18"/>
                  </a:cubicBezTo>
                  <a:lnTo>
                    <a:pt x="373" y="529"/>
                  </a:lnTo>
                  <a:cubicBezTo>
                    <a:pt x="138" y="597"/>
                    <a:pt x="0" y="843"/>
                    <a:pt x="68" y="1078"/>
                  </a:cubicBezTo>
                  <a:cubicBezTo>
                    <a:pt x="127" y="1274"/>
                    <a:pt x="304" y="1402"/>
                    <a:pt x="500" y="1402"/>
                  </a:cubicBezTo>
                  <a:cubicBezTo>
                    <a:pt x="539" y="1402"/>
                    <a:pt x="579" y="1392"/>
                    <a:pt x="628" y="1382"/>
                  </a:cubicBezTo>
                  <a:lnTo>
                    <a:pt x="2325" y="872"/>
                  </a:lnTo>
                  <a:cubicBezTo>
                    <a:pt x="2561" y="803"/>
                    <a:pt x="2698" y="558"/>
                    <a:pt x="2620" y="322"/>
                  </a:cubicBezTo>
                  <a:cubicBezTo>
                    <a:pt x="2564" y="128"/>
                    <a:pt x="2387" y="0"/>
                    <a:pt x="219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5782175" y="1622425"/>
              <a:ext cx="69950" cy="38125"/>
            </a:xfrm>
            <a:custGeom>
              <a:avLst/>
              <a:gdLst/>
              <a:ahLst/>
              <a:cxnLst/>
              <a:rect l="l" t="t" r="r" b="b"/>
              <a:pathLst>
                <a:path w="2798" h="1525" extrusionOk="0">
                  <a:moveTo>
                    <a:pt x="2267" y="131"/>
                  </a:moveTo>
                  <a:cubicBezTo>
                    <a:pt x="2326" y="131"/>
                    <a:pt x="2394" y="151"/>
                    <a:pt x="2444" y="180"/>
                  </a:cubicBezTo>
                  <a:cubicBezTo>
                    <a:pt x="2532" y="229"/>
                    <a:pt x="2601" y="308"/>
                    <a:pt x="2630" y="406"/>
                  </a:cubicBezTo>
                  <a:cubicBezTo>
                    <a:pt x="2660" y="504"/>
                    <a:pt x="2650" y="602"/>
                    <a:pt x="2601" y="691"/>
                  </a:cubicBezTo>
                  <a:cubicBezTo>
                    <a:pt x="2551" y="779"/>
                    <a:pt x="2473" y="848"/>
                    <a:pt x="2375" y="877"/>
                  </a:cubicBezTo>
                  <a:lnTo>
                    <a:pt x="678" y="1378"/>
                  </a:lnTo>
                  <a:cubicBezTo>
                    <a:pt x="643" y="1388"/>
                    <a:pt x="608" y="1393"/>
                    <a:pt x="574" y="1393"/>
                  </a:cubicBezTo>
                  <a:cubicBezTo>
                    <a:pt x="410" y="1393"/>
                    <a:pt x="255" y="1284"/>
                    <a:pt x="207" y="1122"/>
                  </a:cubicBezTo>
                  <a:cubicBezTo>
                    <a:pt x="148" y="926"/>
                    <a:pt x="255" y="710"/>
                    <a:pt x="462" y="651"/>
                  </a:cubicBezTo>
                  <a:lnTo>
                    <a:pt x="2159" y="151"/>
                  </a:lnTo>
                  <a:cubicBezTo>
                    <a:pt x="2198" y="141"/>
                    <a:pt x="2228" y="131"/>
                    <a:pt x="2267" y="131"/>
                  </a:cubicBezTo>
                  <a:close/>
                  <a:moveTo>
                    <a:pt x="2274" y="0"/>
                  </a:moveTo>
                  <a:cubicBezTo>
                    <a:pt x="2221" y="0"/>
                    <a:pt x="2169" y="8"/>
                    <a:pt x="2120" y="23"/>
                  </a:cubicBezTo>
                  <a:lnTo>
                    <a:pt x="422" y="523"/>
                  </a:lnTo>
                  <a:cubicBezTo>
                    <a:pt x="148" y="602"/>
                    <a:pt x="0" y="887"/>
                    <a:pt x="79" y="1162"/>
                  </a:cubicBezTo>
                  <a:cubicBezTo>
                    <a:pt x="137" y="1378"/>
                    <a:pt x="344" y="1524"/>
                    <a:pt x="569" y="1524"/>
                  </a:cubicBezTo>
                  <a:cubicBezTo>
                    <a:pt x="619" y="1524"/>
                    <a:pt x="667" y="1524"/>
                    <a:pt x="717" y="1505"/>
                  </a:cubicBezTo>
                  <a:lnTo>
                    <a:pt x="2414" y="1005"/>
                  </a:lnTo>
                  <a:cubicBezTo>
                    <a:pt x="2542" y="965"/>
                    <a:pt x="2650" y="877"/>
                    <a:pt x="2719" y="759"/>
                  </a:cubicBezTo>
                  <a:cubicBezTo>
                    <a:pt x="2778" y="632"/>
                    <a:pt x="2797" y="494"/>
                    <a:pt x="2758" y="366"/>
                  </a:cubicBezTo>
                  <a:cubicBezTo>
                    <a:pt x="2719" y="239"/>
                    <a:pt x="2630" y="131"/>
                    <a:pt x="2512" y="63"/>
                  </a:cubicBezTo>
                  <a:cubicBezTo>
                    <a:pt x="2440" y="20"/>
                    <a:pt x="2357" y="0"/>
                    <a:pt x="227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5704400" y="1597250"/>
              <a:ext cx="37325" cy="83900"/>
            </a:xfrm>
            <a:custGeom>
              <a:avLst/>
              <a:gdLst/>
              <a:ahLst/>
              <a:cxnLst/>
              <a:rect l="l" t="t" r="r" b="b"/>
              <a:pathLst>
                <a:path w="1493" h="3356" extrusionOk="0">
                  <a:moveTo>
                    <a:pt x="484" y="1"/>
                  </a:moveTo>
                  <a:cubicBezTo>
                    <a:pt x="454" y="1"/>
                    <a:pt x="424" y="4"/>
                    <a:pt x="393" y="10"/>
                  </a:cubicBezTo>
                  <a:cubicBezTo>
                    <a:pt x="158" y="59"/>
                    <a:pt x="1" y="294"/>
                    <a:pt x="49" y="540"/>
                  </a:cubicBezTo>
                  <a:lnTo>
                    <a:pt x="560" y="3002"/>
                  </a:lnTo>
                  <a:cubicBezTo>
                    <a:pt x="609" y="3209"/>
                    <a:pt x="795" y="3356"/>
                    <a:pt x="1002" y="3356"/>
                  </a:cubicBezTo>
                  <a:cubicBezTo>
                    <a:pt x="1031" y="3356"/>
                    <a:pt x="1060" y="3356"/>
                    <a:pt x="1090" y="3346"/>
                  </a:cubicBezTo>
                  <a:cubicBezTo>
                    <a:pt x="1335" y="3297"/>
                    <a:pt x="1492" y="3061"/>
                    <a:pt x="1433" y="2826"/>
                  </a:cubicBezTo>
                  <a:lnTo>
                    <a:pt x="923" y="353"/>
                  </a:lnTo>
                  <a:cubicBezTo>
                    <a:pt x="880" y="147"/>
                    <a:pt x="694" y="1"/>
                    <a:pt x="48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5702675" y="1595575"/>
              <a:ext cx="40750" cy="87300"/>
            </a:xfrm>
            <a:custGeom>
              <a:avLst/>
              <a:gdLst/>
              <a:ahLst/>
              <a:cxnLst/>
              <a:rect l="l" t="t" r="r" b="b"/>
              <a:pathLst>
                <a:path w="1630" h="3492" extrusionOk="0">
                  <a:moveTo>
                    <a:pt x="560" y="136"/>
                  </a:moveTo>
                  <a:cubicBezTo>
                    <a:pt x="629" y="136"/>
                    <a:pt x="707" y="155"/>
                    <a:pt x="766" y="195"/>
                  </a:cubicBezTo>
                  <a:cubicBezTo>
                    <a:pt x="855" y="253"/>
                    <a:pt x="903" y="332"/>
                    <a:pt x="933" y="440"/>
                  </a:cubicBezTo>
                  <a:lnTo>
                    <a:pt x="1444" y="2903"/>
                  </a:lnTo>
                  <a:cubicBezTo>
                    <a:pt x="1483" y="3109"/>
                    <a:pt x="1355" y="3305"/>
                    <a:pt x="1149" y="3354"/>
                  </a:cubicBezTo>
                  <a:cubicBezTo>
                    <a:pt x="1125" y="3359"/>
                    <a:pt x="1101" y="3361"/>
                    <a:pt x="1078" y="3361"/>
                  </a:cubicBezTo>
                  <a:cubicBezTo>
                    <a:pt x="897" y="3361"/>
                    <a:pt x="732" y="3234"/>
                    <a:pt x="698" y="3060"/>
                  </a:cubicBezTo>
                  <a:lnTo>
                    <a:pt x="187" y="587"/>
                  </a:lnTo>
                  <a:cubicBezTo>
                    <a:pt x="138" y="381"/>
                    <a:pt x="275" y="184"/>
                    <a:pt x="482" y="145"/>
                  </a:cubicBezTo>
                  <a:cubicBezTo>
                    <a:pt x="511" y="136"/>
                    <a:pt x="531" y="136"/>
                    <a:pt x="560" y="136"/>
                  </a:cubicBezTo>
                  <a:close/>
                  <a:moveTo>
                    <a:pt x="549" y="1"/>
                  </a:moveTo>
                  <a:cubicBezTo>
                    <a:pt x="517" y="1"/>
                    <a:pt x="484" y="3"/>
                    <a:pt x="452" y="8"/>
                  </a:cubicBezTo>
                  <a:cubicBezTo>
                    <a:pt x="177" y="67"/>
                    <a:pt x="1" y="341"/>
                    <a:pt x="59" y="616"/>
                  </a:cubicBezTo>
                  <a:lnTo>
                    <a:pt x="570" y="3080"/>
                  </a:lnTo>
                  <a:cubicBezTo>
                    <a:pt x="619" y="3315"/>
                    <a:pt x="825" y="3492"/>
                    <a:pt x="1071" y="3492"/>
                  </a:cubicBezTo>
                  <a:cubicBezTo>
                    <a:pt x="1100" y="3492"/>
                    <a:pt x="1139" y="3492"/>
                    <a:pt x="1178" y="3482"/>
                  </a:cubicBezTo>
                  <a:cubicBezTo>
                    <a:pt x="1453" y="3423"/>
                    <a:pt x="1630" y="3148"/>
                    <a:pt x="1571" y="2873"/>
                  </a:cubicBezTo>
                  <a:lnTo>
                    <a:pt x="1060" y="410"/>
                  </a:lnTo>
                  <a:cubicBezTo>
                    <a:pt x="1031" y="273"/>
                    <a:pt x="953" y="155"/>
                    <a:pt x="835" y="86"/>
                  </a:cubicBezTo>
                  <a:cubicBezTo>
                    <a:pt x="752" y="26"/>
                    <a:pt x="653" y="1"/>
                    <a:pt x="54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5607500" y="1637700"/>
              <a:ext cx="66250" cy="67750"/>
            </a:xfrm>
            <a:custGeom>
              <a:avLst/>
              <a:gdLst/>
              <a:ahLst/>
              <a:cxnLst/>
              <a:rect l="l" t="t" r="r" b="b"/>
              <a:pathLst>
                <a:path w="2650" h="2710" extrusionOk="0">
                  <a:moveTo>
                    <a:pt x="499" y="1"/>
                  </a:moveTo>
                  <a:cubicBezTo>
                    <a:pt x="392" y="1"/>
                    <a:pt x="285" y="40"/>
                    <a:pt x="196" y="119"/>
                  </a:cubicBezTo>
                  <a:cubicBezTo>
                    <a:pt x="10" y="285"/>
                    <a:pt x="0" y="560"/>
                    <a:pt x="167" y="747"/>
                  </a:cubicBezTo>
                  <a:lnTo>
                    <a:pt x="1825" y="2562"/>
                  </a:lnTo>
                  <a:cubicBezTo>
                    <a:pt x="1914" y="2660"/>
                    <a:pt x="2032" y="2710"/>
                    <a:pt x="2150" y="2710"/>
                  </a:cubicBezTo>
                  <a:cubicBezTo>
                    <a:pt x="2257" y="2710"/>
                    <a:pt x="2365" y="2670"/>
                    <a:pt x="2453" y="2592"/>
                  </a:cubicBezTo>
                  <a:cubicBezTo>
                    <a:pt x="2640" y="2425"/>
                    <a:pt x="2650" y="2150"/>
                    <a:pt x="2483" y="1964"/>
                  </a:cubicBezTo>
                  <a:lnTo>
                    <a:pt x="824" y="148"/>
                  </a:lnTo>
                  <a:cubicBezTo>
                    <a:pt x="737" y="50"/>
                    <a:pt x="619" y="1"/>
                    <a:pt x="49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5607000" y="1636000"/>
              <a:ext cx="67250" cy="71150"/>
            </a:xfrm>
            <a:custGeom>
              <a:avLst/>
              <a:gdLst/>
              <a:ahLst/>
              <a:cxnLst/>
              <a:rect l="l" t="t" r="r" b="b"/>
              <a:pathLst>
                <a:path w="2690" h="2846" extrusionOk="0">
                  <a:moveTo>
                    <a:pt x="530" y="138"/>
                  </a:moveTo>
                  <a:cubicBezTo>
                    <a:pt x="639" y="138"/>
                    <a:pt x="727" y="187"/>
                    <a:pt x="796" y="255"/>
                  </a:cubicBezTo>
                  <a:lnTo>
                    <a:pt x="2454" y="2081"/>
                  </a:lnTo>
                  <a:cubicBezTo>
                    <a:pt x="2523" y="2150"/>
                    <a:pt x="2562" y="2248"/>
                    <a:pt x="2552" y="2346"/>
                  </a:cubicBezTo>
                  <a:cubicBezTo>
                    <a:pt x="2552" y="2453"/>
                    <a:pt x="2503" y="2542"/>
                    <a:pt x="2434" y="2610"/>
                  </a:cubicBezTo>
                  <a:cubicBezTo>
                    <a:pt x="2360" y="2676"/>
                    <a:pt x="2265" y="2708"/>
                    <a:pt x="2172" y="2708"/>
                  </a:cubicBezTo>
                  <a:cubicBezTo>
                    <a:pt x="2069" y="2708"/>
                    <a:pt x="1967" y="2668"/>
                    <a:pt x="1895" y="2591"/>
                  </a:cubicBezTo>
                  <a:lnTo>
                    <a:pt x="236" y="766"/>
                  </a:lnTo>
                  <a:cubicBezTo>
                    <a:pt x="168" y="697"/>
                    <a:pt x="128" y="599"/>
                    <a:pt x="138" y="501"/>
                  </a:cubicBezTo>
                  <a:cubicBezTo>
                    <a:pt x="138" y="393"/>
                    <a:pt x="187" y="305"/>
                    <a:pt x="256" y="236"/>
                  </a:cubicBezTo>
                  <a:cubicBezTo>
                    <a:pt x="334" y="167"/>
                    <a:pt x="423" y="138"/>
                    <a:pt x="521" y="138"/>
                  </a:cubicBezTo>
                  <a:close/>
                  <a:moveTo>
                    <a:pt x="541" y="0"/>
                  </a:moveTo>
                  <a:cubicBezTo>
                    <a:pt x="403" y="0"/>
                    <a:pt x="275" y="39"/>
                    <a:pt x="168" y="138"/>
                  </a:cubicBezTo>
                  <a:cubicBezTo>
                    <a:pt x="70" y="226"/>
                    <a:pt x="11" y="353"/>
                    <a:pt x="11" y="491"/>
                  </a:cubicBezTo>
                  <a:cubicBezTo>
                    <a:pt x="0" y="628"/>
                    <a:pt x="50" y="756"/>
                    <a:pt x="138" y="854"/>
                  </a:cubicBezTo>
                  <a:lnTo>
                    <a:pt x="1797" y="2679"/>
                  </a:lnTo>
                  <a:cubicBezTo>
                    <a:pt x="1895" y="2787"/>
                    <a:pt x="2032" y="2846"/>
                    <a:pt x="2170" y="2846"/>
                  </a:cubicBezTo>
                  <a:cubicBezTo>
                    <a:pt x="2297" y="2846"/>
                    <a:pt x="2425" y="2797"/>
                    <a:pt x="2523" y="2709"/>
                  </a:cubicBezTo>
                  <a:cubicBezTo>
                    <a:pt x="2621" y="2621"/>
                    <a:pt x="2680" y="2493"/>
                    <a:pt x="2689" y="2355"/>
                  </a:cubicBezTo>
                  <a:cubicBezTo>
                    <a:pt x="2689" y="2218"/>
                    <a:pt x="2641" y="2091"/>
                    <a:pt x="2552" y="1993"/>
                  </a:cubicBezTo>
                  <a:lnTo>
                    <a:pt x="894" y="167"/>
                  </a:lnTo>
                  <a:cubicBezTo>
                    <a:pt x="805" y="69"/>
                    <a:pt x="678" y="10"/>
                    <a:pt x="54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5525800" y="1650575"/>
              <a:ext cx="57175" cy="61750"/>
            </a:xfrm>
            <a:custGeom>
              <a:avLst/>
              <a:gdLst/>
              <a:ahLst/>
              <a:cxnLst/>
              <a:rect l="l" t="t" r="r" b="b"/>
              <a:pathLst>
                <a:path w="2287" h="2470" extrusionOk="0">
                  <a:moveTo>
                    <a:pt x="1792" y="1"/>
                  </a:moveTo>
                  <a:cubicBezTo>
                    <a:pt x="1662" y="1"/>
                    <a:pt x="1533" y="56"/>
                    <a:pt x="1443" y="163"/>
                  </a:cubicBezTo>
                  <a:lnTo>
                    <a:pt x="158" y="1743"/>
                  </a:lnTo>
                  <a:cubicBezTo>
                    <a:pt x="1" y="1929"/>
                    <a:pt x="30" y="2214"/>
                    <a:pt x="226" y="2371"/>
                  </a:cubicBezTo>
                  <a:cubicBezTo>
                    <a:pt x="305" y="2430"/>
                    <a:pt x="403" y="2469"/>
                    <a:pt x="501" y="2469"/>
                  </a:cubicBezTo>
                  <a:cubicBezTo>
                    <a:pt x="638" y="2469"/>
                    <a:pt x="766" y="2411"/>
                    <a:pt x="854" y="2302"/>
                  </a:cubicBezTo>
                  <a:lnTo>
                    <a:pt x="2130" y="723"/>
                  </a:lnTo>
                  <a:cubicBezTo>
                    <a:pt x="2287" y="536"/>
                    <a:pt x="2258" y="252"/>
                    <a:pt x="2071" y="95"/>
                  </a:cubicBezTo>
                  <a:cubicBezTo>
                    <a:pt x="1987" y="32"/>
                    <a:pt x="1889" y="1"/>
                    <a:pt x="1792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5524075" y="1648825"/>
              <a:ext cx="60875" cy="64975"/>
            </a:xfrm>
            <a:custGeom>
              <a:avLst/>
              <a:gdLst/>
              <a:ahLst/>
              <a:cxnLst/>
              <a:rect l="l" t="t" r="r" b="b"/>
              <a:pathLst>
                <a:path w="2435" h="2599" extrusionOk="0">
                  <a:moveTo>
                    <a:pt x="1856" y="135"/>
                  </a:moveTo>
                  <a:cubicBezTo>
                    <a:pt x="1944" y="135"/>
                    <a:pt x="2022" y="165"/>
                    <a:pt x="2101" y="223"/>
                  </a:cubicBezTo>
                  <a:cubicBezTo>
                    <a:pt x="2258" y="351"/>
                    <a:pt x="2287" y="596"/>
                    <a:pt x="2150" y="753"/>
                  </a:cubicBezTo>
                  <a:lnTo>
                    <a:pt x="864" y="2333"/>
                  </a:lnTo>
                  <a:cubicBezTo>
                    <a:pt x="798" y="2421"/>
                    <a:pt x="689" y="2466"/>
                    <a:pt x="578" y="2466"/>
                  </a:cubicBezTo>
                  <a:cubicBezTo>
                    <a:pt x="491" y="2466"/>
                    <a:pt x="403" y="2438"/>
                    <a:pt x="334" y="2382"/>
                  </a:cubicBezTo>
                  <a:cubicBezTo>
                    <a:pt x="177" y="2254"/>
                    <a:pt x="148" y="2009"/>
                    <a:pt x="275" y="1852"/>
                  </a:cubicBezTo>
                  <a:lnTo>
                    <a:pt x="1561" y="272"/>
                  </a:lnTo>
                  <a:cubicBezTo>
                    <a:pt x="1640" y="184"/>
                    <a:pt x="1747" y="135"/>
                    <a:pt x="1856" y="135"/>
                  </a:cubicBezTo>
                  <a:close/>
                  <a:moveTo>
                    <a:pt x="1859" y="1"/>
                  </a:moveTo>
                  <a:cubicBezTo>
                    <a:pt x="1711" y="1"/>
                    <a:pt x="1563" y="66"/>
                    <a:pt x="1463" y="194"/>
                  </a:cubicBezTo>
                  <a:lnTo>
                    <a:pt x="177" y="1764"/>
                  </a:lnTo>
                  <a:cubicBezTo>
                    <a:pt x="1" y="1990"/>
                    <a:pt x="30" y="2313"/>
                    <a:pt x="256" y="2490"/>
                  </a:cubicBezTo>
                  <a:cubicBezTo>
                    <a:pt x="345" y="2559"/>
                    <a:pt x="462" y="2598"/>
                    <a:pt x="570" y="2598"/>
                  </a:cubicBezTo>
                  <a:cubicBezTo>
                    <a:pt x="727" y="2598"/>
                    <a:pt x="874" y="2529"/>
                    <a:pt x="973" y="2411"/>
                  </a:cubicBezTo>
                  <a:lnTo>
                    <a:pt x="2258" y="841"/>
                  </a:lnTo>
                  <a:cubicBezTo>
                    <a:pt x="2434" y="616"/>
                    <a:pt x="2395" y="292"/>
                    <a:pt x="2179" y="115"/>
                  </a:cubicBezTo>
                  <a:cubicBezTo>
                    <a:pt x="2086" y="39"/>
                    <a:pt x="1972" y="1"/>
                    <a:pt x="185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5470850" y="1647050"/>
              <a:ext cx="66000" cy="23300"/>
            </a:xfrm>
            <a:custGeom>
              <a:avLst/>
              <a:gdLst/>
              <a:ahLst/>
              <a:cxnLst/>
              <a:rect l="l" t="t" r="r" b="b"/>
              <a:pathLst>
                <a:path w="2640" h="932" extrusionOk="0">
                  <a:moveTo>
                    <a:pt x="452" y="0"/>
                  </a:moveTo>
                  <a:cubicBezTo>
                    <a:pt x="216" y="0"/>
                    <a:pt x="10" y="186"/>
                    <a:pt x="10" y="432"/>
                  </a:cubicBezTo>
                  <a:cubicBezTo>
                    <a:pt x="1" y="677"/>
                    <a:pt x="197" y="883"/>
                    <a:pt x="442" y="893"/>
                  </a:cubicBezTo>
                  <a:lnTo>
                    <a:pt x="2179" y="932"/>
                  </a:lnTo>
                  <a:lnTo>
                    <a:pt x="2189" y="932"/>
                  </a:lnTo>
                  <a:cubicBezTo>
                    <a:pt x="2434" y="932"/>
                    <a:pt x="2631" y="736"/>
                    <a:pt x="2640" y="500"/>
                  </a:cubicBezTo>
                  <a:cubicBezTo>
                    <a:pt x="2640" y="245"/>
                    <a:pt x="2454" y="49"/>
                    <a:pt x="2208" y="39"/>
                  </a:cubicBezTo>
                  <a:lnTo>
                    <a:pt x="46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5469375" y="1645325"/>
              <a:ext cx="69225" cy="26775"/>
            </a:xfrm>
            <a:custGeom>
              <a:avLst/>
              <a:gdLst/>
              <a:ahLst/>
              <a:cxnLst/>
              <a:rect l="l" t="t" r="r" b="b"/>
              <a:pathLst>
                <a:path w="2769" h="1071" extrusionOk="0">
                  <a:moveTo>
                    <a:pt x="520" y="128"/>
                  </a:moveTo>
                  <a:lnTo>
                    <a:pt x="2258" y="177"/>
                  </a:lnTo>
                  <a:cubicBezTo>
                    <a:pt x="2365" y="177"/>
                    <a:pt x="2454" y="216"/>
                    <a:pt x="2522" y="294"/>
                  </a:cubicBezTo>
                  <a:cubicBezTo>
                    <a:pt x="2601" y="363"/>
                    <a:pt x="2631" y="462"/>
                    <a:pt x="2631" y="560"/>
                  </a:cubicBezTo>
                  <a:cubicBezTo>
                    <a:pt x="2631" y="776"/>
                    <a:pt x="2463" y="933"/>
                    <a:pt x="2248" y="933"/>
                  </a:cubicBezTo>
                  <a:lnTo>
                    <a:pt x="2248" y="1001"/>
                  </a:lnTo>
                  <a:lnTo>
                    <a:pt x="2238" y="933"/>
                  </a:lnTo>
                  <a:lnTo>
                    <a:pt x="501" y="893"/>
                  </a:lnTo>
                  <a:cubicBezTo>
                    <a:pt x="403" y="893"/>
                    <a:pt x="305" y="844"/>
                    <a:pt x="236" y="776"/>
                  </a:cubicBezTo>
                  <a:cubicBezTo>
                    <a:pt x="167" y="697"/>
                    <a:pt x="128" y="608"/>
                    <a:pt x="128" y="501"/>
                  </a:cubicBezTo>
                  <a:cubicBezTo>
                    <a:pt x="138" y="294"/>
                    <a:pt x="305" y="128"/>
                    <a:pt x="520" y="128"/>
                  </a:cubicBezTo>
                  <a:close/>
                  <a:moveTo>
                    <a:pt x="511" y="0"/>
                  </a:moveTo>
                  <a:cubicBezTo>
                    <a:pt x="236" y="0"/>
                    <a:pt x="10" y="216"/>
                    <a:pt x="1" y="501"/>
                  </a:cubicBezTo>
                  <a:cubicBezTo>
                    <a:pt x="1" y="638"/>
                    <a:pt x="49" y="765"/>
                    <a:pt x="138" y="864"/>
                  </a:cubicBezTo>
                  <a:cubicBezTo>
                    <a:pt x="236" y="962"/>
                    <a:pt x="363" y="1021"/>
                    <a:pt x="501" y="1021"/>
                  </a:cubicBezTo>
                  <a:lnTo>
                    <a:pt x="2238" y="1070"/>
                  </a:lnTo>
                  <a:lnTo>
                    <a:pt x="2248" y="1070"/>
                  </a:lnTo>
                  <a:cubicBezTo>
                    <a:pt x="2533" y="1070"/>
                    <a:pt x="2758" y="844"/>
                    <a:pt x="2768" y="569"/>
                  </a:cubicBezTo>
                  <a:cubicBezTo>
                    <a:pt x="2768" y="432"/>
                    <a:pt x="2719" y="305"/>
                    <a:pt x="2620" y="196"/>
                  </a:cubicBezTo>
                  <a:cubicBezTo>
                    <a:pt x="2533" y="98"/>
                    <a:pt x="2405" y="49"/>
                    <a:pt x="2267" y="39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5561625" y="1715400"/>
              <a:ext cx="80975" cy="27825"/>
            </a:xfrm>
            <a:custGeom>
              <a:avLst/>
              <a:gdLst/>
              <a:ahLst/>
              <a:cxnLst/>
              <a:rect l="l" t="t" r="r" b="b"/>
              <a:pathLst>
                <a:path w="3239" h="1113" extrusionOk="0">
                  <a:moveTo>
                    <a:pt x="2779" y="1"/>
                  </a:moveTo>
                  <a:cubicBezTo>
                    <a:pt x="2762" y="1"/>
                    <a:pt x="2745" y="2"/>
                    <a:pt x="2728" y="4"/>
                  </a:cubicBezTo>
                  <a:lnTo>
                    <a:pt x="422" y="230"/>
                  </a:lnTo>
                  <a:cubicBezTo>
                    <a:pt x="187" y="249"/>
                    <a:pt x="0" y="465"/>
                    <a:pt x="29" y="710"/>
                  </a:cubicBezTo>
                  <a:cubicBezTo>
                    <a:pt x="49" y="946"/>
                    <a:pt x="245" y="1113"/>
                    <a:pt x="471" y="1113"/>
                  </a:cubicBezTo>
                  <a:lnTo>
                    <a:pt x="511" y="1113"/>
                  </a:lnTo>
                  <a:lnTo>
                    <a:pt x="2816" y="887"/>
                  </a:lnTo>
                  <a:cubicBezTo>
                    <a:pt x="3062" y="867"/>
                    <a:pt x="3239" y="642"/>
                    <a:pt x="3209" y="396"/>
                  </a:cubicBezTo>
                  <a:cubicBezTo>
                    <a:pt x="3191" y="177"/>
                    <a:pt x="3002" y="1"/>
                    <a:pt x="277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5560375" y="1713725"/>
              <a:ext cx="83950" cy="31225"/>
            </a:xfrm>
            <a:custGeom>
              <a:avLst/>
              <a:gdLst/>
              <a:ahLst/>
              <a:cxnLst/>
              <a:rect l="l" t="t" r="r" b="b"/>
              <a:pathLst>
                <a:path w="3358" h="1249" extrusionOk="0">
                  <a:moveTo>
                    <a:pt x="2827" y="129"/>
                  </a:moveTo>
                  <a:cubicBezTo>
                    <a:pt x="2906" y="129"/>
                    <a:pt x="2994" y="159"/>
                    <a:pt x="3063" y="218"/>
                  </a:cubicBezTo>
                  <a:cubicBezTo>
                    <a:pt x="3141" y="277"/>
                    <a:pt x="3191" y="375"/>
                    <a:pt x="3200" y="473"/>
                  </a:cubicBezTo>
                  <a:cubicBezTo>
                    <a:pt x="3210" y="571"/>
                    <a:pt x="3180" y="670"/>
                    <a:pt x="3112" y="748"/>
                  </a:cubicBezTo>
                  <a:cubicBezTo>
                    <a:pt x="3053" y="827"/>
                    <a:pt x="2955" y="875"/>
                    <a:pt x="2857" y="885"/>
                  </a:cubicBezTo>
                  <a:lnTo>
                    <a:pt x="561" y="1111"/>
                  </a:lnTo>
                  <a:cubicBezTo>
                    <a:pt x="548" y="1112"/>
                    <a:pt x="535" y="1113"/>
                    <a:pt x="522" y="1113"/>
                  </a:cubicBezTo>
                  <a:cubicBezTo>
                    <a:pt x="323" y="1113"/>
                    <a:pt x="157" y="971"/>
                    <a:pt x="138" y="768"/>
                  </a:cubicBezTo>
                  <a:cubicBezTo>
                    <a:pt x="129" y="670"/>
                    <a:pt x="158" y="571"/>
                    <a:pt x="227" y="493"/>
                  </a:cubicBezTo>
                  <a:cubicBezTo>
                    <a:pt x="295" y="414"/>
                    <a:pt x="384" y="365"/>
                    <a:pt x="482" y="356"/>
                  </a:cubicBezTo>
                  <a:lnTo>
                    <a:pt x="2788" y="129"/>
                  </a:lnTo>
                  <a:close/>
                  <a:moveTo>
                    <a:pt x="2811" y="1"/>
                  </a:moveTo>
                  <a:cubicBezTo>
                    <a:pt x="2797" y="1"/>
                    <a:pt x="2783" y="1"/>
                    <a:pt x="2768" y="2"/>
                  </a:cubicBezTo>
                  <a:lnTo>
                    <a:pt x="472" y="228"/>
                  </a:lnTo>
                  <a:cubicBezTo>
                    <a:pt x="335" y="238"/>
                    <a:pt x="207" y="306"/>
                    <a:pt x="129" y="414"/>
                  </a:cubicBezTo>
                  <a:cubicBezTo>
                    <a:pt x="40" y="513"/>
                    <a:pt x="1" y="650"/>
                    <a:pt x="11" y="787"/>
                  </a:cubicBezTo>
                  <a:cubicBezTo>
                    <a:pt x="40" y="1052"/>
                    <a:pt x="256" y="1248"/>
                    <a:pt x="521" y="1248"/>
                  </a:cubicBezTo>
                  <a:lnTo>
                    <a:pt x="570" y="1248"/>
                  </a:lnTo>
                  <a:lnTo>
                    <a:pt x="2866" y="1023"/>
                  </a:lnTo>
                  <a:cubicBezTo>
                    <a:pt x="3151" y="993"/>
                    <a:pt x="3357" y="738"/>
                    <a:pt x="3328" y="463"/>
                  </a:cubicBezTo>
                  <a:cubicBezTo>
                    <a:pt x="3318" y="326"/>
                    <a:pt x="3250" y="199"/>
                    <a:pt x="3141" y="110"/>
                  </a:cubicBezTo>
                  <a:cubicBezTo>
                    <a:pt x="3053" y="40"/>
                    <a:pt x="2934" y="1"/>
                    <a:pt x="281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5658775" y="1744500"/>
              <a:ext cx="73850" cy="57850"/>
            </a:xfrm>
            <a:custGeom>
              <a:avLst/>
              <a:gdLst/>
              <a:ahLst/>
              <a:cxnLst/>
              <a:rect l="l" t="t" r="r" b="b"/>
              <a:pathLst>
                <a:path w="2954" h="2314" extrusionOk="0">
                  <a:moveTo>
                    <a:pt x="516" y="0"/>
                  </a:moveTo>
                  <a:cubicBezTo>
                    <a:pt x="376" y="0"/>
                    <a:pt x="237" y="65"/>
                    <a:pt x="147" y="184"/>
                  </a:cubicBezTo>
                  <a:cubicBezTo>
                    <a:pt x="0" y="381"/>
                    <a:pt x="49" y="665"/>
                    <a:pt x="245" y="802"/>
                  </a:cubicBezTo>
                  <a:lnTo>
                    <a:pt x="2179" y="2225"/>
                  </a:lnTo>
                  <a:cubicBezTo>
                    <a:pt x="2257" y="2284"/>
                    <a:pt x="2356" y="2313"/>
                    <a:pt x="2444" y="2313"/>
                  </a:cubicBezTo>
                  <a:cubicBezTo>
                    <a:pt x="2581" y="2313"/>
                    <a:pt x="2718" y="2245"/>
                    <a:pt x="2807" y="2127"/>
                  </a:cubicBezTo>
                  <a:cubicBezTo>
                    <a:pt x="2954" y="1931"/>
                    <a:pt x="2905" y="1656"/>
                    <a:pt x="2709" y="1509"/>
                  </a:cubicBezTo>
                  <a:lnTo>
                    <a:pt x="775" y="86"/>
                  </a:lnTo>
                  <a:cubicBezTo>
                    <a:pt x="698" y="28"/>
                    <a:pt x="607" y="0"/>
                    <a:pt x="51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5658275" y="1742825"/>
              <a:ext cx="74850" cy="61000"/>
            </a:xfrm>
            <a:custGeom>
              <a:avLst/>
              <a:gdLst/>
              <a:ahLst/>
              <a:cxnLst/>
              <a:rect l="l" t="t" r="r" b="b"/>
              <a:pathLst>
                <a:path w="2994" h="2440" extrusionOk="0">
                  <a:moveTo>
                    <a:pt x="531" y="134"/>
                  </a:moveTo>
                  <a:cubicBezTo>
                    <a:pt x="609" y="134"/>
                    <a:pt x="688" y="163"/>
                    <a:pt x="756" y="212"/>
                  </a:cubicBezTo>
                  <a:lnTo>
                    <a:pt x="2690" y="1625"/>
                  </a:lnTo>
                  <a:cubicBezTo>
                    <a:pt x="2768" y="1684"/>
                    <a:pt x="2827" y="1772"/>
                    <a:pt x="2836" y="1870"/>
                  </a:cubicBezTo>
                  <a:cubicBezTo>
                    <a:pt x="2856" y="1978"/>
                    <a:pt x="2836" y="2077"/>
                    <a:pt x="2768" y="2155"/>
                  </a:cubicBezTo>
                  <a:cubicBezTo>
                    <a:pt x="2696" y="2257"/>
                    <a:pt x="2577" y="2311"/>
                    <a:pt x="2456" y="2311"/>
                  </a:cubicBezTo>
                  <a:cubicBezTo>
                    <a:pt x="2380" y="2311"/>
                    <a:pt x="2303" y="2289"/>
                    <a:pt x="2238" y="2243"/>
                  </a:cubicBezTo>
                  <a:lnTo>
                    <a:pt x="305" y="821"/>
                  </a:lnTo>
                  <a:cubicBezTo>
                    <a:pt x="226" y="762"/>
                    <a:pt x="167" y="673"/>
                    <a:pt x="158" y="575"/>
                  </a:cubicBezTo>
                  <a:cubicBezTo>
                    <a:pt x="138" y="467"/>
                    <a:pt x="167" y="369"/>
                    <a:pt x="226" y="291"/>
                  </a:cubicBezTo>
                  <a:cubicBezTo>
                    <a:pt x="285" y="212"/>
                    <a:pt x="374" y="153"/>
                    <a:pt x="472" y="143"/>
                  </a:cubicBezTo>
                  <a:cubicBezTo>
                    <a:pt x="491" y="134"/>
                    <a:pt x="511" y="134"/>
                    <a:pt x="531" y="134"/>
                  </a:cubicBezTo>
                  <a:close/>
                  <a:moveTo>
                    <a:pt x="523" y="1"/>
                  </a:moveTo>
                  <a:cubicBezTo>
                    <a:pt x="499" y="1"/>
                    <a:pt x="476" y="2"/>
                    <a:pt x="452" y="6"/>
                  </a:cubicBezTo>
                  <a:cubicBezTo>
                    <a:pt x="315" y="25"/>
                    <a:pt x="197" y="104"/>
                    <a:pt x="119" y="212"/>
                  </a:cubicBezTo>
                  <a:cubicBezTo>
                    <a:pt x="40" y="320"/>
                    <a:pt x="1" y="457"/>
                    <a:pt x="20" y="594"/>
                  </a:cubicBezTo>
                  <a:cubicBezTo>
                    <a:pt x="49" y="722"/>
                    <a:pt x="119" y="850"/>
                    <a:pt x="226" y="928"/>
                  </a:cubicBezTo>
                  <a:lnTo>
                    <a:pt x="2160" y="2341"/>
                  </a:lnTo>
                  <a:cubicBezTo>
                    <a:pt x="2248" y="2410"/>
                    <a:pt x="2356" y="2439"/>
                    <a:pt x="2464" y="2439"/>
                  </a:cubicBezTo>
                  <a:cubicBezTo>
                    <a:pt x="2631" y="2439"/>
                    <a:pt x="2778" y="2371"/>
                    <a:pt x="2876" y="2234"/>
                  </a:cubicBezTo>
                  <a:cubicBezTo>
                    <a:pt x="2964" y="2125"/>
                    <a:pt x="2993" y="1988"/>
                    <a:pt x="2974" y="1851"/>
                  </a:cubicBezTo>
                  <a:cubicBezTo>
                    <a:pt x="2954" y="1723"/>
                    <a:pt x="2876" y="1606"/>
                    <a:pt x="2768" y="1517"/>
                  </a:cubicBezTo>
                  <a:lnTo>
                    <a:pt x="835" y="104"/>
                  </a:lnTo>
                  <a:cubicBezTo>
                    <a:pt x="745" y="39"/>
                    <a:pt x="636" y="1"/>
                    <a:pt x="52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5695325" y="1689750"/>
              <a:ext cx="71150" cy="62800"/>
            </a:xfrm>
            <a:custGeom>
              <a:avLst/>
              <a:gdLst/>
              <a:ahLst/>
              <a:cxnLst/>
              <a:rect l="l" t="t" r="r" b="b"/>
              <a:pathLst>
                <a:path w="2846" h="2512" extrusionOk="0">
                  <a:moveTo>
                    <a:pt x="2353" y="1"/>
                  </a:moveTo>
                  <a:cubicBezTo>
                    <a:pt x="2250" y="1"/>
                    <a:pt x="2146" y="36"/>
                    <a:pt x="2061" y="107"/>
                  </a:cubicBezTo>
                  <a:lnTo>
                    <a:pt x="207" y="1727"/>
                  </a:lnTo>
                  <a:cubicBezTo>
                    <a:pt x="20" y="1893"/>
                    <a:pt x="0" y="2178"/>
                    <a:pt x="157" y="2355"/>
                  </a:cubicBezTo>
                  <a:cubicBezTo>
                    <a:pt x="246" y="2462"/>
                    <a:pt x="373" y="2512"/>
                    <a:pt x="501" y="2512"/>
                  </a:cubicBezTo>
                  <a:cubicBezTo>
                    <a:pt x="599" y="2512"/>
                    <a:pt x="707" y="2472"/>
                    <a:pt x="785" y="2403"/>
                  </a:cubicBezTo>
                  <a:lnTo>
                    <a:pt x="2640" y="785"/>
                  </a:lnTo>
                  <a:cubicBezTo>
                    <a:pt x="2826" y="617"/>
                    <a:pt x="2846" y="333"/>
                    <a:pt x="2689" y="146"/>
                  </a:cubicBezTo>
                  <a:cubicBezTo>
                    <a:pt x="2598" y="50"/>
                    <a:pt x="2476" y="1"/>
                    <a:pt x="235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5693350" y="1687975"/>
              <a:ext cx="75100" cy="66300"/>
            </a:xfrm>
            <a:custGeom>
              <a:avLst/>
              <a:gdLst/>
              <a:ahLst/>
              <a:cxnLst/>
              <a:rect l="l" t="t" r="r" b="b"/>
              <a:pathLst>
                <a:path w="3004" h="2652" extrusionOk="0">
                  <a:moveTo>
                    <a:pt x="2454" y="139"/>
                  </a:moveTo>
                  <a:cubicBezTo>
                    <a:pt x="2562" y="139"/>
                    <a:pt x="2650" y="188"/>
                    <a:pt x="2719" y="267"/>
                  </a:cubicBezTo>
                  <a:cubicBezTo>
                    <a:pt x="2857" y="424"/>
                    <a:pt x="2837" y="659"/>
                    <a:pt x="2680" y="797"/>
                  </a:cubicBezTo>
                  <a:lnTo>
                    <a:pt x="825" y="2426"/>
                  </a:lnTo>
                  <a:cubicBezTo>
                    <a:pt x="759" y="2483"/>
                    <a:pt x="672" y="2510"/>
                    <a:pt x="584" y="2510"/>
                  </a:cubicBezTo>
                  <a:cubicBezTo>
                    <a:pt x="474" y="2510"/>
                    <a:pt x="362" y="2468"/>
                    <a:pt x="286" y="2386"/>
                  </a:cubicBezTo>
                  <a:cubicBezTo>
                    <a:pt x="148" y="2229"/>
                    <a:pt x="168" y="1984"/>
                    <a:pt x="325" y="1846"/>
                  </a:cubicBezTo>
                  <a:lnTo>
                    <a:pt x="2179" y="228"/>
                  </a:lnTo>
                  <a:cubicBezTo>
                    <a:pt x="2248" y="169"/>
                    <a:pt x="2336" y="139"/>
                    <a:pt x="2434" y="139"/>
                  </a:cubicBezTo>
                  <a:close/>
                  <a:moveTo>
                    <a:pt x="2431" y="0"/>
                  </a:moveTo>
                  <a:cubicBezTo>
                    <a:pt x="2306" y="0"/>
                    <a:pt x="2190" y="48"/>
                    <a:pt x="2091" y="129"/>
                  </a:cubicBezTo>
                  <a:lnTo>
                    <a:pt x="236" y="1748"/>
                  </a:lnTo>
                  <a:cubicBezTo>
                    <a:pt x="31" y="1935"/>
                    <a:pt x="1" y="2259"/>
                    <a:pt x="188" y="2474"/>
                  </a:cubicBezTo>
                  <a:cubicBezTo>
                    <a:pt x="286" y="2583"/>
                    <a:pt x="423" y="2651"/>
                    <a:pt x="580" y="2651"/>
                  </a:cubicBezTo>
                  <a:cubicBezTo>
                    <a:pt x="698" y="2651"/>
                    <a:pt x="816" y="2602"/>
                    <a:pt x="914" y="2524"/>
                  </a:cubicBezTo>
                  <a:lnTo>
                    <a:pt x="2768" y="904"/>
                  </a:lnTo>
                  <a:cubicBezTo>
                    <a:pt x="2984" y="718"/>
                    <a:pt x="3004" y="394"/>
                    <a:pt x="2817" y="178"/>
                  </a:cubicBezTo>
                  <a:cubicBezTo>
                    <a:pt x="2729" y="80"/>
                    <a:pt x="2602" y="12"/>
                    <a:pt x="2464" y="2"/>
                  </a:cubicBezTo>
                  <a:cubicBezTo>
                    <a:pt x="2453" y="1"/>
                    <a:pt x="2442" y="0"/>
                    <a:pt x="243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5781425" y="1746300"/>
              <a:ext cx="87875" cy="43300"/>
            </a:xfrm>
            <a:custGeom>
              <a:avLst/>
              <a:gdLst/>
              <a:ahLst/>
              <a:cxnLst/>
              <a:rect l="l" t="t" r="r" b="b"/>
              <a:pathLst>
                <a:path w="3515" h="1732" extrusionOk="0">
                  <a:moveTo>
                    <a:pt x="3009" y="0"/>
                  </a:moveTo>
                  <a:cubicBezTo>
                    <a:pt x="2962" y="0"/>
                    <a:pt x="2914" y="8"/>
                    <a:pt x="2866" y="24"/>
                  </a:cubicBezTo>
                  <a:lnTo>
                    <a:pt x="364" y="868"/>
                  </a:lnTo>
                  <a:cubicBezTo>
                    <a:pt x="354" y="868"/>
                    <a:pt x="344" y="878"/>
                    <a:pt x="335" y="878"/>
                  </a:cubicBezTo>
                  <a:cubicBezTo>
                    <a:pt x="109" y="976"/>
                    <a:pt x="1" y="1221"/>
                    <a:pt x="89" y="1447"/>
                  </a:cubicBezTo>
                  <a:cubicBezTo>
                    <a:pt x="158" y="1624"/>
                    <a:pt x="324" y="1731"/>
                    <a:pt x="501" y="1731"/>
                  </a:cubicBezTo>
                  <a:cubicBezTo>
                    <a:pt x="551" y="1731"/>
                    <a:pt x="599" y="1731"/>
                    <a:pt x="649" y="1712"/>
                  </a:cubicBezTo>
                  <a:lnTo>
                    <a:pt x="3151" y="868"/>
                  </a:lnTo>
                  <a:cubicBezTo>
                    <a:pt x="3386" y="789"/>
                    <a:pt x="3514" y="534"/>
                    <a:pt x="3436" y="298"/>
                  </a:cubicBezTo>
                  <a:cubicBezTo>
                    <a:pt x="3373" y="118"/>
                    <a:pt x="3197" y="0"/>
                    <a:pt x="30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5779700" y="1744575"/>
              <a:ext cx="91300" cy="46750"/>
            </a:xfrm>
            <a:custGeom>
              <a:avLst/>
              <a:gdLst/>
              <a:ahLst/>
              <a:cxnLst/>
              <a:rect l="l" t="t" r="r" b="b"/>
              <a:pathLst>
                <a:path w="3652" h="1870" extrusionOk="0">
                  <a:moveTo>
                    <a:pt x="3082" y="132"/>
                  </a:moveTo>
                  <a:cubicBezTo>
                    <a:pt x="3141" y="132"/>
                    <a:pt x="3200" y="142"/>
                    <a:pt x="3249" y="171"/>
                  </a:cubicBezTo>
                  <a:cubicBezTo>
                    <a:pt x="3337" y="221"/>
                    <a:pt x="3406" y="299"/>
                    <a:pt x="3446" y="397"/>
                  </a:cubicBezTo>
                  <a:cubicBezTo>
                    <a:pt x="3505" y="594"/>
                    <a:pt x="3396" y="809"/>
                    <a:pt x="3200" y="878"/>
                  </a:cubicBezTo>
                  <a:lnTo>
                    <a:pt x="698" y="1722"/>
                  </a:lnTo>
                  <a:cubicBezTo>
                    <a:pt x="663" y="1733"/>
                    <a:pt x="627" y="1738"/>
                    <a:pt x="590" y="1738"/>
                  </a:cubicBezTo>
                  <a:cubicBezTo>
                    <a:pt x="432" y="1738"/>
                    <a:pt x="273" y="1640"/>
                    <a:pt x="217" y="1496"/>
                  </a:cubicBezTo>
                  <a:cubicBezTo>
                    <a:pt x="148" y="1300"/>
                    <a:pt x="236" y="1084"/>
                    <a:pt x="423" y="1006"/>
                  </a:cubicBezTo>
                  <a:cubicBezTo>
                    <a:pt x="433" y="1006"/>
                    <a:pt x="443" y="995"/>
                    <a:pt x="463" y="995"/>
                  </a:cubicBezTo>
                  <a:lnTo>
                    <a:pt x="2964" y="152"/>
                  </a:lnTo>
                  <a:cubicBezTo>
                    <a:pt x="3004" y="142"/>
                    <a:pt x="3043" y="132"/>
                    <a:pt x="3082" y="132"/>
                  </a:cubicBezTo>
                  <a:close/>
                  <a:moveTo>
                    <a:pt x="3076" y="1"/>
                  </a:moveTo>
                  <a:cubicBezTo>
                    <a:pt x="3021" y="1"/>
                    <a:pt x="2967" y="9"/>
                    <a:pt x="2916" y="24"/>
                  </a:cubicBezTo>
                  <a:lnTo>
                    <a:pt x="413" y="868"/>
                  </a:lnTo>
                  <a:cubicBezTo>
                    <a:pt x="404" y="878"/>
                    <a:pt x="393" y="878"/>
                    <a:pt x="374" y="888"/>
                  </a:cubicBezTo>
                  <a:cubicBezTo>
                    <a:pt x="119" y="995"/>
                    <a:pt x="1" y="1280"/>
                    <a:pt x="99" y="1536"/>
                  </a:cubicBezTo>
                  <a:cubicBezTo>
                    <a:pt x="168" y="1732"/>
                    <a:pt x="364" y="1869"/>
                    <a:pt x="570" y="1869"/>
                  </a:cubicBezTo>
                  <a:cubicBezTo>
                    <a:pt x="629" y="1869"/>
                    <a:pt x="688" y="1859"/>
                    <a:pt x="737" y="1839"/>
                  </a:cubicBezTo>
                  <a:lnTo>
                    <a:pt x="3239" y="995"/>
                  </a:lnTo>
                  <a:cubicBezTo>
                    <a:pt x="3514" y="908"/>
                    <a:pt x="3651" y="613"/>
                    <a:pt x="3563" y="348"/>
                  </a:cubicBezTo>
                  <a:cubicBezTo>
                    <a:pt x="3524" y="221"/>
                    <a:pt x="3426" y="112"/>
                    <a:pt x="3308" y="53"/>
                  </a:cubicBezTo>
                  <a:cubicBezTo>
                    <a:pt x="3238" y="18"/>
                    <a:pt x="3157" y="1"/>
                    <a:pt x="307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5960525" y="1581950"/>
              <a:ext cx="66000" cy="73950"/>
            </a:xfrm>
            <a:custGeom>
              <a:avLst/>
              <a:gdLst/>
              <a:ahLst/>
              <a:cxnLst/>
              <a:rect l="l" t="t" r="r" b="b"/>
              <a:pathLst>
                <a:path w="2640" h="2958" extrusionOk="0">
                  <a:moveTo>
                    <a:pt x="2130" y="1"/>
                  </a:moveTo>
                  <a:cubicBezTo>
                    <a:pt x="1977" y="1"/>
                    <a:pt x="1827" y="84"/>
                    <a:pt x="1747" y="229"/>
                  </a:cubicBezTo>
                  <a:cubicBezTo>
                    <a:pt x="1325" y="955"/>
                    <a:pt x="805" y="1613"/>
                    <a:pt x="197" y="2192"/>
                  </a:cubicBezTo>
                  <a:cubicBezTo>
                    <a:pt x="10" y="2358"/>
                    <a:pt x="1" y="2643"/>
                    <a:pt x="167" y="2820"/>
                  </a:cubicBezTo>
                  <a:cubicBezTo>
                    <a:pt x="256" y="2908"/>
                    <a:pt x="373" y="2957"/>
                    <a:pt x="491" y="2957"/>
                  </a:cubicBezTo>
                  <a:cubicBezTo>
                    <a:pt x="609" y="2957"/>
                    <a:pt x="717" y="2918"/>
                    <a:pt x="795" y="2840"/>
                  </a:cubicBezTo>
                  <a:cubicBezTo>
                    <a:pt x="1482" y="2201"/>
                    <a:pt x="2061" y="1475"/>
                    <a:pt x="2522" y="661"/>
                  </a:cubicBezTo>
                  <a:cubicBezTo>
                    <a:pt x="2640" y="455"/>
                    <a:pt x="2561" y="180"/>
                    <a:pt x="2345" y="62"/>
                  </a:cubicBezTo>
                  <a:cubicBezTo>
                    <a:pt x="2278" y="21"/>
                    <a:pt x="2204" y="1"/>
                    <a:pt x="2130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5960025" y="1580300"/>
              <a:ext cx="67000" cy="77300"/>
            </a:xfrm>
            <a:custGeom>
              <a:avLst/>
              <a:gdLst/>
              <a:ahLst/>
              <a:cxnLst/>
              <a:rect l="l" t="t" r="r" b="b"/>
              <a:pathLst>
                <a:path w="2680" h="3092" extrusionOk="0">
                  <a:moveTo>
                    <a:pt x="2150" y="128"/>
                  </a:moveTo>
                  <a:cubicBezTo>
                    <a:pt x="2219" y="128"/>
                    <a:pt x="2278" y="148"/>
                    <a:pt x="2336" y="178"/>
                  </a:cubicBezTo>
                  <a:cubicBezTo>
                    <a:pt x="2424" y="236"/>
                    <a:pt x="2493" y="315"/>
                    <a:pt x="2513" y="413"/>
                  </a:cubicBezTo>
                  <a:cubicBezTo>
                    <a:pt x="2542" y="511"/>
                    <a:pt x="2533" y="609"/>
                    <a:pt x="2483" y="697"/>
                  </a:cubicBezTo>
                  <a:cubicBezTo>
                    <a:pt x="2022" y="1502"/>
                    <a:pt x="1453" y="2228"/>
                    <a:pt x="776" y="2856"/>
                  </a:cubicBezTo>
                  <a:cubicBezTo>
                    <a:pt x="706" y="2921"/>
                    <a:pt x="612" y="2953"/>
                    <a:pt x="518" y="2953"/>
                  </a:cubicBezTo>
                  <a:cubicBezTo>
                    <a:pt x="413" y="2953"/>
                    <a:pt x="309" y="2914"/>
                    <a:pt x="236" y="2837"/>
                  </a:cubicBezTo>
                  <a:cubicBezTo>
                    <a:pt x="167" y="2768"/>
                    <a:pt x="128" y="2670"/>
                    <a:pt x="138" y="2572"/>
                  </a:cubicBezTo>
                  <a:cubicBezTo>
                    <a:pt x="138" y="2464"/>
                    <a:pt x="187" y="2376"/>
                    <a:pt x="256" y="2307"/>
                  </a:cubicBezTo>
                  <a:cubicBezTo>
                    <a:pt x="874" y="1728"/>
                    <a:pt x="1404" y="1061"/>
                    <a:pt x="1816" y="324"/>
                  </a:cubicBezTo>
                  <a:cubicBezTo>
                    <a:pt x="1875" y="236"/>
                    <a:pt x="1953" y="167"/>
                    <a:pt x="2051" y="148"/>
                  </a:cubicBezTo>
                  <a:cubicBezTo>
                    <a:pt x="2081" y="138"/>
                    <a:pt x="2121" y="128"/>
                    <a:pt x="2150" y="128"/>
                  </a:cubicBezTo>
                  <a:close/>
                  <a:moveTo>
                    <a:pt x="2153" y="1"/>
                  </a:moveTo>
                  <a:cubicBezTo>
                    <a:pt x="2107" y="1"/>
                    <a:pt x="2059" y="7"/>
                    <a:pt x="2012" y="21"/>
                  </a:cubicBezTo>
                  <a:cubicBezTo>
                    <a:pt x="1885" y="60"/>
                    <a:pt x="1777" y="138"/>
                    <a:pt x="1708" y="256"/>
                  </a:cubicBezTo>
                  <a:cubicBezTo>
                    <a:pt x="1296" y="982"/>
                    <a:pt x="776" y="1639"/>
                    <a:pt x="167" y="2208"/>
                  </a:cubicBezTo>
                  <a:cubicBezTo>
                    <a:pt x="69" y="2297"/>
                    <a:pt x="10" y="2424"/>
                    <a:pt x="1" y="2562"/>
                  </a:cubicBezTo>
                  <a:cubicBezTo>
                    <a:pt x="1" y="2699"/>
                    <a:pt x="50" y="2827"/>
                    <a:pt x="138" y="2925"/>
                  </a:cubicBezTo>
                  <a:cubicBezTo>
                    <a:pt x="236" y="3033"/>
                    <a:pt x="374" y="3092"/>
                    <a:pt x="511" y="3092"/>
                  </a:cubicBezTo>
                  <a:cubicBezTo>
                    <a:pt x="649" y="3092"/>
                    <a:pt x="766" y="3043"/>
                    <a:pt x="864" y="2954"/>
                  </a:cubicBezTo>
                  <a:cubicBezTo>
                    <a:pt x="1551" y="2317"/>
                    <a:pt x="2130" y="1580"/>
                    <a:pt x="2592" y="766"/>
                  </a:cubicBezTo>
                  <a:cubicBezTo>
                    <a:pt x="2660" y="649"/>
                    <a:pt x="2680" y="511"/>
                    <a:pt x="2640" y="374"/>
                  </a:cubicBezTo>
                  <a:cubicBezTo>
                    <a:pt x="2611" y="246"/>
                    <a:pt x="2523" y="138"/>
                    <a:pt x="2405" y="69"/>
                  </a:cubicBezTo>
                  <a:cubicBezTo>
                    <a:pt x="2327" y="24"/>
                    <a:pt x="2242" y="1"/>
                    <a:pt x="215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7" name="Google Shape;477;p3"/>
          <p:cNvGrpSpPr/>
          <p:nvPr/>
        </p:nvGrpSpPr>
        <p:grpSpPr>
          <a:xfrm>
            <a:off x="-49195" y="-229156"/>
            <a:ext cx="2115483" cy="2001926"/>
            <a:chOff x="2334550" y="3821100"/>
            <a:chExt cx="1037815" cy="982106"/>
          </a:xfrm>
        </p:grpSpPr>
        <p:sp>
          <p:nvSpPr>
            <p:cNvPr id="478" name="Google Shape;478;p3"/>
            <p:cNvSpPr/>
            <p:nvPr/>
          </p:nvSpPr>
          <p:spPr>
            <a:xfrm>
              <a:off x="2430078" y="3825728"/>
              <a:ext cx="936830" cy="936864"/>
            </a:xfrm>
            <a:custGeom>
              <a:avLst/>
              <a:gdLst/>
              <a:ahLst/>
              <a:cxnLst/>
              <a:rect l="l" t="t" r="r" b="b"/>
              <a:pathLst>
                <a:path w="13563" h="13563" extrusionOk="0">
                  <a:moveTo>
                    <a:pt x="8764" y="0"/>
                  </a:moveTo>
                  <a:lnTo>
                    <a:pt x="6331" y="5624"/>
                  </a:lnTo>
                  <a:lnTo>
                    <a:pt x="707" y="3190"/>
                  </a:lnTo>
                  <a:lnTo>
                    <a:pt x="1" y="4809"/>
                  </a:lnTo>
                  <a:lnTo>
                    <a:pt x="5624" y="7242"/>
                  </a:lnTo>
                  <a:lnTo>
                    <a:pt x="3191" y="12866"/>
                  </a:lnTo>
                  <a:lnTo>
                    <a:pt x="4809" y="13562"/>
                  </a:lnTo>
                  <a:lnTo>
                    <a:pt x="7243" y="7940"/>
                  </a:lnTo>
                  <a:lnTo>
                    <a:pt x="12866" y="10383"/>
                  </a:lnTo>
                  <a:lnTo>
                    <a:pt x="13563" y="8764"/>
                  </a:lnTo>
                  <a:lnTo>
                    <a:pt x="7940" y="6330"/>
                  </a:lnTo>
                  <a:lnTo>
                    <a:pt x="10383" y="707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"/>
            <p:cNvSpPr/>
            <p:nvPr/>
          </p:nvSpPr>
          <p:spPr>
            <a:xfrm>
              <a:off x="2424691" y="3821100"/>
              <a:ext cx="947675" cy="946880"/>
            </a:xfrm>
            <a:custGeom>
              <a:avLst/>
              <a:gdLst/>
              <a:ahLst/>
              <a:cxnLst/>
              <a:rect l="l" t="t" r="r" b="b"/>
              <a:pathLst>
                <a:path w="13720" h="13708" extrusionOk="0">
                  <a:moveTo>
                    <a:pt x="8871" y="166"/>
                  </a:moveTo>
                  <a:lnTo>
                    <a:pt x="10363" y="804"/>
                  </a:lnTo>
                  <a:lnTo>
                    <a:pt x="7959" y="6367"/>
                  </a:lnTo>
                  <a:cubicBezTo>
                    <a:pt x="7949" y="6387"/>
                    <a:pt x="7949" y="6397"/>
                    <a:pt x="7959" y="6417"/>
                  </a:cubicBezTo>
                  <a:cubicBezTo>
                    <a:pt x="7969" y="6437"/>
                    <a:pt x="7979" y="6446"/>
                    <a:pt x="7998" y="6456"/>
                  </a:cubicBezTo>
                  <a:lnTo>
                    <a:pt x="13553" y="8860"/>
                  </a:lnTo>
                  <a:lnTo>
                    <a:pt x="12905" y="10352"/>
                  </a:lnTo>
                  <a:lnTo>
                    <a:pt x="7351" y="7948"/>
                  </a:lnTo>
                  <a:cubicBezTo>
                    <a:pt x="7340" y="7942"/>
                    <a:pt x="7330" y="7940"/>
                    <a:pt x="7320" y="7940"/>
                  </a:cubicBezTo>
                  <a:cubicBezTo>
                    <a:pt x="7292" y="7940"/>
                    <a:pt x="7267" y="7958"/>
                    <a:pt x="7253" y="7987"/>
                  </a:cubicBezTo>
                  <a:lnTo>
                    <a:pt x="4848" y="13541"/>
                  </a:lnTo>
                  <a:lnTo>
                    <a:pt x="3356" y="12894"/>
                  </a:lnTo>
                  <a:lnTo>
                    <a:pt x="5770" y="7339"/>
                  </a:lnTo>
                  <a:cubicBezTo>
                    <a:pt x="5770" y="7320"/>
                    <a:pt x="5781" y="7300"/>
                    <a:pt x="5770" y="7280"/>
                  </a:cubicBezTo>
                  <a:cubicBezTo>
                    <a:pt x="5761" y="7270"/>
                    <a:pt x="5751" y="7251"/>
                    <a:pt x="5731" y="7251"/>
                  </a:cubicBezTo>
                  <a:lnTo>
                    <a:pt x="177" y="4837"/>
                  </a:lnTo>
                  <a:lnTo>
                    <a:pt x="815" y="3345"/>
                  </a:lnTo>
                  <a:lnTo>
                    <a:pt x="6379" y="5759"/>
                  </a:lnTo>
                  <a:cubicBezTo>
                    <a:pt x="6386" y="5761"/>
                    <a:pt x="6394" y="5763"/>
                    <a:pt x="6403" y="5763"/>
                  </a:cubicBezTo>
                  <a:cubicBezTo>
                    <a:pt x="6430" y="5763"/>
                    <a:pt x="6460" y="5750"/>
                    <a:pt x="6468" y="5720"/>
                  </a:cubicBezTo>
                  <a:lnTo>
                    <a:pt x="8871" y="166"/>
                  </a:lnTo>
                  <a:close/>
                  <a:moveTo>
                    <a:pt x="8839" y="1"/>
                  </a:moveTo>
                  <a:cubicBezTo>
                    <a:pt x="8812" y="1"/>
                    <a:pt x="8787" y="17"/>
                    <a:pt x="8773" y="38"/>
                  </a:cubicBezTo>
                  <a:lnTo>
                    <a:pt x="6369" y="5602"/>
                  </a:lnTo>
                  <a:lnTo>
                    <a:pt x="815" y="3198"/>
                  </a:lnTo>
                  <a:cubicBezTo>
                    <a:pt x="796" y="3188"/>
                    <a:pt x="776" y="3188"/>
                    <a:pt x="756" y="3188"/>
                  </a:cubicBezTo>
                  <a:cubicBezTo>
                    <a:pt x="737" y="3198"/>
                    <a:pt x="727" y="3208"/>
                    <a:pt x="717" y="3227"/>
                  </a:cubicBezTo>
                  <a:lnTo>
                    <a:pt x="20" y="4847"/>
                  </a:lnTo>
                  <a:cubicBezTo>
                    <a:pt x="0" y="4886"/>
                    <a:pt x="20" y="4925"/>
                    <a:pt x="50" y="4945"/>
                  </a:cubicBezTo>
                  <a:lnTo>
                    <a:pt x="5613" y="7349"/>
                  </a:lnTo>
                  <a:lnTo>
                    <a:pt x="3210" y="12903"/>
                  </a:lnTo>
                  <a:cubicBezTo>
                    <a:pt x="3190" y="12942"/>
                    <a:pt x="3210" y="12981"/>
                    <a:pt x="3239" y="13001"/>
                  </a:cubicBezTo>
                  <a:lnTo>
                    <a:pt x="4858" y="13698"/>
                  </a:lnTo>
                  <a:cubicBezTo>
                    <a:pt x="4868" y="13698"/>
                    <a:pt x="4878" y="13708"/>
                    <a:pt x="4887" y="13708"/>
                  </a:cubicBezTo>
                  <a:cubicBezTo>
                    <a:pt x="4897" y="13708"/>
                    <a:pt x="4907" y="13698"/>
                    <a:pt x="4917" y="13698"/>
                  </a:cubicBezTo>
                  <a:cubicBezTo>
                    <a:pt x="4927" y="13688"/>
                    <a:pt x="4946" y="13679"/>
                    <a:pt x="4946" y="13659"/>
                  </a:cubicBezTo>
                  <a:lnTo>
                    <a:pt x="7360" y="8105"/>
                  </a:lnTo>
                  <a:lnTo>
                    <a:pt x="12914" y="10509"/>
                  </a:lnTo>
                  <a:cubicBezTo>
                    <a:pt x="12924" y="10514"/>
                    <a:pt x="12934" y="10516"/>
                    <a:pt x="12944" y="10516"/>
                  </a:cubicBezTo>
                  <a:cubicBezTo>
                    <a:pt x="12954" y="10516"/>
                    <a:pt x="12963" y="10514"/>
                    <a:pt x="12973" y="10509"/>
                  </a:cubicBezTo>
                  <a:cubicBezTo>
                    <a:pt x="12983" y="10509"/>
                    <a:pt x="13003" y="10489"/>
                    <a:pt x="13013" y="10469"/>
                  </a:cubicBezTo>
                  <a:lnTo>
                    <a:pt x="13710" y="8860"/>
                  </a:lnTo>
                  <a:cubicBezTo>
                    <a:pt x="13719" y="8821"/>
                    <a:pt x="13710" y="8781"/>
                    <a:pt x="13670" y="8762"/>
                  </a:cubicBezTo>
                  <a:lnTo>
                    <a:pt x="8116" y="6358"/>
                  </a:lnTo>
                  <a:lnTo>
                    <a:pt x="10520" y="804"/>
                  </a:lnTo>
                  <a:cubicBezTo>
                    <a:pt x="10530" y="784"/>
                    <a:pt x="10530" y="765"/>
                    <a:pt x="10520" y="745"/>
                  </a:cubicBezTo>
                  <a:cubicBezTo>
                    <a:pt x="10520" y="725"/>
                    <a:pt x="10500" y="715"/>
                    <a:pt x="10481" y="706"/>
                  </a:cubicBezTo>
                  <a:lnTo>
                    <a:pt x="8871" y="9"/>
                  </a:lnTo>
                  <a:cubicBezTo>
                    <a:pt x="8860" y="3"/>
                    <a:pt x="8850" y="1"/>
                    <a:pt x="88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"/>
            <p:cNvSpPr/>
            <p:nvPr/>
          </p:nvSpPr>
          <p:spPr>
            <a:xfrm>
              <a:off x="2340007" y="4046075"/>
              <a:ext cx="478603" cy="752434"/>
            </a:xfrm>
            <a:custGeom>
              <a:avLst/>
              <a:gdLst/>
              <a:ahLst/>
              <a:cxnLst/>
              <a:rect l="l" t="t" r="r" b="b"/>
              <a:pathLst>
                <a:path w="6929" h="10893" extrusionOk="0">
                  <a:moveTo>
                    <a:pt x="2011" y="0"/>
                  </a:moveTo>
                  <a:lnTo>
                    <a:pt x="707" y="520"/>
                  </a:lnTo>
                  <a:lnTo>
                    <a:pt x="0" y="2139"/>
                  </a:lnTo>
                  <a:lnTo>
                    <a:pt x="5623" y="4573"/>
                  </a:lnTo>
                  <a:lnTo>
                    <a:pt x="3189" y="10195"/>
                  </a:lnTo>
                  <a:lnTo>
                    <a:pt x="4809" y="10893"/>
                  </a:lnTo>
                  <a:lnTo>
                    <a:pt x="6113" y="10372"/>
                  </a:lnTo>
                  <a:lnTo>
                    <a:pt x="4495" y="9676"/>
                  </a:lnTo>
                  <a:lnTo>
                    <a:pt x="6928" y="4052"/>
                  </a:lnTo>
                  <a:lnTo>
                    <a:pt x="1305" y="161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"/>
            <p:cNvSpPr/>
            <p:nvPr/>
          </p:nvSpPr>
          <p:spPr>
            <a:xfrm>
              <a:off x="2334550" y="4041033"/>
              <a:ext cx="489448" cy="762174"/>
            </a:xfrm>
            <a:custGeom>
              <a:avLst/>
              <a:gdLst/>
              <a:ahLst/>
              <a:cxnLst/>
              <a:rect l="l" t="t" r="r" b="b"/>
              <a:pathLst>
                <a:path w="7086" h="11034" extrusionOk="0">
                  <a:moveTo>
                    <a:pt x="1953" y="200"/>
                  </a:moveTo>
                  <a:lnTo>
                    <a:pt x="1325" y="1663"/>
                  </a:lnTo>
                  <a:cubicBezTo>
                    <a:pt x="1305" y="1702"/>
                    <a:pt x="1325" y="1741"/>
                    <a:pt x="1355" y="1761"/>
                  </a:cubicBezTo>
                  <a:lnTo>
                    <a:pt x="6918" y="4165"/>
                  </a:lnTo>
                  <a:lnTo>
                    <a:pt x="4515" y="9719"/>
                  </a:lnTo>
                  <a:cubicBezTo>
                    <a:pt x="4495" y="9758"/>
                    <a:pt x="4515" y="9797"/>
                    <a:pt x="4544" y="9817"/>
                  </a:cubicBezTo>
                  <a:lnTo>
                    <a:pt x="6006" y="10445"/>
                  </a:lnTo>
                  <a:lnTo>
                    <a:pt x="4888" y="10887"/>
                  </a:lnTo>
                  <a:lnTo>
                    <a:pt x="3366" y="10229"/>
                  </a:lnTo>
                  <a:lnTo>
                    <a:pt x="5771" y="4675"/>
                  </a:lnTo>
                  <a:cubicBezTo>
                    <a:pt x="5780" y="4655"/>
                    <a:pt x="5780" y="4636"/>
                    <a:pt x="5771" y="4616"/>
                  </a:cubicBezTo>
                  <a:cubicBezTo>
                    <a:pt x="5761" y="4597"/>
                    <a:pt x="5751" y="4587"/>
                    <a:pt x="5731" y="4577"/>
                  </a:cubicBezTo>
                  <a:lnTo>
                    <a:pt x="177" y="2173"/>
                  </a:lnTo>
                  <a:lnTo>
                    <a:pt x="834" y="642"/>
                  </a:lnTo>
                  <a:lnTo>
                    <a:pt x="1953" y="200"/>
                  </a:lnTo>
                  <a:close/>
                  <a:moveTo>
                    <a:pt x="2085" y="0"/>
                  </a:moveTo>
                  <a:cubicBezTo>
                    <a:pt x="2077" y="0"/>
                    <a:pt x="2069" y="1"/>
                    <a:pt x="2061" y="4"/>
                  </a:cubicBezTo>
                  <a:lnTo>
                    <a:pt x="756" y="524"/>
                  </a:lnTo>
                  <a:cubicBezTo>
                    <a:pt x="736" y="534"/>
                    <a:pt x="727" y="544"/>
                    <a:pt x="717" y="564"/>
                  </a:cubicBezTo>
                  <a:lnTo>
                    <a:pt x="20" y="2182"/>
                  </a:lnTo>
                  <a:cubicBezTo>
                    <a:pt x="1" y="2212"/>
                    <a:pt x="20" y="2261"/>
                    <a:pt x="59" y="2271"/>
                  </a:cubicBezTo>
                  <a:lnTo>
                    <a:pt x="5614" y="4675"/>
                  </a:lnTo>
                  <a:lnTo>
                    <a:pt x="3209" y="10239"/>
                  </a:lnTo>
                  <a:cubicBezTo>
                    <a:pt x="3200" y="10249"/>
                    <a:pt x="3200" y="10268"/>
                    <a:pt x="3209" y="10288"/>
                  </a:cubicBezTo>
                  <a:cubicBezTo>
                    <a:pt x="3209" y="10308"/>
                    <a:pt x="3229" y="10318"/>
                    <a:pt x="3239" y="10327"/>
                  </a:cubicBezTo>
                  <a:lnTo>
                    <a:pt x="4858" y="11024"/>
                  </a:lnTo>
                  <a:cubicBezTo>
                    <a:pt x="4868" y="11034"/>
                    <a:pt x="4877" y="11034"/>
                    <a:pt x="4888" y="11034"/>
                  </a:cubicBezTo>
                  <a:lnTo>
                    <a:pt x="4917" y="11034"/>
                  </a:lnTo>
                  <a:lnTo>
                    <a:pt x="6222" y="10514"/>
                  </a:lnTo>
                  <a:cubicBezTo>
                    <a:pt x="6242" y="10504"/>
                    <a:pt x="6261" y="10475"/>
                    <a:pt x="6261" y="10445"/>
                  </a:cubicBezTo>
                  <a:cubicBezTo>
                    <a:pt x="6261" y="10426"/>
                    <a:pt x="6242" y="10396"/>
                    <a:pt x="6222" y="10386"/>
                  </a:cubicBezTo>
                  <a:lnTo>
                    <a:pt x="4661" y="9710"/>
                  </a:lnTo>
                  <a:lnTo>
                    <a:pt x="7075" y="4155"/>
                  </a:lnTo>
                  <a:cubicBezTo>
                    <a:pt x="7075" y="4136"/>
                    <a:pt x="7086" y="4116"/>
                    <a:pt x="7075" y="4096"/>
                  </a:cubicBezTo>
                  <a:cubicBezTo>
                    <a:pt x="7066" y="4086"/>
                    <a:pt x="7056" y="4067"/>
                    <a:pt x="7036" y="4067"/>
                  </a:cubicBezTo>
                  <a:lnTo>
                    <a:pt x="1482" y="1653"/>
                  </a:lnTo>
                  <a:lnTo>
                    <a:pt x="2149" y="102"/>
                  </a:lnTo>
                  <a:cubicBezTo>
                    <a:pt x="2159" y="73"/>
                    <a:pt x="2159" y="43"/>
                    <a:pt x="2140" y="24"/>
                  </a:cubicBezTo>
                  <a:cubicBezTo>
                    <a:pt x="2125" y="9"/>
                    <a:pt x="2106" y="0"/>
                    <a:pt x="208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"/>
            <p:cNvSpPr/>
            <p:nvPr/>
          </p:nvSpPr>
          <p:spPr>
            <a:xfrm>
              <a:off x="2804248" y="3825728"/>
              <a:ext cx="231255" cy="388478"/>
            </a:xfrm>
            <a:custGeom>
              <a:avLst/>
              <a:gdLst/>
              <a:ahLst/>
              <a:cxnLst/>
              <a:rect l="l" t="t" r="r" b="b"/>
              <a:pathLst>
                <a:path w="3348" h="5624" extrusionOk="0">
                  <a:moveTo>
                    <a:pt x="3347" y="0"/>
                  </a:moveTo>
                  <a:lnTo>
                    <a:pt x="2042" y="521"/>
                  </a:lnTo>
                  <a:lnTo>
                    <a:pt x="1" y="5231"/>
                  </a:lnTo>
                  <a:lnTo>
                    <a:pt x="914" y="5624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"/>
            <p:cNvSpPr/>
            <p:nvPr/>
          </p:nvSpPr>
          <p:spPr>
            <a:xfrm>
              <a:off x="2799551" y="3821238"/>
              <a:ext cx="240649" cy="397734"/>
            </a:xfrm>
            <a:custGeom>
              <a:avLst/>
              <a:gdLst/>
              <a:ahLst/>
              <a:cxnLst/>
              <a:rect l="l" t="t" r="r" b="b"/>
              <a:pathLst>
                <a:path w="3484" h="5758" extrusionOk="0">
                  <a:moveTo>
                    <a:pt x="3278" y="193"/>
                  </a:moveTo>
                  <a:lnTo>
                    <a:pt x="942" y="5600"/>
                  </a:lnTo>
                  <a:lnTo>
                    <a:pt x="157" y="5257"/>
                  </a:lnTo>
                  <a:lnTo>
                    <a:pt x="2159" y="635"/>
                  </a:lnTo>
                  <a:lnTo>
                    <a:pt x="3278" y="193"/>
                  </a:lnTo>
                  <a:close/>
                  <a:moveTo>
                    <a:pt x="3421" y="0"/>
                  </a:moveTo>
                  <a:cubicBezTo>
                    <a:pt x="3410" y="0"/>
                    <a:pt x="3398" y="3"/>
                    <a:pt x="3386" y="7"/>
                  </a:cubicBezTo>
                  <a:lnTo>
                    <a:pt x="2081" y="517"/>
                  </a:lnTo>
                  <a:cubicBezTo>
                    <a:pt x="2061" y="527"/>
                    <a:pt x="2051" y="536"/>
                    <a:pt x="2042" y="556"/>
                  </a:cubicBezTo>
                  <a:lnTo>
                    <a:pt x="0" y="5266"/>
                  </a:lnTo>
                  <a:lnTo>
                    <a:pt x="0" y="5325"/>
                  </a:lnTo>
                  <a:cubicBezTo>
                    <a:pt x="10" y="5335"/>
                    <a:pt x="20" y="5355"/>
                    <a:pt x="40" y="5364"/>
                  </a:cubicBezTo>
                  <a:lnTo>
                    <a:pt x="952" y="5757"/>
                  </a:lnTo>
                  <a:lnTo>
                    <a:pt x="982" y="5757"/>
                  </a:lnTo>
                  <a:cubicBezTo>
                    <a:pt x="1001" y="5757"/>
                    <a:pt x="1030" y="5748"/>
                    <a:pt x="1041" y="5718"/>
                  </a:cubicBezTo>
                  <a:lnTo>
                    <a:pt x="3474" y="95"/>
                  </a:lnTo>
                  <a:cubicBezTo>
                    <a:pt x="3484" y="76"/>
                    <a:pt x="3484" y="36"/>
                    <a:pt x="3464" y="17"/>
                  </a:cubicBezTo>
                  <a:cubicBezTo>
                    <a:pt x="3452" y="5"/>
                    <a:pt x="3438" y="0"/>
                    <a:pt x="342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"/>
            <p:cNvSpPr/>
            <p:nvPr/>
          </p:nvSpPr>
          <p:spPr>
            <a:xfrm>
              <a:off x="2903230" y="4374110"/>
              <a:ext cx="415609" cy="204048"/>
            </a:xfrm>
            <a:custGeom>
              <a:avLst/>
              <a:gdLst/>
              <a:ahLst/>
              <a:cxnLst/>
              <a:rect l="l" t="t" r="r" b="b"/>
              <a:pathLst>
                <a:path w="6017" h="2954" extrusionOk="0">
                  <a:moveTo>
                    <a:pt x="393" y="1"/>
                  </a:moveTo>
                  <a:lnTo>
                    <a:pt x="0" y="913"/>
                  </a:lnTo>
                  <a:lnTo>
                    <a:pt x="4711" y="2954"/>
                  </a:lnTo>
                  <a:lnTo>
                    <a:pt x="6016" y="2444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"/>
            <p:cNvSpPr/>
            <p:nvPr/>
          </p:nvSpPr>
          <p:spPr>
            <a:xfrm>
              <a:off x="2897773" y="4369551"/>
              <a:ext cx="425763" cy="213442"/>
            </a:xfrm>
            <a:custGeom>
              <a:avLst/>
              <a:gdLst/>
              <a:ahLst/>
              <a:cxnLst/>
              <a:rect l="l" t="t" r="r" b="b"/>
              <a:pathLst>
                <a:path w="6164" h="3090" extrusionOk="0">
                  <a:moveTo>
                    <a:pt x="511" y="165"/>
                  </a:moveTo>
                  <a:lnTo>
                    <a:pt x="5908" y="2500"/>
                  </a:lnTo>
                  <a:lnTo>
                    <a:pt x="4790" y="2941"/>
                  </a:lnTo>
                  <a:lnTo>
                    <a:pt x="168" y="950"/>
                  </a:lnTo>
                  <a:lnTo>
                    <a:pt x="511" y="165"/>
                  </a:lnTo>
                  <a:close/>
                  <a:moveTo>
                    <a:pt x="472" y="0"/>
                  </a:moveTo>
                  <a:cubicBezTo>
                    <a:pt x="463" y="0"/>
                    <a:pt x="453" y="3"/>
                    <a:pt x="443" y="8"/>
                  </a:cubicBezTo>
                  <a:cubicBezTo>
                    <a:pt x="433" y="17"/>
                    <a:pt x="413" y="27"/>
                    <a:pt x="404" y="47"/>
                  </a:cubicBezTo>
                  <a:lnTo>
                    <a:pt x="11" y="950"/>
                  </a:lnTo>
                  <a:cubicBezTo>
                    <a:pt x="1" y="989"/>
                    <a:pt x="11" y="1028"/>
                    <a:pt x="50" y="1048"/>
                  </a:cubicBezTo>
                  <a:lnTo>
                    <a:pt x="4761" y="3089"/>
                  </a:lnTo>
                  <a:lnTo>
                    <a:pt x="4820" y="3089"/>
                  </a:lnTo>
                  <a:lnTo>
                    <a:pt x="6124" y="2569"/>
                  </a:lnTo>
                  <a:cubicBezTo>
                    <a:pt x="6144" y="2559"/>
                    <a:pt x="6164" y="2540"/>
                    <a:pt x="6164" y="2510"/>
                  </a:cubicBezTo>
                  <a:cubicBezTo>
                    <a:pt x="6164" y="2481"/>
                    <a:pt x="6144" y="2451"/>
                    <a:pt x="6124" y="2441"/>
                  </a:cubicBezTo>
                  <a:lnTo>
                    <a:pt x="502" y="8"/>
                  </a:lnTo>
                  <a:cubicBezTo>
                    <a:pt x="492" y="3"/>
                    <a:pt x="482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6" name="Google Shape;486;p3"/>
          <p:cNvSpPr/>
          <p:nvPr/>
        </p:nvSpPr>
        <p:spPr>
          <a:xfrm>
            <a:off x="3497524" y="629625"/>
            <a:ext cx="5187300" cy="42024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3"/>
          <p:cNvSpPr/>
          <p:nvPr/>
        </p:nvSpPr>
        <p:spPr>
          <a:xfrm>
            <a:off x="3368398" y="511050"/>
            <a:ext cx="5187300" cy="4202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3"/>
          <p:cNvSpPr/>
          <p:nvPr/>
        </p:nvSpPr>
        <p:spPr>
          <a:xfrm>
            <a:off x="3368365" y="511050"/>
            <a:ext cx="5187300" cy="2979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3"/>
          <p:cNvSpPr/>
          <p:nvPr/>
        </p:nvSpPr>
        <p:spPr>
          <a:xfrm>
            <a:off x="3217159" y="374500"/>
            <a:ext cx="5187300" cy="42024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3"/>
          <p:cNvSpPr/>
          <p:nvPr/>
        </p:nvSpPr>
        <p:spPr>
          <a:xfrm>
            <a:off x="3217125" y="374500"/>
            <a:ext cx="5187300" cy="2979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3"/>
          <p:cNvSpPr/>
          <p:nvPr/>
        </p:nvSpPr>
        <p:spPr>
          <a:xfrm>
            <a:off x="3395050" y="476000"/>
            <a:ext cx="108300" cy="1083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3"/>
          <p:cNvSpPr/>
          <p:nvPr/>
        </p:nvSpPr>
        <p:spPr>
          <a:xfrm>
            <a:off x="3604825" y="476000"/>
            <a:ext cx="108300" cy="1083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3"/>
          <p:cNvSpPr/>
          <p:nvPr/>
        </p:nvSpPr>
        <p:spPr>
          <a:xfrm>
            <a:off x="3814600" y="476000"/>
            <a:ext cx="108300" cy="1083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3"/>
          <p:cNvSpPr/>
          <p:nvPr/>
        </p:nvSpPr>
        <p:spPr>
          <a:xfrm>
            <a:off x="659597" y="1481936"/>
            <a:ext cx="3404100" cy="23217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3"/>
          <p:cNvSpPr/>
          <p:nvPr/>
        </p:nvSpPr>
        <p:spPr>
          <a:xfrm>
            <a:off x="524775" y="1339864"/>
            <a:ext cx="3404100" cy="23217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3"/>
          <p:cNvSpPr/>
          <p:nvPr/>
        </p:nvSpPr>
        <p:spPr>
          <a:xfrm>
            <a:off x="524750" y="1339864"/>
            <a:ext cx="3404100" cy="2979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3"/>
          <p:cNvSpPr/>
          <p:nvPr/>
        </p:nvSpPr>
        <p:spPr>
          <a:xfrm>
            <a:off x="3217125" y="1431214"/>
            <a:ext cx="595500" cy="1152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3"/>
          <p:cNvSpPr txBox="1">
            <a:spLocks noGrp="1"/>
          </p:cNvSpPr>
          <p:nvPr>
            <p:ph type="title"/>
          </p:nvPr>
        </p:nvSpPr>
        <p:spPr>
          <a:xfrm>
            <a:off x="3949200" y="1953200"/>
            <a:ext cx="4474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99" name="Google Shape;499;p3"/>
          <p:cNvSpPr txBox="1">
            <a:spLocks noGrp="1"/>
          </p:cNvSpPr>
          <p:nvPr>
            <p:ph type="title" idx="2" hasCustomPrompt="1"/>
          </p:nvPr>
        </p:nvSpPr>
        <p:spPr>
          <a:xfrm>
            <a:off x="521900" y="1590000"/>
            <a:ext cx="3393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0" name="Google Shape;500;p3"/>
          <p:cNvSpPr txBox="1">
            <a:spLocks noGrp="1"/>
          </p:cNvSpPr>
          <p:nvPr>
            <p:ph type="subTitle" idx="1"/>
          </p:nvPr>
        </p:nvSpPr>
        <p:spPr>
          <a:xfrm>
            <a:off x="4522500" y="2696025"/>
            <a:ext cx="3328200" cy="46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_AND_BODY">
    <p:bg>
      <p:bgPr>
        <a:solidFill>
          <a:schemeClr val="accent2"/>
        </a:solidFill>
        <a:effectLst/>
      </p:bgPr>
    </p:bg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2" name="Google Shape;502;p4"/>
          <p:cNvGrpSpPr/>
          <p:nvPr/>
        </p:nvGrpSpPr>
        <p:grpSpPr>
          <a:xfrm>
            <a:off x="-1" y="-273471"/>
            <a:ext cx="9256295" cy="5506972"/>
            <a:chOff x="0" y="-24225"/>
            <a:chExt cx="9193750" cy="5257725"/>
          </a:xfrm>
        </p:grpSpPr>
        <p:sp>
          <p:nvSpPr>
            <p:cNvPr id="503" name="Google Shape;503;p4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04" name="Google Shape;504;p4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05" name="Google Shape;505;p4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06" name="Google Shape;506;p4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07" name="Google Shape;507;p4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08" name="Google Shape;508;p4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09" name="Google Shape;509;p4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11" name="Google Shape;511;p4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12" name="Google Shape;512;p4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13" name="Google Shape;513;p4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14" name="Google Shape;514;p4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15" name="Google Shape;515;p4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16" name="Google Shape;516;p4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17" name="Google Shape;517;p4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18" name="Google Shape;518;p4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19" name="Google Shape;519;p4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20" name="Google Shape;520;p4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21" name="Google Shape;521;p4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22" name="Google Shape;522;p4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23" name="Google Shape;523;p4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24" name="Google Shape;524;p4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25" name="Google Shape;525;p4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26" name="Google Shape;526;p4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27" name="Google Shape;527;p4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28" name="Google Shape;528;p4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29" name="Google Shape;529;p4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530" name="Google Shape;530;p4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531" name="Google Shape;531;p4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4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4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4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5" name="Google Shape;535;p4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6" name="Google Shape;536;p4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7" name="Google Shape;537;p4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8" name="Google Shape;538;p4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9" name="Google Shape;539;p4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0" name="Google Shape;540;p4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1" name="Google Shape;541;p4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2" name="Google Shape;542;p4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3" name="Google Shape;543;p4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4" name="Google Shape;544;p4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5" name="Google Shape;545;p4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6" name="Google Shape;546;p4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7" name="Google Shape;547;p4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8" name="Google Shape;548;p4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9" name="Google Shape;549;p4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0" name="Google Shape;550;p4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1" name="Google Shape;551;p4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2" name="Google Shape;552;p4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3" name="Google Shape;553;p4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4" name="Google Shape;554;p4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5" name="Google Shape;555;p4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6" name="Google Shape;556;p4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7" name="Google Shape;557;p4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58" name="Google Shape;558;p4"/>
          <p:cNvSpPr/>
          <p:nvPr/>
        </p:nvSpPr>
        <p:spPr>
          <a:xfrm>
            <a:off x="-227230" y="-700988"/>
            <a:ext cx="230110" cy="206491"/>
          </a:xfrm>
          <a:custGeom>
            <a:avLst/>
            <a:gdLst/>
            <a:ahLst/>
            <a:cxnLst/>
            <a:rect l="l" t="t" r="r" b="b"/>
            <a:pathLst>
              <a:path w="2533" h="2273" extrusionOk="0">
                <a:moveTo>
                  <a:pt x="2070" y="0"/>
                </a:moveTo>
                <a:cubicBezTo>
                  <a:pt x="1988" y="0"/>
                  <a:pt x="1906" y="24"/>
                  <a:pt x="1836" y="75"/>
                </a:cubicBezTo>
                <a:cubicBezTo>
                  <a:pt x="1217" y="517"/>
                  <a:pt x="658" y="1036"/>
                  <a:pt x="148" y="1605"/>
                </a:cubicBezTo>
                <a:cubicBezTo>
                  <a:pt x="0" y="1763"/>
                  <a:pt x="20" y="2018"/>
                  <a:pt x="177" y="2165"/>
                </a:cubicBezTo>
                <a:cubicBezTo>
                  <a:pt x="256" y="2234"/>
                  <a:pt x="354" y="2273"/>
                  <a:pt x="452" y="2273"/>
                </a:cubicBezTo>
                <a:cubicBezTo>
                  <a:pt x="560" y="2273"/>
                  <a:pt x="668" y="2224"/>
                  <a:pt x="746" y="2135"/>
                </a:cubicBezTo>
                <a:cubicBezTo>
                  <a:pt x="1217" y="1616"/>
                  <a:pt x="1747" y="1134"/>
                  <a:pt x="2307" y="722"/>
                </a:cubicBezTo>
                <a:cubicBezTo>
                  <a:pt x="2493" y="595"/>
                  <a:pt x="2532" y="340"/>
                  <a:pt x="2395" y="163"/>
                </a:cubicBezTo>
                <a:cubicBezTo>
                  <a:pt x="2318" y="57"/>
                  <a:pt x="2194" y="0"/>
                  <a:pt x="20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4"/>
          <p:cNvSpPr/>
          <p:nvPr/>
        </p:nvSpPr>
        <p:spPr>
          <a:xfrm>
            <a:off x="-233407" y="-706712"/>
            <a:ext cx="241648" cy="217574"/>
          </a:xfrm>
          <a:custGeom>
            <a:avLst/>
            <a:gdLst/>
            <a:ahLst/>
            <a:cxnLst/>
            <a:rect l="l" t="t" r="r" b="b"/>
            <a:pathLst>
              <a:path w="2660" h="2395" extrusionOk="0">
                <a:moveTo>
                  <a:pt x="2139" y="118"/>
                </a:moveTo>
                <a:cubicBezTo>
                  <a:pt x="2247" y="118"/>
                  <a:pt x="2355" y="167"/>
                  <a:pt x="2414" y="255"/>
                </a:cubicBezTo>
                <a:cubicBezTo>
                  <a:pt x="2532" y="412"/>
                  <a:pt x="2493" y="628"/>
                  <a:pt x="2345" y="737"/>
                </a:cubicBezTo>
                <a:cubicBezTo>
                  <a:pt x="1776" y="1158"/>
                  <a:pt x="1246" y="1629"/>
                  <a:pt x="775" y="2159"/>
                </a:cubicBezTo>
                <a:cubicBezTo>
                  <a:pt x="711" y="2233"/>
                  <a:pt x="614" y="2270"/>
                  <a:pt x="517" y="2270"/>
                </a:cubicBezTo>
                <a:cubicBezTo>
                  <a:pt x="435" y="2270"/>
                  <a:pt x="353" y="2243"/>
                  <a:pt x="295" y="2189"/>
                </a:cubicBezTo>
                <a:cubicBezTo>
                  <a:pt x="147" y="2061"/>
                  <a:pt x="138" y="1845"/>
                  <a:pt x="265" y="1708"/>
                </a:cubicBezTo>
                <a:cubicBezTo>
                  <a:pt x="766" y="1139"/>
                  <a:pt x="1324" y="628"/>
                  <a:pt x="1943" y="187"/>
                </a:cubicBezTo>
                <a:cubicBezTo>
                  <a:pt x="2002" y="138"/>
                  <a:pt x="2070" y="118"/>
                  <a:pt x="2139" y="118"/>
                </a:cubicBezTo>
                <a:close/>
                <a:moveTo>
                  <a:pt x="2141" y="0"/>
                </a:moveTo>
                <a:cubicBezTo>
                  <a:pt x="2045" y="0"/>
                  <a:pt x="1948" y="29"/>
                  <a:pt x="1865" y="89"/>
                </a:cubicBezTo>
                <a:cubicBezTo>
                  <a:pt x="1256" y="540"/>
                  <a:pt x="677" y="1051"/>
                  <a:pt x="177" y="1620"/>
                </a:cubicBezTo>
                <a:cubicBezTo>
                  <a:pt x="0" y="1816"/>
                  <a:pt x="20" y="2110"/>
                  <a:pt x="206" y="2277"/>
                </a:cubicBezTo>
                <a:cubicBezTo>
                  <a:pt x="295" y="2355"/>
                  <a:pt x="402" y="2395"/>
                  <a:pt x="520" y="2395"/>
                </a:cubicBezTo>
                <a:cubicBezTo>
                  <a:pt x="648" y="2395"/>
                  <a:pt x="775" y="2336"/>
                  <a:pt x="864" y="2238"/>
                </a:cubicBezTo>
                <a:cubicBezTo>
                  <a:pt x="1324" y="1718"/>
                  <a:pt x="1845" y="1247"/>
                  <a:pt x="2414" y="835"/>
                </a:cubicBezTo>
                <a:cubicBezTo>
                  <a:pt x="2620" y="687"/>
                  <a:pt x="2659" y="393"/>
                  <a:pt x="2512" y="187"/>
                </a:cubicBezTo>
                <a:cubicBezTo>
                  <a:pt x="2424" y="64"/>
                  <a:pt x="2284" y="0"/>
                  <a:pt x="214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4"/>
          <p:cNvSpPr/>
          <p:nvPr/>
        </p:nvSpPr>
        <p:spPr>
          <a:xfrm>
            <a:off x="50029" y="-638760"/>
            <a:ext cx="218482" cy="221843"/>
          </a:xfrm>
          <a:custGeom>
            <a:avLst/>
            <a:gdLst/>
            <a:ahLst/>
            <a:cxnLst/>
            <a:rect l="l" t="t" r="r" b="b"/>
            <a:pathLst>
              <a:path w="2405" h="2442" extrusionOk="0">
                <a:moveTo>
                  <a:pt x="458" y="0"/>
                </a:moveTo>
                <a:cubicBezTo>
                  <a:pt x="370" y="0"/>
                  <a:pt x="281" y="29"/>
                  <a:pt x="206" y="87"/>
                </a:cubicBezTo>
                <a:cubicBezTo>
                  <a:pt x="30" y="224"/>
                  <a:pt x="1" y="479"/>
                  <a:pt x="138" y="646"/>
                </a:cubicBezTo>
                <a:cubicBezTo>
                  <a:pt x="609" y="1245"/>
                  <a:pt x="1129" y="1814"/>
                  <a:pt x="1689" y="2334"/>
                </a:cubicBezTo>
                <a:cubicBezTo>
                  <a:pt x="1767" y="2412"/>
                  <a:pt x="1865" y="2442"/>
                  <a:pt x="1963" y="2442"/>
                </a:cubicBezTo>
                <a:cubicBezTo>
                  <a:pt x="2071" y="2442"/>
                  <a:pt x="2179" y="2403"/>
                  <a:pt x="2258" y="2314"/>
                </a:cubicBezTo>
                <a:cubicBezTo>
                  <a:pt x="2405" y="2157"/>
                  <a:pt x="2405" y="1902"/>
                  <a:pt x="2238" y="1745"/>
                </a:cubicBezTo>
                <a:cubicBezTo>
                  <a:pt x="1708" y="1254"/>
                  <a:pt x="1218" y="715"/>
                  <a:pt x="776" y="155"/>
                </a:cubicBezTo>
                <a:cubicBezTo>
                  <a:pt x="696" y="53"/>
                  <a:pt x="578" y="0"/>
                  <a:pt x="45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4"/>
          <p:cNvSpPr/>
          <p:nvPr/>
        </p:nvSpPr>
        <p:spPr>
          <a:xfrm>
            <a:off x="43761" y="-644483"/>
            <a:ext cx="231019" cy="232927"/>
          </a:xfrm>
          <a:custGeom>
            <a:avLst/>
            <a:gdLst/>
            <a:ahLst/>
            <a:cxnLst/>
            <a:rect l="l" t="t" r="r" b="b"/>
            <a:pathLst>
              <a:path w="2543" h="2564" extrusionOk="0">
                <a:moveTo>
                  <a:pt x="521" y="120"/>
                </a:moveTo>
                <a:cubicBezTo>
                  <a:pt x="629" y="120"/>
                  <a:pt x="727" y="169"/>
                  <a:pt x="796" y="248"/>
                </a:cubicBezTo>
                <a:cubicBezTo>
                  <a:pt x="1247" y="817"/>
                  <a:pt x="1738" y="1356"/>
                  <a:pt x="2268" y="1857"/>
                </a:cubicBezTo>
                <a:cubicBezTo>
                  <a:pt x="2405" y="1984"/>
                  <a:pt x="2415" y="2200"/>
                  <a:pt x="2287" y="2338"/>
                </a:cubicBezTo>
                <a:cubicBezTo>
                  <a:pt x="2220" y="2410"/>
                  <a:pt x="2125" y="2447"/>
                  <a:pt x="2031" y="2447"/>
                </a:cubicBezTo>
                <a:cubicBezTo>
                  <a:pt x="1946" y="2447"/>
                  <a:pt x="1862" y="2418"/>
                  <a:pt x="1797" y="2357"/>
                </a:cubicBezTo>
                <a:cubicBezTo>
                  <a:pt x="1247" y="1838"/>
                  <a:pt x="727" y="1268"/>
                  <a:pt x="256" y="680"/>
                </a:cubicBezTo>
                <a:cubicBezTo>
                  <a:pt x="138" y="523"/>
                  <a:pt x="168" y="307"/>
                  <a:pt x="315" y="189"/>
                </a:cubicBezTo>
                <a:cubicBezTo>
                  <a:pt x="373" y="140"/>
                  <a:pt x="452" y="120"/>
                  <a:pt x="521" y="120"/>
                </a:cubicBezTo>
                <a:close/>
                <a:moveTo>
                  <a:pt x="526" y="1"/>
                </a:moveTo>
                <a:cubicBezTo>
                  <a:pt x="426" y="1"/>
                  <a:pt x="324" y="34"/>
                  <a:pt x="236" y="100"/>
                </a:cubicBezTo>
                <a:cubicBezTo>
                  <a:pt x="40" y="257"/>
                  <a:pt x="1" y="552"/>
                  <a:pt x="158" y="748"/>
                </a:cubicBezTo>
                <a:cubicBezTo>
                  <a:pt x="639" y="1347"/>
                  <a:pt x="1159" y="1916"/>
                  <a:pt x="1718" y="2446"/>
                </a:cubicBezTo>
                <a:cubicBezTo>
                  <a:pt x="1806" y="2525"/>
                  <a:pt x="1915" y="2564"/>
                  <a:pt x="2032" y="2564"/>
                </a:cubicBezTo>
                <a:cubicBezTo>
                  <a:pt x="2159" y="2564"/>
                  <a:pt x="2287" y="2514"/>
                  <a:pt x="2366" y="2426"/>
                </a:cubicBezTo>
                <a:cubicBezTo>
                  <a:pt x="2543" y="2240"/>
                  <a:pt x="2532" y="1945"/>
                  <a:pt x="2346" y="1769"/>
                </a:cubicBezTo>
                <a:cubicBezTo>
                  <a:pt x="1826" y="1278"/>
                  <a:pt x="1335" y="739"/>
                  <a:pt x="884" y="179"/>
                </a:cubicBezTo>
                <a:cubicBezTo>
                  <a:pt x="794" y="61"/>
                  <a:pt x="661" y="1"/>
                  <a:pt x="52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4"/>
          <p:cNvSpPr/>
          <p:nvPr/>
        </p:nvSpPr>
        <p:spPr>
          <a:xfrm>
            <a:off x="175668" y="-854426"/>
            <a:ext cx="202494" cy="215575"/>
          </a:xfrm>
          <a:custGeom>
            <a:avLst/>
            <a:gdLst/>
            <a:ahLst/>
            <a:cxnLst/>
            <a:rect l="l" t="t" r="r" b="b"/>
            <a:pathLst>
              <a:path w="2229" h="2373" extrusionOk="0">
                <a:moveTo>
                  <a:pt x="1789" y="1"/>
                </a:moveTo>
                <a:cubicBezTo>
                  <a:pt x="1673" y="1"/>
                  <a:pt x="1556" y="51"/>
                  <a:pt x="1473" y="145"/>
                </a:cubicBezTo>
                <a:lnTo>
                  <a:pt x="149" y="1705"/>
                </a:lnTo>
                <a:cubicBezTo>
                  <a:pt x="1" y="1872"/>
                  <a:pt x="21" y="2127"/>
                  <a:pt x="197" y="2274"/>
                </a:cubicBezTo>
                <a:cubicBezTo>
                  <a:pt x="266" y="2343"/>
                  <a:pt x="364" y="2372"/>
                  <a:pt x="452" y="2372"/>
                </a:cubicBezTo>
                <a:cubicBezTo>
                  <a:pt x="570" y="2372"/>
                  <a:pt x="678" y="2323"/>
                  <a:pt x="757" y="2225"/>
                </a:cubicBezTo>
                <a:lnTo>
                  <a:pt x="2092" y="665"/>
                </a:lnTo>
                <a:cubicBezTo>
                  <a:pt x="2229" y="498"/>
                  <a:pt x="2209" y="243"/>
                  <a:pt x="2042" y="95"/>
                </a:cubicBezTo>
                <a:cubicBezTo>
                  <a:pt x="1969" y="31"/>
                  <a:pt x="1879" y="1"/>
                  <a:pt x="178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4"/>
          <p:cNvSpPr/>
          <p:nvPr/>
        </p:nvSpPr>
        <p:spPr>
          <a:xfrm>
            <a:off x="173942" y="-860149"/>
            <a:ext cx="206036" cy="226567"/>
          </a:xfrm>
          <a:custGeom>
            <a:avLst/>
            <a:gdLst/>
            <a:ahLst/>
            <a:cxnLst/>
            <a:rect l="l" t="t" r="r" b="b"/>
            <a:pathLst>
              <a:path w="2268" h="2494" extrusionOk="0">
                <a:moveTo>
                  <a:pt x="1797" y="119"/>
                </a:moveTo>
                <a:cubicBezTo>
                  <a:pt x="1884" y="119"/>
                  <a:pt x="1963" y="149"/>
                  <a:pt x="2022" y="208"/>
                </a:cubicBezTo>
                <a:cubicBezTo>
                  <a:pt x="2091" y="267"/>
                  <a:pt x="2130" y="345"/>
                  <a:pt x="2140" y="433"/>
                </a:cubicBezTo>
                <a:cubicBezTo>
                  <a:pt x="2150" y="531"/>
                  <a:pt x="2120" y="620"/>
                  <a:pt x="2061" y="688"/>
                </a:cubicBezTo>
                <a:lnTo>
                  <a:pt x="737" y="2249"/>
                </a:lnTo>
                <a:cubicBezTo>
                  <a:pt x="671" y="2326"/>
                  <a:pt x="572" y="2366"/>
                  <a:pt x="473" y="2366"/>
                </a:cubicBezTo>
                <a:cubicBezTo>
                  <a:pt x="394" y="2366"/>
                  <a:pt x="316" y="2340"/>
                  <a:pt x="255" y="2288"/>
                </a:cubicBezTo>
                <a:cubicBezTo>
                  <a:pt x="177" y="2229"/>
                  <a:pt x="138" y="2151"/>
                  <a:pt x="128" y="2062"/>
                </a:cubicBezTo>
                <a:cubicBezTo>
                  <a:pt x="128" y="1964"/>
                  <a:pt x="148" y="1876"/>
                  <a:pt x="216" y="1807"/>
                </a:cubicBezTo>
                <a:lnTo>
                  <a:pt x="1541" y="247"/>
                </a:lnTo>
                <a:cubicBezTo>
                  <a:pt x="1600" y="178"/>
                  <a:pt x="1679" y="129"/>
                  <a:pt x="1767" y="119"/>
                </a:cubicBezTo>
                <a:close/>
                <a:moveTo>
                  <a:pt x="1794" y="0"/>
                </a:moveTo>
                <a:cubicBezTo>
                  <a:pt x="1782" y="0"/>
                  <a:pt x="1770" y="0"/>
                  <a:pt x="1757" y="1"/>
                </a:cubicBezTo>
                <a:cubicBezTo>
                  <a:pt x="1639" y="12"/>
                  <a:pt x="1531" y="70"/>
                  <a:pt x="1443" y="169"/>
                </a:cubicBezTo>
                <a:lnTo>
                  <a:pt x="118" y="1729"/>
                </a:lnTo>
                <a:cubicBezTo>
                  <a:pt x="40" y="1827"/>
                  <a:pt x="0" y="1944"/>
                  <a:pt x="11" y="2072"/>
                </a:cubicBezTo>
                <a:cubicBezTo>
                  <a:pt x="20" y="2190"/>
                  <a:pt x="79" y="2308"/>
                  <a:pt x="177" y="2386"/>
                </a:cubicBezTo>
                <a:cubicBezTo>
                  <a:pt x="255" y="2455"/>
                  <a:pt x="364" y="2494"/>
                  <a:pt x="471" y="2494"/>
                </a:cubicBezTo>
                <a:cubicBezTo>
                  <a:pt x="609" y="2494"/>
                  <a:pt x="737" y="2435"/>
                  <a:pt x="825" y="2328"/>
                </a:cubicBezTo>
                <a:lnTo>
                  <a:pt x="2150" y="767"/>
                </a:lnTo>
                <a:cubicBezTo>
                  <a:pt x="2228" y="669"/>
                  <a:pt x="2268" y="551"/>
                  <a:pt x="2257" y="424"/>
                </a:cubicBezTo>
                <a:cubicBezTo>
                  <a:pt x="2248" y="306"/>
                  <a:pt x="2189" y="198"/>
                  <a:pt x="2100" y="110"/>
                </a:cubicBezTo>
                <a:cubicBezTo>
                  <a:pt x="2012" y="39"/>
                  <a:pt x="1907" y="0"/>
                  <a:pt x="179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4"/>
          <p:cNvSpPr/>
          <p:nvPr/>
        </p:nvSpPr>
        <p:spPr>
          <a:xfrm>
            <a:off x="394967" y="-707438"/>
            <a:ext cx="225750" cy="203220"/>
          </a:xfrm>
          <a:custGeom>
            <a:avLst/>
            <a:gdLst/>
            <a:ahLst/>
            <a:cxnLst/>
            <a:rect l="l" t="t" r="r" b="b"/>
            <a:pathLst>
              <a:path w="2485" h="2237" extrusionOk="0">
                <a:moveTo>
                  <a:pt x="454" y="1"/>
                </a:moveTo>
                <a:cubicBezTo>
                  <a:pt x="369" y="1"/>
                  <a:pt x="282" y="29"/>
                  <a:pt x="207" y="87"/>
                </a:cubicBezTo>
                <a:cubicBezTo>
                  <a:pt x="31" y="224"/>
                  <a:pt x="1" y="479"/>
                  <a:pt x="138" y="647"/>
                </a:cubicBezTo>
                <a:cubicBezTo>
                  <a:pt x="609" y="1245"/>
                  <a:pt x="1169" y="1755"/>
                  <a:pt x="1807" y="2167"/>
                </a:cubicBezTo>
                <a:cubicBezTo>
                  <a:pt x="1876" y="2206"/>
                  <a:pt x="1944" y="2236"/>
                  <a:pt x="2022" y="2236"/>
                </a:cubicBezTo>
                <a:cubicBezTo>
                  <a:pt x="2150" y="2236"/>
                  <a:pt x="2288" y="2167"/>
                  <a:pt x="2366" y="2049"/>
                </a:cubicBezTo>
                <a:cubicBezTo>
                  <a:pt x="2484" y="1863"/>
                  <a:pt x="2425" y="1608"/>
                  <a:pt x="2238" y="1490"/>
                </a:cubicBezTo>
                <a:cubicBezTo>
                  <a:pt x="1679" y="1127"/>
                  <a:pt x="1189" y="676"/>
                  <a:pt x="766" y="156"/>
                </a:cubicBezTo>
                <a:cubicBezTo>
                  <a:pt x="687" y="54"/>
                  <a:pt x="571" y="1"/>
                  <a:pt x="45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4"/>
          <p:cNvSpPr/>
          <p:nvPr/>
        </p:nvSpPr>
        <p:spPr>
          <a:xfrm>
            <a:off x="388790" y="-713071"/>
            <a:ext cx="233653" cy="214213"/>
          </a:xfrm>
          <a:custGeom>
            <a:avLst/>
            <a:gdLst/>
            <a:ahLst/>
            <a:cxnLst/>
            <a:rect l="l" t="t" r="r" b="b"/>
            <a:pathLst>
              <a:path w="2572" h="2358" extrusionOk="0">
                <a:moveTo>
                  <a:pt x="520" y="120"/>
                </a:moveTo>
                <a:cubicBezTo>
                  <a:pt x="629" y="120"/>
                  <a:pt x="727" y="168"/>
                  <a:pt x="795" y="247"/>
                </a:cubicBezTo>
                <a:cubicBezTo>
                  <a:pt x="1207" y="787"/>
                  <a:pt x="1708" y="1238"/>
                  <a:pt x="2277" y="1601"/>
                </a:cubicBezTo>
                <a:cubicBezTo>
                  <a:pt x="2356" y="1651"/>
                  <a:pt x="2404" y="1729"/>
                  <a:pt x="2424" y="1817"/>
                </a:cubicBezTo>
                <a:cubicBezTo>
                  <a:pt x="2444" y="1906"/>
                  <a:pt x="2424" y="2004"/>
                  <a:pt x="2375" y="2082"/>
                </a:cubicBezTo>
                <a:cubicBezTo>
                  <a:pt x="2312" y="2177"/>
                  <a:pt x="2199" y="2231"/>
                  <a:pt x="2085" y="2231"/>
                </a:cubicBezTo>
                <a:cubicBezTo>
                  <a:pt x="2023" y="2231"/>
                  <a:pt x="1960" y="2215"/>
                  <a:pt x="1904" y="2180"/>
                </a:cubicBezTo>
                <a:cubicBezTo>
                  <a:pt x="1276" y="1768"/>
                  <a:pt x="717" y="1267"/>
                  <a:pt x="256" y="679"/>
                </a:cubicBezTo>
                <a:cubicBezTo>
                  <a:pt x="138" y="522"/>
                  <a:pt x="158" y="306"/>
                  <a:pt x="315" y="198"/>
                </a:cubicBezTo>
                <a:cubicBezTo>
                  <a:pt x="374" y="139"/>
                  <a:pt x="452" y="120"/>
                  <a:pt x="520" y="120"/>
                </a:cubicBezTo>
                <a:close/>
                <a:moveTo>
                  <a:pt x="526" y="0"/>
                </a:moveTo>
                <a:cubicBezTo>
                  <a:pt x="426" y="0"/>
                  <a:pt x="324" y="33"/>
                  <a:pt x="236" y="100"/>
                </a:cubicBezTo>
                <a:cubicBezTo>
                  <a:pt x="40" y="257"/>
                  <a:pt x="1" y="551"/>
                  <a:pt x="158" y="748"/>
                </a:cubicBezTo>
                <a:cubicBezTo>
                  <a:pt x="629" y="1346"/>
                  <a:pt x="1198" y="1866"/>
                  <a:pt x="1835" y="2279"/>
                </a:cubicBezTo>
                <a:cubicBezTo>
                  <a:pt x="1914" y="2327"/>
                  <a:pt x="2003" y="2357"/>
                  <a:pt x="2090" y="2357"/>
                </a:cubicBezTo>
                <a:cubicBezTo>
                  <a:pt x="2247" y="2357"/>
                  <a:pt x="2395" y="2279"/>
                  <a:pt x="2483" y="2141"/>
                </a:cubicBezTo>
                <a:cubicBezTo>
                  <a:pt x="2542" y="2043"/>
                  <a:pt x="2572" y="1915"/>
                  <a:pt x="2542" y="1797"/>
                </a:cubicBezTo>
                <a:cubicBezTo>
                  <a:pt x="2513" y="1670"/>
                  <a:pt x="2444" y="1572"/>
                  <a:pt x="2346" y="1503"/>
                </a:cubicBezTo>
                <a:cubicBezTo>
                  <a:pt x="1787" y="1140"/>
                  <a:pt x="1296" y="698"/>
                  <a:pt x="884" y="179"/>
                </a:cubicBezTo>
                <a:cubicBezTo>
                  <a:pt x="794" y="60"/>
                  <a:pt x="662" y="0"/>
                  <a:pt x="52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4"/>
          <p:cNvSpPr/>
          <p:nvPr/>
        </p:nvSpPr>
        <p:spPr>
          <a:xfrm>
            <a:off x="606364" y="-816271"/>
            <a:ext cx="224660" cy="150621"/>
          </a:xfrm>
          <a:custGeom>
            <a:avLst/>
            <a:gdLst/>
            <a:ahLst/>
            <a:cxnLst/>
            <a:rect l="l" t="t" r="r" b="b"/>
            <a:pathLst>
              <a:path w="2473" h="1658" extrusionOk="0">
                <a:moveTo>
                  <a:pt x="2024" y="0"/>
                </a:moveTo>
                <a:cubicBezTo>
                  <a:pt x="1984" y="0"/>
                  <a:pt x="1944" y="6"/>
                  <a:pt x="1904" y="19"/>
                </a:cubicBezTo>
                <a:cubicBezTo>
                  <a:pt x="1276" y="205"/>
                  <a:pt x="687" y="530"/>
                  <a:pt x="186" y="951"/>
                </a:cubicBezTo>
                <a:cubicBezTo>
                  <a:pt x="20" y="1099"/>
                  <a:pt x="0" y="1354"/>
                  <a:pt x="137" y="1520"/>
                </a:cubicBezTo>
                <a:cubicBezTo>
                  <a:pt x="216" y="1609"/>
                  <a:pt x="334" y="1658"/>
                  <a:pt x="451" y="1658"/>
                </a:cubicBezTo>
                <a:cubicBezTo>
                  <a:pt x="539" y="1658"/>
                  <a:pt x="638" y="1629"/>
                  <a:pt x="707" y="1570"/>
                </a:cubicBezTo>
                <a:cubicBezTo>
                  <a:pt x="1119" y="1216"/>
                  <a:pt x="1619" y="942"/>
                  <a:pt x="2139" y="785"/>
                </a:cubicBezTo>
                <a:cubicBezTo>
                  <a:pt x="2355" y="726"/>
                  <a:pt x="2473" y="500"/>
                  <a:pt x="2404" y="284"/>
                </a:cubicBezTo>
                <a:cubicBezTo>
                  <a:pt x="2356" y="116"/>
                  <a:pt x="2198" y="0"/>
                  <a:pt x="20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4"/>
          <p:cNvSpPr/>
          <p:nvPr/>
        </p:nvSpPr>
        <p:spPr>
          <a:xfrm>
            <a:off x="604547" y="-821812"/>
            <a:ext cx="229111" cy="161522"/>
          </a:xfrm>
          <a:custGeom>
            <a:avLst/>
            <a:gdLst/>
            <a:ahLst/>
            <a:cxnLst/>
            <a:rect l="l" t="t" r="r" b="b"/>
            <a:pathLst>
              <a:path w="2522" h="1778" extrusionOk="0">
                <a:moveTo>
                  <a:pt x="2042" y="120"/>
                </a:moveTo>
                <a:cubicBezTo>
                  <a:pt x="2188" y="120"/>
                  <a:pt x="2326" y="218"/>
                  <a:pt x="2375" y="364"/>
                </a:cubicBezTo>
                <a:cubicBezTo>
                  <a:pt x="2395" y="453"/>
                  <a:pt x="2385" y="551"/>
                  <a:pt x="2345" y="630"/>
                </a:cubicBezTo>
                <a:cubicBezTo>
                  <a:pt x="2297" y="708"/>
                  <a:pt x="2228" y="767"/>
                  <a:pt x="2140" y="796"/>
                </a:cubicBezTo>
                <a:cubicBezTo>
                  <a:pt x="1610" y="953"/>
                  <a:pt x="1109" y="1219"/>
                  <a:pt x="687" y="1581"/>
                </a:cubicBezTo>
                <a:cubicBezTo>
                  <a:pt x="627" y="1633"/>
                  <a:pt x="548" y="1659"/>
                  <a:pt x="470" y="1659"/>
                </a:cubicBezTo>
                <a:cubicBezTo>
                  <a:pt x="371" y="1659"/>
                  <a:pt x="272" y="1619"/>
                  <a:pt x="206" y="1542"/>
                </a:cubicBezTo>
                <a:cubicBezTo>
                  <a:pt x="147" y="1474"/>
                  <a:pt x="118" y="1385"/>
                  <a:pt x="128" y="1297"/>
                </a:cubicBezTo>
                <a:cubicBezTo>
                  <a:pt x="128" y="1199"/>
                  <a:pt x="177" y="1120"/>
                  <a:pt x="245" y="1062"/>
                </a:cubicBezTo>
                <a:cubicBezTo>
                  <a:pt x="736" y="639"/>
                  <a:pt x="1325" y="316"/>
                  <a:pt x="1943" y="139"/>
                </a:cubicBezTo>
                <a:cubicBezTo>
                  <a:pt x="1972" y="129"/>
                  <a:pt x="2012" y="120"/>
                  <a:pt x="2042" y="120"/>
                </a:cubicBezTo>
                <a:close/>
                <a:moveTo>
                  <a:pt x="2049" y="0"/>
                </a:moveTo>
                <a:cubicBezTo>
                  <a:pt x="2004" y="0"/>
                  <a:pt x="1959" y="7"/>
                  <a:pt x="1914" y="21"/>
                </a:cubicBezTo>
                <a:cubicBezTo>
                  <a:pt x="1276" y="207"/>
                  <a:pt x="677" y="541"/>
                  <a:pt x="167" y="963"/>
                </a:cubicBezTo>
                <a:cubicBezTo>
                  <a:pt x="69" y="1051"/>
                  <a:pt x="20" y="1160"/>
                  <a:pt x="10" y="1287"/>
                </a:cubicBezTo>
                <a:cubicBezTo>
                  <a:pt x="0" y="1405"/>
                  <a:pt x="40" y="1522"/>
                  <a:pt x="118" y="1621"/>
                </a:cubicBezTo>
                <a:cubicBezTo>
                  <a:pt x="206" y="1719"/>
                  <a:pt x="334" y="1778"/>
                  <a:pt x="471" y="1778"/>
                </a:cubicBezTo>
                <a:cubicBezTo>
                  <a:pt x="579" y="1778"/>
                  <a:pt x="687" y="1738"/>
                  <a:pt x="766" y="1670"/>
                </a:cubicBezTo>
                <a:cubicBezTo>
                  <a:pt x="1178" y="1326"/>
                  <a:pt x="1658" y="1062"/>
                  <a:pt x="2179" y="905"/>
                </a:cubicBezTo>
                <a:cubicBezTo>
                  <a:pt x="2297" y="875"/>
                  <a:pt x="2395" y="796"/>
                  <a:pt x="2454" y="689"/>
                </a:cubicBezTo>
                <a:cubicBezTo>
                  <a:pt x="2513" y="571"/>
                  <a:pt x="2522" y="453"/>
                  <a:pt x="2483" y="335"/>
                </a:cubicBezTo>
                <a:cubicBezTo>
                  <a:pt x="2427" y="135"/>
                  <a:pt x="2247" y="0"/>
                  <a:pt x="20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4"/>
          <p:cNvSpPr/>
          <p:nvPr/>
        </p:nvSpPr>
        <p:spPr>
          <a:xfrm>
            <a:off x="341551" y="-484605"/>
            <a:ext cx="123932" cy="293257"/>
          </a:xfrm>
          <a:custGeom>
            <a:avLst/>
            <a:gdLst/>
            <a:ahLst/>
            <a:cxnLst/>
            <a:rect l="l" t="t" r="r" b="b"/>
            <a:pathLst>
              <a:path w="1355" h="3082" extrusionOk="0">
                <a:moveTo>
                  <a:pt x="442" y="0"/>
                </a:moveTo>
                <a:cubicBezTo>
                  <a:pt x="413" y="0"/>
                  <a:pt x="383" y="3"/>
                  <a:pt x="353" y="10"/>
                </a:cubicBezTo>
                <a:cubicBezTo>
                  <a:pt x="138" y="49"/>
                  <a:pt x="0" y="265"/>
                  <a:pt x="50" y="481"/>
                </a:cubicBezTo>
                <a:lnTo>
                  <a:pt x="521" y="2758"/>
                </a:lnTo>
                <a:cubicBezTo>
                  <a:pt x="560" y="2954"/>
                  <a:pt x="726" y="3081"/>
                  <a:pt x="913" y="3081"/>
                </a:cubicBezTo>
                <a:cubicBezTo>
                  <a:pt x="942" y="3081"/>
                  <a:pt x="962" y="3081"/>
                  <a:pt x="992" y="3072"/>
                </a:cubicBezTo>
                <a:cubicBezTo>
                  <a:pt x="1208" y="3033"/>
                  <a:pt x="1354" y="2817"/>
                  <a:pt x="1306" y="2601"/>
                </a:cubicBezTo>
                <a:lnTo>
                  <a:pt x="835" y="324"/>
                </a:lnTo>
                <a:cubicBezTo>
                  <a:pt x="792" y="129"/>
                  <a:pt x="625" y="0"/>
                  <a:pt x="4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4"/>
          <p:cNvSpPr/>
          <p:nvPr/>
        </p:nvSpPr>
        <p:spPr>
          <a:xfrm>
            <a:off x="335282" y="-490664"/>
            <a:ext cx="135640" cy="304676"/>
          </a:xfrm>
          <a:custGeom>
            <a:avLst/>
            <a:gdLst/>
            <a:ahLst/>
            <a:cxnLst/>
            <a:rect l="l" t="t" r="r" b="b"/>
            <a:pathLst>
              <a:path w="1483" h="3202" extrusionOk="0">
                <a:moveTo>
                  <a:pt x="511" y="120"/>
                </a:moveTo>
                <a:cubicBezTo>
                  <a:pt x="579" y="120"/>
                  <a:pt x="638" y="139"/>
                  <a:pt x="697" y="179"/>
                </a:cubicBezTo>
                <a:cubicBezTo>
                  <a:pt x="776" y="228"/>
                  <a:pt x="825" y="307"/>
                  <a:pt x="845" y="395"/>
                </a:cubicBezTo>
                <a:lnTo>
                  <a:pt x="1316" y="2671"/>
                </a:lnTo>
                <a:cubicBezTo>
                  <a:pt x="1355" y="2858"/>
                  <a:pt x="1237" y="3035"/>
                  <a:pt x="1050" y="3074"/>
                </a:cubicBezTo>
                <a:cubicBezTo>
                  <a:pt x="1026" y="3079"/>
                  <a:pt x="1002" y="3081"/>
                  <a:pt x="978" y="3081"/>
                </a:cubicBezTo>
                <a:cubicBezTo>
                  <a:pt x="819" y="3081"/>
                  <a:pt x="674" y="2971"/>
                  <a:pt x="649" y="2809"/>
                </a:cubicBezTo>
                <a:lnTo>
                  <a:pt x="167" y="532"/>
                </a:lnTo>
                <a:cubicBezTo>
                  <a:pt x="158" y="444"/>
                  <a:pt x="167" y="355"/>
                  <a:pt x="217" y="277"/>
                </a:cubicBezTo>
                <a:cubicBezTo>
                  <a:pt x="276" y="198"/>
                  <a:pt x="344" y="150"/>
                  <a:pt x="442" y="130"/>
                </a:cubicBezTo>
                <a:cubicBezTo>
                  <a:pt x="462" y="120"/>
                  <a:pt x="481" y="120"/>
                  <a:pt x="511" y="120"/>
                </a:cubicBezTo>
                <a:close/>
                <a:moveTo>
                  <a:pt x="507" y="1"/>
                </a:moveTo>
                <a:cubicBezTo>
                  <a:pt x="475" y="1"/>
                  <a:pt x="444" y="4"/>
                  <a:pt x="413" y="12"/>
                </a:cubicBezTo>
                <a:cubicBezTo>
                  <a:pt x="167" y="61"/>
                  <a:pt x="1" y="307"/>
                  <a:pt x="60" y="562"/>
                </a:cubicBezTo>
                <a:lnTo>
                  <a:pt x="531" y="2838"/>
                </a:lnTo>
                <a:cubicBezTo>
                  <a:pt x="570" y="3044"/>
                  <a:pt x="766" y="3201"/>
                  <a:pt x="982" y="3201"/>
                </a:cubicBezTo>
                <a:cubicBezTo>
                  <a:pt x="1011" y="3201"/>
                  <a:pt x="1041" y="3201"/>
                  <a:pt x="1070" y="3192"/>
                </a:cubicBezTo>
                <a:cubicBezTo>
                  <a:pt x="1325" y="3142"/>
                  <a:pt x="1482" y="2897"/>
                  <a:pt x="1434" y="2652"/>
                </a:cubicBezTo>
                <a:lnTo>
                  <a:pt x="963" y="366"/>
                </a:lnTo>
                <a:cubicBezTo>
                  <a:pt x="933" y="248"/>
                  <a:pt x="864" y="139"/>
                  <a:pt x="756" y="81"/>
                </a:cubicBezTo>
                <a:cubicBezTo>
                  <a:pt x="684" y="30"/>
                  <a:pt x="595" y="1"/>
                  <a:pt x="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4"/>
          <p:cNvSpPr/>
          <p:nvPr/>
        </p:nvSpPr>
        <p:spPr>
          <a:xfrm>
            <a:off x="-158551" y="-468899"/>
            <a:ext cx="220884" cy="223225"/>
          </a:xfrm>
          <a:custGeom>
            <a:avLst/>
            <a:gdLst/>
            <a:ahLst/>
            <a:cxnLst/>
            <a:rect l="l" t="t" r="r" b="b"/>
            <a:pathLst>
              <a:path w="2415" h="2346" extrusionOk="0">
                <a:moveTo>
                  <a:pt x="1963" y="0"/>
                </a:moveTo>
                <a:cubicBezTo>
                  <a:pt x="1879" y="0"/>
                  <a:pt x="1793" y="26"/>
                  <a:pt x="1717" y="78"/>
                </a:cubicBezTo>
                <a:cubicBezTo>
                  <a:pt x="1109" y="539"/>
                  <a:pt x="579" y="1089"/>
                  <a:pt x="128" y="1707"/>
                </a:cubicBezTo>
                <a:cubicBezTo>
                  <a:pt x="0" y="1894"/>
                  <a:pt x="40" y="2139"/>
                  <a:pt x="226" y="2267"/>
                </a:cubicBezTo>
                <a:cubicBezTo>
                  <a:pt x="295" y="2325"/>
                  <a:pt x="373" y="2345"/>
                  <a:pt x="461" y="2345"/>
                </a:cubicBezTo>
                <a:cubicBezTo>
                  <a:pt x="579" y="2345"/>
                  <a:pt x="707" y="2286"/>
                  <a:pt x="785" y="2178"/>
                </a:cubicBezTo>
                <a:cubicBezTo>
                  <a:pt x="1187" y="1628"/>
                  <a:pt x="1658" y="1138"/>
                  <a:pt x="2208" y="725"/>
                </a:cubicBezTo>
                <a:cubicBezTo>
                  <a:pt x="2385" y="588"/>
                  <a:pt x="2414" y="343"/>
                  <a:pt x="2286" y="167"/>
                </a:cubicBezTo>
                <a:cubicBezTo>
                  <a:pt x="2205" y="56"/>
                  <a:pt x="2085" y="0"/>
                  <a:pt x="19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4"/>
          <p:cNvSpPr/>
          <p:nvPr/>
        </p:nvSpPr>
        <p:spPr>
          <a:xfrm>
            <a:off x="-164819" y="-474668"/>
            <a:ext cx="229024" cy="234263"/>
          </a:xfrm>
          <a:custGeom>
            <a:avLst/>
            <a:gdLst/>
            <a:ahLst/>
            <a:cxnLst/>
            <a:rect l="l" t="t" r="r" b="b"/>
            <a:pathLst>
              <a:path w="2504" h="2462" extrusionOk="0">
                <a:moveTo>
                  <a:pt x="2032" y="116"/>
                </a:moveTo>
                <a:cubicBezTo>
                  <a:pt x="2140" y="116"/>
                  <a:pt x="2238" y="166"/>
                  <a:pt x="2307" y="254"/>
                </a:cubicBezTo>
                <a:cubicBezTo>
                  <a:pt x="2366" y="332"/>
                  <a:pt x="2385" y="421"/>
                  <a:pt x="2375" y="509"/>
                </a:cubicBezTo>
                <a:cubicBezTo>
                  <a:pt x="2355" y="597"/>
                  <a:pt x="2316" y="685"/>
                  <a:pt x="2238" y="735"/>
                </a:cubicBezTo>
                <a:cubicBezTo>
                  <a:pt x="1688" y="1147"/>
                  <a:pt x="1208" y="1647"/>
                  <a:pt x="805" y="2197"/>
                </a:cubicBezTo>
                <a:cubicBezTo>
                  <a:pt x="739" y="2293"/>
                  <a:pt x="627" y="2342"/>
                  <a:pt x="517" y="2342"/>
                </a:cubicBezTo>
                <a:cubicBezTo>
                  <a:pt x="449" y="2342"/>
                  <a:pt x="381" y="2323"/>
                  <a:pt x="325" y="2285"/>
                </a:cubicBezTo>
                <a:cubicBezTo>
                  <a:pt x="177" y="2168"/>
                  <a:pt x="138" y="1952"/>
                  <a:pt x="246" y="1804"/>
                </a:cubicBezTo>
                <a:cubicBezTo>
                  <a:pt x="687" y="1186"/>
                  <a:pt x="1217" y="646"/>
                  <a:pt x="1826" y="185"/>
                </a:cubicBezTo>
                <a:cubicBezTo>
                  <a:pt x="1884" y="146"/>
                  <a:pt x="1963" y="116"/>
                  <a:pt x="2032" y="116"/>
                </a:cubicBezTo>
                <a:close/>
                <a:moveTo>
                  <a:pt x="2038" y="0"/>
                </a:moveTo>
                <a:cubicBezTo>
                  <a:pt x="1941" y="0"/>
                  <a:pt x="1842" y="32"/>
                  <a:pt x="1757" y="97"/>
                </a:cubicBezTo>
                <a:cubicBezTo>
                  <a:pt x="1139" y="558"/>
                  <a:pt x="599" y="1108"/>
                  <a:pt x="148" y="1736"/>
                </a:cubicBezTo>
                <a:cubicBezTo>
                  <a:pt x="0" y="1941"/>
                  <a:pt x="50" y="2226"/>
                  <a:pt x="255" y="2373"/>
                </a:cubicBezTo>
                <a:cubicBezTo>
                  <a:pt x="334" y="2432"/>
                  <a:pt x="432" y="2462"/>
                  <a:pt x="530" y="2462"/>
                </a:cubicBezTo>
                <a:cubicBezTo>
                  <a:pt x="678" y="2462"/>
                  <a:pt x="815" y="2393"/>
                  <a:pt x="903" y="2275"/>
                </a:cubicBezTo>
                <a:cubicBezTo>
                  <a:pt x="1296" y="1726"/>
                  <a:pt x="1767" y="1235"/>
                  <a:pt x="2307" y="833"/>
                </a:cubicBezTo>
                <a:cubicBezTo>
                  <a:pt x="2405" y="754"/>
                  <a:pt x="2473" y="646"/>
                  <a:pt x="2493" y="528"/>
                </a:cubicBezTo>
                <a:cubicBezTo>
                  <a:pt x="2503" y="401"/>
                  <a:pt x="2473" y="283"/>
                  <a:pt x="2405" y="185"/>
                </a:cubicBezTo>
                <a:cubicBezTo>
                  <a:pt x="2313" y="64"/>
                  <a:pt x="2176" y="0"/>
                  <a:pt x="20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4"/>
          <p:cNvSpPr/>
          <p:nvPr/>
        </p:nvSpPr>
        <p:spPr>
          <a:xfrm>
            <a:off x="-429543" y="-426459"/>
            <a:ext cx="202865" cy="212854"/>
          </a:xfrm>
          <a:custGeom>
            <a:avLst/>
            <a:gdLst/>
            <a:ahLst/>
            <a:cxnLst/>
            <a:rect l="l" t="t" r="r" b="b"/>
            <a:pathLst>
              <a:path w="2218" h="2237" extrusionOk="0">
                <a:moveTo>
                  <a:pt x="456" y="1"/>
                </a:moveTo>
                <a:cubicBezTo>
                  <a:pt x="336" y="1"/>
                  <a:pt x="217" y="54"/>
                  <a:pt x="138" y="156"/>
                </a:cubicBezTo>
                <a:cubicBezTo>
                  <a:pt x="0" y="333"/>
                  <a:pt x="29" y="578"/>
                  <a:pt x="206" y="715"/>
                </a:cubicBezTo>
                <a:cubicBezTo>
                  <a:pt x="677" y="1098"/>
                  <a:pt x="1089" y="1549"/>
                  <a:pt x="1423" y="2060"/>
                </a:cubicBezTo>
                <a:cubicBezTo>
                  <a:pt x="1501" y="2177"/>
                  <a:pt x="1629" y="2236"/>
                  <a:pt x="1756" y="2236"/>
                </a:cubicBezTo>
                <a:cubicBezTo>
                  <a:pt x="1835" y="2236"/>
                  <a:pt x="1913" y="2217"/>
                  <a:pt x="1982" y="2167"/>
                </a:cubicBezTo>
                <a:cubicBezTo>
                  <a:pt x="2169" y="2049"/>
                  <a:pt x="2218" y="1805"/>
                  <a:pt x="2100" y="1618"/>
                </a:cubicBezTo>
                <a:cubicBezTo>
                  <a:pt x="1717" y="1039"/>
                  <a:pt x="1246" y="519"/>
                  <a:pt x="707" y="87"/>
                </a:cubicBezTo>
                <a:cubicBezTo>
                  <a:pt x="632" y="29"/>
                  <a:pt x="544" y="1"/>
                  <a:pt x="4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4"/>
          <p:cNvSpPr/>
          <p:nvPr/>
        </p:nvSpPr>
        <p:spPr>
          <a:xfrm>
            <a:off x="-435810" y="-432136"/>
            <a:ext cx="215487" cy="223891"/>
          </a:xfrm>
          <a:custGeom>
            <a:avLst/>
            <a:gdLst/>
            <a:ahLst/>
            <a:cxnLst/>
            <a:rect l="l" t="t" r="r" b="b"/>
            <a:pathLst>
              <a:path w="2356" h="2353" extrusionOk="0">
                <a:moveTo>
                  <a:pt x="521" y="115"/>
                </a:moveTo>
                <a:cubicBezTo>
                  <a:pt x="599" y="115"/>
                  <a:pt x="678" y="144"/>
                  <a:pt x="737" y="193"/>
                </a:cubicBezTo>
                <a:cubicBezTo>
                  <a:pt x="1276" y="625"/>
                  <a:pt x="1737" y="1125"/>
                  <a:pt x="2120" y="1705"/>
                </a:cubicBezTo>
                <a:cubicBezTo>
                  <a:pt x="2218" y="1862"/>
                  <a:pt x="2179" y="2077"/>
                  <a:pt x="2022" y="2176"/>
                </a:cubicBezTo>
                <a:cubicBezTo>
                  <a:pt x="1964" y="2215"/>
                  <a:pt x="1899" y="2233"/>
                  <a:pt x="1835" y="2233"/>
                </a:cubicBezTo>
                <a:cubicBezTo>
                  <a:pt x="1722" y="2233"/>
                  <a:pt x="1610" y="2177"/>
                  <a:pt x="1541" y="2077"/>
                </a:cubicBezTo>
                <a:cubicBezTo>
                  <a:pt x="1208" y="1567"/>
                  <a:pt x="785" y="1116"/>
                  <a:pt x="305" y="733"/>
                </a:cubicBezTo>
                <a:cubicBezTo>
                  <a:pt x="157" y="615"/>
                  <a:pt x="138" y="399"/>
                  <a:pt x="255" y="252"/>
                </a:cubicBezTo>
                <a:cubicBezTo>
                  <a:pt x="324" y="163"/>
                  <a:pt x="423" y="115"/>
                  <a:pt x="521" y="115"/>
                </a:cubicBezTo>
                <a:close/>
                <a:moveTo>
                  <a:pt x="524" y="0"/>
                </a:moveTo>
                <a:cubicBezTo>
                  <a:pt x="388" y="0"/>
                  <a:pt x="253" y="61"/>
                  <a:pt x="157" y="174"/>
                </a:cubicBezTo>
                <a:cubicBezTo>
                  <a:pt x="0" y="370"/>
                  <a:pt x="39" y="664"/>
                  <a:pt x="236" y="821"/>
                </a:cubicBezTo>
                <a:cubicBezTo>
                  <a:pt x="707" y="1194"/>
                  <a:pt x="1109" y="1646"/>
                  <a:pt x="1443" y="2146"/>
                </a:cubicBezTo>
                <a:cubicBezTo>
                  <a:pt x="1531" y="2274"/>
                  <a:pt x="1679" y="2352"/>
                  <a:pt x="1825" y="2352"/>
                </a:cubicBezTo>
                <a:cubicBezTo>
                  <a:pt x="1924" y="2352"/>
                  <a:pt x="2012" y="2333"/>
                  <a:pt x="2081" y="2283"/>
                </a:cubicBezTo>
                <a:cubicBezTo>
                  <a:pt x="2296" y="2136"/>
                  <a:pt x="2355" y="1851"/>
                  <a:pt x="2218" y="1635"/>
                </a:cubicBezTo>
                <a:cubicBezTo>
                  <a:pt x="1836" y="1057"/>
                  <a:pt x="1354" y="536"/>
                  <a:pt x="815" y="105"/>
                </a:cubicBezTo>
                <a:cubicBezTo>
                  <a:pt x="727" y="34"/>
                  <a:pt x="625" y="0"/>
                  <a:pt x="5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4"/>
          <p:cNvSpPr/>
          <p:nvPr/>
        </p:nvSpPr>
        <p:spPr>
          <a:xfrm>
            <a:off x="-530380" y="-186475"/>
            <a:ext cx="188596" cy="221513"/>
          </a:xfrm>
          <a:custGeom>
            <a:avLst/>
            <a:gdLst/>
            <a:ahLst/>
            <a:cxnLst/>
            <a:rect l="l" t="t" r="r" b="b"/>
            <a:pathLst>
              <a:path w="2062" h="2328" extrusionOk="0">
                <a:moveTo>
                  <a:pt x="1603" y="1"/>
                </a:moveTo>
                <a:cubicBezTo>
                  <a:pt x="1467" y="1"/>
                  <a:pt x="1338" y="71"/>
                  <a:pt x="1267" y="199"/>
                </a:cubicBezTo>
                <a:cubicBezTo>
                  <a:pt x="943" y="718"/>
                  <a:pt x="570" y="1209"/>
                  <a:pt x="149" y="1651"/>
                </a:cubicBezTo>
                <a:cubicBezTo>
                  <a:pt x="1" y="1808"/>
                  <a:pt x="1" y="2063"/>
                  <a:pt x="158" y="2220"/>
                </a:cubicBezTo>
                <a:cubicBezTo>
                  <a:pt x="236" y="2289"/>
                  <a:pt x="345" y="2328"/>
                  <a:pt x="443" y="2328"/>
                </a:cubicBezTo>
                <a:cubicBezTo>
                  <a:pt x="550" y="2328"/>
                  <a:pt x="649" y="2289"/>
                  <a:pt x="727" y="2201"/>
                </a:cubicBezTo>
                <a:cubicBezTo>
                  <a:pt x="1198" y="1719"/>
                  <a:pt x="1610" y="1189"/>
                  <a:pt x="1954" y="611"/>
                </a:cubicBezTo>
                <a:cubicBezTo>
                  <a:pt x="2062" y="424"/>
                  <a:pt x="2003" y="179"/>
                  <a:pt x="1817" y="61"/>
                </a:cubicBezTo>
                <a:cubicBezTo>
                  <a:pt x="1749" y="21"/>
                  <a:pt x="1675" y="1"/>
                  <a:pt x="16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4"/>
          <p:cNvSpPr/>
          <p:nvPr/>
        </p:nvSpPr>
        <p:spPr>
          <a:xfrm>
            <a:off x="-533014" y="-192438"/>
            <a:ext cx="197560" cy="232836"/>
          </a:xfrm>
          <a:custGeom>
            <a:avLst/>
            <a:gdLst/>
            <a:ahLst/>
            <a:cxnLst/>
            <a:rect l="l" t="t" r="r" b="b"/>
            <a:pathLst>
              <a:path w="2160" h="2447" extrusionOk="0">
                <a:moveTo>
                  <a:pt x="1639" y="121"/>
                </a:moveTo>
                <a:cubicBezTo>
                  <a:pt x="1698" y="121"/>
                  <a:pt x="1757" y="141"/>
                  <a:pt x="1816" y="170"/>
                </a:cubicBezTo>
                <a:cubicBezTo>
                  <a:pt x="1973" y="268"/>
                  <a:pt x="2032" y="484"/>
                  <a:pt x="1934" y="641"/>
                </a:cubicBezTo>
                <a:cubicBezTo>
                  <a:pt x="1591" y="1210"/>
                  <a:pt x="1178" y="1740"/>
                  <a:pt x="717" y="2221"/>
                </a:cubicBezTo>
                <a:cubicBezTo>
                  <a:pt x="652" y="2291"/>
                  <a:pt x="562" y="2326"/>
                  <a:pt x="472" y="2326"/>
                </a:cubicBezTo>
                <a:cubicBezTo>
                  <a:pt x="385" y="2326"/>
                  <a:pt x="299" y="2294"/>
                  <a:pt x="236" y="2231"/>
                </a:cubicBezTo>
                <a:cubicBezTo>
                  <a:pt x="167" y="2172"/>
                  <a:pt x="128" y="2084"/>
                  <a:pt x="128" y="1995"/>
                </a:cubicBezTo>
                <a:cubicBezTo>
                  <a:pt x="128" y="1897"/>
                  <a:pt x="158" y="1819"/>
                  <a:pt x="226" y="1750"/>
                </a:cubicBezTo>
                <a:cubicBezTo>
                  <a:pt x="649" y="1308"/>
                  <a:pt x="1021" y="808"/>
                  <a:pt x="1345" y="288"/>
                </a:cubicBezTo>
                <a:cubicBezTo>
                  <a:pt x="1394" y="209"/>
                  <a:pt x="1463" y="150"/>
                  <a:pt x="1551" y="131"/>
                </a:cubicBezTo>
                <a:cubicBezTo>
                  <a:pt x="1580" y="121"/>
                  <a:pt x="1610" y="121"/>
                  <a:pt x="1639" y="121"/>
                </a:cubicBezTo>
                <a:close/>
                <a:moveTo>
                  <a:pt x="1633" y="0"/>
                </a:moveTo>
                <a:cubicBezTo>
                  <a:pt x="1597" y="0"/>
                  <a:pt x="1560" y="4"/>
                  <a:pt x="1522" y="13"/>
                </a:cubicBezTo>
                <a:cubicBezTo>
                  <a:pt x="1404" y="43"/>
                  <a:pt x="1306" y="121"/>
                  <a:pt x="1237" y="229"/>
                </a:cubicBezTo>
                <a:cubicBezTo>
                  <a:pt x="923" y="739"/>
                  <a:pt x="560" y="1230"/>
                  <a:pt x="138" y="1662"/>
                </a:cubicBezTo>
                <a:cubicBezTo>
                  <a:pt x="50" y="1750"/>
                  <a:pt x="1" y="1868"/>
                  <a:pt x="10" y="1995"/>
                </a:cubicBezTo>
                <a:cubicBezTo>
                  <a:pt x="10" y="2123"/>
                  <a:pt x="60" y="2231"/>
                  <a:pt x="148" y="2319"/>
                </a:cubicBezTo>
                <a:cubicBezTo>
                  <a:pt x="236" y="2398"/>
                  <a:pt x="354" y="2447"/>
                  <a:pt x="472" y="2447"/>
                </a:cubicBezTo>
                <a:cubicBezTo>
                  <a:pt x="599" y="2447"/>
                  <a:pt x="717" y="2398"/>
                  <a:pt x="806" y="2309"/>
                </a:cubicBezTo>
                <a:cubicBezTo>
                  <a:pt x="1266" y="1819"/>
                  <a:pt x="1679" y="1279"/>
                  <a:pt x="2032" y="700"/>
                </a:cubicBezTo>
                <a:cubicBezTo>
                  <a:pt x="2160" y="484"/>
                  <a:pt x="2091" y="200"/>
                  <a:pt x="1875" y="72"/>
                </a:cubicBezTo>
                <a:cubicBezTo>
                  <a:pt x="1799" y="24"/>
                  <a:pt x="1719" y="0"/>
                  <a:pt x="16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4"/>
          <p:cNvSpPr/>
          <p:nvPr/>
        </p:nvSpPr>
        <p:spPr>
          <a:xfrm>
            <a:off x="-262932" y="-167984"/>
            <a:ext cx="201219" cy="248536"/>
          </a:xfrm>
          <a:custGeom>
            <a:avLst/>
            <a:gdLst/>
            <a:ahLst/>
            <a:cxnLst/>
            <a:rect l="l" t="t" r="r" b="b"/>
            <a:pathLst>
              <a:path w="2200" h="2612" extrusionOk="0">
                <a:moveTo>
                  <a:pt x="467" y="0"/>
                </a:moveTo>
                <a:cubicBezTo>
                  <a:pt x="409" y="0"/>
                  <a:pt x="350" y="13"/>
                  <a:pt x="295" y="41"/>
                </a:cubicBezTo>
                <a:cubicBezTo>
                  <a:pt x="90" y="129"/>
                  <a:pt x="1" y="374"/>
                  <a:pt x="99" y="571"/>
                </a:cubicBezTo>
                <a:cubicBezTo>
                  <a:pt x="433" y="1297"/>
                  <a:pt x="904" y="1944"/>
                  <a:pt x="1483" y="2503"/>
                </a:cubicBezTo>
                <a:cubicBezTo>
                  <a:pt x="1562" y="2582"/>
                  <a:pt x="1660" y="2612"/>
                  <a:pt x="1758" y="2612"/>
                </a:cubicBezTo>
                <a:cubicBezTo>
                  <a:pt x="1865" y="2612"/>
                  <a:pt x="1974" y="2572"/>
                  <a:pt x="2052" y="2494"/>
                </a:cubicBezTo>
                <a:cubicBezTo>
                  <a:pt x="2199" y="2337"/>
                  <a:pt x="2199" y="2082"/>
                  <a:pt x="2042" y="1925"/>
                </a:cubicBezTo>
                <a:cubicBezTo>
                  <a:pt x="1532" y="1434"/>
                  <a:pt x="1130" y="865"/>
                  <a:pt x="825" y="227"/>
                </a:cubicBezTo>
                <a:cubicBezTo>
                  <a:pt x="762" y="85"/>
                  <a:pt x="617" y="0"/>
                  <a:pt x="4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4"/>
          <p:cNvSpPr/>
          <p:nvPr/>
        </p:nvSpPr>
        <p:spPr>
          <a:xfrm>
            <a:off x="-269109" y="-174233"/>
            <a:ext cx="209176" cy="260144"/>
          </a:xfrm>
          <a:custGeom>
            <a:avLst/>
            <a:gdLst/>
            <a:ahLst/>
            <a:cxnLst/>
            <a:rect l="l" t="t" r="r" b="b"/>
            <a:pathLst>
              <a:path w="2287" h="2734" extrusionOk="0">
                <a:moveTo>
                  <a:pt x="531" y="123"/>
                </a:moveTo>
                <a:cubicBezTo>
                  <a:pt x="658" y="123"/>
                  <a:pt x="786" y="192"/>
                  <a:pt x="845" y="319"/>
                </a:cubicBezTo>
                <a:cubicBezTo>
                  <a:pt x="1139" y="957"/>
                  <a:pt x="1551" y="1536"/>
                  <a:pt x="2061" y="2027"/>
                </a:cubicBezTo>
                <a:cubicBezTo>
                  <a:pt x="2130" y="2095"/>
                  <a:pt x="2169" y="2174"/>
                  <a:pt x="2169" y="2272"/>
                </a:cubicBezTo>
                <a:cubicBezTo>
                  <a:pt x="2169" y="2361"/>
                  <a:pt x="2140" y="2449"/>
                  <a:pt x="2071" y="2518"/>
                </a:cubicBezTo>
                <a:cubicBezTo>
                  <a:pt x="2005" y="2584"/>
                  <a:pt x="1912" y="2618"/>
                  <a:pt x="1820" y="2618"/>
                </a:cubicBezTo>
                <a:cubicBezTo>
                  <a:pt x="1735" y="2618"/>
                  <a:pt x="1651" y="2589"/>
                  <a:pt x="1590" y="2527"/>
                </a:cubicBezTo>
                <a:cubicBezTo>
                  <a:pt x="1021" y="1968"/>
                  <a:pt x="560" y="1330"/>
                  <a:pt x="216" y="614"/>
                </a:cubicBezTo>
                <a:cubicBezTo>
                  <a:pt x="138" y="437"/>
                  <a:pt x="216" y="231"/>
                  <a:pt x="383" y="152"/>
                </a:cubicBezTo>
                <a:cubicBezTo>
                  <a:pt x="432" y="133"/>
                  <a:pt x="481" y="123"/>
                  <a:pt x="531" y="123"/>
                </a:cubicBezTo>
                <a:close/>
                <a:moveTo>
                  <a:pt x="533" y="1"/>
                </a:moveTo>
                <a:cubicBezTo>
                  <a:pt x="467" y="1"/>
                  <a:pt x="399" y="15"/>
                  <a:pt x="334" y="45"/>
                </a:cubicBezTo>
                <a:cubicBezTo>
                  <a:pt x="108" y="152"/>
                  <a:pt x="1" y="427"/>
                  <a:pt x="108" y="663"/>
                </a:cubicBezTo>
                <a:cubicBezTo>
                  <a:pt x="452" y="1389"/>
                  <a:pt x="923" y="2047"/>
                  <a:pt x="1502" y="2606"/>
                </a:cubicBezTo>
                <a:cubicBezTo>
                  <a:pt x="1590" y="2694"/>
                  <a:pt x="1708" y="2734"/>
                  <a:pt x="1826" y="2734"/>
                </a:cubicBezTo>
                <a:cubicBezTo>
                  <a:pt x="1953" y="2734"/>
                  <a:pt x="2071" y="2684"/>
                  <a:pt x="2159" y="2596"/>
                </a:cubicBezTo>
                <a:cubicBezTo>
                  <a:pt x="2247" y="2507"/>
                  <a:pt x="2287" y="2390"/>
                  <a:pt x="2287" y="2272"/>
                </a:cubicBezTo>
                <a:cubicBezTo>
                  <a:pt x="2287" y="2145"/>
                  <a:pt x="2238" y="2027"/>
                  <a:pt x="2149" y="1938"/>
                </a:cubicBezTo>
                <a:cubicBezTo>
                  <a:pt x="1649" y="1458"/>
                  <a:pt x="1246" y="898"/>
                  <a:pt x="952" y="270"/>
                </a:cubicBezTo>
                <a:cubicBezTo>
                  <a:pt x="874" y="99"/>
                  <a:pt x="708" y="1"/>
                  <a:pt x="53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4"/>
          <p:cNvSpPr/>
          <p:nvPr/>
        </p:nvSpPr>
        <p:spPr>
          <a:xfrm>
            <a:off x="20594" y="-335817"/>
            <a:ext cx="222713" cy="259478"/>
          </a:xfrm>
          <a:custGeom>
            <a:avLst/>
            <a:gdLst/>
            <a:ahLst/>
            <a:cxnLst/>
            <a:rect l="l" t="t" r="r" b="b"/>
            <a:pathLst>
              <a:path w="2435" h="2727" extrusionOk="0">
                <a:moveTo>
                  <a:pt x="1978" y="0"/>
                </a:moveTo>
                <a:cubicBezTo>
                  <a:pt x="1858" y="0"/>
                  <a:pt x="1739" y="53"/>
                  <a:pt x="1659" y="155"/>
                </a:cubicBezTo>
                <a:lnTo>
                  <a:pt x="138" y="2079"/>
                </a:lnTo>
                <a:cubicBezTo>
                  <a:pt x="0" y="2255"/>
                  <a:pt x="30" y="2511"/>
                  <a:pt x="207" y="2648"/>
                </a:cubicBezTo>
                <a:cubicBezTo>
                  <a:pt x="275" y="2707"/>
                  <a:pt x="364" y="2727"/>
                  <a:pt x="452" y="2727"/>
                </a:cubicBezTo>
                <a:cubicBezTo>
                  <a:pt x="570" y="2727"/>
                  <a:pt x="687" y="2677"/>
                  <a:pt x="766" y="2579"/>
                </a:cubicBezTo>
                <a:lnTo>
                  <a:pt x="2297" y="656"/>
                </a:lnTo>
                <a:cubicBezTo>
                  <a:pt x="2434" y="479"/>
                  <a:pt x="2405" y="224"/>
                  <a:pt x="2228" y="86"/>
                </a:cubicBezTo>
                <a:cubicBezTo>
                  <a:pt x="2154" y="28"/>
                  <a:pt x="2066" y="0"/>
                  <a:pt x="197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4"/>
          <p:cNvSpPr/>
          <p:nvPr/>
        </p:nvSpPr>
        <p:spPr>
          <a:xfrm>
            <a:off x="14418" y="-341818"/>
            <a:ext cx="230670" cy="271657"/>
          </a:xfrm>
          <a:custGeom>
            <a:avLst/>
            <a:gdLst/>
            <a:ahLst/>
            <a:cxnLst/>
            <a:rect l="l" t="t" r="r" b="b"/>
            <a:pathLst>
              <a:path w="2522" h="2855" extrusionOk="0">
                <a:moveTo>
                  <a:pt x="2051" y="117"/>
                </a:moveTo>
                <a:cubicBezTo>
                  <a:pt x="2120" y="117"/>
                  <a:pt x="2198" y="146"/>
                  <a:pt x="2257" y="196"/>
                </a:cubicBezTo>
                <a:cubicBezTo>
                  <a:pt x="2336" y="255"/>
                  <a:pt x="2375" y="333"/>
                  <a:pt x="2384" y="421"/>
                </a:cubicBezTo>
                <a:cubicBezTo>
                  <a:pt x="2395" y="519"/>
                  <a:pt x="2375" y="608"/>
                  <a:pt x="2316" y="676"/>
                </a:cubicBezTo>
                <a:lnTo>
                  <a:pt x="795" y="2600"/>
                </a:lnTo>
                <a:cubicBezTo>
                  <a:pt x="727" y="2685"/>
                  <a:pt x="623" y="2727"/>
                  <a:pt x="519" y="2727"/>
                </a:cubicBezTo>
                <a:cubicBezTo>
                  <a:pt x="443" y="2727"/>
                  <a:pt x="366" y="2704"/>
                  <a:pt x="304" y="2659"/>
                </a:cubicBezTo>
                <a:cubicBezTo>
                  <a:pt x="157" y="2541"/>
                  <a:pt x="138" y="2325"/>
                  <a:pt x="255" y="2178"/>
                </a:cubicBezTo>
                <a:lnTo>
                  <a:pt x="1776" y="255"/>
                </a:lnTo>
                <a:cubicBezTo>
                  <a:pt x="1845" y="166"/>
                  <a:pt x="1943" y="117"/>
                  <a:pt x="2051" y="117"/>
                </a:cubicBezTo>
                <a:close/>
                <a:moveTo>
                  <a:pt x="2051" y="1"/>
                </a:moveTo>
                <a:cubicBezTo>
                  <a:pt x="1914" y="1"/>
                  <a:pt x="1779" y="62"/>
                  <a:pt x="1688" y="176"/>
                </a:cubicBezTo>
                <a:lnTo>
                  <a:pt x="157" y="2100"/>
                </a:lnTo>
                <a:cubicBezTo>
                  <a:pt x="0" y="2305"/>
                  <a:pt x="39" y="2590"/>
                  <a:pt x="236" y="2747"/>
                </a:cubicBezTo>
                <a:cubicBezTo>
                  <a:pt x="314" y="2816"/>
                  <a:pt x="412" y="2855"/>
                  <a:pt x="520" y="2855"/>
                </a:cubicBezTo>
                <a:cubicBezTo>
                  <a:pt x="667" y="2855"/>
                  <a:pt x="795" y="2787"/>
                  <a:pt x="883" y="2678"/>
                </a:cubicBezTo>
                <a:lnTo>
                  <a:pt x="2404" y="755"/>
                </a:lnTo>
                <a:cubicBezTo>
                  <a:pt x="2482" y="657"/>
                  <a:pt x="2522" y="539"/>
                  <a:pt x="2502" y="412"/>
                </a:cubicBezTo>
                <a:cubicBezTo>
                  <a:pt x="2493" y="284"/>
                  <a:pt x="2434" y="176"/>
                  <a:pt x="2336" y="98"/>
                </a:cubicBezTo>
                <a:cubicBezTo>
                  <a:pt x="2249" y="32"/>
                  <a:pt x="2150" y="1"/>
                  <a:pt x="205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4"/>
          <p:cNvSpPr/>
          <p:nvPr/>
        </p:nvSpPr>
        <p:spPr>
          <a:xfrm>
            <a:off x="218455" y="-131668"/>
            <a:ext cx="199389" cy="230933"/>
          </a:xfrm>
          <a:custGeom>
            <a:avLst/>
            <a:gdLst/>
            <a:ahLst/>
            <a:cxnLst/>
            <a:rect l="l" t="t" r="r" b="b"/>
            <a:pathLst>
              <a:path w="2180" h="2427" extrusionOk="0">
                <a:moveTo>
                  <a:pt x="463" y="1"/>
                </a:moveTo>
                <a:cubicBezTo>
                  <a:pt x="397" y="1"/>
                  <a:pt x="329" y="17"/>
                  <a:pt x="266" y="52"/>
                </a:cubicBezTo>
                <a:cubicBezTo>
                  <a:pt x="70" y="160"/>
                  <a:pt x="1" y="405"/>
                  <a:pt x="109" y="601"/>
                </a:cubicBezTo>
                <a:cubicBezTo>
                  <a:pt x="463" y="1239"/>
                  <a:pt x="914" y="1828"/>
                  <a:pt x="1453" y="2328"/>
                </a:cubicBezTo>
                <a:cubicBezTo>
                  <a:pt x="1532" y="2397"/>
                  <a:pt x="1630" y="2426"/>
                  <a:pt x="1728" y="2426"/>
                </a:cubicBezTo>
                <a:cubicBezTo>
                  <a:pt x="1836" y="2426"/>
                  <a:pt x="1944" y="2387"/>
                  <a:pt x="2022" y="2299"/>
                </a:cubicBezTo>
                <a:cubicBezTo>
                  <a:pt x="2179" y="2142"/>
                  <a:pt x="2160" y="1887"/>
                  <a:pt x="2003" y="1730"/>
                </a:cubicBezTo>
                <a:cubicBezTo>
                  <a:pt x="1522" y="1288"/>
                  <a:pt x="1130" y="778"/>
                  <a:pt x="816" y="209"/>
                </a:cubicBezTo>
                <a:cubicBezTo>
                  <a:pt x="742" y="75"/>
                  <a:pt x="605" y="1"/>
                  <a:pt x="46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4"/>
          <p:cNvSpPr/>
          <p:nvPr/>
        </p:nvSpPr>
        <p:spPr>
          <a:xfrm>
            <a:off x="212278" y="-137346"/>
            <a:ext cx="211005" cy="241971"/>
          </a:xfrm>
          <a:custGeom>
            <a:avLst/>
            <a:gdLst/>
            <a:ahLst/>
            <a:cxnLst/>
            <a:rect l="l" t="t" r="r" b="b"/>
            <a:pathLst>
              <a:path w="2307" h="2543" extrusionOk="0">
                <a:moveTo>
                  <a:pt x="531" y="119"/>
                </a:moveTo>
                <a:cubicBezTo>
                  <a:pt x="648" y="119"/>
                  <a:pt x="766" y="187"/>
                  <a:pt x="834" y="295"/>
                </a:cubicBezTo>
                <a:cubicBezTo>
                  <a:pt x="1148" y="874"/>
                  <a:pt x="1551" y="1384"/>
                  <a:pt x="2032" y="1836"/>
                </a:cubicBezTo>
                <a:cubicBezTo>
                  <a:pt x="2169" y="1964"/>
                  <a:pt x="2179" y="2180"/>
                  <a:pt x="2051" y="2317"/>
                </a:cubicBezTo>
                <a:cubicBezTo>
                  <a:pt x="1984" y="2389"/>
                  <a:pt x="1890" y="2426"/>
                  <a:pt x="1795" y="2426"/>
                </a:cubicBezTo>
                <a:cubicBezTo>
                  <a:pt x="1710" y="2426"/>
                  <a:pt x="1625" y="2397"/>
                  <a:pt x="1561" y="2337"/>
                </a:cubicBezTo>
                <a:cubicBezTo>
                  <a:pt x="1031" y="1846"/>
                  <a:pt x="579" y="1266"/>
                  <a:pt x="226" y="629"/>
                </a:cubicBezTo>
                <a:cubicBezTo>
                  <a:pt x="138" y="462"/>
                  <a:pt x="197" y="246"/>
                  <a:pt x="363" y="158"/>
                </a:cubicBezTo>
                <a:cubicBezTo>
                  <a:pt x="422" y="128"/>
                  <a:pt x="472" y="119"/>
                  <a:pt x="531" y="119"/>
                </a:cubicBezTo>
                <a:close/>
                <a:moveTo>
                  <a:pt x="532" y="1"/>
                </a:moveTo>
                <a:cubicBezTo>
                  <a:pt x="458" y="1"/>
                  <a:pt x="383" y="19"/>
                  <a:pt x="315" y="60"/>
                </a:cubicBezTo>
                <a:cubicBezTo>
                  <a:pt x="89" y="178"/>
                  <a:pt x="1" y="462"/>
                  <a:pt x="128" y="678"/>
                </a:cubicBezTo>
                <a:cubicBezTo>
                  <a:pt x="481" y="1336"/>
                  <a:pt x="933" y="1924"/>
                  <a:pt x="1482" y="2424"/>
                </a:cubicBezTo>
                <a:cubicBezTo>
                  <a:pt x="1571" y="2503"/>
                  <a:pt x="1678" y="2542"/>
                  <a:pt x="1796" y="2542"/>
                </a:cubicBezTo>
                <a:cubicBezTo>
                  <a:pt x="1924" y="2542"/>
                  <a:pt x="2051" y="2494"/>
                  <a:pt x="2140" y="2395"/>
                </a:cubicBezTo>
                <a:cubicBezTo>
                  <a:pt x="2306" y="2209"/>
                  <a:pt x="2297" y="1914"/>
                  <a:pt x="2110" y="1748"/>
                </a:cubicBezTo>
                <a:cubicBezTo>
                  <a:pt x="1639" y="1306"/>
                  <a:pt x="1247" y="806"/>
                  <a:pt x="933" y="237"/>
                </a:cubicBezTo>
                <a:cubicBezTo>
                  <a:pt x="852" y="89"/>
                  <a:pt x="694" y="1"/>
                  <a:pt x="5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4"/>
          <p:cNvSpPr/>
          <p:nvPr/>
        </p:nvSpPr>
        <p:spPr>
          <a:xfrm>
            <a:off x="551039" y="-485569"/>
            <a:ext cx="198383" cy="212188"/>
          </a:xfrm>
          <a:custGeom>
            <a:avLst/>
            <a:gdLst/>
            <a:ahLst/>
            <a:cxnLst/>
            <a:rect l="l" t="t" r="r" b="b"/>
            <a:pathLst>
              <a:path w="2169" h="2230" extrusionOk="0">
                <a:moveTo>
                  <a:pt x="1720" y="1"/>
                </a:moveTo>
                <a:cubicBezTo>
                  <a:pt x="1607" y="1"/>
                  <a:pt x="1494" y="48"/>
                  <a:pt x="1414" y="140"/>
                </a:cubicBezTo>
                <a:lnTo>
                  <a:pt x="147" y="1553"/>
                </a:lnTo>
                <a:cubicBezTo>
                  <a:pt x="1" y="1719"/>
                  <a:pt x="20" y="1974"/>
                  <a:pt x="177" y="2122"/>
                </a:cubicBezTo>
                <a:cubicBezTo>
                  <a:pt x="256" y="2190"/>
                  <a:pt x="354" y="2229"/>
                  <a:pt x="452" y="2229"/>
                </a:cubicBezTo>
                <a:cubicBezTo>
                  <a:pt x="560" y="2229"/>
                  <a:pt x="668" y="2181"/>
                  <a:pt x="746" y="2092"/>
                </a:cubicBezTo>
                <a:lnTo>
                  <a:pt x="2022" y="670"/>
                </a:lnTo>
                <a:cubicBezTo>
                  <a:pt x="2169" y="502"/>
                  <a:pt x="2149" y="247"/>
                  <a:pt x="1983" y="100"/>
                </a:cubicBezTo>
                <a:cubicBezTo>
                  <a:pt x="1907" y="33"/>
                  <a:pt x="1813" y="1"/>
                  <a:pt x="17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4"/>
          <p:cNvSpPr/>
          <p:nvPr/>
        </p:nvSpPr>
        <p:spPr>
          <a:xfrm>
            <a:off x="544771" y="-491247"/>
            <a:ext cx="210091" cy="223225"/>
          </a:xfrm>
          <a:custGeom>
            <a:avLst/>
            <a:gdLst/>
            <a:ahLst/>
            <a:cxnLst/>
            <a:rect l="l" t="t" r="r" b="b"/>
            <a:pathLst>
              <a:path w="2297" h="2346" extrusionOk="0">
                <a:moveTo>
                  <a:pt x="1787" y="118"/>
                </a:moveTo>
                <a:cubicBezTo>
                  <a:pt x="1865" y="118"/>
                  <a:pt x="1954" y="147"/>
                  <a:pt x="2013" y="206"/>
                </a:cubicBezTo>
                <a:cubicBezTo>
                  <a:pt x="2159" y="334"/>
                  <a:pt x="2170" y="550"/>
                  <a:pt x="2042" y="687"/>
                </a:cubicBezTo>
                <a:lnTo>
                  <a:pt x="776" y="2110"/>
                </a:lnTo>
                <a:cubicBezTo>
                  <a:pt x="713" y="2184"/>
                  <a:pt x="615" y="2221"/>
                  <a:pt x="518" y="2221"/>
                </a:cubicBezTo>
                <a:cubicBezTo>
                  <a:pt x="436" y="2221"/>
                  <a:pt x="354" y="2194"/>
                  <a:pt x="295" y="2140"/>
                </a:cubicBezTo>
                <a:cubicBezTo>
                  <a:pt x="148" y="2012"/>
                  <a:pt x="138" y="1796"/>
                  <a:pt x="266" y="1649"/>
                </a:cubicBezTo>
                <a:lnTo>
                  <a:pt x="1531" y="236"/>
                </a:lnTo>
                <a:cubicBezTo>
                  <a:pt x="1600" y="157"/>
                  <a:pt x="1688" y="118"/>
                  <a:pt x="1787" y="118"/>
                </a:cubicBezTo>
                <a:close/>
                <a:moveTo>
                  <a:pt x="1784" y="1"/>
                </a:moveTo>
                <a:cubicBezTo>
                  <a:pt x="1658" y="1"/>
                  <a:pt x="1532" y="53"/>
                  <a:pt x="1443" y="157"/>
                </a:cubicBezTo>
                <a:lnTo>
                  <a:pt x="177" y="1570"/>
                </a:lnTo>
                <a:cubicBezTo>
                  <a:pt x="1" y="1767"/>
                  <a:pt x="20" y="2061"/>
                  <a:pt x="207" y="2228"/>
                </a:cubicBezTo>
                <a:cubicBezTo>
                  <a:pt x="295" y="2306"/>
                  <a:pt x="403" y="2345"/>
                  <a:pt x="521" y="2345"/>
                </a:cubicBezTo>
                <a:cubicBezTo>
                  <a:pt x="648" y="2345"/>
                  <a:pt x="776" y="2286"/>
                  <a:pt x="864" y="2188"/>
                </a:cubicBezTo>
                <a:lnTo>
                  <a:pt x="2130" y="766"/>
                </a:lnTo>
                <a:cubicBezTo>
                  <a:pt x="2297" y="579"/>
                  <a:pt x="2287" y="285"/>
                  <a:pt x="2091" y="118"/>
                </a:cubicBezTo>
                <a:cubicBezTo>
                  <a:pt x="2004" y="40"/>
                  <a:pt x="1894" y="1"/>
                  <a:pt x="178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4"/>
          <p:cNvSpPr/>
          <p:nvPr/>
        </p:nvSpPr>
        <p:spPr>
          <a:xfrm>
            <a:off x="489537" y="-192969"/>
            <a:ext cx="213658" cy="200390"/>
          </a:xfrm>
          <a:custGeom>
            <a:avLst/>
            <a:gdLst/>
            <a:ahLst/>
            <a:cxnLst/>
            <a:rect l="l" t="t" r="r" b="b"/>
            <a:pathLst>
              <a:path w="2336" h="2106" extrusionOk="0">
                <a:moveTo>
                  <a:pt x="452" y="0"/>
                </a:moveTo>
                <a:cubicBezTo>
                  <a:pt x="342" y="0"/>
                  <a:pt x="231" y="45"/>
                  <a:pt x="148" y="133"/>
                </a:cubicBezTo>
                <a:cubicBezTo>
                  <a:pt x="0" y="300"/>
                  <a:pt x="10" y="555"/>
                  <a:pt x="177" y="702"/>
                </a:cubicBezTo>
                <a:lnTo>
                  <a:pt x="1610" y="2008"/>
                </a:lnTo>
                <a:cubicBezTo>
                  <a:pt x="1688" y="2076"/>
                  <a:pt x="1786" y="2106"/>
                  <a:pt x="1884" y="2106"/>
                </a:cubicBezTo>
                <a:cubicBezTo>
                  <a:pt x="1993" y="2106"/>
                  <a:pt x="2100" y="2067"/>
                  <a:pt x="2179" y="1978"/>
                </a:cubicBezTo>
                <a:cubicBezTo>
                  <a:pt x="2336" y="1812"/>
                  <a:pt x="2316" y="1556"/>
                  <a:pt x="2159" y="1409"/>
                </a:cubicBezTo>
                <a:lnTo>
                  <a:pt x="717" y="104"/>
                </a:lnTo>
                <a:cubicBezTo>
                  <a:pt x="643" y="35"/>
                  <a:pt x="548" y="0"/>
                  <a:pt x="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4"/>
          <p:cNvSpPr/>
          <p:nvPr/>
        </p:nvSpPr>
        <p:spPr>
          <a:xfrm>
            <a:off x="487720" y="-198403"/>
            <a:ext cx="220884" cy="212093"/>
          </a:xfrm>
          <a:custGeom>
            <a:avLst/>
            <a:gdLst/>
            <a:ahLst/>
            <a:cxnLst/>
            <a:rect l="l" t="t" r="r" b="b"/>
            <a:pathLst>
              <a:path w="2415" h="2229" extrusionOk="0">
                <a:moveTo>
                  <a:pt x="472" y="119"/>
                </a:moveTo>
                <a:cubicBezTo>
                  <a:pt x="550" y="119"/>
                  <a:pt x="639" y="148"/>
                  <a:pt x="698" y="207"/>
                </a:cubicBezTo>
                <a:lnTo>
                  <a:pt x="2130" y="1512"/>
                </a:lnTo>
                <a:cubicBezTo>
                  <a:pt x="2277" y="1639"/>
                  <a:pt x="2287" y="1855"/>
                  <a:pt x="2159" y="1993"/>
                </a:cubicBezTo>
                <a:cubicBezTo>
                  <a:pt x="2092" y="2065"/>
                  <a:pt x="1998" y="2102"/>
                  <a:pt x="1903" y="2102"/>
                </a:cubicBezTo>
                <a:cubicBezTo>
                  <a:pt x="1818" y="2102"/>
                  <a:pt x="1734" y="2073"/>
                  <a:pt x="1669" y="2012"/>
                </a:cubicBezTo>
                <a:lnTo>
                  <a:pt x="236" y="717"/>
                </a:lnTo>
                <a:cubicBezTo>
                  <a:pt x="168" y="649"/>
                  <a:pt x="128" y="570"/>
                  <a:pt x="128" y="472"/>
                </a:cubicBezTo>
                <a:cubicBezTo>
                  <a:pt x="118" y="383"/>
                  <a:pt x="158" y="295"/>
                  <a:pt x="216" y="226"/>
                </a:cubicBezTo>
                <a:cubicBezTo>
                  <a:pt x="285" y="158"/>
                  <a:pt x="373" y="119"/>
                  <a:pt x="472" y="119"/>
                </a:cubicBezTo>
                <a:close/>
                <a:moveTo>
                  <a:pt x="464" y="0"/>
                </a:moveTo>
                <a:cubicBezTo>
                  <a:pt x="340" y="0"/>
                  <a:pt x="216" y="50"/>
                  <a:pt x="128" y="148"/>
                </a:cubicBezTo>
                <a:cubicBezTo>
                  <a:pt x="40" y="237"/>
                  <a:pt x="1" y="364"/>
                  <a:pt x="11" y="482"/>
                </a:cubicBezTo>
                <a:cubicBezTo>
                  <a:pt x="11" y="609"/>
                  <a:pt x="70" y="717"/>
                  <a:pt x="158" y="806"/>
                </a:cubicBezTo>
                <a:lnTo>
                  <a:pt x="1590" y="2101"/>
                </a:lnTo>
                <a:cubicBezTo>
                  <a:pt x="1679" y="2180"/>
                  <a:pt x="1787" y="2228"/>
                  <a:pt x="1904" y="2228"/>
                </a:cubicBezTo>
                <a:cubicBezTo>
                  <a:pt x="2032" y="2228"/>
                  <a:pt x="2159" y="2169"/>
                  <a:pt x="2248" y="2071"/>
                </a:cubicBezTo>
                <a:cubicBezTo>
                  <a:pt x="2415" y="1885"/>
                  <a:pt x="2405" y="1591"/>
                  <a:pt x="2218" y="1424"/>
                </a:cubicBezTo>
                <a:lnTo>
                  <a:pt x="776" y="119"/>
                </a:lnTo>
                <a:cubicBezTo>
                  <a:pt x="688" y="40"/>
                  <a:pt x="576" y="0"/>
                  <a:pt x="4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4"/>
          <p:cNvSpPr/>
          <p:nvPr/>
        </p:nvSpPr>
        <p:spPr>
          <a:xfrm>
            <a:off x="782876" y="-680094"/>
            <a:ext cx="227294" cy="203493"/>
          </a:xfrm>
          <a:custGeom>
            <a:avLst/>
            <a:gdLst/>
            <a:ahLst/>
            <a:cxnLst/>
            <a:rect l="l" t="t" r="r" b="b"/>
            <a:pathLst>
              <a:path w="2502" h="2240" extrusionOk="0">
                <a:moveTo>
                  <a:pt x="453" y="1"/>
                </a:moveTo>
                <a:cubicBezTo>
                  <a:pt x="340" y="1"/>
                  <a:pt x="228" y="48"/>
                  <a:pt x="147" y="139"/>
                </a:cubicBezTo>
                <a:cubicBezTo>
                  <a:pt x="0" y="306"/>
                  <a:pt x="20" y="561"/>
                  <a:pt x="186" y="708"/>
                </a:cubicBezTo>
                <a:lnTo>
                  <a:pt x="1786" y="2141"/>
                </a:lnTo>
                <a:cubicBezTo>
                  <a:pt x="1865" y="2210"/>
                  <a:pt x="1963" y="2239"/>
                  <a:pt x="2061" y="2239"/>
                </a:cubicBezTo>
                <a:cubicBezTo>
                  <a:pt x="2168" y="2239"/>
                  <a:pt x="2277" y="2200"/>
                  <a:pt x="2355" y="2112"/>
                </a:cubicBezTo>
                <a:cubicBezTo>
                  <a:pt x="2502" y="1945"/>
                  <a:pt x="2493" y="1690"/>
                  <a:pt x="2325" y="1543"/>
                </a:cubicBezTo>
                <a:lnTo>
                  <a:pt x="716" y="100"/>
                </a:lnTo>
                <a:cubicBezTo>
                  <a:pt x="641" y="33"/>
                  <a:pt x="547" y="1"/>
                  <a:pt x="4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4"/>
          <p:cNvSpPr/>
          <p:nvPr/>
        </p:nvSpPr>
        <p:spPr>
          <a:xfrm>
            <a:off x="781059" y="-685272"/>
            <a:ext cx="230928" cy="213940"/>
          </a:xfrm>
          <a:custGeom>
            <a:avLst/>
            <a:gdLst/>
            <a:ahLst/>
            <a:cxnLst/>
            <a:rect l="l" t="t" r="r" b="b"/>
            <a:pathLst>
              <a:path w="2542" h="2355" extrusionOk="0">
                <a:moveTo>
                  <a:pt x="471" y="118"/>
                </a:moveTo>
                <a:cubicBezTo>
                  <a:pt x="550" y="118"/>
                  <a:pt x="628" y="147"/>
                  <a:pt x="697" y="206"/>
                </a:cubicBezTo>
                <a:lnTo>
                  <a:pt x="2306" y="1639"/>
                </a:lnTo>
                <a:cubicBezTo>
                  <a:pt x="2375" y="1707"/>
                  <a:pt x="2414" y="1786"/>
                  <a:pt x="2424" y="1874"/>
                </a:cubicBezTo>
                <a:cubicBezTo>
                  <a:pt x="2424" y="1973"/>
                  <a:pt x="2395" y="2061"/>
                  <a:pt x="2336" y="2130"/>
                </a:cubicBezTo>
                <a:cubicBezTo>
                  <a:pt x="2267" y="2198"/>
                  <a:pt x="2170" y="2235"/>
                  <a:pt x="2074" y="2235"/>
                </a:cubicBezTo>
                <a:cubicBezTo>
                  <a:pt x="1991" y="2235"/>
                  <a:pt x="1909" y="2208"/>
                  <a:pt x="1845" y="2149"/>
                </a:cubicBezTo>
                <a:lnTo>
                  <a:pt x="245" y="717"/>
                </a:lnTo>
                <a:cubicBezTo>
                  <a:pt x="177" y="658"/>
                  <a:pt x="128" y="569"/>
                  <a:pt x="128" y="481"/>
                </a:cubicBezTo>
                <a:cubicBezTo>
                  <a:pt x="118" y="392"/>
                  <a:pt x="157" y="304"/>
                  <a:pt x="216" y="235"/>
                </a:cubicBezTo>
                <a:cubicBezTo>
                  <a:pt x="285" y="157"/>
                  <a:pt x="373" y="118"/>
                  <a:pt x="471" y="118"/>
                </a:cubicBezTo>
                <a:close/>
                <a:moveTo>
                  <a:pt x="468" y="1"/>
                </a:moveTo>
                <a:cubicBezTo>
                  <a:pt x="342" y="1"/>
                  <a:pt x="217" y="52"/>
                  <a:pt x="128" y="157"/>
                </a:cubicBezTo>
                <a:cubicBezTo>
                  <a:pt x="40" y="245"/>
                  <a:pt x="0" y="363"/>
                  <a:pt x="10" y="490"/>
                </a:cubicBezTo>
                <a:cubicBezTo>
                  <a:pt x="20" y="608"/>
                  <a:pt x="69" y="726"/>
                  <a:pt x="157" y="804"/>
                </a:cubicBezTo>
                <a:lnTo>
                  <a:pt x="1767" y="2247"/>
                </a:lnTo>
                <a:cubicBezTo>
                  <a:pt x="1855" y="2316"/>
                  <a:pt x="1963" y="2355"/>
                  <a:pt x="2081" y="2355"/>
                </a:cubicBezTo>
                <a:cubicBezTo>
                  <a:pt x="2208" y="2355"/>
                  <a:pt x="2336" y="2306"/>
                  <a:pt x="2424" y="2208"/>
                </a:cubicBezTo>
                <a:cubicBezTo>
                  <a:pt x="2502" y="2110"/>
                  <a:pt x="2542" y="1992"/>
                  <a:pt x="2542" y="1874"/>
                </a:cubicBezTo>
                <a:cubicBezTo>
                  <a:pt x="2532" y="1747"/>
                  <a:pt x="2473" y="1639"/>
                  <a:pt x="2385" y="1550"/>
                </a:cubicBezTo>
                <a:lnTo>
                  <a:pt x="775" y="118"/>
                </a:lnTo>
                <a:cubicBezTo>
                  <a:pt x="688" y="40"/>
                  <a:pt x="578" y="1"/>
                  <a:pt x="4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4"/>
          <p:cNvSpPr/>
          <p:nvPr/>
        </p:nvSpPr>
        <p:spPr>
          <a:xfrm>
            <a:off x="1020798" y="-617939"/>
            <a:ext cx="193993" cy="206384"/>
          </a:xfrm>
          <a:custGeom>
            <a:avLst/>
            <a:gdLst/>
            <a:ahLst/>
            <a:cxnLst/>
            <a:rect l="l" t="t" r="r" b="b"/>
            <a:pathLst>
              <a:path w="2121" h="2169" extrusionOk="0">
                <a:moveTo>
                  <a:pt x="1675" y="1"/>
                </a:moveTo>
                <a:cubicBezTo>
                  <a:pt x="1564" y="1"/>
                  <a:pt x="1454" y="48"/>
                  <a:pt x="1375" y="137"/>
                </a:cubicBezTo>
                <a:lnTo>
                  <a:pt x="148" y="1491"/>
                </a:lnTo>
                <a:cubicBezTo>
                  <a:pt x="1" y="1659"/>
                  <a:pt x="11" y="1914"/>
                  <a:pt x="177" y="2060"/>
                </a:cubicBezTo>
                <a:cubicBezTo>
                  <a:pt x="256" y="2130"/>
                  <a:pt x="354" y="2169"/>
                  <a:pt x="452" y="2169"/>
                </a:cubicBezTo>
                <a:cubicBezTo>
                  <a:pt x="561" y="2169"/>
                  <a:pt x="668" y="2119"/>
                  <a:pt x="747" y="2031"/>
                </a:cubicBezTo>
                <a:lnTo>
                  <a:pt x="1974" y="677"/>
                </a:lnTo>
                <a:cubicBezTo>
                  <a:pt x="2120" y="510"/>
                  <a:pt x="2111" y="255"/>
                  <a:pt x="1944" y="108"/>
                </a:cubicBezTo>
                <a:cubicBezTo>
                  <a:pt x="1867" y="35"/>
                  <a:pt x="1771" y="1"/>
                  <a:pt x="16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4"/>
          <p:cNvSpPr/>
          <p:nvPr/>
        </p:nvSpPr>
        <p:spPr>
          <a:xfrm>
            <a:off x="1014620" y="-623902"/>
            <a:ext cx="206523" cy="217706"/>
          </a:xfrm>
          <a:custGeom>
            <a:avLst/>
            <a:gdLst/>
            <a:ahLst/>
            <a:cxnLst/>
            <a:rect l="l" t="t" r="r" b="b"/>
            <a:pathLst>
              <a:path w="2258" h="2288" extrusionOk="0">
                <a:moveTo>
                  <a:pt x="1747" y="119"/>
                </a:moveTo>
                <a:cubicBezTo>
                  <a:pt x="1826" y="119"/>
                  <a:pt x="1904" y="148"/>
                  <a:pt x="1973" y="207"/>
                </a:cubicBezTo>
                <a:cubicBezTo>
                  <a:pt x="2110" y="334"/>
                  <a:pt x="2130" y="550"/>
                  <a:pt x="2002" y="698"/>
                </a:cubicBezTo>
                <a:lnTo>
                  <a:pt x="766" y="2052"/>
                </a:lnTo>
                <a:cubicBezTo>
                  <a:pt x="704" y="2125"/>
                  <a:pt x="612" y="2161"/>
                  <a:pt x="518" y="2161"/>
                </a:cubicBezTo>
                <a:cubicBezTo>
                  <a:pt x="434" y="2161"/>
                  <a:pt x="350" y="2132"/>
                  <a:pt x="285" y="2072"/>
                </a:cubicBezTo>
                <a:cubicBezTo>
                  <a:pt x="147" y="1954"/>
                  <a:pt x="138" y="1728"/>
                  <a:pt x="265" y="1591"/>
                </a:cubicBezTo>
                <a:lnTo>
                  <a:pt x="1492" y="236"/>
                </a:lnTo>
                <a:cubicBezTo>
                  <a:pt x="1560" y="158"/>
                  <a:pt x="1649" y="119"/>
                  <a:pt x="1747" y="119"/>
                </a:cubicBezTo>
                <a:close/>
                <a:moveTo>
                  <a:pt x="1740" y="1"/>
                </a:moveTo>
                <a:cubicBezTo>
                  <a:pt x="1615" y="1"/>
                  <a:pt x="1492" y="50"/>
                  <a:pt x="1403" y="148"/>
                </a:cubicBezTo>
                <a:lnTo>
                  <a:pt x="177" y="1512"/>
                </a:lnTo>
                <a:cubicBezTo>
                  <a:pt x="0" y="1699"/>
                  <a:pt x="20" y="1993"/>
                  <a:pt x="206" y="2160"/>
                </a:cubicBezTo>
                <a:cubicBezTo>
                  <a:pt x="295" y="2238"/>
                  <a:pt x="402" y="2288"/>
                  <a:pt x="520" y="2288"/>
                </a:cubicBezTo>
                <a:cubicBezTo>
                  <a:pt x="648" y="2288"/>
                  <a:pt x="775" y="2229"/>
                  <a:pt x="864" y="2131"/>
                </a:cubicBezTo>
                <a:lnTo>
                  <a:pt x="2090" y="776"/>
                </a:lnTo>
                <a:cubicBezTo>
                  <a:pt x="2257" y="580"/>
                  <a:pt x="2247" y="295"/>
                  <a:pt x="2051" y="119"/>
                </a:cubicBezTo>
                <a:cubicBezTo>
                  <a:pt x="1963" y="40"/>
                  <a:pt x="1851" y="1"/>
                  <a:pt x="17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4"/>
          <p:cNvSpPr/>
          <p:nvPr/>
        </p:nvSpPr>
        <p:spPr>
          <a:xfrm>
            <a:off x="716831" y="-410515"/>
            <a:ext cx="185853" cy="205813"/>
          </a:xfrm>
          <a:custGeom>
            <a:avLst/>
            <a:gdLst/>
            <a:ahLst/>
            <a:cxnLst/>
            <a:rect l="l" t="t" r="r" b="b"/>
            <a:pathLst>
              <a:path w="2032" h="2163" extrusionOk="0">
                <a:moveTo>
                  <a:pt x="1571" y="1"/>
                </a:moveTo>
                <a:cubicBezTo>
                  <a:pt x="1456" y="1"/>
                  <a:pt x="1343" y="48"/>
                  <a:pt x="1266" y="141"/>
                </a:cubicBezTo>
                <a:lnTo>
                  <a:pt x="138" y="1505"/>
                </a:lnTo>
                <a:cubicBezTo>
                  <a:pt x="1" y="1681"/>
                  <a:pt x="21" y="1927"/>
                  <a:pt x="197" y="2074"/>
                </a:cubicBezTo>
                <a:cubicBezTo>
                  <a:pt x="265" y="2133"/>
                  <a:pt x="364" y="2162"/>
                  <a:pt x="452" y="2162"/>
                </a:cubicBezTo>
                <a:cubicBezTo>
                  <a:pt x="570" y="2162"/>
                  <a:pt x="678" y="2113"/>
                  <a:pt x="766" y="2015"/>
                </a:cubicBezTo>
                <a:lnTo>
                  <a:pt x="1885" y="661"/>
                </a:lnTo>
                <a:cubicBezTo>
                  <a:pt x="2032" y="484"/>
                  <a:pt x="2003" y="229"/>
                  <a:pt x="1836" y="91"/>
                </a:cubicBezTo>
                <a:cubicBezTo>
                  <a:pt x="1757" y="31"/>
                  <a:pt x="1663" y="1"/>
                  <a:pt x="15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4"/>
          <p:cNvSpPr/>
          <p:nvPr/>
        </p:nvSpPr>
        <p:spPr>
          <a:xfrm>
            <a:off x="715105" y="-416382"/>
            <a:ext cx="192987" cy="217040"/>
          </a:xfrm>
          <a:custGeom>
            <a:avLst/>
            <a:gdLst/>
            <a:ahLst/>
            <a:cxnLst/>
            <a:rect l="l" t="t" r="r" b="b"/>
            <a:pathLst>
              <a:path w="2110" h="2281" extrusionOk="0">
                <a:moveTo>
                  <a:pt x="1599" y="121"/>
                </a:moveTo>
                <a:cubicBezTo>
                  <a:pt x="1668" y="121"/>
                  <a:pt x="1747" y="141"/>
                  <a:pt x="1815" y="200"/>
                </a:cubicBezTo>
                <a:cubicBezTo>
                  <a:pt x="1963" y="318"/>
                  <a:pt x="1983" y="534"/>
                  <a:pt x="1855" y="680"/>
                </a:cubicBezTo>
                <a:lnTo>
                  <a:pt x="736" y="2045"/>
                </a:lnTo>
                <a:cubicBezTo>
                  <a:pt x="670" y="2121"/>
                  <a:pt x="571" y="2161"/>
                  <a:pt x="473" y="2161"/>
                </a:cubicBezTo>
                <a:cubicBezTo>
                  <a:pt x="394" y="2161"/>
                  <a:pt x="316" y="2136"/>
                  <a:pt x="255" y="2084"/>
                </a:cubicBezTo>
                <a:cubicBezTo>
                  <a:pt x="177" y="2025"/>
                  <a:pt x="138" y="1947"/>
                  <a:pt x="127" y="1858"/>
                </a:cubicBezTo>
                <a:cubicBezTo>
                  <a:pt x="118" y="1760"/>
                  <a:pt x="147" y="1672"/>
                  <a:pt x="206" y="1603"/>
                </a:cubicBezTo>
                <a:lnTo>
                  <a:pt x="1335" y="239"/>
                </a:lnTo>
                <a:cubicBezTo>
                  <a:pt x="1394" y="161"/>
                  <a:pt x="1492" y="121"/>
                  <a:pt x="1599" y="121"/>
                </a:cubicBezTo>
                <a:close/>
                <a:moveTo>
                  <a:pt x="1598" y="1"/>
                </a:moveTo>
                <a:cubicBezTo>
                  <a:pt x="1464" y="1"/>
                  <a:pt x="1331" y="59"/>
                  <a:pt x="1237" y="170"/>
                </a:cubicBezTo>
                <a:lnTo>
                  <a:pt x="118" y="1524"/>
                </a:lnTo>
                <a:cubicBezTo>
                  <a:pt x="40" y="1622"/>
                  <a:pt x="0" y="1740"/>
                  <a:pt x="10" y="1868"/>
                </a:cubicBezTo>
                <a:cubicBezTo>
                  <a:pt x="20" y="1986"/>
                  <a:pt x="79" y="2104"/>
                  <a:pt x="177" y="2182"/>
                </a:cubicBezTo>
                <a:cubicBezTo>
                  <a:pt x="255" y="2250"/>
                  <a:pt x="363" y="2280"/>
                  <a:pt x="471" y="2280"/>
                </a:cubicBezTo>
                <a:cubicBezTo>
                  <a:pt x="609" y="2280"/>
                  <a:pt x="736" y="2221"/>
                  <a:pt x="825" y="2113"/>
                </a:cubicBezTo>
                <a:lnTo>
                  <a:pt x="1953" y="759"/>
                </a:lnTo>
                <a:cubicBezTo>
                  <a:pt x="2110" y="563"/>
                  <a:pt x="2090" y="268"/>
                  <a:pt x="1884" y="102"/>
                </a:cubicBezTo>
                <a:cubicBezTo>
                  <a:pt x="1800" y="34"/>
                  <a:pt x="1699" y="1"/>
                  <a:pt x="159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4"/>
          <p:cNvSpPr/>
          <p:nvPr/>
        </p:nvSpPr>
        <p:spPr>
          <a:xfrm>
            <a:off x="945124" y="-353661"/>
            <a:ext cx="153475" cy="260335"/>
          </a:xfrm>
          <a:custGeom>
            <a:avLst/>
            <a:gdLst/>
            <a:ahLst/>
            <a:cxnLst/>
            <a:rect l="l" t="t" r="r" b="b"/>
            <a:pathLst>
              <a:path w="1678" h="2736" extrusionOk="0">
                <a:moveTo>
                  <a:pt x="460" y="0"/>
                </a:moveTo>
                <a:cubicBezTo>
                  <a:pt x="411" y="0"/>
                  <a:pt x="362" y="9"/>
                  <a:pt x="314" y="27"/>
                </a:cubicBezTo>
                <a:cubicBezTo>
                  <a:pt x="108" y="116"/>
                  <a:pt x="0" y="341"/>
                  <a:pt x="88" y="557"/>
                </a:cubicBezTo>
                <a:lnTo>
                  <a:pt x="844" y="2481"/>
                </a:lnTo>
                <a:cubicBezTo>
                  <a:pt x="912" y="2638"/>
                  <a:pt x="1060" y="2736"/>
                  <a:pt x="1217" y="2736"/>
                </a:cubicBezTo>
                <a:cubicBezTo>
                  <a:pt x="1266" y="2736"/>
                  <a:pt x="1315" y="2726"/>
                  <a:pt x="1364" y="2707"/>
                </a:cubicBezTo>
                <a:cubicBezTo>
                  <a:pt x="1580" y="2628"/>
                  <a:pt x="1678" y="2393"/>
                  <a:pt x="1599" y="2186"/>
                </a:cubicBezTo>
                <a:lnTo>
                  <a:pt x="834" y="253"/>
                </a:lnTo>
                <a:cubicBezTo>
                  <a:pt x="774" y="95"/>
                  <a:pt x="621" y="0"/>
                  <a:pt x="4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4"/>
          <p:cNvSpPr/>
          <p:nvPr/>
        </p:nvSpPr>
        <p:spPr>
          <a:xfrm>
            <a:off x="939765" y="-359529"/>
            <a:ext cx="160701" cy="271563"/>
          </a:xfrm>
          <a:custGeom>
            <a:avLst/>
            <a:gdLst/>
            <a:ahLst/>
            <a:cxnLst/>
            <a:rect l="l" t="t" r="r" b="b"/>
            <a:pathLst>
              <a:path w="1757" h="2854" extrusionOk="0">
                <a:moveTo>
                  <a:pt x="520" y="116"/>
                </a:moveTo>
                <a:cubicBezTo>
                  <a:pt x="569" y="116"/>
                  <a:pt x="609" y="126"/>
                  <a:pt x="657" y="145"/>
                </a:cubicBezTo>
                <a:cubicBezTo>
                  <a:pt x="736" y="184"/>
                  <a:pt x="805" y="253"/>
                  <a:pt x="834" y="341"/>
                </a:cubicBezTo>
                <a:lnTo>
                  <a:pt x="1599" y="2265"/>
                </a:lnTo>
                <a:cubicBezTo>
                  <a:pt x="1629" y="2353"/>
                  <a:pt x="1629" y="2441"/>
                  <a:pt x="1590" y="2530"/>
                </a:cubicBezTo>
                <a:cubicBezTo>
                  <a:pt x="1560" y="2609"/>
                  <a:pt x="1492" y="2677"/>
                  <a:pt x="1403" y="2707"/>
                </a:cubicBezTo>
                <a:cubicBezTo>
                  <a:pt x="1364" y="2723"/>
                  <a:pt x="1324" y="2730"/>
                  <a:pt x="1283" y="2730"/>
                </a:cubicBezTo>
                <a:cubicBezTo>
                  <a:pt x="1148" y="2730"/>
                  <a:pt x="1014" y="2648"/>
                  <a:pt x="962" y="2520"/>
                </a:cubicBezTo>
                <a:lnTo>
                  <a:pt x="196" y="587"/>
                </a:lnTo>
                <a:cubicBezTo>
                  <a:pt x="127" y="410"/>
                  <a:pt x="216" y="214"/>
                  <a:pt x="393" y="145"/>
                </a:cubicBezTo>
                <a:cubicBezTo>
                  <a:pt x="432" y="126"/>
                  <a:pt x="481" y="116"/>
                  <a:pt x="520" y="116"/>
                </a:cubicBezTo>
                <a:close/>
                <a:moveTo>
                  <a:pt x="526" y="1"/>
                </a:moveTo>
                <a:cubicBezTo>
                  <a:pt x="466" y="1"/>
                  <a:pt x="407" y="13"/>
                  <a:pt x="353" y="38"/>
                </a:cubicBezTo>
                <a:cubicBezTo>
                  <a:pt x="118" y="126"/>
                  <a:pt x="0" y="400"/>
                  <a:pt x="88" y="636"/>
                </a:cubicBezTo>
                <a:lnTo>
                  <a:pt x="854" y="2559"/>
                </a:lnTo>
                <a:cubicBezTo>
                  <a:pt x="923" y="2736"/>
                  <a:pt x="1089" y="2854"/>
                  <a:pt x="1276" y="2854"/>
                </a:cubicBezTo>
                <a:cubicBezTo>
                  <a:pt x="1335" y="2854"/>
                  <a:pt x="1394" y="2844"/>
                  <a:pt x="1453" y="2825"/>
                </a:cubicBezTo>
                <a:cubicBezTo>
                  <a:pt x="1560" y="2775"/>
                  <a:pt x="1658" y="2687"/>
                  <a:pt x="1708" y="2579"/>
                </a:cubicBezTo>
                <a:cubicBezTo>
                  <a:pt x="1756" y="2461"/>
                  <a:pt x="1756" y="2334"/>
                  <a:pt x="1708" y="2226"/>
                </a:cubicBezTo>
                <a:lnTo>
                  <a:pt x="952" y="293"/>
                </a:lnTo>
                <a:cubicBezTo>
                  <a:pt x="903" y="175"/>
                  <a:pt x="814" y="86"/>
                  <a:pt x="707" y="38"/>
                </a:cubicBezTo>
                <a:cubicBezTo>
                  <a:pt x="648" y="13"/>
                  <a:pt x="586" y="1"/>
                  <a:pt x="52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4"/>
          <p:cNvSpPr/>
          <p:nvPr/>
        </p:nvSpPr>
        <p:spPr>
          <a:xfrm>
            <a:off x="1117094" y="-349226"/>
            <a:ext cx="237072" cy="178409"/>
          </a:xfrm>
          <a:custGeom>
            <a:avLst/>
            <a:gdLst/>
            <a:ahLst/>
            <a:cxnLst/>
            <a:rect l="l" t="t" r="r" b="b"/>
            <a:pathLst>
              <a:path w="2592" h="1875" extrusionOk="0">
                <a:moveTo>
                  <a:pt x="2142" y="0"/>
                </a:moveTo>
                <a:cubicBezTo>
                  <a:pt x="2067" y="0"/>
                  <a:pt x="1992" y="22"/>
                  <a:pt x="1924" y="69"/>
                </a:cubicBezTo>
                <a:lnTo>
                  <a:pt x="246" y="1129"/>
                </a:lnTo>
                <a:cubicBezTo>
                  <a:pt x="59" y="1246"/>
                  <a:pt x="1" y="1491"/>
                  <a:pt x="118" y="1678"/>
                </a:cubicBezTo>
                <a:cubicBezTo>
                  <a:pt x="197" y="1805"/>
                  <a:pt x="325" y="1874"/>
                  <a:pt x="462" y="1874"/>
                </a:cubicBezTo>
                <a:cubicBezTo>
                  <a:pt x="541" y="1874"/>
                  <a:pt x="609" y="1845"/>
                  <a:pt x="678" y="1805"/>
                </a:cubicBezTo>
                <a:lnTo>
                  <a:pt x="2356" y="745"/>
                </a:lnTo>
                <a:cubicBezTo>
                  <a:pt x="2543" y="628"/>
                  <a:pt x="2591" y="373"/>
                  <a:pt x="2473" y="186"/>
                </a:cubicBezTo>
                <a:cubicBezTo>
                  <a:pt x="2398" y="68"/>
                  <a:pt x="2272" y="0"/>
                  <a:pt x="21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4"/>
          <p:cNvSpPr/>
          <p:nvPr/>
        </p:nvSpPr>
        <p:spPr>
          <a:xfrm>
            <a:off x="1110916" y="-354998"/>
            <a:ext cx="249603" cy="189542"/>
          </a:xfrm>
          <a:custGeom>
            <a:avLst/>
            <a:gdLst/>
            <a:ahLst/>
            <a:cxnLst/>
            <a:rect l="l" t="t" r="r" b="b"/>
            <a:pathLst>
              <a:path w="2729" h="1992" extrusionOk="0">
                <a:moveTo>
                  <a:pt x="2208" y="117"/>
                </a:moveTo>
                <a:cubicBezTo>
                  <a:pt x="2316" y="117"/>
                  <a:pt x="2434" y="175"/>
                  <a:pt x="2493" y="274"/>
                </a:cubicBezTo>
                <a:cubicBezTo>
                  <a:pt x="2600" y="441"/>
                  <a:pt x="2552" y="646"/>
                  <a:pt x="2384" y="755"/>
                </a:cubicBezTo>
                <a:lnTo>
                  <a:pt x="716" y="1815"/>
                </a:lnTo>
                <a:cubicBezTo>
                  <a:pt x="661" y="1849"/>
                  <a:pt x="598" y="1865"/>
                  <a:pt x="535" y="1865"/>
                </a:cubicBezTo>
                <a:cubicBezTo>
                  <a:pt x="417" y="1865"/>
                  <a:pt x="300" y="1808"/>
                  <a:pt x="236" y="1706"/>
                </a:cubicBezTo>
                <a:cubicBezTo>
                  <a:pt x="138" y="1549"/>
                  <a:pt x="186" y="1333"/>
                  <a:pt x="343" y="1235"/>
                </a:cubicBezTo>
                <a:lnTo>
                  <a:pt x="2022" y="175"/>
                </a:lnTo>
                <a:cubicBezTo>
                  <a:pt x="2081" y="136"/>
                  <a:pt x="2140" y="117"/>
                  <a:pt x="2208" y="117"/>
                </a:cubicBezTo>
                <a:close/>
                <a:moveTo>
                  <a:pt x="2199" y="1"/>
                </a:moveTo>
                <a:cubicBezTo>
                  <a:pt x="2115" y="1"/>
                  <a:pt x="2029" y="23"/>
                  <a:pt x="1953" y="68"/>
                </a:cubicBezTo>
                <a:lnTo>
                  <a:pt x="284" y="1137"/>
                </a:lnTo>
                <a:cubicBezTo>
                  <a:pt x="69" y="1274"/>
                  <a:pt x="0" y="1559"/>
                  <a:pt x="138" y="1775"/>
                </a:cubicBezTo>
                <a:cubicBezTo>
                  <a:pt x="226" y="1903"/>
                  <a:pt x="373" y="1991"/>
                  <a:pt x="530" y="1991"/>
                </a:cubicBezTo>
                <a:cubicBezTo>
                  <a:pt x="618" y="1991"/>
                  <a:pt x="707" y="1961"/>
                  <a:pt x="775" y="1913"/>
                </a:cubicBezTo>
                <a:lnTo>
                  <a:pt x="2454" y="853"/>
                </a:lnTo>
                <a:cubicBezTo>
                  <a:pt x="2669" y="716"/>
                  <a:pt x="2728" y="431"/>
                  <a:pt x="2591" y="215"/>
                </a:cubicBezTo>
                <a:cubicBezTo>
                  <a:pt x="2508" y="75"/>
                  <a:pt x="2355" y="1"/>
                  <a:pt x="21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4"/>
          <p:cNvSpPr/>
          <p:nvPr/>
        </p:nvSpPr>
        <p:spPr>
          <a:xfrm>
            <a:off x="789053" y="-160159"/>
            <a:ext cx="214663" cy="268328"/>
          </a:xfrm>
          <a:custGeom>
            <a:avLst/>
            <a:gdLst/>
            <a:ahLst/>
            <a:cxnLst/>
            <a:rect l="l" t="t" r="r" b="b"/>
            <a:pathLst>
              <a:path w="2347" h="2820" extrusionOk="0">
                <a:moveTo>
                  <a:pt x="446" y="0"/>
                </a:moveTo>
                <a:cubicBezTo>
                  <a:pt x="367" y="0"/>
                  <a:pt x="288" y="23"/>
                  <a:pt x="216" y="72"/>
                </a:cubicBezTo>
                <a:cubicBezTo>
                  <a:pt x="40" y="209"/>
                  <a:pt x="0" y="455"/>
                  <a:pt x="128" y="641"/>
                </a:cubicBezTo>
                <a:lnTo>
                  <a:pt x="1570" y="2653"/>
                </a:lnTo>
                <a:cubicBezTo>
                  <a:pt x="1649" y="2761"/>
                  <a:pt x="1767" y="2819"/>
                  <a:pt x="1895" y="2819"/>
                </a:cubicBezTo>
                <a:cubicBezTo>
                  <a:pt x="1973" y="2819"/>
                  <a:pt x="2061" y="2800"/>
                  <a:pt x="2130" y="2751"/>
                </a:cubicBezTo>
                <a:cubicBezTo>
                  <a:pt x="2307" y="2614"/>
                  <a:pt x="2346" y="2368"/>
                  <a:pt x="2218" y="2182"/>
                </a:cubicBezTo>
                <a:lnTo>
                  <a:pt x="785" y="170"/>
                </a:lnTo>
                <a:cubicBezTo>
                  <a:pt x="700" y="61"/>
                  <a:pt x="574" y="0"/>
                  <a:pt x="4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4"/>
          <p:cNvSpPr/>
          <p:nvPr/>
        </p:nvSpPr>
        <p:spPr>
          <a:xfrm>
            <a:off x="782876" y="-166122"/>
            <a:ext cx="222621" cy="279650"/>
          </a:xfrm>
          <a:custGeom>
            <a:avLst/>
            <a:gdLst/>
            <a:ahLst/>
            <a:cxnLst/>
            <a:rect l="l" t="t" r="r" b="b"/>
            <a:pathLst>
              <a:path w="2434" h="2939" extrusionOk="0">
                <a:moveTo>
                  <a:pt x="520" y="122"/>
                </a:moveTo>
                <a:cubicBezTo>
                  <a:pt x="628" y="122"/>
                  <a:pt x="736" y="171"/>
                  <a:pt x="805" y="269"/>
                </a:cubicBezTo>
                <a:lnTo>
                  <a:pt x="2237" y="2281"/>
                </a:lnTo>
                <a:cubicBezTo>
                  <a:pt x="2296" y="2350"/>
                  <a:pt x="2316" y="2448"/>
                  <a:pt x="2296" y="2536"/>
                </a:cubicBezTo>
                <a:cubicBezTo>
                  <a:pt x="2286" y="2624"/>
                  <a:pt x="2237" y="2703"/>
                  <a:pt x="2159" y="2762"/>
                </a:cubicBezTo>
                <a:cubicBezTo>
                  <a:pt x="2102" y="2800"/>
                  <a:pt x="2034" y="2818"/>
                  <a:pt x="1965" y="2818"/>
                </a:cubicBezTo>
                <a:cubicBezTo>
                  <a:pt x="1855" y="2818"/>
                  <a:pt x="1744" y="2770"/>
                  <a:pt x="1678" y="2674"/>
                </a:cubicBezTo>
                <a:lnTo>
                  <a:pt x="245" y="662"/>
                </a:lnTo>
                <a:cubicBezTo>
                  <a:pt x="137" y="515"/>
                  <a:pt x="166" y="299"/>
                  <a:pt x="323" y="181"/>
                </a:cubicBezTo>
                <a:cubicBezTo>
                  <a:pt x="382" y="142"/>
                  <a:pt x="451" y="122"/>
                  <a:pt x="520" y="122"/>
                </a:cubicBezTo>
                <a:close/>
                <a:moveTo>
                  <a:pt x="529" y="0"/>
                </a:moveTo>
                <a:cubicBezTo>
                  <a:pt x="434" y="0"/>
                  <a:pt x="337" y="30"/>
                  <a:pt x="255" y="93"/>
                </a:cubicBezTo>
                <a:cubicBezTo>
                  <a:pt x="49" y="240"/>
                  <a:pt x="0" y="524"/>
                  <a:pt x="147" y="731"/>
                </a:cubicBezTo>
                <a:lnTo>
                  <a:pt x="1590" y="2752"/>
                </a:lnTo>
                <a:cubicBezTo>
                  <a:pt x="1668" y="2870"/>
                  <a:pt x="1815" y="2938"/>
                  <a:pt x="1963" y="2938"/>
                </a:cubicBezTo>
                <a:cubicBezTo>
                  <a:pt x="2061" y="2938"/>
                  <a:pt x="2149" y="2909"/>
                  <a:pt x="2227" y="2850"/>
                </a:cubicBezTo>
                <a:cubicBezTo>
                  <a:pt x="2336" y="2781"/>
                  <a:pt x="2394" y="2674"/>
                  <a:pt x="2414" y="2556"/>
                </a:cubicBezTo>
                <a:cubicBezTo>
                  <a:pt x="2434" y="2428"/>
                  <a:pt x="2414" y="2310"/>
                  <a:pt x="2336" y="2212"/>
                </a:cubicBezTo>
                <a:lnTo>
                  <a:pt x="903" y="191"/>
                </a:lnTo>
                <a:cubicBezTo>
                  <a:pt x="814" y="67"/>
                  <a:pt x="673" y="0"/>
                  <a:pt x="5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4"/>
          <p:cNvSpPr/>
          <p:nvPr/>
        </p:nvSpPr>
        <p:spPr>
          <a:xfrm>
            <a:off x="1126906" y="-139722"/>
            <a:ext cx="240639" cy="212188"/>
          </a:xfrm>
          <a:custGeom>
            <a:avLst/>
            <a:gdLst/>
            <a:ahLst/>
            <a:cxnLst/>
            <a:rect l="l" t="t" r="r" b="b"/>
            <a:pathLst>
              <a:path w="2631" h="2230" extrusionOk="0">
                <a:moveTo>
                  <a:pt x="2176" y="1"/>
                </a:moveTo>
                <a:cubicBezTo>
                  <a:pt x="2087" y="1"/>
                  <a:pt x="1997" y="31"/>
                  <a:pt x="1924" y="91"/>
                </a:cubicBezTo>
                <a:lnTo>
                  <a:pt x="197" y="1514"/>
                </a:lnTo>
                <a:cubicBezTo>
                  <a:pt x="21" y="1651"/>
                  <a:pt x="1" y="1906"/>
                  <a:pt x="138" y="2083"/>
                </a:cubicBezTo>
                <a:cubicBezTo>
                  <a:pt x="217" y="2171"/>
                  <a:pt x="335" y="2230"/>
                  <a:pt x="452" y="2230"/>
                </a:cubicBezTo>
                <a:cubicBezTo>
                  <a:pt x="540" y="2230"/>
                  <a:pt x="629" y="2201"/>
                  <a:pt x="707" y="2132"/>
                </a:cubicBezTo>
                <a:lnTo>
                  <a:pt x="2435" y="719"/>
                </a:lnTo>
                <a:cubicBezTo>
                  <a:pt x="2601" y="572"/>
                  <a:pt x="2631" y="317"/>
                  <a:pt x="2483" y="150"/>
                </a:cubicBezTo>
                <a:cubicBezTo>
                  <a:pt x="2406" y="50"/>
                  <a:pt x="2291" y="1"/>
                  <a:pt x="21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4"/>
          <p:cNvSpPr/>
          <p:nvPr/>
        </p:nvSpPr>
        <p:spPr>
          <a:xfrm>
            <a:off x="1125180" y="-145495"/>
            <a:ext cx="247773" cy="223321"/>
          </a:xfrm>
          <a:custGeom>
            <a:avLst/>
            <a:gdLst/>
            <a:ahLst/>
            <a:cxnLst/>
            <a:rect l="l" t="t" r="r" b="b"/>
            <a:pathLst>
              <a:path w="2709" h="2347" extrusionOk="0">
                <a:moveTo>
                  <a:pt x="2198" y="120"/>
                </a:moveTo>
                <a:cubicBezTo>
                  <a:pt x="2297" y="120"/>
                  <a:pt x="2395" y="159"/>
                  <a:pt x="2463" y="247"/>
                </a:cubicBezTo>
                <a:cubicBezTo>
                  <a:pt x="2581" y="394"/>
                  <a:pt x="2561" y="610"/>
                  <a:pt x="2414" y="728"/>
                </a:cubicBezTo>
                <a:lnTo>
                  <a:pt x="687" y="2151"/>
                </a:lnTo>
                <a:cubicBezTo>
                  <a:pt x="628" y="2197"/>
                  <a:pt x="552" y="2220"/>
                  <a:pt x="476" y="2220"/>
                </a:cubicBezTo>
                <a:cubicBezTo>
                  <a:pt x="375" y="2220"/>
                  <a:pt x="273" y="2180"/>
                  <a:pt x="206" y="2102"/>
                </a:cubicBezTo>
                <a:cubicBezTo>
                  <a:pt x="147" y="2033"/>
                  <a:pt x="118" y="1935"/>
                  <a:pt x="127" y="1847"/>
                </a:cubicBezTo>
                <a:cubicBezTo>
                  <a:pt x="138" y="1758"/>
                  <a:pt x="177" y="1670"/>
                  <a:pt x="255" y="1621"/>
                </a:cubicBezTo>
                <a:lnTo>
                  <a:pt x="1972" y="198"/>
                </a:lnTo>
                <a:cubicBezTo>
                  <a:pt x="2041" y="149"/>
                  <a:pt x="2120" y="120"/>
                  <a:pt x="2198" y="120"/>
                </a:cubicBezTo>
                <a:close/>
                <a:moveTo>
                  <a:pt x="2196" y="1"/>
                </a:moveTo>
                <a:cubicBezTo>
                  <a:pt x="2094" y="1"/>
                  <a:pt x="1990" y="36"/>
                  <a:pt x="1904" y="109"/>
                </a:cubicBezTo>
                <a:lnTo>
                  <a:pt x="177" y="1523"/>
                </a:lnTo>
                <a:cubicBezTo>
                  <a:pt x="79" y="1601"/>
                  <a:pt x="20" y="1709"/>
                  <a:pt x="10" y="1837"/>
                </a:cubicBezTo>
                <a:cubicBezTo>
                  <a:pt x="0" y="1964"/>
                  <a:pt x="40" y="2082"/>
                  <a:pt x="118" y="2170"/>
                </a:cubicBezTo>
                <a:cubicBezTo>
                  <a:pt x="206" y="2279"/>
                  <a:pt x="334" y="2347"/>
                  <a:pt x="471" y="2347"/>
                </a:cubicBezTo>
                <a:cubicBezTo>
                  <a:pt x="579" y="2347"/>
                  <a:pt x="677" y="2308"/>
                  <a:pt x="766" y="2239"/>
                </a:cubicBezTo>
                <a:lnTo>
                  <a:pt x="2493" y="816"/>
                </a:lnTo>
                <a:cubicBezTo>
                  <a:pt x="2689" y="659"/>
                  <a:pt x="2709" y="365"/>
                  <a:pt x="2552" y="168"/>
                </a:cubicBezTo>
                <a:cubicBezTo>
                  <a:pt x="2458" y="58"/>
                  <a:pt x="2328" y="1"/>
                  <a:pt x="219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4"/>
          <p:cNvSpPr/>
          <p:nvPr/>
        </p:nvSpPr>
        <p:spPr>
          <a:xfrm>
            <a:off x="601205" y="-212823"/>
            <a:ext cx="202956" cy="188305"/>
          </a:xfrm>
          <a:custGeom>
            <a:avLst/>
            <a:gdLst/>
            <a:ahLst/>
            <a:cxnLst/>
            <a:rect l="l" t="t" r="r" b="b"/>
            <a:pathLst>
              <a:path w="2219" h="1979" extrusionOk="0">
                <a:moveTo>
                  <a:pt x="1775" y="1"/>
                </a:moveTo>
                <a:cubicBezTo>
                  <a:pt x="1678" y="1"/>
                  <a:pt x="1581" y="35"/>
                  <a:pt x="1503" y="104"/>
                </a:cubicBezTo>
                <a:lnTo>
                  <a:pt x="188" y="1272"/>
                </a:lnTo>
                <a:cubicBezTo>
                  <a:pt x="20" y="1419"/>
                  <a:pt x="1" y="1674"/>
                  <a:pt x="148" y="1841"/>
                </a:cubicBezTo>
                <a:cubicBezTo>
                  <a:pt x="236" y="1929"/>
                  <a:pt x="345" y="1979"/>
                  <a:pt x="452" y="1979"/>
                </a:cubicBezTo>
                <a:cubicBezTo>
                  <a:pt x="550" y="1979"/>
                  <a:pt x="648" y="1939"/>
                  <a:pt x="717" y="1870"/>
                </a:cubicBezTo>
                <a:lnTo>
                  <a:pt x="2032" y="703"/>
                </a:lnTo>
                <a:cubicBezTo>
                  <a:pt x="2199" y="555"/>
                  <a:pt x="2218" y="300"/>
                  <a:pt x="2072" y="134"/>
                </a:cubicBezTo>
                <a:cubicBezTo>
                  <a:pt x="1993" y="45"/>
                  <a:pt x="1885" y="1"/>
                  <a:pt x="17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4"/>
          <p:cNvSpPr/>
          <p:nvPr/>
        </p:nvSpPr>
        <p:spPr>
          <a:xfrm>
            <a:off x="595845" y="-218691"/>
            <a:ext cx="214663" cy="199533"/>
          </a:xfrm>
          <a:custGeom>
            <a:avLst/>
            <a:gdLst/>
            <a:ahLst/>
            <a:cxnLst/>
            <a:rect l="l" t="t" r="r" b="b"/>
            <a:pathLst>
              <a:path w="2347" h="2097" extrusionOk="0">
                <a:moveTo>
                  <a:pt x="1826" y="124"/>
                </a:moveTo>
                <a:cubicBezTo>
                  <a:pt x="1924" y="124"/>
                  <a:pt x="2013" y="163"/>
                  <a:pt x="2081" y="232"/>
                </a:cubicBezTo>
                <a:cubicBezTo>
                  <a:pt x="2209" y="379"/>
                  <a:pt x="2199" y="595"/>
                  <a:pt x="2052" y="723"/>
                </a:cubicBezTo>
                <a:lnTo>
                  <a:pt x="737" y="1890"/>
                </a:lnTo>
                <a:cubicBezTo>
                  <a:pt x="674" y="1944"/>
                  <a:pt x="591" y="1972"/>
                  <a:pt x="509" y="1972"/>
                </a:cubicBezTo>
                <a:cubicBezTo>
                  <a:pt x="414" y="1972"/>
                  <a:pt x="319" y="1935"/>
                  <a:pt x="256" y="1861"/>
                </a:cubicBezTo>
                <a:cubicBezTo>
                  <a:pt x="129" y="1724"/>
                  <a:pt x="138" y="1497"/>
                  <a:pt x="286" y="1380"/>
                </a:cubicBezTo>
                <a:lnTo>
                  <a:pt x="1601" y="212"/>
                </a:lnTo>
                <a:cubicBezTo>
                  <a:pt x="1669" y="153"/>
                  <a:pt x="1748" y="124"/>
                  <a:pt x="1826" y="124"/>
                </a:cubicBezTo>
                <a:close/>
                <a:moveTo>
                  <a:pt x="1824" y="0"/>
                </a:moveTo>
                <a:cubicBezTo>
                  <a:pt x="1716" y="0"/>
                  <a:pt x="1608" y="38"/>
                  <a:pt x="1522" y="114"/>
                </a:cubicBezTo>
                <a:lnTo>
                  <a:pt x="207" y="1292"/>
                </a:lnTo>
                <a:cubicBezTo>
                  <a:pt x="11" y="1458"/>
                  <a:pt x="1" y="1753"/>
                  <a:pt x="168" y="1939"/>
                </a:cubicBezTo>
                <a:cubicBezTo>
                  <a:pt x="256" y="2038"/>
                  <a:pt x="384" y="2096"/>
                  <a:pt x="511" y="2096"/>
                </a:cubicBezTo>
                <a:cubicBezTo>
                  <a:pt x="629" y="2096"/>
                  <a:pt x="737" y="2057"/>
                  <a:pt x="816" y="1979"/>
                </a:cubicBezTo>
                <a:lnTo>
                  <a:pt x="2131" y="811"/>
                </a:lnTo>
                <a:cubicBezTo>
                  <a:pt x="2327" y="644"/>
                  <a:pt x="2347" y="350"/>
                  <a:pt x="2170" y="153"/>
                </a:cubicBezTo>
                <a:cubicBezTo>
                  <a:pt x="2079" y="52"/>
                  <a:pt x="1952" y="0"/>
                  <a:pt x="18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4"/>
          <p:cNvSpPr/>
          <p:nvPr/>
        </p:nvSpPr>
        <p:spPr>
          <a:xfrm>
            <a:off x="881188" y="-102715"/>
            <a:ext cx="170579" cy="248440"/>
          </a:xfrm>
          <a:custGeom>
            <a:avLst/>
            <a:gdLst/>
            <a:ahLst/>
            <a:cxnLst/>
            <a:rect l="l" t="t" r="r" b="b"/>
            <a:pathLst>
              <a:path w="1865" h="2611" extrusionOk="0">
                <a:moveTo>
                  <a:pt x="459" y="1"/>
                </a:moveTo>
                <a:cubicBezTo>
                  <a:pt x="395" y="1"/>
                  <a:pt x="329" y="16"/>
                  <a:pt x="265" y="50"/>
                </a:cubicBezTo>
                <a:cubicBezTo>
                  <a:pt x="69" y="148"/>
                  <a:pt x="0" y="393"/>
                  <a:pt x="98" y="589"/>
                </a:cubicBezTo>
                <a:lnTo>
                  <a:pt x="1040" y="2395"/>
                </a:lnTo>
                <a:cubicBezTo>
                  <a:pt x="1119" y="2532"/>
                  <a:pt x="1256" y="2611"/>
                  <a:pt x="1404" y="2611"/>
                </a:cubicBezTo>
                <a:cubicBezTo>
                  <a:pt x="1463" y="2611"/>
                  <a:pt x="1531" y="2601"/>
                  <a:pt x="1590" y="2571"/>
                </a:cubicBezTo>
                <a:cubicBezTo>
                  <a:pt x="1786" y="2464"/>
                  <a:pt x="1865" y="2218"/>
                  <a:pt x="1757" y="2022"/>
                </a:cubicBezTo>
                <a:lnTo>
                  <a:pt x="815" y="216"/>
                </a:lnTo>
                <a:cubicBezTo>
                  <a:pt x="740" y="80"/>
                  <a:pt x="604" y="1"/>
                  <a:pt x="45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4"/>
          <p:cNvSpPr/>
          <p:nvPr/>
        </p:nvSpPr>
        <p:spPr>
          <a:xfrm>
            <a:off x="879372" y="-108869"/>
            <a:ext cx="173322" cy="259955"/>
          </a:xfrm>
          <a:custGeom>
            <a:avLst/>
            <a:gdLst/>
            <a:ahLst/>
            <a:cxnLst/>
            <a:rect l="l" t="t" r="r" b="b"/>
            <a:pathLst>
              <a:path w="1895" h="2732" extrusionOk="0">
                <a:moveTo>
                  <a:pt x="471" y="121"/>
                </a:moveTo>
                <a:cubicBezTo>
                  <a:pt x="599" y="121"/>
                  <a:pt x="717" y="190"/>
                  <a:pt x="776" y="308"/>
                </a:cubicBezTo>
                <a:lnTo>
                  <a:pt x="1728" y="2114"/>
                </a:lnTo>
                <a:cubicBezTo>
                  <a:pt x="1767" y="2192"/>
                  <a:pt x="1777" y="2290"/>
                  <a:pt x="1747" y="2378"/>
                </a:cubicBezTo>
                <a:cubicBezTo>
                  <a:pt x="1718" y="2467"/>
                  <a:pt x="1659" y="2535"/>
                  <a:pt x="1581" y="2574"/>
                </a:cubicBezTo>
                <a:cubicBezTo>
                  <a:pt x="1530" y="2601"/>
                  <a:pt x="1476" y="2613"/>
                  <a:pt x="1421" y="2613"/>
                </a:cubicBezTo>
                <a:cubicBezTo>
                  <a:pt x="1296" y="2613"/>
                  <a:pt x="1174" y="2547"/>
                  <a:pt x="1119" y="2437"/>
                </a:cubicBezTo>
                <a:lnTo>
                  <a:pt x="168" y="622"/>
                </a:lnTo>
                <a:cubicBezTo>
                  <a:pt x="128" y="543"/>
                  <a:pt x="118" y="455"/>
                  <a:pt x="148" y="367"/>
                </a:cubicBezTo>
                <a:cubicBezTo>
                  <a:pt x="177" y="278"/>
                  <a:pt x="236" y="200"/>
                  <a:pt x="314" y="160"/>
                </a:cubicBezTo>
                <a:cubicBezTo>
                  <a:pt x="364" y="131"/>
                  <a:pt x="423" y="121"/>
                  <a:pt x="471" y="121"/>
                </a:cubicBezTo>
                <a:close/>
                <a:moveTo>
                  <a:pt x="477" y="1"/>
                </a:moveTo>
                <a:cubicBezTo>
                  <a:pt x="406" y="1"/>
                  <a:pt x="334" y="17"/>
                  <a:pt x="266" y="53"/>
                </a:cubicBezTo>
                <a:cubicBezTo>
                  <a:pt x="148" y="112"/>
                  <a:pt x="69" y="210"/>
                  <a:pt x="30" y="328"/>
                </a:cubicBezTo>
                <a:cubicBezTo>
                  <a:pt x="0" y="445"/>
                  <a:pt x="11" y="572"/>
                  <a:pt x="69" y="681"/>
                </a:cubicBezTo>
                <a:lnTo>
                  <a:pt x="1012" y="2486"/>
                </a:lnTo>
                <a:cubicBezTo>
                  <a:pt x="1090" y="2643"/>
                  <a:pt x="1247" y="2731"/>
                  <a:pt x="1424" y="2731"/>
                </a:cubicBezTo>
                <a:cubicBezTo>
                  <a:pt x="1492" y="2731"/>
                  <a:pt x="1571" y="2722"/>
                  <a:pt x="1640" y="2683"/>
                </a:cubicBezTo>
                <a:cubicBezTo>
                  <a:pt x="1747" y="2624"/>
                  <a:pt x="1826" y="2526"/>
                  <a:pt x="1865" y="2408"/>
                </a:cubicBezTo>
                <a:cubicBezTo>
                  <a:pt x="1895" y="2290"/>
                  <a:pt x="1885" y="2172"/>
                  <a:pt x="1836" y="2055"/>
                </a:cubicBezTo>
                <a:lnTo>
                  <a:pt x="884" y="249"/>
                </a:lnTo>
                <a:cubicBezTo>
                  <a:pt x="801" y="91"/>
                  <a:pt x="642" y="1"/>
                  <a:pt x="4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4"/>
          <p:cNvSpPr/>
          <p:nvPr/>
        </p:nvSpPr>
        <p:spPr>
          <a:xfrm>
            <a:off x="1255561" y="-85729"/>
            <a:ext cx="223627" cy="216375"/>
          </a:xfrm>
          <a:custGeom>
            <a:avLst/>
            <a:gdLst/>
            <a:ahLst/>
            <a:cxnLst/>
            <a:rect l="l" t="t" r="r" b="b"/>
            <a:pathLst>
              <a:path w="2445" h="2274" extrusionOk="0">
                <a:moveTo>
                  <a:pt x="466" y="1"/>
                </a:moveTo>
                <a:cubicBezTo>
                  <a:pt x="336" y="1"/>
                  <a:pt x="209" y="61"/>
                  <a:pt x="128" y="173"/>
                </a:cubicBezTo>
                <a:cubicBezTo>
                  <a:pt x="1" y="359"/>
                  <a:pt x="50" y="614"/>
                  <a:pt x="236" y="732"/>
                </a:cubicBezTo>
                <a:cubicBezTo>
                  <a:pt x="786" y="1105"/>
                  <a:pt x="1267" y="1567"/>
                  <a:pt x="1659" y="2106"/>
                </a:cubicBezTo>
                <a:cubicBezTo>
                  <a:pt x="1738" y="2214"/>
                  <a:pt x="1865" y="2273"/>
                  <a:pt x="1983" y="2273"/>
                </a:cubicBezTo>
                <a:cubicBezTo>
                  <a:pt x="2071" y="2273"/>
                  <a:pt x="2150" y="2253"/>
                  <a:pt x="2218" y="2195"/>
                </a:cubicBezTo>
                <a:cubicBezTo>
                  <a:pt x="2405" y="2067"/>
                  <a:pt x="2444" y="1811"/>
                  <a:pt x="2316" y="1635"/>
                </a:cubicBezTo>
                <a:cubicBezTo>
                  <a:pt x="1865" y="1017"/>
                  <a:pt x="1315" y="487"/>
                  <a:pt x="687" y="65"/>
                </a:cubicBezTo>
                <a:cubicBezTo>
                  <a:pt x="619" y="21"/>
                  <a:pt x="542" y="1"/>
                  <a:pt x="4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4"/>
          <p:cNvSpPr/>
          <p:nvPr/>
        </p:nvSpPr>
        <p:spPr>
          <a:xfrm>
            <a:off x="1249384" y="-91784"/>
            <a:ext cx="236066" cy="227698"/>
          </a:xfrm>
          <a:custGeom>
            <a:avLst/>
            <a:gdLst/>
            <a:ahLst/>
            <a:cxnLst/>
            <a:rect l="l" t="t" r="r" b="b"/>
            <a:pathLst>
              <a:path w="2581" h="2393" extrusionOk="0">
                <a:moveTo>
                  <a:pt x="530" y="116"/>
                </a:moveTo>
                <a:cubicBezTo>
                  <a:pt x="598" y="116"/>
                  <a:pt x="668" y="136"/>
                  <a:pt x="716" y="175"/>
                </a:cubicBezTo>
                <a:cubicBezTo>
                  <a:pt x="1344" y="597"/>
                  <a:pt x="1884" y="1117"/>
                  <a:pt x="2336" y="1735"/>
                </a:cubicBezTo>
                <a:cubicBezTo>
                  <a:pt x="2384" y="1804"/>
                  <a:pt x="2404" y="1892"/>
                  <a:pt x="2395" y="1990"/>
                </a:cubicBezTo>
                <a:cubicBezTo>
                  <a:pt x="2375" y="2079"/>
                  <a:pt x="2326" y="2157"/>
                  <a:pt x="2257" y="2206"/>
                </a:cubicBezTo>
                <a:cubicBezTo>
                  <a:pt x="2198" y="2250"/>
                  <a:pt x="2125" y="2271"/>
                  <a:pt x="2053" y="2271"/>
                </a:cubicBezTo>
                <a:cubicBezTo>
                  <a:pt x="1946" y="2271"/>
                  <a:pt x="1841" y="2225"/>
                  <a:pt x="1776" y="2138"/>
                </a:cubicBezTo>
                <a:cubicBezTo>
                  <a:pt x="1383" y="1588"/>
                  <a:pt x="893" y="1127"/>
                  <a:pt x="334" y="744"/>
                </a:cubicBezTo>
                <a:cubicBezTo>
                  <a:pt x="177" y="646"/>
                  <a:pt x="138" y="430"/>
                  <a:pt x="245" y="273"/>
                </a:cubicBezTo>
                <a:cubicBezTo>
                  <a:pt x="295" y="195"/>
                  <a:pt x="373" y="145"/>
                  <a:pt x="461" y="126"/>
                </a:cubicBezTo>
                <a:cubicBezTo>
                  <a:pt x="481" y="126"/>
                  <a:pt x="511" y="116"/>
                  <a:pt x="530" y="116"/>
                </a:cubicBezTo>
                <a:close/>
                <a:moveTo>
                  <a:pt x="528" y="1"/>
                </a:moveTo>
                <a:cubicBezTo>
                  <a:pt x="499" y="1"/>
                  <a:pt x="470" y="3"/>
                  <a:pt x="441" y="8"/>
                </a:cubicBezTo>
                <a:cubicBezTo>
                  <a:pt x="314" y="28"/>
                  <a:pt x="216" y="106"/>
                  <a:pt x="147" y="204"/>
                </a:cubicBezTo>
                <a:cubicBezTo>
                  <a:pt x="0" y="420"/>
                  <a:pt x="59" y="705"/>
                  <a:pt x="275" y="842"/>
                </a:cubicBezTo>
                <a:cubicBezTo>
                  <a:pt x="814" y="1215"/>
                  <a:pt x="1296" y="1667"/>
                  <a:pt x="1678" y="2206"/>
                </a:cubicBezTo>
                <a:cubicBezTo>
                  <a:pt x="1767" y="2324"/>
                  <a:pt x="1904" y="2393"/>
                  <a:pt x="2051" y="2393"/>
                </a:cubicBezTo>
                <a:cubicBezTo>
                  <a:pt x="2149" y="2393"/>
                  <a:pt x="2247" y="2363"/>
                  <a:pt x="2326" y="2304"/>
                </a:cubicBezTo>
                <a:cubicBezTo>
                  <a:pt x="2532" y="2157"/>
                  <a:pt x="2581" y="1863"/>
                  <a:pt x="2424" y="1657"/>
                </a:cubicBezTo>
                <a:cubicBezTo>
                  <a:pt x="1972" y="1039"/>
                  <a:pt x="1423" y="509"/>
                  <a:pt x="785" y="77"/>
                </a:cubicBezTo>
                <a:cubicBezTo>
                  <a:pt x="711" y="25"/>
                  <a:pt x="619" y="1"/>
                  <a:pt x="5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4"/>
          <p:cNvSpPr/>
          <p:nvPr/>
        </p:nvSpPr>
        <p:spPr>
          <a:xfrm>
            <a:off x="39601" y="-155528"/>
            <a:ext cx="235243" cy="261192"/>
          </a:xfrm>
          <a:custGeom>
            <a:avLst/>
            <a:gdLst/>
            <a:ahLst/>
            <a:cxnLst/>
            <a:rect l="l" t="t" r="r" b="b"/>
            <a:pathLst>
              <a:path w="2572" h="2745" extrusionOk="0">
                <a:moveTo>
                  <a:pt x="2128" y="1"/>
                </a:moveTo>
                <a:cubicBezTo>
                  <a:pt x="2031" y="1"/>
                  <a:pt x="1934" y="35"/>
                  <a:pt x="1856" y="104"/>
                </a:cubicBezTo>
                <a:cubicBezTo>
                  <a:pt x="1198" y="693"/>
                  <a:pt x="609" y="1370"/>
                  <a:pt x="118" y="2116"/>
                </a:cubicBezTo>
                <a:cubicBezTo>
                  <a:pt x="0" y="2302"/>
                  <a:pt x="50" y="2548"/>
                  <a:pt x="236" y="2675"/>
                </a:cubicBezTo>
                <a:cubicBezTo>
                  <a:pt x="305" y="2714"/>
                  <a:pt x="384" y="2744"/>
                  <a:pt x="462" y="2744"/>
                </a:cubicBezTo>
                <a:cubicBezTo>
                  <a:pt x="589" y="2744"/>
                  <a:pt x="717" y="2675"/>
                  <a:pt x="796" y="2557"/>
                </a:cubicBezTo>
                <a:cubicBezTo>
                  <a:pt x="1247" y="1871"/>
                  <a:pt x="1786" y="1253"/>
                  <a:pt x="2395" y="703"/>
                </a:cubicBezTo>
                <a:cubicBezTo>
                  <a:pt x="2562" y="556"/>
                  <a:pt x="2571" y="300"/>
                  <a:pt x="2425" y="134"/>
                </a:cubicBezTo>
                <a:cubicBezTo>
                  <a:pt x="2346" y="45"/>
                  <a:pt x="2238" y="1"/>
                  <a:pt x="212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4"/>
          <p:cNvSpPr/>
          <p:nvPr/>
        </p:nvSpPr>
        <p:spPr>
          <a:xfrm>
            <a:off x="37784" y="-161300"/>
            <a:ext cx="243384" cy="272323"/>
          </a:xfrm>
          <a:custGeom>
            <a:avLst/>
            <a:gdLst/>
            <a:ahLst/>
            <a:cxnLst/>
            <a:rect l="l" t="t" r="r" b="b"/>
            <a:pathLst>
              <a:path w="2661" h="2862" extrusionOk="0">
                <a:moveTo>
                  <a:pt x="2150" y="123"/>
                </a:moveTo>
                <a:cubicBezTo>
                  <a:pt x="2238" y="123"/>
                  <a:pt x="2336" y="162"/>
                  <a:pt x="2405" y="231"/>
                </a:cubicBezTo>
                <a:cubicBezTo>
                  <a:pt x="2533" y="378"/>
                  <a:pt x="2513" y="594"/>
                  <a:pt x="2376" y="722"/>
                </a:cubicBezTo>
                <a:cubicBezTo>
                  <a:pt x="1758" y="1271"/>
                  <a:pt x="1218" y="1900"/>
                  <a:pt x="766" y="2586"/>
                </a:cubicBezTo>
                <a:cubicBezTo>
                  <a:pt x="697" y="2681"/>
                  <a:pt x="582" y="2736"/>
                  <a:pt x="467" y="2736"/>
                </a:cubicBezTo>
                <a:cubicBezTo>
                  <a:pt x="404" y="2736"/>
                  <a:pt x="341" y="2719"/>
                  <a:pt x="286" y="2685"/>
                </a:cubicBezTo>
                <a:cubicBezTo>
                  <a:pt x="207" y="2626"/>
                  <a:pt x="158" y="2557"/>
                  <a:pt x="138" y="2458"/>
                </a:cubicBezTo>
                <a:cubicBezTo>
                  <a:pt x="119" y="2371"/>
                  <a:pt x="138" y="2282"/>
                  <a:pt x="188" y="2203"/>
                </a:cubicBezTo>
                <a:cubicBezTo>
                  <a:pt x="678" y="1468"/>
                  <a:pt x="1257" y="800"/>
                  <a:pt x="1915" y="212"/>
                </a:cubicBezTo>
                <a:cubicBezTo>
                  <a:pt x="1983" y="153"/>
                  <a:pt x="2062" y="123"/>
                  <a:pt x="2150" y="123"/>
                </a:cubicBezTo>
                <a:close/>
                <a:moveTo>
                  <a:pt x="2152" y="1"/>
                </a:moveTo>
                <a:cubicBezTo>
                  <a:pt x="2041" y="1"/>
                  <a:pt x="1928" y="41"/>
                  <a:pt x="1836" y="123"/>
                </a:cubicBezTo>
                <a:cubicBezTo>
                  <a:pt x="1169" y="712"/>
                  <a:pt x="580" y="1389"/>
                  <a:pt x="90" y="2135"/>
                </a:cubicBezTo>
                <a:cubicBezTo>
                  <a:pt x="20" y="2243"/>
                  <a:pt x="1" y="2371"/>
                  <a:pt x="20" y="2488"/>
                </a:cubicBezTo>
                <a:cubicBezTo>
                  <a:pt x="50" y="2606"/>
                  <a:pt x="119" y="2714"/>
                  <a:pt x="227" y="2783"/>
                </a:cubicBezTo>
                <a:cubicBezTo>
                  <a:pt x="295" y="2831"/>
                  <a:pt x="384" y="2861"/>
                  <a:pt x="482" y="2861"/>
                </a:cubicBezTo>
                <a:cubicBezTo>
                  <a:pt x="629" y="2861"/>
                  <a:pt x="776" y="2783"/>
                  <a:pt x="864" y="2645"/>
                </a:cubicBezTo>
                <a:cubicBezTo>
                  <a:pt x="1316" y="1968"/>
                  <a:pt x="1846" y="1350"/>
                  <a:pt x="2454" y="810"/>
                </a:cubicBezTo>
                <a:cubicBezTo>
                  <a:pt x="2641" y="643"/>
                  <a:pt x="2661" y="349"/>
                  <a:pt x="2493" y="153"/>
                </a:cubicBezTo>
                <a:cubicBezTo>
                  <a:pt x="2405" y="53"/>
                  <a:pt x="2279" y="1"/>
                  <a:pt x="2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4"/>
          <p:cNvSpPr/>
          <p:nvPr/>
        </p:nvSpPr>
        <p:spPr>
          <a:xfrm>
            <a:off x="-274177" y="-93147"/>
            <a:ext cx="213658" cy="239782"/>
          </a:xfrm>
          <a:custGeom>
            <a:avLst/>
            <a:gdLst/>
            <a:ahLst/>
            <a:cxnLst/>
            <a:rect l="l" t="t" r="r" b="b"/>
            <a:pathLst>
              <a:path w="2336" h="2520" extrusionOk="0">
                <a:moveTo>
                  <a:pt x="450" y="1"/>
                </a:moveTo>
                <a:cubicBezTo>
                  <a:pt x="360" y="1"/>
                  <a:pt x="270" y="31"/>
                  <a:pt x="197" y="95"/>
                </a:cubicBezTo>
                <a:cubicBezTo>
                  <a:pt x="30" y="233"/>
                  <a:pt x="0" y="488"/>
                  <a:pt x="148" y="665"/>
                </a:cubicBezTo>
                <a:lnTo>
                  <a:pt x="1570" y="2382"/>
                </a:lnTo>
                <a:cubicBezTo>
                  <a:pt x="1649" y="2470"/>
                  <a:pt x="1767" y="2520"/>
                  <a:pt x="1884" y="2520"/>
                </a:cubicBezTo>
                <a:cubicBezTo>
                  <a:pt x="1973" y="2520"/>
                  <a:pt x="2061" y="2490"/>
                  <a:pt x="2140" y="2431"/>
                </a:cubicBezTo>
                <a:cubicBezTo>
                  <a:pt x="2307" y="2284"/>
                  <a:pt x="2336" y="2038"/>
                  <a:pt x="2189" y="1862"/>
                </a:cubicBezTo>
                <a:lnTo>
                  <a:pt x="766" y="145"/>
                </a:lnTo>
                <a:cubicBezTo>
                  <a:pt x="683" y="51"/>
                  <a:pt x="566" y="1"/>
                  <a:pt x="4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4"/>
          <p:cNvSpPr/>
          <p:nvPr/>
        </p:nvSpPr>
        <p:spPr>
          <a:xfrm>
            <a:off x="-280446" y="-98959"/>
            <a:ext cx="221798" cy="251771"/>
          </a:xfrm>
          <a:custGeom>
            <a:avLst/>
            <a:gdLst/>
            <a:ahLst/>
            <a:cxnLst/>
            <a:rect l="l" t="t" r="r" b="b"/>
            <a:pathLst>
              <a:path w="2425" h="2646" extrusionOk="0">
                <a:moveTo>
                  <a:pt x="521" y="124"/>
                </a:moveTo>
                <a:cubicBezTo>
                  <a:pt x="619" y="124"/>
                  <a:pt x="717" y="164"/>
                  <a:pt x="786" y="242"/>
                </a:cubicBezTo>
                <a:lnTo>
                  <a:pt x="2219" y="1959"/>
                </a:lnTo>
                <a:cubicBezTo>
                  <a:pt x="2278" y="2028"/>
                  <a:pt x="2297" y="2116"/>
                  <a:pt x="2297" y="2214"/>
                </a:cubicBezTo>
                <a:cubicBezTo>
                  <a:pt x="2287" y="2303"/>
                  <a:pt x="2238" y="2381"/>
                  <a:pt x="2169" y="2440"/>
                </a:cubicBezTo>
                <a:cubicBezTo>
                  <a:pt x="2108" y="2492"/>
                  <a:pt x="2030" y="2518"/>
                  <a:pt x="1952" y="2518"/>
                </a:cubicBezTo>
                <a:cubicBezTo>
                  <a:pt x="1854" y="2518"/>
                  <a:pt x="1754" y="2478"/>
                  <a:pt x="1689" y="2401"/>
                </a:cubicBezTo>
                <a:lnTo>
                  <a:pt x="256" y="683"/>
                </a:lnTo>
                <a:cubicBezTo>
                  <a:pt x="138" y="537"/>
                  <a:pt x="158" y="321"/>
                  <a:pt x="305" y="203"/>
                </a:cubicBezTo>
                <a:cubicBezTo>
                  <a:pt x="364" y="144"/>
                  <a:pt x="442" y="124"/>
                  <a:pt x="521" y="124"/>
                </a:cubicBezTo>
                <a:close/>
                <a:moveTo>
                  <a:pt x="525" y="0"/>
                </a:moveTo>
                <a:cubicBezTo>
                  <a:pt x="420" y="0"/>
                  <a:pt x="313" y="35"/>
                  <a:pt x="226" y="105"/>
                </a:cubicBezTo>
                <a:cubicBezTo>
                  <a:pt x="30" y="271"/>
                  <a:pt x="1" y="566"/>
                  <a:pt x="167" y="762"/>
                </a:cubicBezTo>
                <a:lnTo>
                  <a:pt x="1600" y="2480"/>
                </a:lnTo>
                <a:cubicBezTo>
                  <a:pt x="1679" y="2578"/>
                  <a:pt x="1816" y="2646"/>
                  <a:pt x="1953" y="2646"/>
                </a:cubicBezTo>
                <a:cubicBezTo>
                  <a:pt x="2062" y="2646"/>
                  <a:pt x="2160" y="2607"/>
                  <a:pt x="2248" y="2538"/>
                </a:cubicBezTo>
                <a:cubicBezTo>
                  <a:pt x="2346" y="2460"/>
                  <a:pt x="2405" y="2342"/>
                  <a:pt x="2415" y="2224"/>
                </a:cubicBezTo>
                <a:cubicBezTo>
                  <a:pt x="2424" y="2096"/>
                  <a:pt x="2385" y="1979"/>
                  <a:pt x="2307" y="1881"/>
                </a:cubicBezTo>
                <a:lnTo>
                  <a:pt x="874" y="164"/>
                </a:lnTo>
                <a:cubicBezTo>
                  <a:pt x="787" y="55"/>
                  <a:pt x="657" y="0"/>
                  <a:pt x="5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4"/>
          <p:cNvSpPr/>
          <p:nvPr/>
        </p:nvSpPr>
        <p:spPr>
          <a:xfrm>
            <a:off x="-528272" y="-135081"/>
            <a:ext cx="176889" cy="206860"/>
          </a:xfrm>
          <a:custGeom>
            <a:avLst/>
            <a:gdLst/>
            <a:ahLst/>
            <a:cxnLst/>
            <a:rect l="l" t="t" r="r" b="b"/>
            <a:pathLst>
              <a:path w="1934" h="2174" extrusionOk="0">
                <a:moveTo>
                  <a:pt x="1472" y="0"/>
                </a:moveTo>
                <a:cubicBezTo>
                  <a:pt x="1350" y="0"/>
                  <a:pt x="1230" y="57"/>
                  <a:pt x="1149" y="161"/>
                </a:cubicBezTo>
                <a:lnTo>
                  <a:pt x="138" y="1535"/>
                </a:lnTo>
                <a:cubicBezTo>
                  <a:pt x="1" y="1712"/>
                  <a:pt x="40" y="1967"/>
                  <a:pt x="217" y="2095"/>
                </a:cubicBezTo>
                <a:cubicBezTo>
                  <a:pt x="295" y="2154"/>
                  <a:pt x="374" y="2173"/>
                  <a:pt x="462" y="2173"/>
                </a:cubicBezTo>
                <a:cubicBezTo>
                  <a:pt x="579" y="2173"/>
                  <a:pt x="707" y="2124"/>
                  <a:pt x="786" y="2016"/>
                </a:cubicBezTo>
                <a:lnTo>
                  <a:pt x="1796" y="643"/>
                </a:lnTo>
                <a:cubicBezTo>
                  <a:pt x="1934" y="466"/>
                  <a:pt x="1894" y="211"/>
                  <a:pt x="1718" y="83"/>
                </a:cubicBezTo>
                <a:cubicBezTo>
                  <a:pt x="1642" y="27"/>
                  <a:pt x="1556" y="0"/>
                  <a:pt x="14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4"/>
          <p:cNvSpPr/>
          <p:nvPr/>
        </p:nvSpPr>
        <p:spPr>
          <a:xfrm>
            <a:off x="-534539" y="-141045"/>
            <a:ext cx="189512" cy="218183"/>
          </a:xfrm>
          <a:custGeom>
            <a:avLst/>
            <a:gdLst/>
            <a:ahLst/>
            <a:cxnLst/>
            <a:rect l="l" t="t" r="r" b="b"/>
            <a:pathLst>
              <a:path w="2072" h="2293" extrusionOk="0">
                <a:moveTo>
                  <a:pt x="1542" y="123"/>
                </a:moveTo>
                <a:cubicBezTo>
                  <a:pt x="1620" y="123"/>
                  <a:pt x="1689" y="143"/>
                  <a:pt x="1748" y="192"/>
                </a:cubicBezTo>
                <a:cubicBezTo>
                  <a:pt x="1905" y="300"/>
                  <a:pt x="1934" y="516"/>
                  <a:pt x="1817" y="673"/>
                </a:cubicBezTo>
                <a:lnTo>
                  <a:pt x="805" y="2037"/>
                </a:lnTo>
                <a:cubicBezTo>
                  <a:pt x="741" y="2125"/>
                  <a:pt x="634" y="2175"/>
                  <a:pt x="527" y="2175"/>
                </a:cubicBezTo>
                <a:cubicBezTo>
                  <a:pt x="455" y="2175"/>
                  <a:pt x="384" y="2153"/>
                  <a:pt x="325" y="2105"/>
                </a:cubicBezTo>
                <a:cubicBezTo>
                  <a:pt x="247" y="2057"/>
                  <a:pt x="207" y="1978"/>
                  <a:pt x="188" y="1880"/>
                </a:cubicBezTo>
                <a:cubicBezTo>
                  <a:pt x="177" y="1791"/>
                  <a:pt x="197" y="1704"/>
                  <a:pt x="256" y="1625"/>
                </a:cubicBezTo>
                <a:lnTo>
                  <a:pt x="1267" y="261"/>
                </a:lnTo>
                <a:cubicBezTo>
                  <a:pt x="1326" y="192"/>
                  <a:pt x="1404" y="143"/>
                  <a:pt x="1492" y="123"/>
                </a:cubicBezTo>
                <a:close/>
                <a:moveTo>
                  <a:pt x="1539" y="0"/>
                </a:moveTo>
                <a:cubicBezTo>
                  <a:pt x="1517" y="0"/>
                  <a:pt x="1495" y="2"/>
                  <a:pt x="1473" y="5"/>
                </a:cubicBezTo>
                <a:cubicBezTo>
                  <a:pt x="1355" y="25"/>
                  <a:pt x="1247" y="94"/>
                  <a:pt x="1169" y="192"/>
                </a:cubicBezTo>
                <a:lnTo>
                  <a:pt x="158" y="1556"/>
                </a:lnTo>
                <a:cubicBezTo>
                  <a:pt x="1" y="1762"/>
                  <a:pt x="50" y="2057"/>
                  <a:pt x="256" y="2204"/>
                </a:cubicBezTo>
                <a:cubicBezTo>
                  <a:pt x="334" y="2262"/>
                  <a:pt x="433" y="2292"/>
                  <a:pt x="531" y="2292"/>
                </a:cubicBezTo>
                <a:cubicBezTo>
                  <a:pt x="678" y="2292"/>
                  <a:pt x="816" y="2223"/>
                  <a:pt x="904" y="2105"/>
                </a:cubicBezTo>
                <a:lnTo>
                  <a:pt x="1915" y="742"/>
                </a:lnTo>
                <a:cubicBezTo>
                  <a:pt x="2072" y="535"/>
                  <a:pt x="2022" y="251"/>
                  <a:pt x="1817" y="94"/>
                </a:cubicBezTo>
                <a:cubicBezTo>
                  <a:pt x="1736" y="37"/>
                  <a:pt x="1641" y="0"/>
                  <a:pt x="153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4"/>
          <p:cNvSpPr/>
          <p:nvPr/>
        </p:nvSpPr>
        <p:spPr>
          <a:xfrm>
            <a:off x="-424798" y="209758"/>
            <a:ext cx="245030" cy="166896"/>
          </a:xfrm>
          <a:custGeom>
            <a:avLst/>
            <a:gdLst/>
            <a:ahLst/>
            <a:cxnLst/>
            <a:rect l="l" t="t" r="r" b="b"/>
            <a:pathLst>
              <a:path w="2679" h="1754" extrusionOk="0">
                <a:moveTo>
                  <a:pt x="463" y="0"/>
                </a:moveTo>
                <a:cubicBezTo>
                  <a:pt x="338" y="0"/>
                  <a:pt x="214" y="57"/>
                  <a:pt x="138" y="164"/>
                </a:cubicBezTo>
                <a:cubicBezTo>
                  <a:pt x="0" y="340"/>
                  <a:pt x="39" y="596"/>
                  <a:pt x="216" y="723"/>
                </a:cubicBezTo>
                <a:cubicBezTo>
                  <a:pt x="785" y="1155"/>
                  <a:pt x="1423" y="1488"/>
                  <a:pt x="2090" y="1734"/>
                </a:cubicBezTo>
                <a:cubicBezTo>
                  <a:pt x="2139" y="1743"/>
                  <a:pt x="2179" y="1753"/>
                  <a:pt x="2227" y="1753"/>
                </a:cubicBezTo>
                <a:cubicBezTo>
                  <a:pt x="2395" y="1753"/>
                  <a:pt x="2552" y="1655"/>
                  <a:pt x="2611" y="1488"/>
                </a:cubicBezTo>
                <a:cubicBezTo>
                  <a:pt x="2679" y="1282"/>
                  <a:pt x="2571" y="1047"/>
                  <a:pt x="2365" y="968"/>
                </a:cubicBezTo>
                <a:cubicBezTo>
                  <a:pt x="1767" y="762"/>
                  <a:pt x="1207" y="458"/>
                  <a:pt x="697" y="75"/>
                </a:cubicBezTo>
                <a:cubicBezTo>
                  <a:pt x="627" y="25"/>
                  <a:pt x="544" y="0"/>
                  <a:pt x="4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4"/>
          <p:cNvSpPr/>
          <p:nvPr/>
        </p:nvSpPr>
        <p:spPr>
          <a:xfrm>
            <a:off x="-426615" y="203985"/>
            <a:ext cx="253170" cy="178029"/>
          </a:xfrm>
          <a:custGeom>
            <a:avLst/>
            <a:gdLst/>
            <a:ahLst/>
            <a:cxnLst/>
            <a:rect l="l" t="t" r="r" b="b"/>
            <a:pathLst>
              <a:path w="2768" h="1871" extrusionOk="0">
                <a:moveTo>
                  <a:pt x="481" y="113"/>
                </a:moveTo>
                <a:cubicBezTo>
                  <a:pt x="550" y="113"/>
                  <a:pt x="618" y="143"/>
                  <a:pt x="677" y="183"/>
                </a:cubicBezTo>
                <a:cubicBezTo>
                  <a:pt x="1198" y="565"/>
                  <a:pt x="1757" y="869"/>
                  <a:pt x="2365" y="1085"/>
                </a:cubicBezTo>
                <a:cubicBezTo>
                  <a:pt x="2542" y="1154"/>
                  <a:pt x="2631" y="1350"/>
                  <a:pt x="2572" y="1527"/>
                </a:cubicBezTo>
                <a:cubicBezTo>
                  <a:pt x="2517" y="1666"/>
                  <a:pt x="2383" y="1751"/>
                  <a:pt x="2241" y="1751"/>
                </a:cubicBezTo>
                <a:cubicBezTo>
                  <a:pt x="2204" y="1751"/>
                  <a:pt x="2166" y="1745"/>
                  <a:pt x="2130" y="1733"/>
                </a:cubicBezTo>
                <a:cubicBezTo>
                  <a:pt x="1462" y="1497"/>
                  <a:pt x="845" y="1154"/>
                  <a:pt x="275" y="732"/>
                </a:cubicBezTo>
                <a:cubicBezTo>
                  <a:pt x="197" y="683"/>
                  <a:pt x="147" y="604"/>
                  <a:pt x="138" y="516"/>
                </a:cubicBezTo>
                <a:cubicBezTo>
                  <a:pt x="128" y="418"/>
                  <a:pt x="147" y="329"/>
                  <a:pt x="197" y="261"/>
                </a:cubicBezTo>
                <a:cubicBezTo>
                  <a:pt x="265" y="163"/>
                  <a:pt x="373" y="113"/>
                  <a:pt x="481" y="113"/>
                </a:cubicBezTo>
                <a:close/>
                <a:moveTo>
                  <a:pt x="479" y="1"/>
                </a:moveTo>
                <a:cubicBezTo>
                  <a:pt x="336" y="1"/>
                  <a:pt x="196" y="66"/>
                  <a:pt x="108" y="183"/>
                </a:cubicBezTo>
                <a:cubicBezTo>
                  <a:pt x="30" y="281"/>
                  <a:pt x="1" y="408"/>
                  <a:pt x="20" y="526"/>
                </a:cubicBezTo>
                <a:cubicBezTo>
                  <a:pt x="40" y="654"/>
                  <a:pt x="99" y="761"/>
                  <a:pt x="197" y="830"/>
                </a:cubicBezTo>
                <a:cubicBezTo>
                  <a:pt x="775" y="1262"/>
                  <a:pt x="1414" y="1605"/>
                  <a:pt x="2090" y="1841"/>
                </a:cubicBezTo>
                <a:cubicBezTo>
                  <a:pt x="2140" y="1860"/>
                  <a:pt x="2189" y="1870"/>
                  <a:pt x="2247" y="1870"/>
                </a:cubicBezTo>
                <a:cubicBezTo>
                  <a:pt x="2444" y="1870"/>
                  <a:pt x="2620" y="1753"/>
                  <a:pt x="2679" y="1566"/>
                </a:cubicBezTo>
                <a:cubicBezTo>
                  <a:pt x="2768" y="1330"/>
                  <a:pt x="2640" y="1066"/>
                  <a:pt x="2404" y="977"/>
                </a:cubicBezTo>
                <a:cubicBezTo>
                  <a:pt x="1816" y="761"/>
                  <a:pt x="1257" y="467"/>
                  <a:pt x="756" y="94"/>
                </a:cubicBezTo>
                <a:cubicBezTo>
                  <a:pt x="673" y="30"/>
                  <a:pt x="575" y="1"/>
                  <a:pt x="4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4"/>
          <p:cNvSpPr/>
          <p:nvPr/>
        </p:nvSpPr>
        <p:spPr>
          <a:xfrm>
            <a:off x="-143089" y="196596"/>
            <a:ext cx="317743" cy="134545"/>
          </a:xfrm>
          <a:custGeom>
            <a:avLst/>
            <a:gdLst/>
            <a:ahLst/>
            <a:cxnLst/>
            <a:rect l="l" t="t" r="r" b="b"/>
            <a:pathLst>
              <a:path w="3474" h="1414" extrusionOk="0">
                <a:moveTo>
                  <a:pt x="3027" y="0"/>
                </a:moveTo>
                <a:cubicBezTo>
                  <a:pt x="2996" y="0"/>
                  <a:pt x="2965" y="4"/>
                  <a:pt x="2934" y="11"/>
                </a:cubicBezTo>
                <a:lnTo>
                  <a:pt x="353" y="619"/>
                </a:lnTo>
                <a:cubicBezTo>
                  <a:pt x="138" y="678"/>
                  <a:pt x="0" y="894"/>
                  <a:pt x="49" y="1110"/>
                </a:cubicBezTo>
                <a:cubicBezTo>
                  <a:pt x="98" y="1296"/>
                  <a:pt x="265" y="1414"/>
                  <a:pt x="441" y="1414"/>
                </a:cubicBezTo>
                <a:cubicBezTo>
                  <a:pt x="481" y="1414"/>
                  <a:pt x="510" y="1414"/>
                  <a:pt x="539" y="1404"/>
                </a:cubicBezTo>
                <a:lnTo>
                  <a:pt x="3121" y="796"/>
                </a:lnTo>
                <a:cubicBezTo>
                  <a:pt x="3337" y="746"/>
                  <a:pt x="3474" y="521"/>
                  <a:pt x="3415" y="305"/>
                </a:cubicBezTo>
                <a:cubicBezTo>
                  <a:pt x="3373" y="120"/>
                  <a:pt x="3209" y="0"/>
                  <a:pt x="30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4"/>
          <p:cNvSpPr/>
          <p:nvPr/>
        </p:nvSpPr>
        <p:spPr>
          <a:xfrm>
            <a:off x="-148448" y="190538"/>
            <a:ext cx="325883" cy="145962"/>
          </a:xfrm>
          <a:custGeom>
            <a:avLst/>
            <a:gdLst/>
            <a:ahLst/>
            <a:cxnLst/>
            <a:rect l="l" t="t" r="r" b="b"/>
            <a:pathLst>
              <a:path w="3563" h="1534" extrusionOk="0">
                <a:moveTo>
                  <a:pt x="3082" y="120"/>
                </a:moveTo>
                <a:cubicBezTo>
                  <a:pt x="3239" y="120"/>
                  <a:pt x="3385" y="229"/>
                  <a:pt x="3425" y="386"/>
                </a:cubicBezTo>
                <a:cubicBezTo>
                  <a:pt x="3444" y="474"/>
                  <a:pt x="3425" y="562"/>
                  <a:pt x="3376" y="641"/>
                </a:cubicBezTo>
                <a:cubicBezTo>
                  <a:pt x="3327" y="719"/>
                  <a:pt x="3258" y="778"/>
                  <a:pt x="3170" y="798"/>
                </a:cubicBezTo>
                <a:lnTo>
                  <a:pt x="579" y="1406"/>
                </a:lnTo>
                <a:cubicBezTo>
                  <a:pt x="559" y="1416"/>
                  <a:pt x="530" y="1416"/>
                  <a:pt x="500" y="1416"/>
                </a:cubicBezTo>
                <a:cubicBezTo>
                  <a:pt x="343" y="1416"/>
                  <a:pt x="206" y="1308"/>
                  <a:pt x="167" y="1151"/>
                </a:cubicBezTo>
                <a:cubicBezTo>
                  <a:pt x="147" y="1062"/>
                  <a:pt x="167" y="975"/>
                  <a:pt x="216" y="896"/>
                </a:cubicBezTo>
                <a:cubicBezTo>
                  <a:pt x="265" y="818"/>
                  <a:pt x="334" y="759"/>
                  <a:pt x="422" y="739"/>
                </a:cubicBezTo>
                <a:lnTo>
                  <a:pt x="3003" y="131"/>
                </a:lnTo>
                <a:cubicBezTo>
                  <a:pt x="3032" y="120"/>
                  <a:pt x="3062" y="120"/>
                  <a:pt x="3082" y="120"/>
                </a:cubicBezTo>
                <a:close/>
                <a:moveTo>
                  <a:pt x="3088" y="0"/>
                </a:moveTo>
                <a:cubicBezTo>
                  <a:pt x="3053" y="0"/>
                  <a:pt x="3018" y="4"/>
                  <a:pt x="2983" y="13"/>
                </a:cubicBezTo>
                <a:lnTo>
                  <a:pt x="402" y="621"/>
                </a:lnTo>
                <a:cubicBezTo>
                  <a:pt x="147" y="680"/>
                  <a:pt x="0" y="935"/>
                  <a:pt x="59" y="1180"/>
                </a:cubicBezTo>
                <a:cubicBezTo>
                  <a:pt x="108" y="1387"/>
                  <a:pt x="284" y="1534"/>
                  <a:pt x="500" y="1534"/>
                </a:cubicBezTo>
                <a:cubicBezTo>
                  <a:pt x="540" y="1534"/>
                  <a:pt x="579" y="1534"/>
                  <a:pt x="609" y="1524"/>
                </a:cubicBezTo>
                <a:lnTo>
                  <a:pt x="3189" y="916"/>
                </a:lnTo>
                <a:cubicBezTo>
                  <a:pt x="3317" y="886"/>
                  <a:pt x="3415" y="807"/>
                  <a:pt x="3484" y="709"/>
                </a:cubicBezTo>
                <a:cubicBezTo>
                  <a:pt x="3542" y="602"/>
                  <a:pt x="3562" y="474"/>
                  <a:pt x="3533" y="356"/>
                </a:cubicBezTo>
                <a:cubicBezTo>
                  <a:pt x="3483" y="146"/>
                  <a:pt x="3295" y="0"/>
                  <a:pt x="30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4"/>
          <p:cNvSpPr/>
          <p:nvPr/>
        </p:nvSpPr>
        <p:spPr>
          <a:xfrm>
            <a:off x="320402" y="-45338"/>
            <a:ext cx="83597" cy="279365"/>
          </a:xfrm>
          <a:custGeom>
            <a:avLst/>
            <a:gdLst/>
            <a:ahLst/>
            <a:cxnLst/>
            <a:rect l="l" t="t" r="r" b="b"/>
            <a:pathLst>
              <a:path w="914" h="2936" extrusionOk="0">
                <a:moveTo>
                  <a:pt x="503" y="1"/>
                </a:moveTo>
                <a:cubicBezTo>
                  <a:pt x="286" y="1"/>
                  <a:pt x="108" y="174"/>
                  <a:pt x="99" y="393"/>
                </a:cubicBezTo>
                <a:lnTo>
                  <a:pt x="10" y="2523"/>
                </a:lnTo>
                <a:cubicBezTo>
                  <a:pt x="1" y="2739"/>
                  <a:pt x="178" y="2925"/>
                  <a:pt x="403" y="2935"/>
                </a:cubicBezTo>
                <a:lnTo>
                  <a:pt x="413" y="2935"/>
                </a:lnTo>
                <a:cubicBezTo>
                  <a:pt x="629" y="2935"/>
                  <a:pt x="806" y="2768"/>
                  <a:pt x="815" y="2552"/>
                </a:cubicBezTo>
                <a:lnTo>
                  <a:pt x="904" y="423"/>
                </a:lnTo>
                <a:cubicBezTo>
                  <a:pt x="913" y="197"/>
                  <a:pt x="747" y="11"/>
                  <a:pt x="521" y="1"/>
                </a:cubicBezTo>
                <a:cubicBezTo>
                  <a:pt x="515" y="1"/>
                  <a:pt x="509" y="1"/>
                  <a:pt x="5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4"/>
          <p:cNvSpPr/>
          <p:nvPr/>
        </p:nvSpPr>
        <p:spPr>
          <a:xfrm>
            <a:off x="315133" y="-51206"/>
            <a:ext cx="95213" cy="290593"/>
          </a:xfrm>
          <a:custGeom>
            <a:avLst/>
            <a:gdLst/>
            <a:ahLst/>
            <a:cxnLst/>
            <a:rect l="l" t="t" r="r" b="b"/>
            <a:pathLst>
              <a:path w="1041" h="3054" extrusionOk="0">
                <a:moveTo>
                  <a:pt x="579" y="119"/>
                </a:moveTo>
                <a:cubicBezTo>
                  <a:pt x="766" y="129"/>
                  <a:pt x="912" y="286"/>
                  <a:pt x="903" y="482"/>
                </a:cubicBezTo>
                <a:lnTo>
                  <a:pt x="814" y="2611"/>
                </a:lnTo>
                <a:cubicBezTo>
                  <a:pt x="814" y="2798"/>
                  <a:pt x="657" y="2936"/>
                  <a:pt x="471" y="2936"/>
                </a:cubicBezTo>
                <a:lnTo>
                  <a:pt x="461" y="2936"/>
                </a:lnTo>
                <a:cubicBezTo>
                  <a:pt x="275" y="2925"/>
                  <a:pt x="127" y="2768"/>
                  <a:pt x="127" y="2582"/>
                </a:cubicBezTo>
                <a:lnTo>
                  <a:pt x="225" y="452"/>
                </a:lnTo>
                <a:cubicBezTo>
                  <a:pt x="225" y="266"/>
                  <a:pt x="382" y="119"/>
                  <a:pt x="559" y="119"/>
                </a:cubicBezTo>
                <a:close/>
                <a:moveTo>
                  <a:pt x="562" y="1"/>
                </a:moveTo>
                <a:cubicBezTo>
                  <a:pt x="324" y="1"/>
                  <a:pt x="117" y="194"/>
                  <a:pt x="98" y="443"/>
                </a:cubicBezTo>
                <a:lnTo>
                  <a:pt x="10" y="2572"/>
                </a:lnTo>
                <a:cubicBezTo>
                  <a:pt x="0" y="2827"/>
                  <a:pt x="196" y="3043"/>
                  <a:pt x="452" y="3053"/>
                </a:cubicBezTo>
                <a:lnTo>
                  <a:pt x="471" y="3053"/>
                </a:lnTo>
                <a:cubicBezTo>
                  <a:pt x="726" y="3053"/>
                  <a:pt x="923" y="2866"/>
                  <a:pt x="932" y="2611"/>
                </a:cubicBezTo>
                <a:lnTo>
                  <a:pt x="1030" y="482"/>
                </a:lnTo>
                <a:cubicBezTo>
                  <a:pt x="1040" y="227"/>
                  <a:pt x="834" y="11"/>
                  <a:pt x="579" y="1"/>
                </a:cubicBezTo>
                <a:cubicBezTo>
                  <a:pt x="573" y="1"/>
                  <a:pt x="567" y="1"/>
                  <a:pt x="56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4"/>
          <p:cNvSpPr/>
          <p:nvPr/>
        </p:nvSpPr>
        <p:spPr>
          <a:xfrm>
            <a:off x="480926" y="51914"/>
            <a:ext cx="255822" cy="302391"/>
          </a:xfrm>
          <a:custGeom>
            <a:avLst/>
            <a:gdLst/>
            <a:ahLst/>
            <a:cxnLst/>
            <a:rect l="l" t="t" r="r" b="b"/>
            <a:pathLst>
              <a:path w="2797" h="3178" extrusionOk="0">
                <a:moveTo>
                  <a:pt x="450" y="1"/>
                </a:moveTo>
                <a:cubicBezTo>
                  <a:pt x="363" y="1"/>
                  <a:pt x="277" y="29"/>
                  <a:pt x="206" y="87"/>
                </a:cubicBezTo>
                <a:cubicBezTo>
                  <a:pt x="29" y="224"/>
                  <a:pt x="0" y="480"/>
                  <a:pt x="138" y="656"/>
                </a:cubicBezTo>
                <a:lnTo>
                  <a:pt x="2031" y="3021"/>
                </a:lnTo>
                <a:cubicBezTo>
                  <a:pt x="2110" y="3129"/>
                  <a:pt x="2228" y="3178"/>
                  <a:pt x="2345" y="3178"/>
                </a:cubicBezTo>
                <a:cubicBezTo>
                  <a:pt x="2434" y="3178"/>
                  <a:pt x="2522" y="3149"/>
                  <a:pt x="2591" y="3090"/>
                </a:cubicBezTo>
                <a:cubicBezTo>
                  <a:pt x="2768" y="2952"/>
                  <a:pt x="2797" y="2697"/>
                  <a:pt x="2659" y="2521"/>
                </a:cubicBezTo>
                <a:lnTo>
                  <a:pt x="766" y="155"/>
                </a:lnTo>
                <a:cubicBezTo>
                  <a:pt x="686" y="53"/>
                  <a:pt x="568" y="1"/>
                  <a:pt x="4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4"/>
          <p:cNvSpPr/>
          <p:nvPr/>
        </p:nvSpPr>
        <p:spPr>
          <a:xfrm>
            <a:off x="479109" y="45665"/>
            <a:ext cx="259480" cy="314001"/>
          </a:xfrm>
          <a:custGeom>
            <a:avLst/>
            <a:gdLst/>
            <a:ahLst/>
            <a:cxnLst/>
            <a:rect l="l" t="t" r="r" b="b"/>
            <a:pathLst>
              <a:path w="2837" h="3300" extrusionOk="0">
                <a:moveTo>
                  <a:pt x="511" y="120"/>
                </a:moveTo>
                <a:cubicBezTo>
                  <a:pt x="599" y="130"/>
                  <a:pt x="688" y="179"/>
                  <a:pt x="736" y="248"/>
                </a:cubicBezTo>
                <a:lnTo>
                  <a:pt x="2631" y="2623"/>
                </a:lnTo>
                <a:cubicBezTo>
                  <a:pt x="2690" y="2691"/>
                  <a:pt x="2709" y="2780"/>
                  <a:pt x="2699" y="2878"/>
                </a:cubicBezTo>
                <a:cubicBezTo>
                  <a:pt x="2690" y="2966"/>
                  <a:pt x="2650" y="3045"/>
                  <a:pt x="2572" y="3103"/>
                </a:cubicBezTo>
                <a:cubicBezTo>
                  <a:pt x="2513" y="3153"/>
                  <a:pt x="2439" y="3177"/>
                  <a:pt x="2364" y="3177"/>
                </a:cubicBezTo>
                <a:cubicBezTo>
                  <a:pt x="2262" y="3177"/>
                  <a:pt x="2158" y="3134"/>
                  <a:pt x="2091" y="3055"/>
                </a:cubicBezTo>
                <a:lnTo>
                  <a:pt x="206" y="680"/>
                </a:lnTo>
                <a:cubicBezTo>
                  <a:pt x="148" y="611"/>
                  <a:pt x="118" y="513"/>
                  <a:pt x="128" y="425"/>
                </a:cubicBezTo>
                <a:cubicBezTo>
                  <a:pt x="138" y="336"/>
                  <a:pt x="187" y="258"/>
                  <a:pt x="256" y="199"/>
                </a:cubicBezTo>
                <a:cubicBezTo>
                  <a:pt x="324" y="150"/>
                  <a:pt x="393" y="120"/>
                  <a:pt x="472" y="120"/>
                </a:cubicBezTo>
                <a:close/>
                <a:moveTo>
                  <a:pt x="478" y="1"/>
                </a:moveTo>
                <a:cubicBezTo>
                  <a:pt x="375" y="1"/>
                  <a:pt x="273" y="32"/>
                  <a:pt x="187" y="101"/>
                </a:cubicBezTo>
                <a:cubicBezTo>
                  <a:pt x="89" y="179"/>
                  <a:pt x="30" y="287"/>
                  <a:pt x="10" y="415"/>
                </a:cubicBezTo>
                <a:cubicBezTo>
                  <a:pt x="1" y="532"/>
                  <a:pt x="30" y="660"/>
                  <a:pt x="108" y="748"/>
                </a:cubicBezTo>
                <a:lnTo>
                  <a:pt x="2003" y="3123"/>
                </a:lnTo>
                <a:cubicBezTo>
                  <a:pt x="2091" y="3231"/>
                  <a:pt x="2218" y="3300"/>
                  <a:pt x="2365" y="3300"/>
                </a:cubicBezTo>
                <a:cubicBezTo>
                  <a:pt x="2463" y="3300"/>
                  <a:pt x="2572" y="3260"/>
                  <a:pt x="2650" y="3202"/>
                </a:cubicBezTo>
                <a:cubicBezTo>
                  <a:pt x="2748" y="3123"/>
                  <a:pt x="2807" y="3015"/>
                  <a:pt x="2817" y="2888"/>
                </a:cubicBezTo>
                <a:cubicBezTo>
                  <a:pt x="2836" y="2770"/>
                  <a:pt x="2797" y="2643"/>
                  <a:pt x="2729" y="2544"/>
                </a:cubicBezTo>
                <a:lnTo>
                  <a:pt x="834" y="179"/>
                </a:lnTo>
                <a:cubicBezTo>
                  <a:pt x="756" y="81"/>
                  <a:pt x="648" y="22"/>
                  <a:pt x="520" y="2"/>
                </a:cubicBezTo>
                <a:cubicBezTo>
                  <a:pt x="506" y="1"/>
                  <a:pt x="492" y="1"/>
                  <a:pt x="4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4"/>
          <p:cNvSpPr/>
          <p:nvPr/>
        </p:nvSpPr>
        <p:spPr>
          <a:xfrm>
            <a:off x="671701" y="48759"/>
            <a:ext cx="229846" cy="231599"/>
          </a:xfrm>
          <a:custGeom>
            <a:avLst/>
            <a:gdLst/>
            <a:ahLst/>
            <a:cxnLst/>
            <a:rect l="l" t="t" r="r" b="b"/>
            <a:pathLst>
              <a:path w="2513" h="2434" extrusionOk="0">
                <a:moveTo>
                  <a:pt x="2066" y="0"/>
                </a:moveTo>
                <a:cubicBezTo>
                  <a:pt x="1963" y="0"/>
                  <a:pt x="1860" y="39"/>
                  <a:pt x="1776" y="118"/>
                </a:cubicBezTo>
                <a:lnTo>
                  <a:pt x="157" y="1737"/>
                </a:lnTo>
                <a:cubicBezTo>
                  <a:pt x="0" y="1904"/>
                  <a:pt x="0" y="2149"/>
                  <a:pt x="157" y="2316"/>
                </a:cubicBezTo>
                <a:cubicBezTo>
                  <a:pt x="236" y="2394"/>
                  <a:pt x="343" y="2434"/>
                  <a:pt x="442" y="2434"/>
                </a:cubicBezTo>
                <a:cubicBezTo>
                  <a:pt x="550" y="2434"/>
                  <a:pt x="648" y="2394"/>
                  <a:pt x="727" y="2316"/>
                </a:cubicBezTo>
                <a:lnTo>
                  <a:pt x="2355" y="687"/>
                </a:lnTo>
                <a:cubicBezTo>
                  <a:pt x="2512" y="530"/>
                  <a:pt x="2512" y="275"/>
                  <a:pt x="2355" y="118"/>
                </a:cubicBezTo>
                <a:cubicBezTo>
                  <a:pt x="2272" y="39"/>
                  <a:pt x="2169" y="0"/>
                  <a:pt x="206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4"/>
          <p:cNvSpPr/>
          <p:nvPr/>
        </p:nvSpPr>
        <p:spPr>
          <a:xfrm>
            <a:off x="665432" y="43367"/>
            <a:ext cx="237987" cy="242351"/>
          </a:xfrm>
          <a:custGeom>
            <a:avLst/>
            <a:gdLst/>
            <a:ahLst/>
            <a:cxnLst/>
            <a:rect l="l" t="t" r="r" b="b"/>
            <a:pathLst>
              <a:path w="2602" h="2547" extrusionOk="0">
                <a:moveTo>
                  <a:pt x="2130" y="113"/>
                </a:moveTo>
                <a:cubicBezTo>
                  <a:pt x="2218" y="113"/>
                  <a:pt x="2307" y="152"/>
                  <a:pt x="2375" y="211"/>
                </a:cubicBezTo>
                <a:cubicBezTo>
                  <a:pt x="2444" y="279"/>
                  <a:pt x="2473" y="368"/>
                  <a:pt x="2473" y="456"/>
                </a:cubicBezTo>
                <a:cubicBezTo>
                  <a:pt x="2473" y="554"/>
                  <a:pt x="2444" y="633"/>
                  <a:pt x="2375" y="702"/>
                </a:cubicBezTo>
                <a:lnTo>
                  <a:pt x="756" y="2320"/>
                </a:lnTo>
                <a:cubicBezTo>
                  <a:pt x="692" y="2384"/>
                  <a:pt x="604" y="2416"/>
                  <a:pt x="514" y="2416"/>
                </a:cubicBezTo>
                <a:cubicBezTo>
                  <a:pt x="425" y="2416"/>
                  <a:pt x="334" y="2384"/>
                  <a:pt x="266" y="2320"/>
                </a:cubicBezTo>
                <a:cubicBezTo>
                  <a:pt x="138" y="2193"/>
                  <a:pt x="138" y="1967"/>
                  <a:pt x="266" y="1840"/>
                </a:cubicBezTo>
                <a:lnTo>
                  <a:pt x="1895" y="211"/>
                </a:lnTo>
                <a:cubicBezTo>
                  <a:pt x="1963" y="152"/>
                  <a:pt x="2052" y="113"/>
                  <a:pt x="2130" y="113"/>
                </a:cubicBezTo>
                <a:close/>
                <a:moveTo>
                  <a:pt x="2135" y="0"/>
                </a:moveTo>
                <a:cubicBezTo>
                  <a:pt x="2017" y="0"/>
                  <a:pt x="1899" y="44"/>
                  <a:pt x="1806" y="133"/>
                </a:cubicBezTo>
                <a:lnTo>
                  <a:pt x="187" y="1751"/>
                </a:lnTo>
                <a:cubicBezTo>
                  <a:pt x="0" y="1938"/>
                  <a:pt x="0" y="2222"/>
                  <a:pt x="187" y="2409"/>
                </a:cubicBezTo>
                <a:cubicBezTo>
                  <a:pt x="275" y="2497"/>
                  <a:pt x="393" y="2547"/>
                  <a:pt x="511" y="2547"/>
                </a:cubicBezTo>
                <a:cubicBezTo>
                  <a:pt x="639" y="2547"/>
                  <a:pt x="756" y="2497"/>
                  <a:pt x="835" y="2409"/>
                </a:cubicBezTo>
                <a:lnTo>
                  <a:pt x="2464" y="780"/>
                </a:lnTo>
                <a:cubicBezTo>
                  <a:pt x="2552" y="702"/>
                  <a:pt x="2601" y="584"/>
                  <a:pt x="2601" y="456"/>
                </a:cubicBezTo>
                <a:cubicBezTo>
                  <a:pt x="2601" y="338"/>
                  <a:pt x="2552" y="220"/>
                  <a:pt x="2464" y="133"/>
                </a:cubicBezTo>
                <a:cubicBezTo>
                  <a:pt x="2370" y="44"/>
                  <a:pt x="2253" y="0"/>
                  <a:pt x="213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4"/>
          <p:cNvSpPr/>
          <p:nvPr/>
        </p:nvSpPr>
        <p:spPr>
          <a:xfrm>
            <a:off x="894544" y="248424"/>
            <a:ext cx="385150" cy="125505"/>
          </a:xfrm>
          <a:custGeom>
            <a:avLst/>
            <a:gdLst/>
            <a:ahLst/>
            <a:cxnLst/>
            <a:rect l="l" t="t" r="r" b="b"/>
            <a:pathLst>
              <a:path w="4211" h="1319" extrusionOk="0">
                <a:moveTo>
                  <a:pt x="3767" y="0"/>
                </a:moveTo>
                <a:cubicBezTo>
                  <a:pt x="3748" y="0"/>
                  <a:pt x="3729" y="1"/>
                  <a:pt x="3710" y="4"/>
                </a:cubicBezTo>
                <a:lnTo>
                  <a:pt x="374" y="514"/>
                </a:lnTo>
                <a:cubicBezTo>
                  <a:pt x="147" y="544"/>
                  <a:pt x="1" y="750"/>
                  <a:pt x="30" y="976"/>
                </a:cubicBezTo>
                <a:cubicBezTo>
                  <a:pt x="59" y="1172"/>
                  <a:pt x="236" y="1319"/>
                  <a:pt x="432" y="1319"/>
                </a:cubicBezTo>
                <a:cubicBezTo>
                  <a:pt x="452" y="1319"/>
                  <a:pt x="472" y="1309"/>
                  <a:pt x="491" y="1309"/>
                </a:cubicBezTo>
                <a:lnTo>
                  <a:pt x="3837" y="799"/>
                </a:lnTo>
                <a:cubicBezTo>
                  <a:pt x="4053" y="769"/>
                  <a:pt x="4210" y="563"/>
                  <a:pt x="4171" y="337"/>
                </a:cubicBezTo>
                <a:cubicBezTo>
                  <a:pt x="4144" y="140"/>
                  <a:pt x="3969" y="0"/>
                  <a:pt x="3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4"/>
          <p:cNvSpPr/>
          <p:nvPr/>
        </p:nvSpPr>
        <p:spPr>
          <a:xfrm>
            <a:off x="888274" y="242365"/>
            <a:ext cx="396767" cy="136923"/>
          </a:xfrm>
          <a:custGeom>
            <a:avLst/>
            <a:gdLst/>
            <a:ahLst/>
            <a:cxnLst/>
            <a:rect l="l" t="t" r="r" b="b"/>
            <a:pathLst>
              <a:path w="4338" h="1439" extrusionOk="0">
                <a:moveTo>
                  <a:pt x="3847" y="114"/>
                </a:moveTo>
                <a:cubicBezTo>
                  <a:pt x="4014" y="114"/>
                  <a:pt x="4161" y="241"/>
                  <a:pt x="4181" y="409"/>
                </a:cubicBezTo>
                <a:cubicBezTo>
                  <a:pt x="4211" y="595"/>
                  <a:pt x="4083" y="771"/>
                  <a:pt x="3897" y="801"/>
                </a:cubicBezTo>
                <a:lnTo>
                  <a:pt x="550" y="1311"/>
                </a:lnTo>
                <a:cubicBezTo>
                  <a:pt x="532" y="1314"/>
                  <a:pt x="515" y="1315"/>
                  <a:pt x="497" y="1315"/>
                </a:cubicBezTo>
                <a:cubicBezTo>
                  <a:pt x="332" y="1315"/>
                  <a:pt x="185" y="1195"/>
                  <a:pt x="158" y="1026"/>
                </a:cubicBezTo>
                <a:cubicBezTo>
                  <a:pt x="128" y="840"/>
                  <a:pt x="256" y="664"/>
                  <a:pt x="443" y="634"/>
                </a:cubicBezTo>
                <a:lnTo>
                  <a:pt x="3788" y="124"/>
                </a:lnTo>
                <a:cubicBezTo>
                  <a:pt x="3808" y="124"/>
                  <a:pt x="3828" y="114"/>
                  <a:pt x="3847" y="114"/>
                </a:cubicBezTo>
                <a:close/>
                <a:moveTo>
                  <a:pt x="3848" y="0"/>
                </a:moveTo>
                <a:cubicBezTo>
                  <a:pt x="3825" y="0"/>
                  <a:pt x="3802" y="2"/>
                  <a:pt x="3779" y="6"/>
                </a:cubicBezTo>
                <a:lnTo>
                  <a:pt x="432" y="516"/>
                </a:lnTo>
                <a:cubicBezTo>
                  <a:pt x="177" y="555"/>
                  <a:pt x="1" y="791"/>
                  <a:pt x="40" y="1046"/>
                </a:cubicBezTo>
                <a:cubicBezTo>
                  <a:pt x="79" y="1262"/>
                  <a:pt x="275" y="1439"/>
                  <a:pt x="501" y="1439"/>
                </a:cubicBezTo>
                <a:cubicBezTo>
                  <a:pt x="521" y="1439"/>
                  <a:pt x="541" y="1429"/>
                  <a:pt x="570" y="1429"/>
                </a:cubicBezTo>
                <a:lnTo>
                  <a:pt x="3916" y="919"/>
                </a:lnTo>
                <a:cubicBezTo>
                  <a:pt x="4161" y="880"/>
                  <a:pt x="4338" y="644"/>
                  <a:pt x="4299" y="389"/>
                </a:cubicBezTo>
                <a:cubicBezTo>
                  <a:pt x="4263" y="166"/>
                  <a:pt x="4066" y="0"/>
                  <a:pt x="38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4"/>
          <p:cNvSpPr/>
          <p:nvPr/>
        </p:nvSpPr>
        <p:spPr>
          <a:xfrm>
            <a:off x="1085318" y="-83262"/>
            <a:ext cx="80853" cy="308387"/>
          </a:xfrm>
          <a:custGeom>
            <a:avLst/>
            <a:gdLst/>
            <a:ahLst/>
            <a:cxnLst/>
            <a:rect l="l" t="t" r="r" b="b"/>
            <a:pathLst>
              <a:path w="884" h="3241" extrusionOk="0">
                <a:moveTo>
                  <a:pt x="429" y="0"/>
                </a:moveTo>
                <a:cubicBezTo>
                  <a:pt x="417" y="0"/>
                  <a:pt x="405" y="1"/>
                  <a:pt x="393" y="2"/>
                </a:cubicBezTo>
                <a:cubicBezTo>
                  <a:pt x="167" y="11"/>
                  <a:pt x="1" y="208"/>
                  <a:pt x="20" y="424"/>
                </a:cubicBezTo>
                <a:cubicBezTo>
                  <a:pt x="69" y="1219"/>
                  <a:pt x="79" y="2023"/>
                  <a:pt x="49" y="2818"/>
                </a:cubicBezTo>
                <a:cubicBezTo>
                  <a:pt x="40" y="3044"/>
                  <a:pt x="217" y="3230"/>
                  <a:pt x="442" y="3240"/>
                </a:cubicBezTo>
                <a:lnTo>
                  <a:pt x="452" y="3240"/>
                </a:lnTo>
                <a:cubicBezTo>
                  <a:pt x="668" y="3240"/>
                  <a:pt x="845" y="3073"/>
                  <a:pt x="854" y="2848"/>
                </a:cubicBezTo>
                <a:cubicBezTo>
                  <a:pt x="884" y="2033"/>
                  <a:pt x="874" y="1199"/>
                  <a:pt x="825" y="375"/>
                </a:cubicBezTo>
                <a:cubicBezTo>
                  <a:pt x="806" y="161"/>
                  <a:pt x="638" y="0"/>
                  <a:pt x="4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4"/>
          <p:cNvSpPr/>
          <p:nvPr/>
        </p:nvSpPr>
        <p:spPr>
          <a:xfrm>
            <a:off x="1080866" y="-89130"/>
            <a:ext cx="90731" cy="319614"/>
          </a:xfrm>
          <a:custGeom>
            <a:avLst/>
            <a:gdLst/>
            <a:ahLst/>
            <a:cxnLst/>
            <a:rect l="l" t="t" r="r" b="b"/>
            <a:pathLst>
              <a:path w="992" h="3359" extrusionOk="0">
                <a:moveTo>
                  <a:pt x="462" y="120"/>
                </a:moveTo>
                <a:cubicBezTo>
                  <a:pt x="648" y="120"/>
                  <a:pt x="795" y="257"/>
                  <a:pt x="815" y="434"/>
                </a:cubicBezTo>
                <a:cubicBezTo>
                  <a:pt x="864" y="1258"/>
                  <a:pt x="874" y="2092"/>
                  <a:pt x="844" y="2907"/>
                </a:cubicBezTo>
                <a:cubicBezTo>
                  <a:pt x="835" y="3093"/>
                  <a:pt x="687" y="3240"/>
                  <a:pt x="501" y="3240"/>
                </a:cubicBezTo>
                <a:lnTo>
                  <a:pt x="501" y="3299"/>
                </a:lnTo>
                <a:lnTo>
                  <a:pt x="491" y="3240"/>
                </a:lnTo>
                <a:cubicBezTo>
                  <a:pt x="393" y="3240"/>
                  <a:pt x="314" y="3201"/>
                  <a:pt x="246" y="3132"/>
                </a:cubicBezTo>
                <a:cubicBezTo>
                  <a:pt x="187" y="3064"/>
                  <a:pt x="157" y="2975"/>
                  <a:pt x="157" y="2887"/>
                </a:cubicBezTo>
                <a:cubicBezTo>
                  <a:pt x="187" y="2082"/>
                  <a:pt x="177" y="1278"/>
                  <a:pt x="128" y="483"/>
                </a:cubicBezTo>
                <a:cubicBezTo>
                  <a:pt x="118" y="384"/>
                  <a:pt x="148" y="296"/>
                  <a:pt x="207" y="227"/>
                </a:cubicBezTo>
                <a:cubicBezTo>
                  <a:pt x="275" y="159"/>
                  <a:pt x="353" y="120"/>
                  <a:pt x="442" y="120"/>
                </a:cubicBezTo>
                <a:close/>
                <a:moveTo>
                  <a:pt x="479" y="1"/>
                </a:moveTo>
                <a:cubicBezTo>
                  <a:pt x="467" y="1"/>
                  <a:pt x="455" y="1"/>
                  <a:pt x="442" y="2"/>
                </a:cubicBezTo>
                <a:cubicBezTo>
                  <a:pt x="314" y="2"/>
                  <a:pt x="207" y="61"/>
                  <a:pt x="118" y="149"/>
                </a:cubicBezTo>
                <a:cubicBezTo>
                  <a:pt x="39" y="247"/>
                  <a:pt x="0" y="365"/>
                  <a:pt x="10" y="493"/>
                </a:cubicBezTo>
                <a:cubicBezTo>
                  <a:pt x="59" y="1278"/>
                  <a:pt x="69" y="2082"/>
                  <a:pt x="39" y="2877"/>
                </a:cubicBezTo>
                <a:cubicBezTo>
                  <a:pt x="39" y="3005"/>
                  <a:pt x="79" y="3123"/>
                  <a:pt x="167" y="3211"/>
                </a:cubicBezTo>
                <a:cubicBezTo>
                  <a:pt x="246" y="3299"/>
                  <a:pt x="364" y="3358"/>
                  <a:pt x="481" y="3358"/>
                </a:cubicBezTo>
                <a:lnTo>
                  <a:pt x="501" y="3358"/>
                </a:lnTo>
                <a:cubicBezTo>
                  <a:pt x="756" y="3358"/>
                  <a:pt x="952" y="3162"/>
                  <a:pt x="962" y="2916"/>
                </a:cubicBezTo>
                <a:cubicBezTo>
                  <a:pt x="992" y="2092"/>
                  <a:pt x="981" y="1248"/>
                  <a:pt x="933" y="434"/>
                </a:cubicBezTo>
                <a:cubicBezTo>
                  <a:pt x="914" y="181"/>
                  <a:pt x="718" y="1"/>
                  <a:pt x="4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4"/>
          <p:cNvSpPr/>
          <p:nvPr/>
        </p:nvSpPr>
        <p:spPr>
          <a:xfrm>
            <a:off x="907898" y="429966"/>
            <a:ext cx="265792" cy="118750"/>
          </a:xfrm>
          <a:custGeom>
            <a:avLst/>
            <a:gdLst/>
            <a:ahLst/>
            <a:cxnLst/>
            <a:rect l="l" t="t" r="r" b="b"/>
            <a:pathLst>
              <a:path w="2906" h="1248" extrusionOk="0">
                <a:moveTo>
                  <a:pt x="2473" y="1"/>
                </a:moveTo>
                <a:cubicBezTo>
                  <a:pt x="2444" y="1"/>
                  <a:pt x="2415" y="4"/>
                  <a:pt x="2385" y="11"/>
                </a:cubicBezTo>
                <a:lnTo>
                  <a:pt x="354" y="453"/>
                </a:lnTo>
                <a:cubicBezTo>
                  <a:pt x="138" y="501"/>
                  <a:pt x="0" y="717"/>
                  <a:pt x="40" y="933"/>
                </a:cubicBezTo>
                <a:cubicBezTo>
                  <a:pt x="89" y="1120"/>
                  <a:pt x="256" y="1247"/>
                  <a:pt x="432" y="1247"/>
                </a:cubicBezTo>
                <a:cubicBezTo>
                  <a:pt x="462" y="1247"/>
                  <a:pt x="491" y="1247"/>
                  <a:pt x="521" y="1238"/>
                </a:cubicBezTo>
                <a:lnTo>
                  <a:pt x="2552" y="796"/>
                </a:lnTo>
                <a:cubicBezTo>
                  <a:pt x="2768" y="747"/>
                  <a:pt x="2905" y="531"/>
                  <a:pt x="2856" y="315"/>
                </a:cubicBezTo>
                <a:cubicBezTo>
                  <a:pt x="2823" y="129"/>
                  <a:pt x="2657" y="1"/>
                  <a:pt x="247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4"/>
          <p:cNvSpPr/>
          <p:nvPr/>
        </p:nvSpPr>
        <p:spPr>
          <a:xfrm>
            <a:off x="901720" y="424197"/>
            <a:ext cx="278322" cy="129787"/>
          </a:xfrm>
          <a:custGeom>
            <a:avLst/>
            <a:gdLst/>
            <a:ahLst/>
            <a:cxnLst/>
            <a:rect l="l" t="t" r="r" b="b"/>
            <a:pathLst>
              <a:path w="3043" h="1364" extrusionOk="0">
                <a:moveTo>
                  <a:pt x="2532" y="118"/>
                </a:moveTo>
                <a:cubicBezTo>
                  <a:pt x="2689" y="118"/>
                  <a:pt x="2836" y="226"/>
                  <a:pt x="2875" y="393"/>
                </a:cubicBezTo>
                <a:cubicBezTo>
                  <a:pt x="2914" y="569"/>
                  <a:pt x="2796" y="755"/>
                  <a:pt x="2610" y="795"/>
                </a:cubicBezTo>
                <a:lnTo>
                  <a:pt x="579" y="1237"/>
                </a:lnTo>
                <a:cubicBezTo>
                  <a:pt x="552" y="1244"/>
                  <a:pt x="524" y="1247"/>
                  <a:pt x="498" y="1247"/>
                </a:cubicBezTo>
                <a:cubicBezTo>
                  <a:pt x="341" y="1247"/>
                  <a:pt x="200" y="1132"/>
                  <a:pt x="167" y="982"/>
                </a:cubicBezTo>
                <a:cubicBezTo>
                  <a:pt x="127" y="795"/>
                  <a:pt x="245" y="609"/>
                  <a:pt x="432" y="569"/>
                </a:cubicBezTo>
                <a:lnTo>
                  <a:pt x="2463" y="127"/>
                </a:lnTo>
                <a:cubicBezTo>
                  <a:pt x="2482" y="118"/>
                  <a:pt x="2512" y="118"/>
                  <a:pt x="2532" y="118"/>
                </a:cubicBezTo>
                <a:close/>
                <a:moveTo>
                  <a:pt x="2527" y="1"/>
                </a:moveTo>
                <a:cubicBezTo>
                  <a:pt x="2496" y="1"/>
                  <a:pt x="2465" y="4"/>
                  <a:pt x="2434" y="10"/>
                </a:cubicBezTo>
                <a:lnTo>
                  <a:pt x="402" y="452"/>
                </a:lnTo>
                <a:cubicBezTo>
                  <a:pt x="157" y="511"/>
                  <a:pt x="0" y="755"/>
                  <a:pt x="49" y="1001"/>
                </a:cubicBezTo>
                <a:cubicBezTo>
                  <a:pt x="98" y="1217"/>
                  <a:pt x="284" y="1364"/>
                  <a:pt x="500" y="1364"/>
                </a:cubicBezTo>
                <a:cubicBezTo>
                  <a:pt x="539" y="1364"/>
                  <a:pt x="569" y="1364"/>
                  <a:pt x="598" y="1354"/>
                </a:cubicBezTo>
                <a:lnTo>
                  <a:pt x="2630" y="913"/>
                </a:lnTo>
                <a:cubicBezTo>
                  <a:pt x="2885" y="864"/>
                  <a:pt x="3042" y="609"/>
                  <a:pt x="2983" y="363"/>
                </a:cubicBezTo>
                <a:cubicBezTo>
                  <a:pt x="2940" y="148"/>
                  <a:pt x="2746" y="1"/>
                  <a:pt x="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4"/>
          <p:cNvSpPr/>
          <p:nvPr/>
        </p:nvSpPr>
        <p:spPr>
          <a:xfrm>
            <a:off x="606364" y="730214"/>
            <a:ext cx="73628" cy="318472"/>
          </a:xfrm>
          <a:custGeom>
            <a:avLst/>
            <a:gdLst/>
            <a:ahLst/>
            <a:cxnLst/>
            <a:rect l="l" t="t" r="r" b="b"/>
            <a:pathLst>
              <a:path w="805" h="3347" extrusionOk="0">
                <a:moveTo>
                  <a:pt x="402" y="0"/>
                </a:moveTo>
                <a:cubicBezTo>
                  <a:pt x="177" y="0"/>
                  <a:pt x="0" y="187"/>
                  <a:pt x="0" y="403"/>
                </a:cubicBezTo>
                <a:lnTo>
                  <a:pt x="0" y="2944"/>
                </a:lnTo>
                <a:cubicBezTo>
                  <a:pt x="0" y="3160"/>
                  <a:pt x="177" y="3347"/>
                  <a:pt x="402" y="3347"/>
                </a:cubicBezTo>
                <a:cubicBezTo>
                  <a:pt x="618" y="3347"/>
                  <a:pt x="805" y="3160"/>
                  <a:pt x="805" y="2944"/>
                </a:cubicBezTo>
                <a:lnTo>
                  <a:pt x="805" y="403"/>
                </a:lnTo>
                <a:cubicBezTo>
                  <a:pt x="805" y="187"/>
                  <a:pt x="618" y="0"/>
                  <a:pt x="4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4"/>
          <p:cNvSpPr/>
          <p:nvPr/>
        </p:nvSpPr>
        <p:spPr>
          <a:xfrm>
            <a:off x="601004" y="724346"/>
            <a:ext cx="84420" cy="329700"/>
          </a:xfrm>
          <a:custGeom>
            <a:avLst/>
            <a:gdLst/>
            <a:ahLst/>
            <a:cxnLst/>
            <a:rect l="l" t="t" r="r" b="b"/>
            <a:pathLst>
              <a:path w="923" h="3465" extrusionOk="0">
                <a:moveTo>
                  <a:pt x="461" y="118"/>
                </a:moveTo>
                <a:cubicBezTo>
                  <a:pt x="648" y="118"/>
                  <a:pt x="805" y="275"/>
                  <a:pt x="805" y="462"/>
                </a:cubicBezTo>
                <a:lnTo>
                  <a:pt x="805" y="3003"/>
                </a:lnTo>
                <a:cubicBezTo>
                  <a:pt x="805" y="3190"/>
                  <a:pt x="648" y="3347"/>
                  <a:pt x="461" y="3347"/>
                </a:cubicBezTo>
                <a:cubicBezTo>
                  <a:pt x="265" y="3347"/>
                  <a:pt x="118" y="3190"/>
                  <a:pt x="118" y="3003"/>
                </a:cubicBezTo>
                <a:lnTo>
                  <a:pt x="118" y="462"/>
                </a:lnTo>
                <a:cubicBezTo>
                  <a:pt x="118" y="275"/>
                  <a:pt x="265" y="118"/>
                  <a:pt x="461" y="118"/>
                </a:cubicBezTo>
                <a:close/>
                <a:moveTo>
                  <a:pt x="461" y="0"/>
                </a:moveTo>
                <a:cubicBezTo>
                  <a:pt x="206" y="0"/>
                  <a:pt x="0" y="207"/>
                  <a:pt x="0" y="462"/>
                </a:cubicBezTo>
                <a:lnTo>
                  <a:pt x="0" y="3003"/>
                </a:lnTo>
                <a:cubicBezTo>
                  <a:pt x="0" y="3258"/>
                  <a:pt x="206" y="3465"/>
                  <a:pt x="461" y="3465"/>
                </a:cubicBezTo>
                <a:cubicBezTo>
                  <a:pt x="716" y="3465"/>
                  <a:pt x="923" y="3258"/>
                  <a:pt x="923" y="3003"/>
                </a:cubicBezTo>
                <a:lnTo>
                  <a:pt x="923" y="462"/>
                </a:lnTo>
                <a:cubicBezTo>
                  <a:pt x="923" y="207"/>
                  <a:pt x="716" y="0"/>
                  <a:pt x="4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4"/>
          <p:cNvSpPr/>
          <p:nvPr/>
        </p:nvSpPr>
        <p:spPr>
          <a:xfrm>
            <a:off x="872812" y="816031"/>
            <a:ext cx="180548" cy="158618"/>
          </a:xfrm>
          <a:custGeom>
            <a:avLst/>
            <a:gdLst/>
            <a:ahLst/>
            <a:cxnLst/>
            <a:rect l="l" t="t" r="r" b="b"/>
            <a:pathLst>
              <a:path w="1974" h="1667" extrusionOk="0">
                <a:moveTo>
                  <a:pt x="463" y="0"/>
                </a:moveTo>
                <a:cubicBezTo>
                  <a:pt x="344" y="0"/>
                  <a:pt x="227" y="51"/>
                  <a:pt x="148" y="146"/>
                </a:cubicBezTo>
                <a:cubicBezTo>
                  <a:pt x="1" y="323"/>
                  <a:pt x="31" y="568"/>
                  <a:pt x="207" y="715"/>
                </a:cubicBezTo>
                <a:lnTo>
                  <a:pt x="1267" y="1579"/>
                </a:lnTo>
                <a:cubicBezTo>
                  <a:pt x="1335" y="1638"/>
                  <a:pt x="1434" y="1667"/>
                  <a:pt x="1522" y="1667"/>
                </a:cubicBezTo>
                <a:cubicBezTo>
                  <a:pt x="1640" y="1667"/>
                  <a:pt x="1748" y="1618"/>
                  <a:pt x="1836" y="1520"/>
                </a:cubicBezTo>
                <a:cubicBezTo>
                  <a:pt x="1974" y="1353"/>
                  <a:pt x="1944" y="1098"/>
                  <a:pt x="1777" y="960"/>
                </a:cubicBezTo>
                <a:lnTo>
                  <a:pt x="718" y="87"/>
                </a:lnTo>
                <a:cubicBezTo>
                  <a:pt x="642" y="28"/>
                  <a:pt x="552" y="0"/>
                  <a:pt x="4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4"/>
          <p:cNvSpPr/>
          <p:nvPr/>
        </p:nvSpPr>
        <p:spPr>
          <a:xfrm>
            <a:off x="867452" y="809971"/>
            <a:ext cx="187774" cy="170036"/>
          </a:xfrm>
          <a:custGeom>
            <a:avLst/>
            <a:gdLst/>
            <a:ahLst/>
            <a:cxnLst/>
            <a:rect l="l" t="t" r="r" b="b"/>
            <a:pathLst>
              <a:path w="2053" h="1787" extrusionOk="0">
                <a:moveTo>
                  <a:pt x="521" y="118"/>
                </a:moveTo>
                <a:cubicBezTo>
                  <a:pt x="590" y="118"/>
                  <a:pt x="668" y="148"/>
                  <a:pt x="737" y="197"/>
                </a:cubicBezTo>
                <a:lnTo>
                  <a:pt x="1797" y="1061"/>
                </a:lnTo>
                <a:cubicBezTo>
                  <a:pt x="1865" y="1119"/>
                  <a:pt x="1915" y="1198"/>
                  <a:pt x="1924" y="1296"/>
                </a:cubicBezTo>
                <a:cubicBezTo>
                  <a:pt x="1924" y="1385"/>
                  <a:pt x="1905" y="1473"/>
                  <a:pt x="1846" y="1542"/>
                </a:cubicBezTo>
                <a:cubicBezTo>
                  <a:pt x="1779" y="1625"/>
                  <a:pt x="1679" y="1667"/>
                  <a:pt x="1579" y="1667"/>
                </a:cubicBezTo>
                <a:cubicBezTo>
                  <a:pt x="1502" y="1667"/>
                  <a:pt x="1425" y="1642"/>
                  <a:pt x="1365" y="1590"/>
                </a:cubicBezTo>
                <a:lnTo>
                  <a:pt x="306" y="727"/>
                </a:lnTo>
                <a:cubicBezTo>
                  <a:pt x="158" y="609"/>
                  <a:pt x="129" y="393"/>
                  <a:pt x="256" y="246"/>
                </a:cubicBezTo>
                <a:cubicBezTo>
                  <a:pt x="315" y="158"/>
                  <a:pt x="413" y="118"/>
                  <a:pt x="521" y="118"/>
                </a:cubicBezTo>
                <a:close/>
                <a:moveTo>
                  <a:pt x="513" y="0"/>
                </a:moveTo>
                <a:cubicBezTo>
                  <a:pt x="382" y="0"/>
                  <a:pt x="252" y="58"/>
                  <a:pt x="158" y="168"/>
                </a:cubicBezTo>
                <a:cubicBezTo>
                  <a:pt x="1" y="364"/>
                  <a:pt x="31" y="659"/>
                  <a:pt x="227" y="825"/>
                </a:cubicBezTo>
                <a:lnTo>
                  <a:pt x="1287" y="1689"/>
                </a:lnTo>
                <a:cubicBezTo>
                  <a:pt x="1365" y="1758"/>
                  <a:pt x="1473" y="1787"/>
                  <a:pt x="1581" y="1787"/>
                </a:cubicBezTo>
                <a:cubicBezTo>
                  <a:pt x="1719" y="1787"/>
                  <a:pt x="1846" y="1728"/>
                  <a:pt x="1934" y="1620"/>
                </a:cubicBezTo>
                <a:cubicBezTo>
                  <a:pt x="2013" y="1522"/>
                  <a:pt x="2052" y="1404"/>
                  <a:pt x="2042" y="1287"/>
                </a:cubicBezTo>
                <a:cubicBezTo>
                  <a:pt x="2022" y="1159"/>
                  <a:pt x="1964" y="1051"/>
                  <a:pt x="1876" y="973"/>
                </a:cubicBezTo>
                <a:lnTo>
                  <a:pt x="806" y="109"/>
                </a:lnTo>
                <a:cubicBezTo>
                  <a:pt x="719" y="36"/>
                  <a:pt x="616" y="0"/>
                  <a:pt x="5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4"/>
          <p:cNvSpPr/>
          <p:nvPr/>
        </p:nvSpPr>
        <p:spPr>
          <a:xfrm>
            <a:off x="611924" y="363113"/>
            <a:ext cx="222713" cy="120557"/>
          </a:xfrm>
          <a:custGeom>
            <a:avLst/>
            <a:gdLst/>
            <a:ahLst/>
            <a:cxnLst/>
            <a:rect l="l" t="t" r="r" b="b"/>
            <a:pathLst>
              <a:path w="2435" h="1267" extrusionOk="0">
                <a:moveTo>
                  <a:pt x="1984" y="1"/>
                </a:moveTo>
                <a:cubicBezTo>
                  <a:pt x="1945" y="1"/>
                  <a:pt x="1905" y="7"/>
                  <a:pt x="1865" y="19"/>
                </a:cubicBezTo>
                <a:lnTo>
                  <a:pt x="334" y="471"/>
                </a:lnTo>
                <a:cubicBezTo>
                  <a:pt x="118" y="540"/>
                  <a:pt x="0" y="765"/>
                  <a:pt x="59" y="972"/>
                </a:cubicBezTo>
                <a:cubicBezTo>
                  <a:pt x="118" y="1148"/>
                  <a:pt x="275" y="1266"/>
                  <a:pt x="452" y="1266"/>
                </a:cubicBezTo>
                <a:cubicBezTo>
                  <a:pt x="482" y="1266"/>
                  <a:pt x="521" y="1256"/>
                  <a:pt x="560" y="1246"/>
                </a:cubicBezTo>
                <a:lnTo>
                  <a:pt x="2100" y="795"/>
                </a:lnTo>
                <a:cubicBezTo>
                  <a:pt x="2316" y="726"/>
                  <a:pt x="2434" y="501"/>
                  <a:pt x="2366" y="294"/>
                </a:cubicBezTo>
                <a:cubicBezTo>
                  <a:pt x="2318" y="118"/>
                  <a:pt x="2158" y="1"/>
                  <a:pt x="198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4"/>
          <p:cNvSpPr/>
          <p:nvPr/>
        </p:nvSpPr>
        <p:spPr>
          <a:xfrm>
            <a:off x="605746" y="357535"/>
            <a:ext cx="231585" cy="131404"/>
          </a:xfrm>
          <a:custGeom>
            <a:avLst/>
            <a:gdLst/>
            <a:ahLst/>
            <a:cxnLst/>
            <a:rect l="l" t="t" r="r" b="b"/>
            <a:pathLst>
              <a:path w="2532" h="1381" extrusionOk="0">
                <a:moveTo>
                  <a:pt x="2051" y="115"/>
                </a:moveTo>
                <a:cubicBezTo>
                  <a:pt x="2110" y="115"/>
                  <a:pt x="2168" y="134"/>
                  <a:pt x="2218" y="154"/>
                </a:cubicBezTo>
                <a:cubicBezTo>
                  <a:pt x="2296" y="203"/>
                  <a:pt x="2355" y="272"/>
                  <a:pt x="2384" y="360"/>
                </a:cubicBezTo>
                <a:cubicBezTo>
                  <a:pt x="2404" y="448"/>
                  <a:pt x="2395" y="546"/>
                  <a:pt x="2355" y="625"/>
                </a:cubicBezTo>
                <a:cubicBezTo>
                  <a:pt x="2306" y="703"/>
                  <a:pt x="2238" y="762"/>
                  <a:pt x="2149" y="792"/>
                </a:cubicBezTo>
                <a:lnTo>
                  <a:pt x="609" y="1244"/>
                </a:lnTo>
                <a:cubicBezTo>
                  <a:pt x="577" y="1255"/>
                  <a:pt x="545" y="1260"/>
                  <a:pt x="512" y="1260"/>
                </a:cubicBezTo>
                <a:cubicBezTo>
                  <a:pt x="370" y="1260"/>
                  <a:pt x="226" y="1161"/>
                  <a:pt x="186" y="1017"/>
                </a:cubicBezTo>
                <a:cubicBezTo>
                  <a:pt x="138" y="831"/>
                  <a:pt x="236" y="645"/>
                  <a:pt x="422" y="586"/>
                </a:cubicBezTo>
                <a:lnTo>
                  <a:pt x="1953" y="134"/>
                </a:lnTo>
                <a:cubicBezTo>
                  <a:pt x="1982" y="125"/>
                  <a:pt x="2022" y="115"/>
                  <a:pt x="2051" y="115"/>
                </a:cubicBezTo>
                <a:close/>
                <a:moveTo>
                  <a:pt x="2050" y="1"/>
                </a:moveTo>
                <a:cubicBezTo>
                  <a:pt x="2008" y="1"/>
                  <a:pt x="1966" y="6"/>
                  <a:pt x="1924" y="17"/>
                </a:cubicBezTo>
                <a:lnTo>
                  <a:pt x="382" y="478"/>
                </a:lnTo>
                <a:cubicBezTo>
                  <a:pt x="138" y="546"/>
                  <a:pt x="0" y="802"/>
                  <a:pt x="68" y="1047"/>
                </a:cubicBezTo>
                <a:cubicBezTo>
                  <a:pt x="127" y="1244"/>
                  <a:pt x="314" y="1381"/>
                  <a:pt x="520" y="1381"/>
                </a:cubicBezTo>
                <a:cubicBezTo>
                  <a:pt x="559" y="1381"/>
                  <a:pt x="609" y="1371"/>
                  <a:pt x="648" y="1361"/>
                </a:cubicBezTo>
                <a:lnTo>
                  <a:pt x="2188" y="900"/>
                </a:lnTo>
                <a:cubicBezTo>
                  <a:pt x="2306" y="871"/>
                  <a:pt x="2404" y="792"/>
                  <a:pt x="2463" y="684"/>
                </a:cubicBezTo>
                <a:cubicBezTo>
                  <a:pt x="2522" y="576"/>
                  <a:pt x="2532" y="448"/>
                  <a:pt x="2493" y="331"/>
                </a:cubicBezTo>
                <a:cubicBezTo>
                  <a:pt x="2463" y="213"/>
                  <a:pt x="2384" y="115"/>
                  <a:pt x="2277" y="56"/>
                </a:cubicBezTo>
                <a:cubicBezTo>
                  <a:pt x="2201" y="18"/>
                  <a:pt x="2126" y="1"/>
                  <a:pt x="205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4"/>
          <p:cNvSpPr/>
          <p:nvPr/>
        </p:nvSpPr>
        <p:spPr>
          <a:xfrm>
            <a:off x="350745" y="267448"/>
            <a:ext cx="123018" cy="289261"/>
          </a:xfrm>
          <a:custGeom>
            <a:avLst/>
            <a:gdLst/>
            <a:ahLst/>
            <a:cxnLst/>
            <a:rect l="l" t="t" r="r" b="b"/>
            <a:pathLst>
              <a:path w="1345" h="3040" extrusionOk="0">
                <a:moveTo>
                  <a:pt x="431" y="0"/>
                </a:moveTo>
                <a:cubicBezTo>
                  <a:pt x="405" y="0"/>
                  <a:pt x="380" y="3"/>
                  <a:pt x="354" y="7"/>
                </a:cubicBezTo>
                <a:cubicBezTo>
                  <a:pt x="138" y="57"/>
                  <a:pt x="1" y="272"/>
                  <a:pt x="49" y="488"/>
                </a:cubicBezTo>
                <a:lnTo>
                  <a:pt x="511" y="2716"/>
                </a:lnTo>
                <a:cubicBezTo>
                  <a:pt x="550" y="2902"/>
                  <a:pt x="717" y="3040"/>
                  <a:pt x="903" y="3040"/>
                </a:cubicBezTo>
                <a:cubicBezTo>
                  <a:pt x="932" y="3040"/>
                  <a:pt x="952" y="3030"/>
                  <a:pt x="982" y="3030"/>
                </a:cubicBezTo>
                <a:cubicBezTo>
                  <a:pt x="1207" y="2981"/>
                  <a:pt x="1345" y="2765"/>
                  <a:pt x="1296" y="2549"/>
                </a:cubicBezTo>
                <a:lnTo>
                  <a:pt x="834" y="321"/>
                </a:lnTo>
                <a:cubicBezTo>
                  <a:pt x="791" y="130"/>
                  <a:pt x="625" y="0"/>
                  <a:pt x="4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4"/>
          <p:cNvSpPr/>
          <p:nvPr/>
        </p:nvSpPr>
        <p:spPr>
          <a:xfrm>
            <a:off x="344477" y="261580"/>
            <a:ext cx="134725" cy="300489"/>
          </a:xfrm>
          <a:custGeom>
            <a:avLst/>
            <a:gdLst/>
            <a:ahLst/>
            <a:cxnLst/>
            <a:rect l="l" t="t" r="r" b="b"/>
            <a:pathLst>
              <a:path w="1473" h="3158" extrusionOk="0">
                <a:moveTo>
                  <a:pt x="511" y="116"/>
                </a:moveTo>
                <a:cubicBezTo>
                  <a:pt x="580" y="116"/>
                  <a:pt x="639" y="135"/>
                  <a:pt x="698" y="174"/>
                </a:cubicBezTo>
                <a:cubicBezTo>
                  <a:pt x="776" y="223"/>
                  <a:pt x="825" y="302"/>
                  <a:pt x="844" y="390"/>
                </a:cubicBezTo>
                <a:lnTo>
                  <a:pt x="1306" y="2618"/>
                </a:lnTo>
                <a:cubicBezTo>
                  <a:pt x="1345" y="2804"/>
                  <a:pt x="1228" y="2990"/>
                  <a:pt x="1041" y="3030"/>
                </a:cubicBezTo>
                <a:cubicBezTo>
                  <a:pt x="1018" y="3034"/>
                  <a:pt x="995" y="3037"/>
                  <a:pt x="973" y="3037"/>
                </a:cubicBezTo>
                <a:cubicBezTo>
                  <a:pt x="813" y="3037"/>
                  <a:pt x="673" y="2920"/>
                  <a:pt x="639" y="2765"/>
                </a:cubicBezTo>
                <a:lnTo>
                  <a:pt x="177" y="537"/>
                </a:lnTo>
                <a:cubicBezTo>
                  <a:pt x="138" y="351"/>
                  <a:pt x="256" y="164"/>
                  <a:pt x="443" y="125"/>
                </a:cubicBezTo>
                <a:cubicBezTo>
                  <a:pt x="462" y="125"/>
                  <a:pt x="482" y="116"/>
                  <a:pt x="511" y="116"/>
                </a:cubicBezTo>
                <a:close/>
                <a:moveTo>
                  <a:pt x="500" y="0"/>
                </a:moveTo>
                <a:cubicBezTo>
                  <a:pt x="470" y="0"/>
                  <a:pt x="441" y="2"/>
                  <a:pt x="413" y="7"/>
                </a:cubicBezTo>
                <a:cubicBezTo>
                  <a:pt x="168" y="66"/>
                  <a:pt x="1" y="312"/>
                  <a:pt x="59" y="557"/>
                </a:cubicBezTo>
                <a:lnTo>
                  <a:pt x="521" y="2785"/>
                </a:lnTo>
                <a:cubicBezTo>
                  <a:pt x="560" y="3001"/>
                  <a:pt x="757" y="3158"/>
                  <a:pt x="972" y="3158"/>
                </a:cubicBezTo>
                <a:cubicBezTo>
                  <a:pt x="1001" y="3158"/>
                  <a:pt x="1031" y="3147"/>
                  <a:pt x="1071" y="3147"/>
                </a:cubicBezTo>
                <a:cubicBezTo>
                  <a:pt x="1315" y="3089"/>
                  <a:pt x="1473" y="2844"/>
                  <a:pt x="1424" y="2598"/>
                </a:cubicBezTo>
                <a:lnTo>
                  <a:pt x="962" y="371"/>
                </a:lnTo>
                <a:cubicBezTo>
                  <a:pt x="933" y="243"/>
                  <a:pt x="864" y="145"/>
                  <a:pt x="766" y="76"/>
                </a:cubicBezTo>
                <a:cubicBezTo>
                  <a:pt x="684" y="24"/>
                  <a:pt x="591" y="0"/>
                  <a:pt x="5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4"/>
          <p:cNvSpPr/>
          <p:nvPr/>
        </p:nvSpPr>
        <p:spPr>
          <a:xfrm>
            <a:off x="13418" y="627521"/>
            <a:ext cx="219146" cy="233026"/>
          </a:xfrm>
          <a:custGeom>
            <a:avLst/>
            <a:gdLst/>
            <a:ahLst/>
            <a:cxnLst/>
            <a:rect l="l" t="t" r="r" b="b"/>
            <a:pathLst>
              <a:path w="2396" h="2449" extrusionOk="0">
                <a:moveTo>
                  <a:pt x="450" y="0"/>
                </a:moveTo>
                <a:cubicBezTo>
                  <a:pt x="354" y="0"/>
                  <a:pt x="256" y="35"/>
                  <a:pt x="178" y="104"/>
                </a:cubicBezTo>
                <a:cubicBezTo>
                  <a:pt x="11" y="251"/>
                  <a:pt x="1" y="506"/>
                  <a:pt x="149" y="673"/>
                </a:cubicBezTo>
                <a:lnTo>
                  <a:pt x="1650" y="2322"/>
                </a:lnTo>
                <a:cubicBezTo>
                  <a:pt x="1728" y="2400"/>
                  <a:pt x="1836" y="2449"/>
                  <a:pt x="1944" y="2449"/>
                </a:cubicBezTo>
                <a:cubicBezTo>
                  <a:pt x="2042" y="2449"/>
                  <a:pt x="2140" y="2409"/>
                  <a:pt x="2219" y="2341"/>
                </a:cubicBezTo>
                <a:cubicBezTo>
                  <a:pt x="2386" y="2194"/>
                  <a:pt x="2395" y="1938"/>
                  <a:pt x="2238" y="1772"/>
                </a:cubicBezTo>
                <a:lnTo>
                  <a:pt x="747" y="133"/>
                </a:lnTo>
                <a:cubicBezTo>
                  <a:pt x="669" y="44"/>
                  <a:pt x="560" y="0"/>
                  <a:pt x="4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4"/>
          <p:cNvSpPr/>
          <p:nvPr/>
        </p:nvSpPr>
        <p:spPr>
          <a:xfrm>
            <a:off x="11692" y="621177"/>
            <a:ext cx="222621" cy="244730"/>
          </a:xfrm>
          <a:custGeom>
            <a:avLst/>
            <a:gdLst/>
            <a:ahLst/>
            <a:cxnLst/>
            <a:rect l="l" t="t" r="r" b="b"/>
            <a:pathLst>
              <a:path w="2434" h="2572" extrusionOk="0">
                <a:moveTo>
                  <a:pt x="462" y="118"/>
                </a:moveTo>
                <a:cubicBezTo>
                  <a:pt x="471" y="118"/>
                  <a:pt x="482" y="118"/>
                  <a:pt x="482" y="129"/>
                </a:cubicBezTo>
                <a:cubicBezTo>
                  <a:pt x="569" y="129"/>
                  <a:pt x="658" y="168"/>
                  <a:pt x="717" y="236"/>
                </a:cubicBezTo>
                <a:lnTo>
                  <a:pt x="2218" y="1875"/>
                </a:lnTo>
                <a:cubicBezTo>
                  <a:pt x="2277" y="1944"/>
                  <a:pt x="2316" y="2032"/>
                  <a:pt x="2307" y="2130"/>
                </a:cubicBezTo>
                <a:cubicBezTo>
                  <a:pt x="2307" y="2218"/>
                  <a:pt x="2268" y="2297"/>
                  <a:pt x="2198" y="2366"/>
                </a:cubicBezTo>
                <a:cubicBezTo>
                  <a:pt x="2135" y="2420"/>
                  <a:pt x="2053" y="2447"/>
                  <a:pt x="1971" y="2447"/>
                </a:cubicBezTo>
                <a:cubicBezTo>
                  <a:pt x="1874" y="2447"/>
                  <a:pt x="1777" y="2410"/>
                  <a:pt x="1708" y="2336"/>
                </a:cubicBezTo>
                <a:lnTo>
                  <a:pt x="216" y="698"/>
                </a:lnTo>
                <a:cubicBezTo>
                  <a:pt x="148" y="629"/>
                  <a:pt x="118" y="541"/>
                  <a:pt x="128" y="452"/>
                </a:cubicBezTo>
                <a:cubicBezTo>
                  <a:pt x="128" y="364"/>
                  <a:pt x="168" y="275"/>
                  <a:pt x="236" y="216"/>
                </a:cubicBezTo>
                <a:cubicBezTo>
                  <a:pt x="295" y="158"/>
                  <a:pt x="383" y="118"/>
                  <a:pt x="462" y="118"/>
                </a:cubicBezTo>
                <a:close/>
                <a:moveTo>
                  <a:pt x="491" y="1"/>
                </a:moveTo>
                <a:cubicBezTo>
                  <a:pt x="364" y="1"/>
                  <a:pt x="246" y="40"/>
                  <a:pt x="157" y="129"/>
                </a:cubicBezTo>
                <a:cubicBezTo>
                  <a:pt x="59" y="207"/>
                  <a:pt x="11" y="325"/>
                  <a:pt x="0" y="443"/>
                </a:cubicBezTo>
                <a:cubicBezTo>
                  <a:pt x="0" y="570"/>
                  <a:pt x="40" y="687"/>
                  <a:pt x="128" y="776"/>
                </a:cubicBezTo>
                <a:lnTo>
                  <a:pt x="1620" y="2425"/>
                </a:lnTo>
                <a:cubicBezTo>
                  <a:pt x="1708" y="2513"/>
                  <a:pt x="1836" y="2572"/>
                  <a:pt x="1963" y="2572"/>
                </a:cubicBezTo>
                <a:cubicBezTo>
                  <a:pt x="2081" y="2572"/>
                  <a:pt x="2189" y="2532"/>
                  <a:pt x="2277" y="2454"/>
                </a:cubicBezTo>
                <a:cubicBezTo>
                  <a:pt x="2366" y="2366"/>
                  <a:pt x="2425" y="2258"/>
                  <a:pt x="2425" y="2130"/>
                </a:cubicBezTo>
                <a:cubicBezTo>
                  <a:pt x="2434" y="2013"/>
                  <a:pt x="2385" y="1885"/>
                  <a:pt x="2307" y="1797"/>
                </a:cubicBezTo>
                <a:lnTo>
                  <a:pt x="805" y="158"/>
                </a:lnTo>
                <a:cubicBezTo>
                  <a:pt x="726" y="59"/>
                  <a:pt x="609" y="11"/>
                  <a:pt x="4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4"/>
          <p:cNvSpPr/>
          <p:nvPr/>
        </p:nvSpPr>
        <p:spPr>
          <a:xfrm>
            <a:off x="-254847" y="670706"/>
            <a:ext cx="189420" cy="212188"/>
          </a:xfrm>
          <a:custGeom>
            <a:avLst/>
            <a:gdLst/>
            <a:ahLst/>
            <a:cxnLst/>
            <a:rect l="l" t="t" r="r" b="b"/>
            <a:pathLst>
              <a:path w="2071" h="2230" extrusionOk="0">
                <a:moveTo>
                  <a:pt x="1612" y="0"/>
                </a:moveTo>
                <a:cubicBezTo>
                  <a:pt x="1497" y="0"/>
                  <a:pt x="1383" y="50"/>
                  <a:pt x="1305" y="149"/>
                </a:cubicBezTo>
                <a:lnTo>
                  <a:pt x="138" y="1572"/>
                </a:lnTo>
                <a:cubicBezTo>
                  <a:pt x="1" y="1748"/>
                  <a:pt x="30" y="2003"/>
                  <a:pt x="197" y="2141"/>
                </a:cubicBezTo>
                <a:cubicBezTo>
                  <a:pt x="275" y="2200"/>
                  <a:pt x="363" y="2229"/>
                  <a:pt x="452" y="2229"/>
                </a:cubicBezTo>
                <a:cubicBezTo>
                  <a:pt x="570" y="2229"/>
                  <a:pt x="688" y="2180"/>
                  <a:pt x="766" y="2082"/>
                </a:cubicBezTo>
                <a:lnTo>
                  <a:pt x="1924" y="659"/>
                </a:lnTo>
                <a:cubicBezTo>
                  <a:pt x="2071" y="483"/>
                  <a:pt x="2042" y="228"/>
                  <a:pt x="1865" y="90"/>
                </a:cubicBezTo>
                <a:cubicBezTo>
                  <a:pt x="1792" y="30"/>
                  <a:pt x="1702" y="0"/>
                  <a:pt x="16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4"/>
          <p:cNvSpPr/>
          <p:nvPr/>
        </p:nvSpPr>
        <p:spPr>
          <a:xfrm>
            <a:off x="-256665" y="664743"/>
            <a:ext cx="193079" cy="223511"/>
          </a:xfrm>
          <a:custGeom>
            <a:avLst/>
            <a:gdLst/>
            <a:ahLst/>
            <a:cxnLst/>
            <a:rect l="l" t="t" r="r" b="b"/>
            <a:pathLst>
              <a:path w="2111" h="2349" extrusionOk="0">
                <a:moveTo>
                  <a:pt x="1630" y="120"/>
                </a:moveTo>
                <a:cubicBezTo>
                  <a:pt x="1708" y="120"/>
                  <a:pt x="1787" y="140"/>
                  <a:pt x="1846" y="199"/>
                </a:cubicBezTo>
                <a:cubicBezTo>
                  <a:pt x="1924" y="248"/>
                  <a:pt x="1964" y="336"/>
                  <a:pt x="1973" y="425"/>
                </a:cubicBezTo>
                <a:cubicBezTo>
                  <a:pt x="1983" y="513"/>
                  <a:pt x="1953" y="611"/>
                  <a:pt x="1905" y="680"/>
                </a:cubicBezTo>
                <a:lnTo>
                  <a:pt x="737" y="2103"/>
                </a:lnTo>
                <a:cubicBezTo>
                  <a:pt x="675" y="2182"/>
                  <a:pt x="573" y="2225"/>
                  <a:pt x="470" y="2225"/>
                </a:cubicBezTo>
                <a:cubicBezTo>
                  <a:pt x="395" y="2225"/>
                  <a:pt x="318" y="2202"/>
                  <a:pt x="256" y="2152"/>
                </a:cubicBezTo>
                <a:cubicBezTo>
                  <a:pt x="187" y="2093"/>
                  <a:pt x="138" y="2015"/>
                  <a:pt x="138" y="1926"/>
                </a:cubicBezTo>
                <a:cubicBezTo>
                  <a:pt x="128" y="1828"/>
                  <a:pt x="148" y="1740"/>
                  <a:pt x="207" y="1671"/>
                </a:cubicBezTo>
                <a:lnTo>
                  <a:pt x="1365" y="248"/>
                </a:lnTo>
                <a:cubicBezTo>
                  <a:pt x="1423" y="170"/>
                  <a:pt x="1512" y="131"/>
                  <a:pt x="1600" y="120"/>
                </a:cubicBezTo>
                <a:close/>
                <a:moveTo>
                  <a:pt x="1633" y="1"/>
                </a:moveTo>
                <a:cubicBezTo>
                  <a:pt x="1619" y="1"/>
                  <a:pt x="1605" y="1"/>
                  <a:pt x="1591" y="3"/>
                </a:cubicBezTo>
                <a:cubicBezTo>
                  <a:pt x="1463" y="13"/>
                  <a:pt x="1355" y="72"/>
                  <a:pt x="1277" y="170"/>
                </a:cubicBezTo>
                <a:lnTo>
                  <a:pt x="119" y="1592"/>
                </a:lnTo>
                <a:cubicBezTo>
                  <a:pt x="40" y="1690"/>
                  <a:pt x="1" y="1808"/>
                  <a:pt x="10" y="1936"/>
                </a:cubicBezTo>
                <a:cubicBezTo>
                  <a:pt x="30" y="2054"/>
                  <a:pt x="89" y="2172"/>
                  <a:pt x="187" y="2250"/>
                </a:cubicBezTo>
                <a:cubicBezTo>
                  <a:pt x="266" y="2309"/>
                  <a:pt x="374" y="2348"/>
                  <a:pt x="472" y="2348"/>
                </a:cubicBezTo>
                <a:cubicBezTo>
                  <a:pt x="619" y="2348"/>
                  <a:pt x="747" y="2289"/>
                  <a:pt x="835" y="2181"/>
                </a:cubicBezTo>
                <a:lnTo>
                  <a:pt x="1993" y="748"/>
                </a:lnTo>
                <a:cubicBezTo>
                  <a:pt x="2071" y="660"/>
                  <a:pt x="2110" y="532"/>
                  <a:pt x="2091" y="415"/>
                </a:cubicBezTo>
                <a:cubicBezTo>
                  <a:pt x="2081" y="288"/>
                  <a:pt x="2022" y="179"/>
                  <a:pt x="1924" y="101"/>
                </a:cubicBezTo>
                <a:cubicBezTo>
                  <a:pt x="1838" y="32"/>
                  <a:pt x="1737" y="1"/>
                  <a:pt x="163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4"/>
          <p:cNvSpPr/>
          <p:nvPr/>
        </p:nvSpPr>
        <p:spPr>
          <a:xfrm>
            <a:off x="-415896" y="440694"/>
            <a:ext cx="218139" cy="80403"/>
          </a:xfrm>
          <a:custGeom>
            <a:avLst/>
            <a:gdLst/>
            <a:ahLst/>
            <a:cxnLst/>
            <a:rect l="l" t="t" r="r" b="b"/>
            <a:pathLst>
              <a:path w="2385" h="845" extrusionOk="0">
                <a:moveTo>
                  <a:pt x="402" y="0"/>
                </a:moveTo>
                <a:cubicBezTo>
                  <a:pt x="186" y="0"/>
                  <a:pt x="10" y="167"/>
                  <a:pt x="0" y="393"/>
                </a:cubicBezTo>
                <a:cubicBezTo>
                  <a:pt x="0" y="609"/>
                  <a:pt x="167" y="795"/>
                  <a:pt x="393" y="805"/>
                </a:cubicBezTo>
                <a:lnTo>
                  <a:pt x="1963" y="844"/>
                </a:lnTo>
                <a:lnTo>
                  <a:pt x="1972" y="844"/>
                </a:lnTo>
                <a:cubicBezTo>
                  <a:pt x="2198" y="844"/>
                  <a:pt x="2375" y="668"/>
                  <a:pt x="2375" y="441"/>
                </a:cubicBezTo>
                <a:cubicBezTo>
                  <a:pt x="2385" y="226"/>
                  <a:pt x="2208" y="40"/>
                  <a:pt x="1983" y="29"/>
                </a:cubicBezTo>
                <a:lnTo>
                  <a:pt x="4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4"/>
          <p:cNvSpPr/>
          <p:nvPr/>
        </p:nvSpPr>
        <p:spPr>
          <a:xfrm>
            <a:off x="-421255" y="434826"/>
            <a:ext cx="228932" cy="91631"/>
          </a:xfrm>
          <a:custGeom>
            <a:avLst/>
            <a:gdLst/>
            <a:ahLst/>
            <a:cxnLst/>
            <a:rect l="l" t="t" r="r" b="b"/>
            <a:pathLst>
              <a:path w="2503" h="963" extrusionOk="0">
                <a:moveTo>
                  <a:pt x="472" y="118"/>
                </a:moveTo>
                <a:lnTo>
                  <a:pt x="2042" y="157"/>
                </a:lnTo>
                <a:cubicBezTo>
                  <a:pt x="2130" y="157"/>
                  <a:pt x="2218" y="197"/>
                  <a:pt x="2287" y="256"/>
                </a:cubicBezTo>
                <a:cubicBezTo>
                  <a:pt x="2345" y="324"/>
                  <a:pt x="2375" y="413"/>
                  <a:pt x="2375" y="500"/>
                </a:cubicBezTo>
                <a:cubicBezTo>
                  <a:pt x="2375" y="687"/>
                  <a:pt x="2218" y="834"/>
                  <a:pt x="2031" y="834"/>
                </a:cubicBezTo>
                <a:lnTo>
                  <a:pt x="2031" y="903"/>
                </a:lnTo>
                <a:lnTo>
                  <a:pt x="2022" y="834"/>
                </a:lnTo>
                <a:lnTo>
                  <a:pt x="452" y="805"/>
                </a:lnTo>
                <a:cubicBezTo>
                  <a:pt x="363" y="795"/>
                  <a:pt x="275" y="766"/>
                  <a:pt x="216" y="697"/>
                </a:cubicBezTo>
                <a:cubicBezTo>
                  <a:pt x="147" y="628"/>
                  <a:pt x="118" y="540"/>
                  <a:pt x="118" y="452"/>
                </a:cubicBezTo>
                <a:cubicBezTo>
                  <a:pt x="128" y="265"/>
                  <a:pt x="275" y="118"/>
                  <a:pt x="472" y="118"/>
                </a:cubicBezTo>
                <a:close/>
                <a:moveTo>
                  <a:pt x="461" y="0"/>
                </a:moveTo>
                <a:cubicBezTo>
                  <a:pt x="216" y="0"/>
                  <a:pt x="10" y="197"/>
                  <a:pt x="0" y="452"/>
                </a:cubicBezTo>
                <a:cubicBezTo>
                  <a:pt x="0" y="570"/>
                  <a:pt x="40" y="687"/>
                  <a:pt x="128" y="775"/>
                </a:cubicBezTo>
                <a:cubicBezTo>
                  <a:pt x="216" y="864"/>
                  <a:pt x="324" y="913"/>
                  <a:pt x="452" y="923"/>
                </a:cubicBezTo>
                <a:lnTo>
                  <a:pt x="2022" y="962"/>
                </a:lnTo>
                <a:lnTo>
                  <a:pt x="2031" y="962"/>
                </a:lnTo>
                <a:cubicBezTo>
                  <a:pt x="2287" y="962"/>
                  <a:pt x="2493" y="756"/>
                  <a:pt x="2493" y="511"/>
                </a:cubicBezTo>
                <a:cubicBezTo>
                  <a:pt x="2502" y="383"/>
                  <a:pt x="2454" y="265"/>
                  <a:pt x="2365" y="177"/>
                </a:cubicBezTo>
                <a:cubicBezTo>
                  <a:pt x="2287" y="88"/>
                  <a:pt x="2169" y="40"/>
                  <a:pt x="2042" y="29"/>
                </a:cubicBezTo>
                <a:lnTo>
                  <a:pt x="46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4"/>
          <p:cNvSpPr/>
          <p:nvPr/>
        </p:nvSpPr>
        <p:spPr>
          <a:xfrm>
            <a:off x="-137203" y="888828"/>
            <a:ext cx="267620" cy="95722"/>
          </a:xfrm>
          <a:custGeom>
            <a:avLst/>
            <a:gdLst/>
            <a:ahLst/>
            <a:cxnLst/>
            <a:rect l="l" t="t" r="r" b="b"/>
            <a:pathLst>
              <a:path w="2926" h="1006" extrusionOk="0">
                <a:moveTo>
                  <a:pt x="2516" y="1"/>
                </a:moveTo>
                <a:cubicBezTo>
                  <a:pt x="2499" y="1"/>
                  <a:pt x="2481" y="2"/>
                  <a:pt x="2464" y="4"/>
                </a:cubicBezTo>
                <a:lnTo>
                  <a:pt x="383" y="200"/>
                </a:lnTo>
                <a:cubicBezTo>
                  <a:pt x="167" y="230"/>
                  <a:pt x="1" y="426"/>
                  <a:pt x="21" y="642"/>
                </a:cubicBezTo>
                <a:cubicBezTo>
                  <a:pt x="40" y="848"/>
                  <a:pt x="217" y="1005"/>
                  <a:pt x="423" y="1005"/>
                </a:cubicBezTo>
                <a:lnTo>
                  <a:pt x="462" y="1005"/>
                </a:lnTo>
                <a:lnTo>
                  <a:pt x="2542" y="799"/>
                </a:lnTo>
                <a:cubicBezTo>
                  <a:pt x="2758" y="779"/>
                  <a:pt x="2925" y="583"/>
                  <a:pt x="2906" y="367"/>
                </a:cubicBezTo>
                <a:cubicBezTo>
                  <a:pt x="2888" y="159"/>
                  <a:pt x="2719" y="1"/>
                  <a:pt x="251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4"/>
          <p:cNvSpPr/>
          <p:nvPr/>
        </p:nvSpPr>
        <p:spPr>
          <a:xfrm>
            <a:off x="-142472" y="882868"/>
            <a:ext cx="277316" cy="106951"/>
          </a:xfrm>
          <a:custGeom>
            <a:avLst/>
            <a:gdLst/>
            <a:ahLst/>
            <a:cxnLst/>
            <a:rect l="l" t="t" r="r" b="b"/>
            <a:pathLst>
              <a:path w="3032" h="1124" extrusionOk="0">
                <a:moveTo>
                  <a:pt x="2561" y="123"/>
                </a:moveTo>
                <a:cubicBezTo>
                  <a:pt x="2639" y="123"/>
                  <a:pt x="2718" y="143"/>
                  <a:pt x="2777" y="191"/>
                </a:cubicBezTo>
                <a:cubicBezTo>
                  <a:pt x="2846" y="250"/>
                  <a:pt x="2895" y="339"/>
                  <a:pt x="2905" y="427"/>
                </a:cubicBezTo>
                <a:cubicBezTo>
                  <a:pt x="2914" y="516"/>
                  <a:pt x="2885" y="614"/>
                  <a:pt x="2826" y="682"/>
                </a:cubicBezTo>
                <a:cubicBezTo>
                  <a:pt x="2767" y="751"/>
                  <a:pt x="2689" y="790"/>
                  <a:pt x="2591" y="800"/>
                </a:cubicBezTo>
                <a:lnTo>
                  <a:pt x="510" y="1006"/>
                </a:lnTo>
                <a:cubicBezTo>
                  <a:pt x="498" y="1008"/>
                  <a:pt x="487" y="1008"/>
                  <a:pt x="475" y="1008"/>
                </a:cubicBezTo>
                <a:cubicBezTo>
                  <a:pt x="303" y="1008"/>
                  <a:pt x="156" y="877"/>
                  <a:pt x="137" y="702"/>
                </a:cubicBezTo>
                <a:cubicBezTo>
                  <a:pt x="118" y="505"/>
                  <a:pt x="255" y="339"/>
                  <a:pt x="451" y="319"/>
                </a:cubicBezTo>
                <a:lnTo>
                  <a:pt x="2532" y="123"/>
                </a:lnTo>
                <a:close/>
                <a:moveTo>
                  <a:pt x="2577" y="0"/>
                </a:moveTo>
                <a:cubicBezTo>
                  <a:pt x="2556" y="0"/>
                  <a:pt x="2534" y="2"/>
                  <a:pt x="2512" y="5"/>
                </a:cubicBezTo>
                <a:lnTo>
                  <a:pt x="441" y="202"/>
                </a:lnTo>
                <a:cubicBezTo>
                  <a:pt x="186" y="231"/>
                  <a:pt x="0" y="457"/>
                  <a:pt x="20" y="712"/>
                </a:cubicBezTo>
                <a:cubicBezTo>
                  <a:pt x="49" y="947"/>
                  <a:pt x="245" y="1124"/>
                  <a:pt x="481" y="1124"/>
                </a:cubicBezTo>
                <a:lnTo>
                  <a:pt x="530" y="1124"/>
                </a:lnTo>
                <a:lnTo>
                  <a:pt x="2600" y="918"/>
                </a:lnTo>
                <a:cubicBezTo>
                  <a:pt x="2728" y="908"/>
                  <a:pt x="2836" y="849"/>
                  <a:pt x="2914" y="751"/>
                </a:cubicBezTo>
                <a:cubicBezTo>
                  <a:pt x="2993" y="662"/>
                  <a:pt x="3032" y="545"/>
                  <a:pt x="3022" y="417"/>
                </a:cubicBezTo>
                <a:cubicBezTo>
                  <a:pt x="3012" y="290"/>
                  <a:pt x="2953" y="182"/>
                  <a:pt x="2855" y="103"/>
                </a:cubicBezTo>
                <a:cubicBezTo>
                  <a:pt x="2774" y="38"/>
                  <a:pt x="2679" y="0"/>
                  <a:pt x="25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4"/>
          <p:cNvSpPr/>
          <p:nvPr/>
        </p:nvSpPr>
        <p:spPr>
          <a:xfrm>
            <a:off x="182027" y="979525"/>
            <a:ext cx="243200" cy="199342"/>
          </a:xfrm>
          <a:custGeom>
            <a:avLst/>
            <a:gdLst/>
            <a:ahLst/>
            <a:cxnLst/>
            <a:rect l="l" t="t" r="r" b="b"/>
            <a:pathLst>
              <a:path w="2659" h="2095" extrusionOk="0">
                <a:moveTo>
                  <a:pt x="459" y="0"/>
                </a:moveTo>
                <a:cubicBezTo>
                  <a:pt x="335" y="0"/>
                  <a:pt x="213" y="59"/>
                  <a:pt x="137" y="171"/>
                </a:cubicBezTo>
                <a:cubicBezTo>
                  <a:pt x="0" y="348"/>
                  <a:pt x="39" y="603"/>
                  <a:pt x="216" y="730"/>
                </a:cubicBezTo>
                <a:lnTo>
                  <a:pt x="1972" y="2016"/>
                </a:lnTo>
                <a:cubicBezTo>
                  <a:pt x="2041" y="2065"/>
                  <a:pt x="2129" y="2094"/>
                  <a:pt x="2208" y="2094"/>
                </a:cubicBezTo>
                <a:cubicBezTo>
                  <a:pt x="2336" y="2094"/>
                  <a:pt x="2453" y="2036"/>
                  <a:pt x="2532" y="1927"/>
                </a:cubicBezTo>
                <a:cubicBezTo>
                  <a:pt x="2659" y="1751"/>
                  <a:pt x="2630" y="1495"/>
                  <a:pt x="2443" y="1368"/>
                </a:cubicBezTo>
                <a:lnTo>
                  <a:pt x="696" y="82"/>
                </a:lnTo>
                <a:cubicBezTo>
                  <a:pt x="625" y="27"/>
                  <a:pt x="542" y="0"/>
                  <a:pt x="4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4"/>
          <p:cNvSpPr/>
          <p:nvPr/>
        </p:nvSpPr>
        <p:spPr>
          <a:xfrm>
            <a:off x="180210" y="973466"/>
            <a:ext cx="246859" cy="210761"/>
          </a:xfrm>
          <a:custGeom>
            <a:avLst/>
            <a:gdLst/>
            <a:ahLst/>
            <a:cxnLst/>
            <a:rect l="l" t="t" r="r" b="b"/>
            <a:pathLst>
              <a:path w="2699" h="2215" extrusionOk="0">
                <a:moveTo>
                  <a:pt x="481" y="124"/>
                </a:moveTo>
                <a:cubicBezTo>
                  <a:pt x="550" y="124"/>
                  <a:pt x="618" y="143"/>
                  <a:pt x="677" y="193"/>
                </a:cubicBezTo>
                <a:lnTo>
                  <a:pt x="2434" y="1478"/>
                </a:lnTo>
                <a:cubicBezTo>
                  <a:pt x="2502" y="1527"/>
                  <a:pt x="2552" y="1606"/>
                  <a:pt x="2571" y="1694"/>
                </a:cubicBezTo>
                <a:cubicBezTo>
                  <a:pt x="2581" y="1792"/>
                  <a:pt x="2561" y="1881"/>
                  <a:pt x="2502" y="1949"/>
                </a:cubicBezTo>
                <a:cubicBezTo>
                  <a:pt x="2436" y="2039"/>
                  <a:pt x="2326" y="2089"/>
                  <a:pt x="2216" y="2089"/>
                </a:cubicBezTo>
                <a:cubicBezTo>
                  <a:pt x="2147" y="2089"/>
                  <a:pt x="2079" y="2069"/>
                  <a:pt x="2022" y="2027"/>
                </a:cubicBezTo>
                <a:lnTo>
                  <a:pt x="275" y="742"/>
                </a:lnTo>
                <a:cubicBezTo>
                  <a:pt x="197" y="693"/>
                  <a:pt x="147" y="614"/>
                  <a:pt x="138" y="516"/>
                </a:cubicBezTo>
                <a:cubicBezTo>
                  <a:pt x="128" y="428"/>
                  <a:pt x="147" y="340"/>
                  <a:pt x="197" y="261"/>
                </a:cubicBezTo>
                <a:cubicBezTo>
                  <a:pt x="256" y="193"/>
                  <a:pt x="334" y="143"/>
                  <a:pt x="422" y="124"/>
                </a:cubicBezTo>
                <a:close/>
                <a:moveTo>
                  <a:pt x="474" y="1"/>
                </a:moveTo>
                <a:cubicBezTo>
                  <a:pt x="454" y="1"/>
                  <a:pt x="433" y="3"/>
                  <a:pt x="413" y="6"/>
                </a:cubicBezTo>
                <a:cubicBezTo>
                  <a:pt x="285" y="26"/>
                  <a:pt x="177" y="95"/>
                  <a:pt x="108" y="193"/>
                </a:cubicBezTo>
                <a:cubicBezTo>
                  <a:pt x="29" y="291"/>
                  <a:pt x="0" y="418"/>
                  <a:pt x="20" y="536"/>
                </a:cubicBezTo>
                <a:cubicBezTo>
                  <a:pt x="40" y="664"/>
                  <a:pt x="108" y="771"/>
                  <a:pt x="206" y="840"/>
                </a:cubicBezTo>
                <a:lnTo>
                  <a:pt x="1953" y="2126"/>
                </a:lnTo>
                <a:cubicBezTo>
                  <a:pt x="2031" y="2184"/>
                  <a:pt x="2129" y="2214"/>
                  <a:pt x="2228" y="2214"/>
                </a:cubicBezTo>
                <a:cubicBezTo>
                  <a:pt x="2375" y="2214"/>
                  <a:pt x="2513" y="2145"/>
                  <a:pt x="2600" y="2027"/>
                </a:cubicBezTo>
                <a:cubicBezTo>
                  <a:pt x="2670" y="1920"/>
                  <a:pt x="2699" y="1802"/>
                  <a:pt x="2689" y="1684"/>
                </a:cubicBezTo>
                <a:cubicBezTo>
                  <a:pt x="2670" y="1556"/>
                  <a:pt x="2600" y="1449"/>
                  <a:pt x="2502" y="1380"/>
                </a:cubicBezTo>
                <a:lnTo>
                  <a:pt x="756" y="95"/>
                </a:lnTo>
                <a:cubicBezTo>
                  <a:pt x="667" y="38"/>
                  <a:pt x="571" y="1"/>
                  <a:pt x="47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4"/>
          <p:cNvSpPr/>
          <p:nvPr/>
        </p:nvSpPr>
        <p:spPr>
          <a:xfrm>
            <a:off x="301397" y="798902"/>
            <a:ext cx="236158" cy="215899"/>
          </a:xfrm>
          <a:custGeom>
            <a:avLst/>
            <a:gdLst/>
            <a:ahLst/>
            <a:cxnLst/>
            <a:rect l="l" t="t" r="r" b="b"/>
            <a:pathLst>
              <a:path w="2582" h="2269" extrusionOk="0">
                <a:moveTo>
                  <a:pt x="2128" y="1"/>
                </a:moveTo>
                <a:cubicBezTo>
                  <a:pt x="2035" y="1"/>
                  <a:pt x="1941" y="33"/>
                  <a:pt x="1865" y="100"/>
                </a:cubicBezTo>
                <a:lnTo>
                  <a:pt x="187" y="1562"/>
                </a:lnTo>
                <a:cubicBezTo>
                  <a:pt x="21" y="1709"/>
                  <a:pt x="1" y="1964"/>
                  <a:pt x="148" y="2131"/>
                </a:cubicBezTo>
                <a:cubicBezTo>
                  <a:pt x="226" y="2230"/>
                  <a:pt x="344" y="2269"/>
                  <a:pt x="452" y="2269"/>
                </a:cubicBezTo>
                <a:cubicBezTo>
                  <a:pt x="551" y="2269"/>
                  <a:pt x="638" y="2239"/>
                  <a:pt x="717" y="2171"/>
                </a:cubicBezTo>
                <a:lnTo>
                  <a:pt x="2395" y="708"/>
                </a:lnTo>
                <a:cubicBezTo>
                  <a:pt x="2562" y="561"/>
                  <a:pt x="2581" y="306"/>
                  <a:pt x="2435" y="139"/>
                </a:cubicBezTo>
                <a:cubicBezTo>
                  <a:pt x="2354" y="48"/>
                  <a:pt x="2241" y="1"/>
                  <a:pt x="212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4"/>
          <p:cNvSpPr/>
          <p:nvPr/>
        </p:nvSpPr>
        <p:spPr>
          <a:xfrm>
            <a:off x="295128" y="793034"/>
            <a:ext cx="248779" cy="227127"/>
          </a:xfrm>
          <a:custGeom>
            <a:avLst/>
            <a:gdLst/>
            <a:ahLst/>
            <a:cxnLst/>
            <a:rect l="l" t="t" r="r" b="b"/>
            <a:pathLst>
              <a:path w="2720" h="2387" extrusionOk="0">
                <a:moveTo>
                  <a:pt x="2219" y="119"/>
                </a:moveTo>
                <a:cubicBezTo>
                  <a:pt x="2317" y="130"/>
                  <a:pt x="2395" y="169"/>
                  <a:pt x="2454" y="237"/>
                </a:cubicBezTo>
                <a:cubicBezTo>
                  <a:pt x="2582" y="385"/>
                  <a:pt x="2563" y="601"/>
                  <a:pt x="2425" y="718"/>
                </a:cubicBezTo>
                <a:lnTo>
                  <a:pt x="747" y="2190"/>
                </a:lnTo>
                <a:cubicBezTo>
                  <a:pt x="686" y="2243"/>
                  <a:pt x="608" y="2268"/>
                  <a:pt x="530" y="2268"/>
                </a:cubicBezTo>
                <a:cubicBezTo>
                  <a:pt x="431" y="2268"/>
                  <a:pt x="332" y="2228"/>
                  <a:pt x="266" y="2151"/>
                </a:cubicBezTo>
                <a:cubicBezTo>
                  <a:pt x="138" y="2014"/>
                  <a:pt x="158" y="1798"/>
                  <a:pt x="295" y="1670"/>
                </a:cubicBezTo>
                <a:lnTo>
                  <a:pt x="1974" y="208"/>
                </a:lnTo>
                <a:cubicBezTo>
                  <a:pt x="2033" y="149"/>
                  <a:pt x="2111" y="119"/>
                  <a:pt x="2199" y="119"/>
                </a:cubicBezTo>
                <a:close/>
                <a:moveTo>
                  <a:pt x="2192" y="0"/>
                </a:moveTo>
                <a:cubicBezTo>
                  <a:pt x="2078" y="0"/>
                  <a:pt x="1975" y="40"/>
                  <a:pt x="1895" y="119"/>
                </a:cubicBezTo>
                <a:lnTo>
                  <a:pt x="217" y="1582"/>
                </a:lnTo>
                <a:cubicBezTo>
                  <a:pt x="21" y="1748"/>
                  <a:pt x="1" y="2043"/>
                  <a:pt x="178" y="2230"/>
                </a:cubicBezTo>
                <a:cubicBezTo>
                  <a:pt x="266" y="2337"/>
                  <a:pt x="384" y="2387"/>
                  <a:pt x="521" y="2387"/>
                </a:cubicBezTo>
                <a:cubicBezTo>
                  <a:pt x="629" y="2387"/>
                  <a:pt x="737" y="2347"/>
                  <a:pt x="825" y="2278"/>
                </a:cubicBezTo>
                <a:lnTo>
                  <a:pt x="2504" y="817"/>
                </a:lnTo>
                <a:cubicBezTo>
                  <a:pt x="2700" y="640"/>
                  <a:pt x="2720" y="355"/>
                  <a:pt x="2543" y="159"/>
                </a:cubicBezTo>
                <a:cubicBezTo>
                  <a:pt x="2464" y="71"/>
                  <a:pt x="2356" y="12"/>
                  <a:pt x="2229" y="2"/>
                </a:cubicBezTo>
                <a:cubicBezTo>
                  <a:pt x="2216" y="1"/>
                  <a:pt x="2204" y="0"/>
                  <a:pt x="21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4"/>
          <p:cNvSpPr/>
          <p:nvPr/>
        </p:nvSpPr>
        <p:spPr>
          <a:xfrm>
            <a:off x="584924" y="987984"/>
            <a:ext cx="289938" cy="148912"/>
          </a:xfrm>
          <a:custGeom>
            <a:avLst/>
            <a:gdLst/>
            <a:ahLst/>
            <a:cxnLst/>
            <a:rect l="l" t="t" r="r" b="b"/>
            <a:pathLst>
              <a:path w="3170" h="1565" extrusionOk="0">
                <a:moveTo>
                  <a:pt x="2724" y="0"/>
                </a:moveTo>
                <a:cubicBezTo>
                  <a:pt x="2680" y="0"/>
                  <a:pt x="2635" y="8"/>
                  <a:pt x="2591" y="25"/>
                </a:cubicBezTo>
                <a:lnTo>
                  <a:pt x="324" y="780"/>
                </a:lnTo>
                <a:cubicBezTo>
                  <a:pt x="315" y="780"/>
                  <a:pt x="304" y="790"/>
                  <a:pt x="295" y="790"/>
                </a:cubicBezTo>
                <a:cubicBezTo>
                  <a:pt x="99" y="878"/>
                  <a:pt x="1" y="1104"/>
                  <a:pt x="79" y="1310"/>
                </a:cubicBezTo>
                <a:cubicBezTo>
                  <a:pt x="138" y="1467"/>
                  <a:pt x="285" y="1565"/>
                  <a:pt x="452" y="1565"/>
                </a:cubicBezTo>
                <a:cubicBezTo>
                  <a:pt x="491" y="1565"/>
                  <a:pt x="540" y="1565"/>
                  <a:pt x="579" y="1545"/>
                </a:cubicBezTo>
                <a:lnTo>
                  <a:pt x="2846" y="780"/>
                </a:lnTo>
                <a:cubicBezTo>
                  <a:pt x="3062" y="711"/>
                  <a:pt x="3170" y="485"/>
                  <a:pt x="3101" y="269"/>
                </a:cubicBezTo>
                <a:cubicBezTo>
                  <a:pt x="3047" y="107"/>
                  <a:pt x="2889" y="0"/>
                  <a:pt x="27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4"/>
          <p:cNvSpPr/>
          <p:nvPr/>
        </p:nvSpPr>
        <p:spPr>
          <a:xfrm>
            <a:off x="578656" y="982116"/>
            <a:ext cx="298992" cy="160140"/>
          </a:xfrm>
          <a:custGeom>
            <a:avLst/>
            <a:gdLst/>
            <a:ahLst/>
            <a:cxnLst/>
            <a:rect l="l" t="t" r="r" b="b"/>
            <a:pathLst>
              <a:path w="3269" h="1683" extrusionOk="0">
                <a:moveTo>
                  <a:pt x="2787" y="113"/>
                </a:moveTo>
                <a:cubicBezTo>
                  <a:pt x="2837" y="113"/>
                  <a:pt x="2896" y="132"/>
                  <a:pt x="2935" y="152"/>
                </a:cubicBezTo>
                <a:cubicBezTo>
                  <a:pt x="3023" y="191"/>
                  <a:pt x="3082" y="260"/>
                  <a:pt x="3112" y="348"/>
                </a:cubicBezTo>
                <a:cubicBezTo>
                  <a:pt x="3141" y="437"/>
                  <a:pt x="3131" y="535"/>
                  <a:pt x="3092" y="613"/>
                </a:cubicBezTo>
                <a:cubicBezTo>
                  <a:pt x="3053" y="692"/>
                  <a:pt x="2984" y="760"/>
                  <a:pt x="2896" y="790"/>
                </a:cubicBezTo>
                <a:lnTo>
                  <a:pt x="629" y="1545"/>
                </a:lnTo>
                <a:cubicBezTo>
                  <a:pt x="593" y="1558"/>
                  <a:pt x="557" y="1564"/>
                  <a:pt x="521" y="1564"/>
                </a:cubicBezTo>
                <a:cubicBezTo>
                  <a:pt x="385" y="1564"/>
                  <a:pt x="251" y="1481"/>
                  <a:pt x="197" y="1349"/>
                </a:cubicBezTo>
                <a:cubicBezTo>
                  <a:pt x="138" y="1172"/>
                  <a:pt x="216" y="976"/>
                  <a:pt x="384" y="908"/>
                </a:cubicBezTo>
                <a:cubicBezTo>
                  <a:pt x="393" y="908"/>
                  <a:pt x="403" y="898"/>
                  <a:pt x="413" y="898"/>
                </a:cubicBezTo>
                <a:lnTo>
                  <a:pt x="2680" y="132"/>
                </a:lnTo>
                <a:cubicBezTo>
                  <a:pt x="2719" y="123"/>
                  <a:pt x="2748" y="113"/>
                  <a:pt x="2787" y="113"/>
                </a:cubicBezTo>
                <a:close/>
                <a:moveTo>
                  <a:pt x="2791" y="0"/>
                </a:moveTo>
                <a:cubicBezTo>
                  <a:pt x="2741" y="0"/>
                  <a:pt x="2690" y="8"/>
                  <a:pt x="2641" y="25"/>
                </a:cubicBezTo>
                <a:lnTo>
                  <a:pt x="384" y="780"/>
                </a:lnTo>
                <a:cubicBezTo>
                  <a:pt x="364" y="790"/>
                  <a:pt x="354" y="790"/>
                  <a:pt x="344" y="799"/>
                </a:cubicBezTo>
                <a:cubicBezTo>
                  <a:pt x="109" y="898"/>
                  <a:pt x="0" y="1153"/>
                  <a:pt x="89" y="1388"/>
                </a:cubicBezTo>
                <a:cubicBezTo>
                  <a:pt x="157" y="1565"/>
                  <a:pt x="334" y="1683"/>
                  <a:pt x="521" y="1683"/>
                </a:cubicBezTo>
                <a:cubicBezTo>
                  <a:pt x="570" y="1683"/>
                  <a:pt x="619" y="1673"/>
                  <a:pt x="668" y="1663"/>
                </a:cubicBezTo>
                <a:lnTo>
                  <a:pt x="2935" y="898"/>
                </a:lnTo>
                <a:cubicBezTo>
                  <a:pt x="3053" y="858"/>
                  <a:pt x="3151" y="780"/>
                  <a:pt x="3200" y="662"/>
                </a:cubicBezTo>
                <a:cubicBezTo>
                  <a:pt x="3258" y="555"/>
                  <a:pt x="3269" y="427"/>
                  <a:pt x="3229" y="309"/>
                </a:cubicBezTo>
                <a:cubicBezTo>
                  <a:pt x="3190" y="191"/>
                  <a:pt x="3101" y="103"/>
                  <a:pt x="2994" y="44"/>
                </a:cubicBezTo>
                <a:cubicBezTo>
                  <a:pt x="2931" y="16"/>
                  <a:pt x="2862" y="0"/>
                  <a:pt x="27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4"/>
          <p:cNvSpPr/>
          <p:nvPr/>
        </p:nvSpPr>
        <p:spPr>
          <a:xfrm>
            <a:off x="1192333" y="218666"/>
            <a:ext cx="218139" cy="255101"/>
          </a:xfrm>
          <a:custGeom>
            <a:avLst/>
            <a:gdLst/>
            <a:ahLst/>
            <a:cxnLst/>
            <a:rect l="l" t="t" r="r" b="b"/>
            <a:pathLst>
              <a:path w="2385" h="2681" extrusionOk="0">
                <a:moveTo>
                  <a:pt x="1923" y="0"/>
                </a:moveTo>
                <a:cubicBezTo>
                  <a:pt x="1781" y="0"/>
                  <a:pt x="1643" y="74"/>
                  <a:pt x="1570" y="208"/>
                </a:cubicBezTo>
                <a:cubicBezTo>
                  <a:pt x="1197" y="866"/>
                  <a:pt x="726" y="1464"/>
                  <a:pt x="167" y="1984"/>
                </a:cubicBezTo>
                <a:cubicBezTo>
                  <a:pt x="10" y="2131"/>
                  <a:pt x="0" y="2386"/>
                  <a:pt x="147" y="2554"/>
                </a:cubicBezTo>
                <a:cubicBezTo>
                  <a:pt x="226" y="2632"/>
                  <a:pt x="334" y="2681"/>
                  <a:pt x="441" y="2681"/>
                </a:cubicBezTo>
                <a:cubicBezTo>
                  <a:pt x="540" y="2681"/>
                  <a:pt x="638" y="2641"/>
                  <a:pt x="716" y="2573"/>
                </a:cubicBezTo>
                <a:cubicBezTo>
                  <a:pt x="1335" y="1994"/>
                  <a:pt x="1854" y="1337"/>
                  <a:pt x="2267" y="600"/>
                </a:cubicBezTo>
                <a:cubicBezTo>
                  <a:pt x="2384" y="414"/>
                  <a:pt x="2316" y="169"/>
                  <a:pt x="2120" y="51"/>
                </a:cubicBezTo>
                <a:cubicBezTo>
                  <a:pt x="2057" y="16"/>
                  <a:pt x="1989" y="0"/>
                  <a:pt x="19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4"/>
          <p:cNvSpPr/>
          <p:nvPr/>
        </p:nvSpPr>
        <p:spPr>
          <a:xfrm>
            <a:off x="1190517" y="212893"/>
            <a:ext cx="220884" cy="266234"/>
          </a:xfrm>
          <a:custGeom>
            <a:avLst/>
            <a:gdLst/>
            <a:ahLst/>
            <a:cxnLst/>
            <a:rect l="l" t="t" r="r" b="b"/>
            <a:pathLst>
              <a:path w="2415" h="2798" extrusionOk="0">
                <a:moveTo>
                  <a:pt x="1944" y="119"/>
                </a:moveTo>
                <a:cubicBezTo>
                  <a:pt x="2002" y="119"/>
                  <a:pt x="2061" y="139"/>
                  <a:pt x="2110" y="168"/>
                </a:cubicBezTo>
                <a:cubicBezTo>
                  <a:pt x="2188" y="207"/>
                  <a:pt x="2247" y="285"/>
                  <a:pt x="2267" y="374"/>
                </a:cubicBezTo>
                <a:cubicBezTo>
                  <a:pt x="2297" y="462"/>
                  <a:pt x="2287" y="551"/>
                  <a:pt x="2238" y="629"/>
                </a:cubicBezTo>
                <a:cubicBezTo>
                  <a:pt x="1826" y="1355"/>
                  <a:pt x="1305" y="2013"/>
                  <a:pt x="697" y="2582"/>
                </a:cubicBezTo>
                <a:cubicBezTo>
                  <a:pt x="632" y="2642"/>
                  <a:pt x="548" y="2672"/>
                  <a:pt x="463" y="2672"/>
                </a:cubicBezTo>
                <a:cubicBezTo>
                  <a:pt x="369" y="2672"/>
                  <a:pt x="274" y="2635"/>
                  <a:pt x="206" y="2562"/>
                </a:cubicBezTo>
                <a:cubicBezTo>
                  <a:pt x="147" y="2503"/>
                  <a:pt x="118" y="2415"/>
                  <a:pt x="118" y="2317"/>
                </a:cubicBezTo>
                <a:cubicBezTo>
                  <a:pt x="118" y="2228"/>
                  <a:pt x="158" y="2141"/>
                  <a:pt x="226" y="2082"/>
                </a:cubicBezTo>
                <a:cubicBezTo>
                  <a:pt x="786" y="1561"/>
                  <a:pt x="1266" y="963"/>
                  <a:pt x="1639" y="296"/>
                </a:cubicBezTo>
                <a:cubicBezTo>
                  <a:pt x="1688" y="217"/>
                  <a:pt x="1757" y="158"/>
                  <a:pt x="1845" y="128"/>
                </a:cubicBezTo>
                <a:cubicBezTo>
                  <a:pt x="1874" y="119"/>
                  <a:pt x="1914" y="119"/>
                  <a:pt x="1944" y="119"/>
                </a:cubicBezTo>
                <a:close/>
                <a:moveTo>
                  <a:pt x="1943" y="0"/>
                </a:moveTo>
                <a:cubicBezTo>
                  <a:pt x="1900" y="0"/>
                  <a:pt x="1857" y="7"/>
                  <a:pt x="1816" y="21"/>
                </a:cubicBezTo>
                <a:cubicBezTo>
                  <a:pt x="1698" y="50"/>
                  <a:pt x="1600" y="128"/>
                  <a:pt x="1541" y="237"/>
                </a:cubicBezTo>
                <a:cubicBezTo>
                  <a:pt x="1168" y="894"/>
                  <a:pt x="697" y="1483"/>
                  <a:pt x="147" y="1993"/>
                </a:cubicBezTo>
                <a:cubicBezTo>
                  <a:pt x="59" y="2082"/>
                  <a:pt x="1" y="2189"/>
                  <a:pt x="1" y="2317"/>
                </a:cubicBezTo>
                <a:cubicBezTo>
                  <a:pt x="1" y="2444"/>
                  <a:pt x="40" y="2553"/>
                  <a:pt x="128" y="2651"/>
                </a:cubicBezTo>
                <a:cubicBezTo>
                  <a:pt x="206" y="2739"/>
                  <a:pt x="334" y="2798"/>
                  <a:pt x="461" y="2798"/>
                </a:cubicBezTo>
                <a:cubicBezTo>
                  <a:pt x="579" y="2798"/>
                  <a:pt x="687" y="2749"/>
                  <a:pt x="775" y="2670"/>
                </a:cubicBezTo>
                <a:cubicBezTo>
                  <a:pt x="1394" y="2091"/>
                  <a:pt x="1924" y="1424"/>
                  <a:pt x="2346" y="688"/>
                </a:cubicBezTo>
                <a:cubicBezTo>
                  <a:pt x="2404" y="580"/>
                  <a:pt x="2415" y="462"/>
                  <a:pt x="2385" y="344"/>
                </a:cubicBezTo>
                <a:cubicBezTo>
                  <a:pt x="2356" y="217"/>
                  <a:pt x="2277" y="119"/>
                  <a:pt x="2169" y="60"/>
                </a:cubicBezTo>
                <a:cubicBezTo>
                  <a:pt x="2099" y="22"/>
                  <a:pt x="2021" y="0"/>
                  <a:pt x="19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4"/>
          <p:cNvSpPr/>
          <p:nvPr/>
        </p:nvSpPr>
        <p:spPr>
          <a:xfrm>
            <a:off x="372511" y="318892"/>
            <a:ext cx="8430173" cy="478468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4"/>
          <p:cNvSpPr/>
          <p:nvPr/>
        </p:nvSpPr>
        <p:spPr>
          <a:xfrm>
            <a:off x="290688" y="170266"/>
            <a:ext cx="8374221" cy="4784681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4"/>
          <p:cNvSpPr/>
          <p:nvPr/>
        </p:nvSpPr>
        <p:spPr>
          <a:xfrm>
            <a:off x="321774" y="188196"/>
            <a:ext cx="8341299" cy="24578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4"/>
          <p:cNvSpPr/>
          <p:nvPr/>
        </p:nvSpPr>
        <p:spPr>
          <a:xfrm>
            <a:off x="764480" y="250011"/>
            <a:ext cx="109037" cy="113434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4"/>
          <p:cNvSpPr/>
          <p:nvPr/>
        </p:nvSpPr>
        <p:spPr>
          <a:xfrm>
            <a:off x="974255" y="250011"/>
            <a:ext cx="109037" cy="113434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4"/>
          <p:cNvSpPr/>
          <p:nvPr/>
        </p:nvSpPr>
        <p:spPr>
          <a:xfrm>
            <a:off x="1184030" y="250011"/>
            <a:ext cx="109037" cy="113434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4"/>
          <p:cNvSpPr txBox="1">
            <a:spLocks noGrp="1"/>
          </p:cNvSpPr>
          <p:nvPr>
            <p:ph type="body" idx="1"/>
          </p:nvPr>
        </p:nvSpPr>
        <p:spPr>
          <a:xfrm>
            <a:off x="720075" y="1295763"/>
            <a:ext cx="7756410" cy="3307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0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2"/>
        </a:solidFill>
        <a:effectLst/>
      </p:bgPr>
    </p:bg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0" name="Google Shape;1180;p7"/>
          <p:cNvGrpSpPr/>
          <p:nvPr/>
        </p:nvGrpSpPr>
        <p:grpSpPr>
          <a:xfrm>
            <a:off x="0" y="-24225"/>
            <a:ext cx="9193750" cy="5257725"/>
            <a:chOff x="0" y="-24225"/>
            <a:chExt cx="9193750" cy="5257725"/>
          </a:xfrm>
        </p:grpSpPr>
        <p:sp>
          <p:nvSpPr>
            <p:cNvPr id="1181" name="Google Shape;1181;p7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82" name="Google Shape;1182;p7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83" name="Google Shape;1183;p7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84" name="Google Shape;1184;p7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85" name="Google Shape;1185;p7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86" name="Google Shape;1186;p7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87" name="Google Shape;1187;p7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88" name="Google Shape;1188;p7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89" name="Google Shape;1189;p7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90" name="Google Shape;1190;p7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91" name="Google Shape;1191;p7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92" name="Google Shape;1192;p7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93" name="Google Shape;1193;p7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94" name="Google Shape;1194;p7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95" name="Google Shape;1195;p7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96" name="Google Shape;1196;p7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97" name="Google Shape;1197;p7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98" name="Google Shape;1198;p7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99" name="Google Shape;1199;p7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200" name="Google Shape;1200;p7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201" name="Google Shape;1201;p7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202" name="Google Shape;1202;p7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203" name="Google Shape;1203;p7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204" name="Google Shape;1204;p7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205" name="Google Shape;1205;p7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206" name="Google Shape;1206;p7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207" name="Google Shape;1207;p7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1208" name="Google Shape;1208;p7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1209" name="Google Shape;1209;p7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0" name="Google Shape;1210;p7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1" name="Google Shape;1211;p7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2" name="Google Shape;1212;p7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3" name="Google Shape;1213;p7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4" name="Google Shape;1214;p7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5" name="Google Shape;1215;p7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6" name="Google Shape;1216;p7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7" name="Google Shape;1217;p7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8" name="Google Shape;1218;p7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9" name="Google Shape;1219;p7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0" name="Google Shape;1220;p7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1" name="Google Shape;1221;p7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2" name="Google Shape;1222;p7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3" name="Google Shape;1223;p7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4" name="Google Shape;1224;p7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5" name="Google Shape;1225;p7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6" name="Google Shape;1226;p7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7" name="Google Shape;1227;p7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8" name="Google Shape;1228;p7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9" name="Google Shape;1229;p7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0" name="Google Shape;1230;p7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1" name="Google Shape;1231;p7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2" name="Google Shape;1232;p7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3" name="Google Shape;1233;p7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4" name="Google Shape;1234;p7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5" name="Google Shape;1235;p7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236" name="Google Shape;1236;p7"/>
          <p:cNvGrpSpPr/>
          <p:nvPr/>
        </p:nvGrpSpPr>
        <p:grpSpPr>
          <a:xfrm>
            <a:off x="2031213" y="200138"/>
            <a:ext cx="1729771" cy="1759030"/>
            <a:chOff x="5436250" y="1181600"/>
            <a:chExt cx="611875" cy="622225"/>
          </a:xfrm>
        </p:grpSpPr>
        <p:sp>
          <p:nvSpPr>
            <p:cNvPr id="1237" name="Google Shape;1237;p7"/>
            <p:cNvSpPr/>
            <p:nvPr/>
          </p:nvSpPr>
          <p:spPr>
            <a:xfrm>
              <a:off x="5534375" y="1229900"/>
              <a:ext cx="69950" cy="62900"/>
            </a:xfrm>
            <a:custGeom>
              <a:avLst/>
              <a:gdLst/>
              <a:ahLst/>
              <a:cxnLst/>
              <a:rect l="l" t="t" r="r" b="b"/>
              <a:pathLst>
                <a:path w="2798" h="2516" extrusionOk="0">
                  <a:moveTo>
                    <a:pt x="2289" y="1"/>
                  </a:moveTo>
                  <a:cubicBezTo>
                    <a:pt x="2197" y="1"/>
                    <a:pt x="2104" y="28"/>
                    <a:pt x="2022" y="82"/>
                  </a:cubicBezTo>
                  <a:cubicBezTo>
                    <a:pt x="1346" y="582"/>
                    <a:pt x="718" y="1152"/>
                    <a:pt x="158" y="1780"/>
                  </a:cubicBezTo>
                  <a:cubicBezTo>
                    <a:pt x="1" y="1956"/>
                    <a:pt x="11" y="2241"/>
                    <a:pt x="197" y="2408"/>
                  </a:cubicBezTo>
                  <a:cubicBezTo>
                    <a:pt x="286" y="2477"/>
                    <a:pt x="384" y="2516"/>
                    <a:pt x="491" y="2516"/>
                  </a:cubicBezTo>
                  <a:cubicBezTo>
                    <a:pt x="619" y="2516"/>
                    <a:pt x="737" y="2467"/>
                    <a:pt x="825" y="2368"/>
                  </a:cubicBezTo>
                  <a:cubicBezTo>
                    <a:pt x="1346" y="1790"/>
                    <a:pt x="1924" y="1260"/>
                    <a:pt x="2552" y="808"/>
                  </a:cubicBezTo>
                  <a:cubicBezTo>
                    <a:pt x="2748" y="661"/>
                    <a:pt x="2798" y="386"/>
                    <a:pt x="2650" y="180"/>
                  </a:cubicBezTo>
                  <a:cubicBezTo>
                    <a:pt x="2562" y="62"/>
                    <a:pt x="2427" y="1"/>
                    <a:pt x="228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7"/>
            <p:cNvSpPr/>
            <p:nvPr/>
          </p:nvSpPr>
          <p:spPr>
            <a:xfrm>
              <a:off x="5532425" y="1228225"/>
              <a:ext cx="73625" cy="66300"/>
            </a:xfrm>
            <a:custGeom>
              <a:avLst/>
              <a:gdLst/>
              <a:ahLst/>
              <a:cxnLst/>
              <a:rect l="l" t="t" r="r" b="b"/>
              <a:pathLst>
                <a:path w="2945" h="2652" extrusionOk="0">
                  <a:moveTo>
                    <a:pt x="2366" y="130"/>
                  </a:moveTo>
                  <a:cubicBezTo>
                    <a:pt x="2483" y="130"/>
                    <a:pt x="2601" y="189"/>
                    <a:pt x="2669" y="287"/>
                  </a:cubicBezTo>
                  <a:cubicBezTo>
                    <a:pt x="2797" y="463"/>
                    <a:pt x="2758" y="699"/>
                    <a:pt x="2591" y="817"/>
                  </a:cubicBezTo>
                  <a:cubicBezTo>
                    <a:pt x="1963" y="1277"/>
                    <a:pt x="1374" y="1807"/>
                    <a:pt x="854" y="2396"/>
                  </a:cubicBezTo>
                  <a:cubicBezTo>
                    <a:pt x="781" y="2475"/>
                    <a:pt x="676" y="2515"/>
                    <a:pt x="571" y="2515"/>
                  </a:cubicBezTo>
                  <a:cubicBezTo>
                    <a:pt x="479" y="2515"/>
                    <a:pt x="387" y="2485"/>
                    <a:pt x="314" y="2426"/>
                  </a:cubicBezTo>
                  <a:cubicBezTo>
                    <a:pt x="168" y="2289"/>
                    <a:pt x="148" y="2043"/>
                    <a:pt x="285" y="1886"/>
                  </a:cubicBezTo>
                  <a:cubicBezTo>
                    <a:pt x="844" y="1268"/>
                    <a:pt x="1472" y="699"/>
                    <a:pt x="2140" y="208"/>
                  </a:cubicBezTo>
                  <a:cubicBezTo>
                    <a:pt x="2209" y="159"/>
                    <a:pt x="2287" y="130"/>
                    <a:pt x="2366" y="130"/>
                  </a:cubicBezTo>
                  <a:close/>
                  <a:moveTo>
                    <a:pt x="2368" y="1"/>
                  </a:moveTo>
                  <a:cubicBezTo>
                    <a:pt x="2263" y="1"/>
                    <a:pt x="2155" y="33"/>
                    <a:pt x="2061" y="100"/>
                  </a:cubicBezTo>
                  <a:cubicBezTo>
                    <a:pt x="1384" y="601"/>
                    <a:pt x="756" y="1170"/>
                    <a:pt x="187" y="1798"/>
                  </a:cubicBezTo>
                  <a:cubicBezTo>
                    <a:pt x="0" y="2014"/>
                    <a:pt x="20" y="2337"/>
                    <a:pt x="226" y="2524"/>
                  </a:cubicBezTo>
                  <a:cubicBezTo>
                    <a:pt x="325" y="2603"/>
                    <a:pt x="442" y="2651"/>
                    <a:pt x="569" y="2651"/>
                  </a:cubicBezTo>
                  <a:cubicBezTo>
                    <a:pt x="717" y="2651"/>
                    <a:pt x="854" y="2592"/>
                    <a:pt x="953" y="2485"/>
                  </a:cubicBezTo>
                  <a:cubicBezTo>
                    <a:pt x="1463" y="1905"/>
                    <a:pt x="2041" y="1386"/>
                    <a:pt x="2669" y="924"/>
                  </a:cubicBezTo>
                  <a:cubicBezTo>
                    <a:pt x="2896" y="758"/>
                    <a:pt x="2944" y="444"/>
                    <a:pt x="2778" y="208"/>
                  </a:cubicBezTo>
                  <a:cubicBezTo>
                    <a:pt x="2678" y="73"/>
                    <a:pt x="2525" y="1"/>
                    <a:pt x="236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7"/>
            <p:cNvSpPr/>
            <p:nvPr/>
          </p:nvSpPr>
          <p:spPr>
            <a:xfrm>
              <a:off x="5618775" y="1248875"/>
              <a:ext cx="66525" cy="67725"/>
            </a:xfrm>
            <a:custGeom>
              <a:avLst/>
              <a:gdLst/>
              <a:ahLst/>
              <a:cxnLst/>
              <a:rect l="l" t="t" r="r" b="b"/>
              <a:pathLst>
                <a:path w="2661" h="2709" extrusionOk="0">
                  <a:moveTo>
                    <a:pt x="502" y="1"/>
                  </a:moveTo>
                  <a:cubicBezTo>
                    <a:pt x="406" y="1"/>
                    <a:pt x="309" y="32"/>
                    <a:pt x="227" y="98"/>
                  </a:cubicBezTo>
                  <a:cubicBezTo>
                    <a:pt x="30" y="246"/>
                    <a:pt x="1" y="530"/>
                    <a:pt x="148" y="726"/>
                  </a:cubicBezTo>
                  <a:cubicBezTo>
                    <a:pt x="668" y="1384"/>
                    <a:pt x="1247" y="2012"/>
                    <a:pt x="1865" y="2591"/>
                  </a:cubicBezTo>
                  <a:cubicBezTo>
                    <a:pt x="1954" y="2669"/>
                    <a:pt x="2061" y="2708"/>
                    <a:pt x="2170" y="2708"/>
                  </a:cubicBezTo>
                  <a:cubicBezTo>
                    <a:pt x="2287" y="2708"/>
                    <a:pt x="2405" y="2660"/>
                    <a:pt x="2493" y="2571"/>
                  </a:cubicBezTo>
                  <a:cubicBezTo>
                    <a:pt x="2660" y="2385"/>
                    <a:pt x="2650" y="2110"/>
                    <a:pt x="2473" y="1943"/>
                  </a:cubicBezTo>
                  <a:cubicBezTo>
                    <a:pt x="1895" y="1393"/>
                    <a:pt x="1345" y="795"/>
                    <a:pt x="855" y="167"/>
                  </a:cubicBezTo>
                  <a:cubicBezTo>
                    <a:pt x="764" y="59"/>
                    <a:pt x="634" y="1"/>
                    <a:pt x="502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7"/>
            <p:cNvSpPr/>
            <p:nvPr/>
          </p:nvSpPr>
          <p:spPr>
            <a:xfrm>
              <a:off x="5616825" y="1247325"/>
              <a:ext cx="70425" cy="71000"/>
            </a:xfrm>
            <a:custGeom>
              <a:avLst/>
              <a:gdLst/>
              <a:ahLst/>
              <a:cxnLst/>
              <a:rect l="l" t="t" r="r" b="b"/>
              <a:pathLst>
                <a:path w="2817" h="2840" extrusionOk="0">
                  <a:moveTo>
                    <a:pt x="579" y="131"/>
                  </a:moveTo>
                  <a:cubicBezTo>
                    <a:pt x="687" y="131"/>
                    <a:pt x="805" y="180"/>
                    <a:pt x="874" y="278"/>
                  </a:cubicBezTo>
                  <a:cubicBezTo>
                    <a:pt x="1374" y="906"/>
                    <a:pt x="1923" y="1505"/>
                    <a:pt x="2503" y="2044"/>
                  </a:cubicBezTo>
                  <a:cubicBezTo>
                    <a:pt x="2660" y="2192"/>
                    <a:pt x="2669" y="2437"/>
                    <a:pt x="2522" y="2584"/>
                  </a:cubicBezTo>
                  <a:cubicBezTo>
                    <a:pt x="2450" y="2662"/>
                    <a:pt x="2348" y="2701"/>
                    <a:pt x="2244" y="2701"/>
                  </a:cubicBezTo>
                  <a:cubicBezTo>
                    <a:pt x="2151" y="2701"/>
                    <a:pt x="2057" y="2669"/>
                    <a:pt x="1982" y="2604"/>
                  </a:cubicBezTo>
                  <a:cubicBezTo>
                    <a:pt x="1374" y="2025"/>
                    <a:pt x="805" y="1407"/>
                    <a:pt x="285" y="740"/>
                  </a:cubicBezTo>
                  <a:cubicBezTo>
                    <a:pt x="148" y="583"/>
                    <a:pt x="177" y="337"/>
                    <a:pt x="344" y="210"/>
                  </a:cubicBezTo>
                  <a:cubicBezTo>
                    <a:pt x="412" y="160"/>
                    <a:pt x="501" y="131"/>
                    <a:pt x="579" y="131"/>
                  </a:cubicBezTo>
                  <a:close/>
                  <a:moveTo>
                    <a:pt x="580" y="0"/>
                  </a:moveTo>
                  <a:cubicBezTo>
                    <a:pt x="469" y="0"/>
                    <a:pt x="357" y="36"/>
                    <a:pt x="265" y="111"/>
                  </a:cubicBezTo>
                  <a:cubicBezTo>
                    <a:pt x="39" y="278"/>
                    <a:pt x="0" y="602"/>
                    <a:pt x="177" y="827"/>
                  </a:cubicBezTo>
                  <a:cubicBezTo>
                    <a:pt x="697" y="1495"/>
                    <a:pt x="1276" y="2123"/>
                    <a:pt x="1894" y="2702"/>
                  </a:cubicBezTo>
                  <a:cubicBezTo>
                    <a:pt x="1992" y="2790"/>
                    <a:pt x="2120" y="2840"/>
                    <a:pt x="2248" y="2840"/>
                  </a:cubicBezTo>
                  <a:cubicBezTo>
                    <a:pt x="2385" y="2840"/>
                    <a:pt x="2522" y="2781"/>
                    <a:pt x="2620" y="2672"/>
                  </a:cubicBezTo>
                  <a:cubicBezTo>
                    <a:pt x="2817" y="2467"/>
                    <a:pt x="2807" y="2142"/>
                    <a:pt x="2601" y="1956"/>
                  </a:cubicBezTo>
                  <a:cubicBezTo>
                    <a:pt x="2012" y="1407"/>
                    <a:pt x="1472" y="818"/>
                    <a:pt x="981" y="190"/>
                  </a:cubicBezTo>
                  <a:cubicBezTo>
                    <a:pt x="880" y="66"/>
                    <a:pt x="730" y="0"/>
                    <a:pt x="5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7"/>
            <p:cNvSpPr/>
            <p:nvPr/>
          </p:nvSpPr>
          <p:spPr>
            <a:xfrm>
              <a:off x="5657050" y="1183275"/>
              <a:ext cx="61600" cy="65625"/>
            </a:xfrm>
            <a:custGeom>
              <a:avLst/>
              <a:gdLst/>
              <a:ahLst/>
              <a:cxnLst/>
              <a:rect l="l" t="t" r="r" b="b"/>
              <a:pathLst>
                <a:path w="2464" h="2625" extrusionOk="0">
                  <a:moveTo>
                    <a:pt x="1972" y="1"/>
                  </a:moveTo>
                  <a:cubicBezTo>
                    <a:pt x="1844" y="1"/>
                    <a:pt x="1718" y="56"/>
                    <a:pt x="1629" y="161"/>
                  </a:cubicBezTo>
                  <a:lnTo>
                    <a:pt x="157" y="1888"/>
                  </a:lnTo>
                  <a:cubicBezTo>
                    <a:pt x="0" y="2074"/>
                    <a:pt x="20" y="2359"/>
                    <a:pt x="207" y="2516"/>
                  </a:cubicBezTo>
                  <a:cubicBezTo>
                    <a:pt x="295" y="2585"/>
                    <a:pt x="393" y="2624"/>
                    <a:pt x="501" y="2624"/>
                  </a:cubicBezTo>
                  <a:cubicBezTo>
                    <a:pt x="628" y="2624"/>
                    <a:pt x="746" y="2565"/>
                    <a:pt x="835" y="2467"/>
                  </a:cubicBezTo>
                  <a:lnTo>
                    <a:pt x="2307" y="730"/>
                  </a:lnTo>
                  <a:cubicBezTo>
                    <a:pt x="2464" y="544"/>
                    <a:pt x="2444" y="269"/>
                    <a:pt x="2257" y="102"/>
                  </a:cubicBezTo>
                  <a:cubicBezTo>
                    <a:pt x="2172" y="34"/>
                    <a:pt x="2071" y="1"/>
                    <a:pt x="1972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7"/>
            <p:cNvSpPr/>
            <p:nvPr/>
          </p:nvSpPr>
          <p:spPr>
            <a:xfrm>
              <a:off x="5656550" y="1181600"/>
              <a:ext cx="62600" cy="69025"/>
            </a:xfrm>
            <a:custGeom>
              <a:avLst/>
              <a:gdLst/>
              <a:ahLst/>
              <a:cxnLst/>
              <a:rect l="l" t="t" r="r" b="b"/>
              <a:pathLst>
                <a:path w="2504" h="2761" extrusionOk="0">
                  <a:moveTo>
                    <a:pt x="1983" y="130"/>
                  </a:moveTo>
                  <a:cubicBezTo>
                    <a:pt x="2072" y="130"/>
                    <a:pt x="2160" y="169"/>
                    <a:pt x="2229" y="228"/>
                  </a:cubicBezTo>
                  <a:cubicBezTo>
                    <a:pt x="2307" y="287"/>
                    <a:pt x="2356" y="385"/>
                    <a:pt x="2366" y="483"/>
                  </a:cubicBezTo>
                  <a:cubicBezTo>
                    <a:pt x="2376" y="582"/>
                    <a:pt x="2336" y="680"/>
                    <a:pt x="2277" y="758"/>
                  </a:cubicBezTo>
                  <a:lnTo>
                    <a:pt x="805" y="2495"/>
                  </a:lnTo>
                  <a:cubicBezTo>
                    <a:pt x="735" y="2576"/>
                    <a:pt x="626" y="2619"/>
                    <a:pt x="517" y="2619"/>
                  </a:cubicBezTo>
                  <a:cubicBezTo>
                    <a:pt x="429" y="2619"/>
                    <a:pt x="341" y="2591"/>
                    <a:pt x="275" y="2534"/>
                  </a:cubicBezTo>
                  <a:cubicBezTo>
                    <a:pt x="197" y="2466"/>
                    <a:pt x="148" y="2377"/>
                    <a:pt x="138" y="2279"/>
                  </a:cubicBezTo>
                  <a:cubicBezTo>
                    <a:pt x="129" y="2171"/>
                    <a:pt x="158" y="2073"/>
                    <a:pt x="227" y="2004"/>
                  </a:cubicBezTo>
                  <a:lnTo>
                    <a:pt x="1699" y="268"/>
                  </a:lnTo>
                  <a:cubicBezTo>
                    <a:pt x="1758" y="189"/>
                    <a:pt x="1856" y="140"/>
                    <a:pt x="1954" y="140"/>
                  </a:cubicBezTo>
                  <a:cubicBezTo>
                    <a:pt x="1963" y="130"/>
                    <a:pt x="1974" y="130"/>
                    <a:pt x="1983" y="130"/>
                  </a:cubicBezTo>
                  <a:close/>
                  <a:moveTo>
                    <a:pt x="1983" y="1"/>
                  </a:moveTo>
                  <a:cubicBezTo>
                    <a:pt x="1970" y="1"/>
                    <a:pt x="1957" y="1"/>
                    <a:pt x="1944" y="2"/>
                  </a:cubicBezTo>
                  <a:cubicBezTo>
                    <a:pt x="1806" y="12"/>
                    <a:pt x="1679" y="81"/>
                    <a:pt x="1590" y="179"/>
                  </a:cubicBezTo>
                  <a:lnTo>
                    <a:pt x="129" y="1916"/>
                  </a:lnTo>
                  <a:cubicBezTo>
                    <a:pt x="40" y="2014"/>
                    <a:pt x="1" y="2152"/>
                    <a:pt x="11" y="2289"/>
                  </a:cubicBezTo>
                  <a:cubicBezTo>
                    <a:pt x="20" y="2426"/>
                    <a:pt x="79" y="2544"/>
                    <a:pt x="188" y="2632"/>
                  </a:cubicBezTo>
                  <a:cubicBezTo>
                    <a:pt x="275" y="2711"/>
                    <a:pt x="393" y="2760"/>
                    <a:pt x="521" y="2760"/>
                  </a:cubicBezTo>
                  <a:cubicBezTo>
                    <a:pt x="668" y="2760"/>
                    <a:pt x="816" y="2691"/>
                    <a:pt x="904" y="2573"/>
                  </a:cubicBezTo>
                  <a:lnTo>
                    <a:pt x="2376" y="846"/>
                  </a:lnTo>
                  <a:cubicBezTo>
                    <a:pt x="2464" y="739"/>
                    <a:pt x="2503" y="611"/>
                    <a:pt x="2493" y="473"/>
                  </a:cubicBezTo>
                  <a:cubicBezTo>
                    <a:pt x="2484" y="336"/>
                    <a:pt x="2425" y="209"/>
                    <a:pt x="2317" y="120"/>
                  </a:cubicBezTo>
                  <a:cubicBezTo>
                    <a:pt x="2219" y="41"/>
                    <a:pt x="2106" y="1"/>
                    <a:pt x="198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7"/>
            <p:cNvSpPr/>
            <p:nvPr/>
          </p:nvSpPr>
          <p:spPr>
            <a:xfrm>
              <a:off x="5723775" y="1228025"/>
              <a:ext cx="68475" cy="61850"/>
            </a:xfrm>
            <a:custGeom>
              <a:avLst/>
              <a:gdLst/>
              <a:ahLst/>
              <a:cxnLst/>
              <a:rect l="l" t="t" r="r" b="b"/>
              <a:pathLst>
                <a:path w="2739" h="2474" extrusionOk="0">
                  <a:moveTo>
                    <a:pt x="498" y="1"/>
                  </a:moveTo>
                  <a:cubicBezTo>
                    <a:pt x="401" y="1"/>
                    <a:pt x="305" y="32"/>
                    <a:pt x="227" y="98"/>
                  </a:cubicBezTo>
                  <a:cubicBezTo>
                    <a:pt x="30" y="245"/>
                    <a:pt x="1" y="530"/>
                    <a:pt x="148" y="716"/>
                  </a:cubicBezTo>
                  <a:cubicBezTo>
                    <a:pt x="668" y="1384"/>
                    <a:pt x="1286" y="1943"/>
                    <a:pt x="1993" y="2404"/>
                  </a:cubicBezTo>
                  <a:cubicBezTo>
                    <a:pt x="2071" y="2443"/>
                    <a:pt x="2150" y="2473"/>
                    <a:pt x="2238" y="2473"/>
                  </a:cubicBezTo>
                  <a:cubicBezTo>
                    <a:pt x="2385" y="2473"/>
                    <a:pt x="2523" y="2395"/>
                    <a:pt x="2611" y="2267"/>
                  </a:cubicBezTo>
                  <a:cubicBezTo>
                    <a:pt x="2739" y="2061"/>
                    <a:pt x="2680" y="1786"/>
                    <a:pt x="2473" y="1649"/>
                  </a:cubicBezTo>
                  <a:cubicBezTo>
                    <a:pt x="1856" y="1246"/>
                    <a:pt x="1306" y="756"/>
                    <a:pt x="855" y="167"/>
                  </a:cubicBezTo>
                  <a:cubicBezTo>
                    <a:pt x="764" y="59"/>
                    <a:pt x="631" y="1"/>
                    <a:pt x="498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7"/>
            <p:cNvSpPr/>
            <p:nvPr/>
          </p:nvSpPr>
          <p:spPr>
            <a:xfrm>
              <a:off x="5721825" y="1226400"/>
              <a:ext cx="71150" cy="65175"/>
            </a:xfrm>
            <a:custGeom>
              <a:avLst/>
              <a:gdLst/>
              <a:ahLst/>
              <a:cxnLst/>
              <a:rect l="l" t="t" r="r" b="b"/>
              <a:pathLst>
                <a:path w="2846" h="2607" extrusionOk="0">
                  <a:moveTo>
                    <a:pt x="579" y="134"/>
                  </a:moveTo>
                  <a:cubicBezTo>
                    <a:pt x="687" y="134"/>
                    <a:pt x="805" y="183"/>
                    <a:pt x="874" y="271"/>
                  </a:cubicBezTo>
                  <a:cubicBezTo>
                    <a:pt x="1335" y="860"/>
                    <a:pt x="1894" y="1370"/>
                    <a:pt x="2522" y="1773"/>
                  </a:cubicBezTo>
                  <a:cubicBezTo>
                    <a:pt x="2601" y="1821"/>
                    <a:pt x="2660" y="1910"/>
                    <a:pt x="2689" y="2008"/>
                  </a:cubicBezTo>
                  <a:cubicBezTo>
                    <a:pt x="2708" y="2106"/>
                    <a:pt x="2689" y="2214"/>
                    <a:pt x="2630" y="2292"/>
                  </a:cubicBezTo>
                  <a:cubicBezTo>
                    <a:pt x="2561" y="2406"/>
                    <a:pt x="2434" y="2467"/>
                    <a:pt x="2308" y="2467"/>
                  </a:cubicBezTo>
                  <a:cubicBezTo>
                    <a:pt x="2239" y="2467"/>
                    <a:pt x="2169" y="2449"/>
                    <a:pt x="2110" y="2410"/>
                  </a:cubicBezTo>
                  <a:cubicBezTo>
                    <a:pt x="1404" y="1959"/>
                    <a:pt x="795" y="1400"/>
                    <a:pt x="275" y="742"/>
                  </a:cubicBezTo>
                  <a:cubicBezTo>
                    <a:pt x="148" y="585"/>
                    <a:pt x="177" y="340"/>
                    <a:pt x="344" y="212"/>
                  </a:cubicBezTo>
                  <a:cubicBezTo>
                    <a:pt x="412" y="153"/>
                    <a:pt x="491" y="134"/>
                    <a:pt x="579" y="134"/>
                  </a:cubicBezTo>
                  <a:close/>
                  <a:moveTo>
                    <a:pt x="574" y="1"/>
                  </a:moveTo>
                  <a:cubicBezTo>
                    <a:pt x="464" y="1"/>
                    <a:pt x="356" y="35"/>
                    <a:pt x="265" y="105"/>
                  </a:cubicBezTo>
                  <a:cubicBezTo>
                    <a:pt x="39" y="281"/>
                    <a:pt x="0" y="605"/>
                    <a:pt x="177" y="831"/>
                  </a:cubicBezTo>
                  <a:cubicBezTo>
                    <a:pt x="697" y="1488"/>
                    <a:pt x="1325" y="2057"/>
                    <a:pt x="2032" y="2519"/>
                  </a:cubicBezTo>
                  <a:cubicBezTo>
                    <a:pt x="2120" y="2577"/>
                    <a:pt x="2218" y="2607"/>
                    <a:pt x="2316" y="2607"/>
                  </a:cubicBezTo>
                  <a:cubicBezTo>
                    <a:pt x="2483" y="2607"/>
                    <a:pt x="2650" y="2519"/>
                    <a:pt x="2738" y="2371"/>
                  </a:cubicBezTo>
                  <a:cubicBezTo>
                    <a:pt x="2817" y="2253"/>
                    <a:pt x="2846" y="2116"/>
                    <a:pt x="2817" y="1978"/>
                  </a:cubicBezTo>
                  <a:cubicBezTo>
                    <a:pt x="2787" y="1851"/>
                    <a:pt x="2708" y="1734"/>
                    <a:pt x="2591" y="1664"/>
                  </a:cubicBezTo>
                  <a:cubicBezTo>
                    <a:pt x="1973" y="1263"/>
                    <a:pt x="1433" y="772"/>
                    <a:pt x="981" y="192"/>
                  </a:cubicBezTo>
                  <a:cubicBezTo>
                    <a:pt x="878" y="67"/>
                    <a:pt x="726" y="1"/>
                    <a:pt x="57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7"/>
            <p:cNvSpPr/>
            <p:nvPr/>
          </p:nvSpPr>
          <p:spPr>
            <a:xfrm>
              <a:off x="5788050" y="1194950"/>
              <a:ext cx="68475" cy="45850"/>
            </a:xfrm>
            <a:custGeom>
              <a:avLst/>
              <a:gdLst/>
              <a:ahLst/>
              <a:cxnLst/>
              <a:rect l="l" t="t" r="r" b="b"/>
              <a:pathLst>
                <a:path w="2739" h="1834" extrusionOk="0">
                  <a:moveTo>
                    <a:pt x="2234" y="0"/>
                  </a:moveTo>
                  <a:cubicBezTo>
                    <a:pt x="2193" y="0"/>
                    <a:pt x="2152" y="6"/>
                    <a:pt x="2111" y="18"/>
                  </a:cubicBezTo>
                  <a:cubicBezTo>
                    <a:pt x="1414" y="224"/>
                    <a:pt x="757" y="578"/>
                    <a:pt x="207" y="1049"/>
                  </a:cubicBezTo>
                  <a:cubicBezTo>
                    <a:pt x="20" y="1215"/>
                    <a:pt x="1" y="1490"/>
                    <a:pt x="158" y="1677"/>
                  </a:cubicBezTo>
                  <a:cubicBezTo>
                    <a:pt x="246" y="1784"/>
                    <a:pt x="373" y="1834"/>
                    <a:pt x="491" y="1834"/>
                  </a:cubicBezTo>
                  <a:cubicBezTo>
                    <a:pt x="600" y="1834"/>
                    <a:pt x="698" y="1804"/>
                    <a:pt x="786" y="1725"/>
                  </a:cubicBezTo>
                  <a:cubicBezTo>
                    <a:pt x="1247" y="1343"/>
                    <a:pt x="1787" y="1038"/>
                    <a:pt x="2366" y="872"/>
                  </a:cubicBezTo>
                  <a:cubicBezTo>
                    <a:pt x="2601" y="803"/>
                    <a:pt x="2739" y="558"/>
                    <a:pt x="2670" y="322"/>
                  </a:cubicBezTo>
                  <a:cubicBezTo>
                    <a:pt x="2605" y="128"/>
                    <a:pt x="2426" y="0"/>
                    <a:pt x="223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7"/>
            <p:cNvSpPr/>
            <p:nvPr/>
          </p:nvSpPr>
          <p:spPr>
            <a:xfrm>
              <a:off x="5787325" y="1193175"/>
              <a:ext cx="69925" cy="49325"/>
            </a:xfrm>
            <a:custGeom>
              <a:avLst/>
              <a:gdLst/>
              <a:ahLst/>
              <a:cxnLst/>
              <a:rect l="l" t="t" r="r" b="b"/>
              <a:pathLst>
                <a:path w="2797" h="1973" extrusionOk="0">
                  <a:moveTo>
                    <a:pt x="2267" y="138"/>
                  </a:moveTo>
                  <a:cubicBezTo>
                    <a:pt x="2434" y="138"/>
                    <a:pt x="2581" y="246"/>
                    <a:pt x="2630" y="403"/>
                  </a:cubicBezTo>
                  <a:cubicBezTo>
                    <a:pt x="2659" y="501"/>
                    <a:pt x="2650" y="609"/>
                    <a:pt x="2601" y="697"/>
                  </a:cubicBezTo>
                  <a:cubicBezTo>
                    <a:pt x="2552" y="786"/>
                    <a:pt x="2473" y="854"/>
                    <a:pt x="2375" y="884"/>
                  </a:cubicBezTo>
                  <a:cubicBezTo>
                    <a:pt x="1786" y="1050"/>
                    <a:pt x="1237" y="1355"/>
                    <a:pt x="775" y="1748"/>
                  </a:cubicBezTo>
                  <a:cubicBezTo>
                    <a:pt x="705" y="1809"/>
                    <a:pt x="614" y="1839"/>
                    <a:pt x="524" y="1839"/>
                  </a:cubicBezTo>
                  <a:cubicBezTo>
                    <a:pt x="415" y="1839"/>
                    <a:pt x="306" y="1795"/>
                    <a:pt x="236" y="1708"/>
                  </a:cubicBezTo>
                  <a:cubicBezTo>
                    <a:pt x="167" y="1630"/>
                    <a:pt x="138" y="1532"/>
                    <a:pt x="147" y="1434"/>
                  </a:cubicBezTo>
                  <a:cubicBezTo>
                    <a:pt x="158" y="1335"/>
                    <a:pt x="197" y="1237"/>
                    <a:pt x="275" y="1178"/>
                  </a:cubicBezTo>
                  <a:cubicBezTo>
                    <a:pt x="825" y="707"/>
                    <a:pt x="1472" y="354"/>
                    <a:pt x="2159" y="148"/>
                  </a:cubicBezTo>
                  <a:cubicBezTo>
                    <a:pt x="2199" y="138"/>
                    <a:pt x="2228" y="138"/>
                    <a:pt x="2267" y="138"/>
                  </a:cubicBezTo>
                  <a:close/>
                  <a:moveTo>
                    <a:pt x="2263" y="0"/>
                  </a:moveTo>
                  <a:cubicBezTo>
                    <a:pt x="2216" y="0"/>
                    <a:pt x="2168" y="7"/>
                    <a:pt x="2120" y="20"/>
                  </a:cubicBezTo>
                  <a:cubicBezTo>
                    <a:pt x="1423" y="236"/>
                    <a:pt x="756" y="599"/>
                    <a:pt x="197" y="1070"/>
                  </a:cubicBezTo>
                  <a:cubicBezTo>
                    <a:pt x="88" y="1159"/>
                    <a:pt x="30" y="1286"/>
                    <a:pt x="10" y="1423"/>
                  </a:cubicBezTo>
                  <a:cubicBezTo>
                    <a:pt x="1" y="1561"/>
                    <a:pt x="49" y="1689"/>
                    <a:pt x="138" y="1796"/>
                  </a:cubicBezTo>
                  <a:cubicBezTo>
                    <a:pt x="236" y="1905"/>
                    <a:pt x="373" y="1973"/>
                    <a:pt x="520" y="1973"/>
                  </a:cubicBezTo>
                  <a:cubicBezTo>
                    <a:pt x="648" y="1973"/>
                    <a:pt x="766" y="1934"/>
                    <a:pt x="854" y="1855"/>
                  </a:cubicBezTo>
                  <a:cubicBezTo>
                    <a:pt x="1305" y="1463"/>
                    <a:pt x="1845" y="1178"/>
                    <a:pt x="2415" y="1002"/>
                  </a:cubicBezTo>
                  <a:cubicBezTo>
                    <a:pt x="2542" y="963"/>
                    <a:pt x="2650" y="884"/>
                    <a:pt x="2718" y="756"/>
                  </a:cubicBezTo>
                  <a:cubicBezTo>
                    <a:pt x="2777" y="638"/>
                    <a:pt x="2797" y="501"/>
                    <a:pt x="2758" y="374"/>
                  </a:cubicBezTo>
                  <a:cubicBezTo>
                    <a:pt x="2693" y="147"/>
                    <a:pt x="2488" y="0"/>
                    <a:pt x="226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7"/>
            <p:cNvSpPr/>
            <p:nvPr/>
          </p:nvSpPr>
          <p:spPr>
            <a:xfrm>
              <a:off x="5707350" y="1299925"/>
              <a:ext cx="37550" cy="85375"/>
            </a:xfrm>
            <a:custGeom>
              <a:avLst/>
              <a:gdLst/>
              <a:ahLst/>
              <a:cxnLst/>
              <a:rect l="l" t="t" r="r" b="b"/>
              <a:pathLst>
                <a:path w="1502" h="3415" extrusionOk="0">
                  <a:moveTo>
                    <a:pt x="490" y="0"/>
                  </a:moveTo>
                  <a:cubicBezTo>
                    <a:pt x="461" y="0"/>
                    <a:pt x="432" y="3"/>
                    <a:pt x="402" y="9"/>
                  </a:cubicBezTo>
                  <a:cubicBezTo>
                    <a:pt x="157" y="58"/>
                    <a:pt x="0" y="294"/>
                    <a:pt x="49" y="539"/>
                  </a:cubicBezTo>
                  <a:lnTo>
                    <a:pt x="579" y="3061"/>
                  </a:lnTo>
                  <a:cubicBezTo>
                    <a:pt x="618" y="3267"/>
                    <a:pt x="805" y="3414"/>
                    <a:pt x="1011" y="3414"/>
                  </a:cubicBezTo>
                  <a:cubicBezTo>
                    <a:pt x="1041" y="3414"/>
                    <a:pt x="1070" y="3405"/>
                    <a:pt x="1100" y="3405"/>
                  </a:cubicBezTo>
                  <a:cubicBezTo>
                    <a:pt x="1344" y="3355"/>
                    <a:pt x="1501" y="3120"/>
                    <a:pt x="1453" y="2875"/>
                  </a:cubicBezTo>
                  <a:lnTo>
                    <a:pt x="923" y="352"/>
                  </a:lnTo>
                  <a:cubicBezTo>
                    <a:pt x="880" y="146"/>
                    <a:pt x="694" y="0"/>
                    <a:pt x="49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7"/>
            <p:cNvSpPr/>
            <p:nvPr/>
          </p:nvSpPr>
          <p:spPr>
            <a:xfrm>
              <a:off x="5705625" y="1298350"/>
              <a:ext cx="41000" cy="88675"/>
            </a:xfrm>
            <a:custGeom>
              <a:avLst/>
              <a:gdLst/>
              <a:ahLst/>
              <a:cxnLst/>
              <a:rect l="l" t="t" r="r" b="b"/>
              <a:pathLst>
                <a:path w="1640" h="3547" extrusionOk="0">
                  <a:moveTo>
                    <a:pt x="560" y="131"/>
                  </a:moveTo>
                  <a:cubicBezTo>
                    <a:pt x="628" y="131"/>
                    <a:pt x="707" y="151"/>
                    <a:pt x="766" y="190"/>
                  </a:cubicBezTo>
                  <a:cubicBezTo>
                    <a:pt x="854" y="249"/>
                    <a:pt x="913" y="337"/>
                    <a:pt x="933" y="435"/>
                  </a:cubicBezTo>
                  <a:lnTo>
                    <a:pt x="1453" y="2957"/>
                  </a:lnTo>
                  <a:cubicBezTo>
                    <a:pt x="1472" y="3056"/>
                    <a:pt x="1453" y="3154"/>
                    <a:pt x="1404" y="3242"/>
                  </a:cubicBezTo>
                  <a:cubicBezTo>
                    <a:pt x="1345" y="3320"/>
                    <a:pt x="1256" y="3379"/>
                    <a:pt x="1158" y="3399"/>
                  </a:cubicBezTo>
                  <a:cubicBezTo>
                    <a:pt x="1131" y="3405"/>
                    <a:pt x="1104" y="3409"/>
                    <a:pt x="1077" y="3409"/>
                  </a:cubicBezTo>
                  <a:cubicBezTo>
                    <a:pt x="908" y="3409"/>
                    <a:pt x="750" y="3282"/>
                    <a:pt x="707" y="3104"/>
                  </a:cubicBezTo>
                  <a:lnTo>
                    <a:pt x="187" y="583"/>
                  </a:lnTo>
                  <a:cubicBezTo>
                    <a:pt x="168" y="485"/>
                    <a:pt x="187" y="386"/>
                    <a:pt x="236" y="298"/>
                  </a:cubicBezTo>
                  <a:cubicBezTo>
                    <a:pt x="295" y="219"/>
                    <a:pt x="383" y="160"/>
                    <a:pt x="482" y="141"/>
                  </a:cubicBezTo>
                  <a:cubicBezTo>
                    <a:pt x="511" y="131"/>
                    <a:pt x="530" y="131"/>
                    <a:pt x="560" y="131"/>
                  </a:cubicBezTo>
                  <a:close/>
                  <a:moveTo>
                    <a:pt x="572" y="0"/>
                  </a:moveTo>
                  <a:cubicBezTo>
                    <a:pt x="532" y="0"/>
                    <a:pt x="492" y="5"/>
                    <a:pt x="452" y="13"/>
                  </a:cubicBezTo>
                  <a:cubicBezTo>
                    <a:pt x="177" y="62"/>
                    <a:pt x="0" y="337"/>
                    <a:pt x="59" y="612"/>
                  </a:cubicBezTo>
                  <a:lnTo>
                    <a:pt x="580" y="3134"/>
                  </a:lnTo>
                  <a:cubicBezTo>
                    <a:pt x="628" y="3370"/>
                    <a:pt x="844" y="3546"/>
                    <a:pt x="1080" y="3546"/>
                  </a:cubicBezTo>
                  <a:cubicBezTo>
                    <a:pt x="1119" y="3546"/>
                    <a:pt x="1149" y="3536"/>
                    <a:pt x="1188" y="3527"/>
                  </a:cubicBezTo>
                  <a:cubicBezTo>
                    <a:pt x="1463" y="3477"/>
                    <a:pt x="1640" y="3202"/>
                    <a:pt x="1581" y="2928"/>
                  </a:cubicBezTo>
                  <a:lnTo>
                    <a:pt x="1060" y="406"/>
                  </a:lnTo>
                  <a:cubicBezTo>
                    <a:pt x="1031" y="269"/>
                    <a:pt x="953" y="160"/>
                    <a:pt x="835" y="82"/>
                  </a:cubicBezTo>
                  <a:cubicBezTo>
                    <a:pt x="758" y="26"/>
                    <a:pt x="667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7"/>
            <p:cNvSpPr/>
            <p:nvPr/>
          </p:nvSpPr>
          <p:spPr>
            <a:xfrm>
              <a:off x="5555250" y="1303800"/>
              <a:ext cx="66750" cy="64800"/>
            </a:xfrm>
            <a:custGeom>
              <a:avLst/>
              <a:gdLst/>
              <a:ahLst/>
              <a:cxnLst/>
              <a:rect l="l" t="t" r="r" b="b"/>
              <a:pathLst>
                <a:path w="2670" h="2592" extrusionOk="0">
                  <a:moveTo>
                    <a:pt x="2170" y="1"/>
                  </a:moveTo>
                  <a:cubicBezTo>
                    <a:pt x="2077" y="1"/>
                    <a:pt x="1984" y="30"/>
                    <a:pt x="1904" y="90"/>
                  </a:cubicBezTo>
                  <a:cubicBezTo>
                    <a:pt x="1227" y="600"/>
                    <a:pt x="638" y="1198"/>
                    <a:pt x="138" y="1885"/>
                  </a:cubicBezTo>
                  <a:cubicBezTo>
                    <a:pt x="0" y="2092"/>
                    <a:pt x="40" y="2367"/>
                    <a:pt x="245" y="2513"/>
                  </a:cubicBezTo>
                  <a:cubicBezTo>
                    <a:pt x="324" y="2563"/>
                    <a:pt x="412" y="2592"/>
                    <a:pt x="500" y="2592"/>
                  </a:cubicBezTo>
                  <a:cubicBezTo>
                    <a:pt x="638" y="2592"/>
                    <a:pt x="775" y="2533"/>
                    <a:pt x="864" y="2406"/>
                  </a:cubicBezTo>
                  <a:cubicBezTo>
                    <a:pt x="1305" y="1797"/>
                    <a:pt x="1835" y="1257"/>
                    <a:pt x="2434" y="806"/>
                  </a:cubicBezTo>
                  <a:cubicBezTo>
                    <a:pt x="2630" y="649"/>
                    <a:pt x="2669" y="374"/>
                    <a:pt x="2522" y="178"/>
                  </a:cubicBezTo>
                  <a:cubicBezTo>
                    <a:pt x="2435" y="62"/>
                    <a:pt x="2303" y="1"/>
                    <a:pt x="2170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7"/>
            <p:cNvSpPr/>
            <p:nvPr/>
          </p:nvSpPr>
          <p:spPr>
            <a:xfrm>
              <a:off x="5553275" y="1302125"/>
              <a:ext cx="69450" cy="68200"/>
            </a:xfrm>
            <a:custGeom>
              <a:avLst/>
              <a:gdLst/>
              <a:ahLst/>
              <a:cxnLst/>
              <a:rect l="l" t="t" r="r" b="b"/>
              <a:pathLst>
                <a:path w="2778" h="2728" extrusionOk="0">
                  <a:moveTo>
                    <a:pt x="2248" y="137"/>
                  </a:moveTo>
                  <a:cubicBezTo>
                    <a:pt x="2365" y="137"/>
                    <a:pt x="2474" y="186"/>
                    <a:pt x="2552" y="284"/>
                  </a:cubicBezTo>
                  <a:cubicBezTo>
                    <a:pt x="2611" y="363"/>
                    <a:pt x="2640" y="461"/>
                    <a:pt x="2621" y="569"/>
                  </a:cubicBezTo>
                  <a:cubicBezTo>
                    <a:pt x="2611" y="667"/>
                    <a:pt x="2562" y="755"/>
                    <a:pt x="2474" y="814"/>
                  </a:cubicBezTo>
                  <a:cubicBezTo>
                    <a:pt x="1865" y="1276"/>
                    <a:pt x="1335" y="1815"/>
                    <a:pt x="893" y="2434"/>
                  </a:cubicBezTo>
                  <a:cubicBezTo>
                    <a:pt x="822" y="2535"/>
                    <a:pt x="702" y="2589"/>
                    <a:pt x="582" y="2589"/>
                  </a:cubicBezTo>
                  <a:cubicBezTo>
                    <a:pt x="506" y="2589"/>
                    <a:pt x="429" y="2567"/>
                    <a:pt x="363" y="2521"/>
                  </a:cubicBezTo>
                  <a:cubicBezTo>
                    <a:pt x="187" y="2404"/>
                    <a:pt x="148" y="2168"/>
                    <a:pt x="276" y="1992"/>
                  </a:cubicBezTo>
                  <a:cubicBezTo>
                    <a:pt x="766" y="1315"/>
                    <a:pt x="1355" y="716"/>
                    <a:pt x="2022" y="206"/>
                  </a:cubicBezTo>
                  <a:cubicBezTo>
                    <a:pt x="2091" y="157"/>
                    <a:pt x="2169" y="137"/>
                    <a:pt x="2248" y="137"/>
                  </a:cubicBezTo>
                  <a:close/>
                  <a:moveTo>
                    <a:pt x="2249" y="1"/>
                  </a:moveTo>
                  <a:cubicBezTo>
                    <a:pt x="2143" y="1"/>
                    <a:pt x="2036" y="35"/>
                    <a:pt x="1944" y="107"/>
                  </a:cubicBezTo>
                  <a:cubicBezTo>
                    <a:pt x="1257" y="618"/>
                    <a:pt x="668" y="1226"/>
                    <a:pt x="167" y="1913"/>
                  </a:cubicBezTo>
                  <a:cubicBezTo>
                    <a:pt x="1" y="2149"/>
                    <a:pt x="60" y="2463"/>
                    <a:pt x="285" y="2630"/>
                  </a:cubicBezTo>
                  <a:cubicBezTo>
                    <a:pt x="374" y="2698"/>
                    <a:pt x="472" y="2728"/>
                    <a:pt x="579" y="2728"/>
                  </a:cubicBezTo>
                  <a:cubicBezTo>
                    <a:pt x="747" y="2728"/>
                    <a:pt x="904" y="2649"/>
                    <a:pt x="1002" y="2512"/>
                  </a:cubicBezTo>
                  <a:cubicBezTo>
                    <a:pt x="1434" y="1904"/>
                    <a:pt x="1953" y="1374"/>
                    <a:pt x="2552" y="922"/>
                  </a:cubicBezTo>
                  <a:cubicBezTo>
                    <a:pt x="2660" y="844"/>
                    <a:pt x="2738" y="716"/>
                    <a:pt x="2758" y="589"/>
                  </a:cubicBezTo>
                  <a:cubicBezTo>
                    <a:pt x="2778" y="451"/>
                    <a:pt x="2738" y="314"/>
                    <a:pt x="2660" y="206"/>
                  </a:cubicBezTo>
                  <a:cubicBezTo>
                    <a:pt x="2555" y="72"/>
                    <a:pt x="2403" y="1"/>
                    <a:pt x="224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7"/>
            <p:cNvSpPr/>
            <p:nvPr/>
          </p:nvSpPr>
          <p:spPr>
            <a:xfrm>
              <a:off x="5472550" y="1316525"/>
              <a:ext cx="61625" cy="61900"/>
            </a:xfrm>
            <a:custGeom>
              <a:avLst/>
              <a:gdLst/>
              <a:ahLst/>
              <a:cxnLst/>
              <a:rect l="l" t="t" r="r" b="b"/>
              <a:pathLst>
                <a:path w="2465" h="2476" extrusionOk="0">
                  <a:moveTo>
                    <a:pt x="505" y="0"/>
                  </a:moveTo>
                  <a:cubicBezTo>
                    <a:pt x="375" y="0"/>
                    <a:pt x="247" y="58"/>
                    <a:pt x="158" y="170"/>
                  </a:cubicBezTo>
                  <a:cubicBezTo>
                    <a:pt x="1" y="366"/>
                    <a:pt x="40" y="641"/>
                    <a:pt x="227" y="798"/>
                  </a:cubicBezTo>
                  <a:cubicBezTo>
                    <a:pt x="757" y="1219"/>
                    <a:pt x="1208" y="1710"/>
                    <a:pt x="1581" y="2279"/>
                  </a:cubicBezTo>
                  <a:cubicBezTo>
                    <a:pt x="1669" y="2407"/>
                    <a:pt x="1807" y="2475"/>
                    <a:pt x="1954" y="2475"/>
                  </a:cubicBezTo>
                  <a:cubicBezTo>
                    <a:pt x="2042" y="2475"/>
                    <a:pt x="2121" y="2456"/>
                    <a:pt x="2199" y="2407"/>
                  </a:cubicBezTo>
                  <a:cubicBezTo>
                    <a:pt x="2406" y="2270"/>
                    <a:pt x="2464" y="1995"/>
                    <a:pt x="2327" y="1788"/>
                  </a:cubicBezTo>
                  <a:cubicBezTo>
                    <a:pt x="1905" y="1141"/>
                    <a:pt x="1385" y="582"/>
                    <a:pt x="786" y="101"/>
                  </a:cubicBezTo>
                  <a:cubicBezTo>
                    <a:pt x="702" y="33"/>
                    <a:pt x="603" y="0"/>
                    <a:pt x="50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7"/>
            <p:cNvSpPr/>
            <p:nvPr/>
          </p:nvSpPr>
          <p:spPr>
            <a:xfrm>
              <a:off x="5472075" y="1314950"/>
              <a:ext cx="63800" cy="65200"/>
            </a:xfrm>
            <a:custGeom>
              <a:avLst/>
              <a:gdLst/>
              <a:ahLst/>
              <a:cxnLst/>
              <a:rect l="l" t="t" r="r" b="b"/>
              <a:pathLst>
                <a:path w="2552" h="2608" extrusionOk="0">
                  <a:moveTo>
                    <a:pt x="530" y="135"/>
                  </a:moveTo>
                  <a:cubicBezTo>
                    <a:pt x="609" y="135"/>
                    <a:pt x="697" y="164"/>
                    <a:pt x="766" y="213"/>
                  </a:cubicBezTo>
                  <a:cubicBezTo>
                    <a:pt x="1354" y="684"/>
                    <a:pt x="1875" y="1253"/>
                    <a:pt x="2287" y="1881"/>
                  </a:cubicBezTo>
                  <a:cubicBezTo>
                    <a:pt x="2405" y="2058"/>
                    <a:pt x="2355" y="2293"/>
                    <a:pt x="2179" y="2411"/>
                  </a:cubicBezTo>
                  <a:cubicBezTo>
                    <a:pt x="2119" y="2453"/>
                    <a:pt x="2049" y="2473"/>
                    <a:pt x="1979" y="2473"/>
                  </a:cubicBezTo>
                  <a:cubicBezTo>
                    <a:pt x="1854" y="2473"/>
                    <a:pt x="1728" y="2410"/>
                    <a:pt x="1659" y="2303"/>
                  </a:cubicBezTo>
                  <a:cubicBezTo>
                    <a:pt x="1276" y="1734"/>
                    <a:pt x="825" y="1234"/>
                    <a:pt x="285" y="811"/>
                  </a:cubicBezTo>
                  <a:cubicBezTo>
                    <a:pt x="207" y="743"/>
                    <a:pt x="157" y="654"/>
                    <a:pt x="148" y="556"/>
                  </a:cubicBezTo>
                  <a:cubicBezTo>
                    <a:pt x="138" y="449"/>
                    <a:pt x="167" y="350"/>
                    <a:pt x="226" y="272"/>
                  </a:cubicBezTo>
                  <a:cubicBezTo>
                    <a:pt x="295" y="193"/>
                    <a:pt x="383" y="144"/>
                    <a:pt x="482" y="135"/>
                  </a:cubicBezTo>
                  <a:close/>
                  <a:moveTo>
                    <a:pt x="524" y="0"/>
                  </a:moveTo>
                  <a:cubicBezTo>
                    <a:pt x="376" y="0"/>
                    <a:pt x="228" y="65"/>
                    <a:pt x="128" y="193"/>
                  </a:cubicBezTo>
                  <a:cubicBezTo>
                    <a:pt x="40" y="301"/>
                    <a:pt x="0" y="429"/>
                    <a:pt x="20" y="566"/>
                  </a:cubicBezTo>
                  <a:cubicBezTo>
                    <a:pt x="30" y="704"/>
                    <a:pt x="98" y="831"/>
                    <a:pt x="207" y="909"/>
                  </a:cubicBezTo>
                  <a:cubicBezTo>
                    <a:pt x="726" y="1322"/>
                    <a:pt x="1178" y="1822"/>
                    <a:pt x="1541" y="2372"/>
                  </a:cubicBezTo>
                  <a:cubicBezTo>
                    <a:pt x="1639" y="2519"/>
                    <a:pt x="1796" y="2607"/>
                    <a:pt x="1973" y="2607"/>
                  </a:cubicBezTo>
                  <a:cubicBezTo>
                    <a:pt x="2071" y="2607"/>
                    <a:pt x="2169" y="2578"/>
                    <a:pt x="2257" y="2519"/>
                  </a:cubicBezTo>
                  <a:cubicBezTo>
                    <a:pt x="2493" y="2372"/>
                    <a:pt x="2552" y="2048"/>
                    <a:pt x="2395" y="1812"/>
                  </a:cubicBezTo>
                  <a:cubicBezTo>
                    <a:pt x="1973" y="1165"/>
                    <a:pt x="1453" y="595"/>
                    <a:pt x="844" y="115"/>
                  </a:cubicBezTo>
                  <a:cubicBezTo>
                    <a:pt x="751" y="38"/>
                    <a:pt x="637" y="0"/>
                    <a:pt x="5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7"/>
            <p:cNvSpPr/>
            <p:nvPr/>
          </p:nvSpPr>
          <p:spPr>
            <a:xfrm>
              <a:off x="5441900" y="1389800"/>
              <a:ext cx="57175" cy="64425"/>
            </a:xfrm>
            <a:custGeom>
              <a:avLst/>
              <a:gdLst/>
              <a:ahLst/>
              <a:cxnLst/>
              <a:rect l="l" t="t" r="r" b="b"/>
              <a:pathLst>
                <a:path w="2287" h="2577" extrusionOk="0">
                  <a:moveTo>
                    <a:pt x="1778" y="0"/>
                  </a:moveTo>
                  <a:cubicBezTo>
                    <a:pt x="1626" y="0"/>
                    <a:pt x="1481" y="76"/>
                    <a:pt x="1404" y="212"/>
                  </a:cubicBezTo>
                  <a:cubicBezTo>
                    <a:pt x="1050" y="791"/>
                    <a:pt x="638" y="1330"/>
                    <a:pt x="167" y="1821"/>
                  </a:cubicBezTo>
                  <a:cubicBezTo>
                    <a:pt x="1" y="1998"/>
                    <a:pt x="1" y="2283"/>
                    <a:pt x="177" y="2449"/>
                  </a:cubicBezTo>
                  <a:cubicBezTo>
                    <a:pt x="265" y="2528"/>
                    <a:pt x="383" y="2577"/>
                    <a:pt x="491" y="2577"/>
                  </a:cubicBezTo>
                  <a:cubicBezTo>
                    <a:pt x="609" y="2577"/>
                    <a:pt x="727" y="2528"/>
                    <a:pt x="815" y="2440"/>
                  </a:cubicBezTo>
                  <a:cubicBezTo>
                    <a:pt x="1325" y="1899"/>
                    <a:pt x="1776" y="1311"/>
                    <a:pt x="2160" y="673"/>
                  </a:cubicBezTo>
                  <a:cubicBezTo>
                    <a:pt x="2287" y="467"/>
                    <a:pt x="2218" y="192"/>
                    <a:pt x="2012" y="65"/>
                  </a:cubicBezTo>
                  <a:cubicBezTo>
                    <a:pt x="1938" y="21"/>
                    <a:pt x="1857" y="0"/>
                    <a:pt x="177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7"/>
            <p:cNvSpPr/>
            <p:nvPr/>
          </p:nvSpPr>
          <p:spPr>
            <a:xfrm>
              <a:off x="5441425" y="1388125"/>
              <a:ext cx="59625" cy="67575"/>
            </a:xfrm>
            <a:custGeom>
              <a:avLst/>
              <a:gdLst/>
              <a:ahLst/>
              <a:cxnLst/>
              <a:rect l="l" t="t" r="r" b="b"/>
              <a:pathLst>
                <a:path w="2385" h="2703" extrusionOk="0">
                  <a:moveTo>
                    <a:pt x="1795" y="132"/>
                  </a:moveTo>
                  <a:cubicBezTo>
                    <a:pt x="1865" y="132"/>
                    <a:pt x="1933" y="151"/>
                    <a:pt x="1992" y="191"/>
                  </a:cubicBezTo>
                  <a:cubicBezTo>
                    <a:pt x="2179" y="298"/>
                    <a:pt x="2237" y="524"/>
                    <a:pt x="2129" y="710"/>
                  </a:cubicBezTo>
                  <a:cubicBezTo>
                    <a:pt x="1747" y="1338"/>
                    <a:pt x="1295" y="1927"/>
                    <a:pt x="785" y="2457"/>
                  </a:cubicBezTo>
                  <a:cubicBezTo>
                    <a:pt x="715" y="2532"/>
                    <a:pt x="615" y="2569"/>
                    <a:pt x="514" y="2569"/>
                  </a:cubicBezTo>
                  <a:cubicBezTo>
                    <a:pt x="416" y="2569"/>
                    <a:pt x="317" y="2535"/>
                    <a:pt x="245" y="2467"/>
                  </a:cubicBezTo>
                  <a:cubicBezTo>
                    <a:pt x="177" y="2398"/>
                    <a:pt x="127" y="2300"/>
                    <a:pt x="127" y="2202"/>
                  </a:cubicBezTo>
                  <a:cubicBezTo>
                    <a:pt x="127" y="2104"/>
                    <a:pt x="166" y="2006"/>
                    <a:pt x="236" y="1927"/>
                  </a:cubicBezTo>
                  <a:cubicBezTo>
                    <a:pt x="707" y="1437"/>
                    <a:pt x="1119" y="897"/>
                    <a:pt x="1472" y="318"/>
                  </a:cubicBezTo>
                  <a:cubicBezTo>
                    <a:pt x="1531" y="230"/>
                    <a:pt x="1609" y="171"/>
                    <a:pt x="1708" y="141"/>
                  </a:cubicBezTo>
                  <a:cubicBezTo>
                    <a:pt x="1737" y="132"/>
                    <a:pt x="1766" y="132"/>
                    <a:pt x="1795" y="132"/>
                  </a:cubicBezTo>
                  <a:close/>
                  <a:moveTo>
                    <a:pt x="1795" y="1"/>
                  </a:moveTo>
                  <a:cubicBezTo>
                    <a:pt x="1756" y="1"/>
                    <a:pt x="1716" y="5"/>
                    <a:pt x="1678" y="14"/>
                  </a:cubicBezTo>
                  <a:cubicBezTo>
                    <a:pt x="1540" y="43"/>
                    <a:pt x="1433" y="132"/>
                    <a:pt x="1364" y="250"/>
                  </a:cubicBezTo>
                  <a:cubicBezTo>
                    <a:pt x="1010" y="819"/>
                    <a:pt x="608" y="1358"/>
                    <a:pt x="137" y="1839"/>
                  </a:cubicBezTo>
                  <a:cubicBezTo>
                    <a:pt x="49" y="1937"/>
                    <a:pt x="0" y="2065"/>
                    <a:pt x="0" y="2202"/>
                  </a:cubicBezTo>
                  <a:cubicBezTo>
                    <a:pt x="0" y="2339"/>
                    <a:pt x="59" y="2467"/>
                    <a:pt x="157" y="2565"/>
                  </a:cubicBezTo>
                  <a:cubicBezTo>
                    <a:pt x="255" y="2653"/>
                    <a:pt x="373" y="2703"/>
                    <a:pt x="510" y="2703"/>
                  </a:cubicBezTo>
                  <a:cubicBezTo>
                    <a:pt x="648" y="2703"/>
                    <a:pt x="785" y="2653"/>
                    <a:pt x="883" y="2546"/>
                  </a:cubicBezTo>
                  <a:cubicBezTo>
                    <a:pt x="1393" y="2006"/>
                    <a:pt x="1854" y="1417"/>
                    <a:pt x="2237" y="780"/>
                  </a:cubicBezTo>
                  <a:cubicBezTo>
                    <a:pt x="2384" y="534"/>
                    <a:pt x="2306" y="220"/>
                    <a:pt x="2061" y="73"/>
                  </a:cubicBezTo>
                  <a:cubicBezTo>
                    <a:pt x="1979" y="25"/>
                    <a:pt x="1887" y="1"/>
                    <a:pt x="179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7"/>
            <p:cNvSpPr/>
            <p:nvPr/>
          </p:nvSpPr>
          <p:spPr>
            <a:xfrm>
              <a:off x="5523600" y="1395700"/>
              <a:ext cx="60625" cy="72275"/>
            </a:xfrm>
            <a:custGeom>
              <a:avLst/>
              <a:gdLst/>
              <a:ahLst/>
              <a:cxnLst/>
              <a:rect l="l" t="t" r="r" b="b"/>
              <a:pathLst>
                <a:path w="2425" h="2891" extrusionOk="0">
                  <a:moveTo>
                    <a:pt x="506" y="1"/>
                  </a:moveTo>
                  <a:cubicBezTo>
                    <a:pt x="442" y="1"/>
                    <a:pt x="377" y="15"/>
                    <a:pt x="314" y="45"/>
                  </a:cubicBezTo>
                  <a:cubicBezTo>
                    <a:pt x="89" y="143"/>
                    <a:pt x="0" y="407"/>
                    <a:pt x="98" y="634"/>
                  </a:cubicBezTo>
                  <a:cubicBezTo>
                    <a:pt x="471" y="1438"/>
                    <a:pt x="992" y="2154"/>
                    <a:pt x="1629" y="2773"/>
                  </a:cubicBezTo>
                  <a:cubicBezTo>
                    <a:pt x="1718" y="2851"/>
                    <a:pt x="1825" y="2891"/>
                    <a:pt x="1934" y="2891"/>
                  </a:cubicBezTo>
                  <a:cubicBezTo>
                    <a:pt x="2051" y="2891"/>
                    <a:pt x="2169" y="2851"/>
                    <a:pt x="2257" y="2763"/>
                  </a:cubicBezTo>
                  <a:cubicBezTo>
                    <a:pt x="2424" y="2586"/>
                    <a:pt x="2424" y="2302"/>
                    <a:pt x="2248" y="2125"/>
                  </a:cubicBezTo>
                  <a:cubicBezTo>
                    <a:pt x="1688" y="1585"/>
                    <a:pt x="1236" y="957"/>
                    <a:pt x="903" y="261"/>
                  </a:cubicBezTo>
                  <a:cubicBezTo>
                    <a:pt x="832" y="97"/>
                    <a:pt x="674" y="1"/>
                    <a:pt x="50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7"/>
            <p:cNvSpPr/>
            <p:nvPr/>
          </p:nvSpPr>
          <p:spPr>
            <a:xfrm>
              <a:off x="5521625" y="1394150"/>
              <a:ext cx="63325" cy="75525"/>
            </a:xfrm>
            <a:custGeom>
              <a:avLst/>
              <a:gdLst/>
              <a:ahLst/>
              <a:cxnLst/>
              <a:rect l="l" t="t" r="r" b="b"/>
              <a:pathLst>
                <a:path w="2533" h="3021" extrusionOk="0">
                  <a:moveTo>
                    <a:pt x="580" y="126"/>
                  </a:moveTo>
                  <a:cubicBezTo>
                    <a:pt x="727" y="126"/>
                    <a:pt x="864" y="205"/>
                    <a:pt x="923" y="342"/>
                  </a:cubicBezTo>
                  <a:cubicBezTo>
                    <a:pt x="1257" y="1058"/>
                    <a:pt x="1718" y="1696"/>
                    <a:pt x="2277" y="2236"/>
                  </a:cubicBezTo>
                  <a:cubicBezTo>
                    <a:pt x="2356" y="2305"/>
                    <a:pt x="2395" y="2403"/>
                    <a:pt x="2395" y="2501"/>
                  </a:cubicBezTo>
                  <a:cubicBezTo>
                    <a:pt x="2395" y="2609"/>
                    <a:pt x="2356" y="2697"/>
                    <a:pt x="2287" y="2776"/>
                  </a:cubicBezTo>
                  <a:cubicBezTo>
                    <a:pt x="2218" y="2851"/>
                    <a:pt x="2117" y="2887"/>
                    <a:pt x="2016" y="2887"/>
                  </a:cubicBezTo>
                  <a:cubicBezTo>
                    <a:pt x="1918" y="2887"/>
                    <a:pt x="1820" y="2853"/>
                    <a:pt x="1747" y="2785"/>
                  </a:cubicBezTo>
                  <a:cubicBezTo>
                    <a:pt x="1119" y="2177"/>
                    <a:pt x="609" y="1461"/>
                    <a:pt x="236" y="666"/>
                  </a:cubicBezTo>
                  <a:cubicBezTo>
                    <a:pt x="148" y="480"/>
                    <a:pt x="236" y="254"/>
                    <a:pt x="423" y="166"/>
                  </a:cubicBezTo>
                  <a:cubicBezTo>
                    <a:pt x="472" y="136"/>
                    <a:pt x="530" y="126"/>
                    <a:pt x="580" y="126"/>
                  </a:cubicBezTo>
                  <a:close/>
                  <a:moveTo>
                    <a:pt x="580" y="0"/>
                  </a:moveTo>
                  <a:cubicBezTo>
                    <a:pt x="508" y="0"/>
                    <a:pt x="434" y="16"/>
                    <a:pt x="364" y="48"/>
                  </a:cubicBezTo>
                  <a:cubicBezTo>
                    <a:pt x="109" y="166"/>
                    <a:pt x="1" y="469"/>
                    <a:pt x="118" y="725"/>
                  </a:cubicBezTo>
                  <a:cubicBezTo>
                    <a:pt x="501" y="1529"/>
                    <a:pt x="1021" y="2255"/>
                    <a:pt x="1659" y="2883"/>
                  </a:cubicBezTo>
                  <a:cubicBezTo>
                    <a:pt x="1757" y="2972"/>
                    <a:pt x="1885" y="3021"/>
                    <a:pt x="2013" y="3021"/>
                  </a:cubicBezTo>
                  <a:cubicBezTo>
                    <a:pt x="2159" y="3021"/>
                    <a:pt x="2287" y="2962"/>
                    <a:pt x="2385" y="2864"/>
                  </a:cubicBezTo>
                  <a:cubicBezTo>
                    <a:pt x="2484" y="2766"/>
                    <a:pt x="2532" y="2639"/>
                    <a:pt x="2523" y="2501"/>
                  </a:cubicBezTo>
                  <a:cubicBezTo>
                    <a:pt x="2523" y="2364"/>
                    <a:pt x="2473" y="2236"/>
                    <a:pt x="2375" y="2148"/>
                  </a:cubicBezTo>
                  <a:cubicBezTo>
                    <a:pt x="1816" y="1608"/>
                    <a:pt x="1374" y="990"/>
                    <a:pt x="1051" y="293"/>
                  </a:cubicBezTo>
                  <a:cubicBezTo>
                    <a:pt x="958" y="108"/>
                    <a:pt x="773" y="0"/>
                    <a:pt x="5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7"/>
            <p:cNvSpPr/>
            <p:nvPr/>
          </p:nvSpPr>
          <p:spPr>
            <a:xfrm>
              <a:off x="5609700" y="1344800"/>
              <a:ext cx="67250" cy="75575"/>
            </a:xfrm>
            <a:custGeom>
              <a:avLst/>
              <a:gdLst/>
              <a:ahLst/>
              <a:cxnLst/>
              <a:rect l="l" t="t" r="r" b="b"/>
              <a:pathLst>
                <a:path w="2690" h="3023" extrusionOk="0">
                  <a:moveTo>
                    <a:pt x="2192" y="1"/>
                  </a:moveTo>
                  <a:cubicBezTo>
                    <a:pt x="2060" y="1"/>
                    <a:pt x="1926" y="59"/>
                    <a:pt x="1835" y="167"/>
                  </a:cubicBezTo>
                  <a:lnTo>
                    <a:pt x="158" y="2297"/>
                  </a:lnTo>
                  <a:cubicBezTo>
                    <a:pt x="1" y="2493"/>
                    <a:pt x="30" y="2768"/>
                    <a:pt x="226" y="2925"/>
                  </a:cubicBezTo>
                  <a:cubicBezTo>
                    <a:pt x="305" y="2993"/>
                    <a:pt x="403" y="3023"/>
                    <a:pt x="501" y="3023"/>
                  </a:cubicBezTo>
                  <a:cubicBezTo>
                    <a:pt x="629" y="3023"/>
                    <a:pt x="766" y="2964"/>
                    <a:pt x="854" y="2856"/>
                  </a:cubicBezTo>
                  <a:lnTo>
                    <a:pt x="2542" y="727"/>
                  </a:lnTo>
                  <a:cubicBezTo>
                    <a:pt x="2690" y="530"/>
                    <a:pt x="2660" y="255"/>
                    <a:pt x="2464" y="98"/>
                  </a:cubicBezTo>
                  <a:cubicBezTo>
                    <a:pt x="2385" y="32"/>
                    <a:pt x="2289" y="1"/>
                    <a:pt x="2192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7"/>
            <p:cNvSpPr/>
            <p:nvPr/>
          </p:nvSpPr>
          <p:spPr>
            <a:xfrm>
              <a:off x="5607750" y="1343225"/>
              <a:ext cx="69700" cy="78875"/>
            </a:xfrm>
            <a:custGeom>
              <a:avLst/>
              <a:gdLst/>
              <a:ahLst/>
              <a:cxnLst/>
              <a:rect l="l" t="t" r="r" b="b"/>
              <a:pathLst>
                <a:path w="2788" h="3155" extrusionOk="0">
                  <a:moveTo>
                    <a:pt x="2267" y="132"/>
                  </a:moveTo>
                  <a:cubicBezTo>
                    <a:pt x="2345" y="132"/>
                    <a:pt x="2434" y="161"/>
                    <a:pt x="2502" y="210"/>
                  </a:cubicBezTo>
                  <a:cubicBezTo>
                    <a:pt x="2581" y="279"/>
                    <a:pt x="2630" y="367"/>
                    <a:pt x="2640" y="465"/>
                  </a:cubicBezTo>
                  <a:cubicBezTo>
                    <a:pt x="2659" y="563"/>
                    <a:pt x="2630" y="662"/>
                    <a:pt x="2561" y="750"/>
                  </a:cubicBezTo>
                  <a:lnTo>
                    <a:pt x="873" y="2870"/>
                  </a:lnTo>
                  <a:cubicBezTo>
                    <a:pt x="805" y="2967"/>
                    <a:pt x="689" y="3017"/>
                    <a:pt x="574" y="3017"/>
                  </a:cubicBezTo>
                  <a:cubicBezTo>
                    <a:pt x="491" y="3017"/>
                    <a:pt x="409" y="2992"/>
                    <a:pt x="343" y="2938"/>
                  </a:cubicBezTo>
                  <a:cubicBezTo>
                    <a:pt x="177" y="2811"/>
                    <a:pt x="157" y="2565"/>
                    <a:pt x="285" y="2399"/>
                  </a:cubicBezTo>
                  <a:lnTo>
                    <a:pt x="1972" y="279"/>
                  </a:lnTo>
                  <a:cubicBezTo>
                    <a:pt x="2041" y="181"/>
                    <a:pt x="2159" y="132"/>
                    <a:pt x="2267" y="132"/>
                  </a:cubicBezTo>
                  <a:close/>
                  <a:moveTo>
                    <a:pt x="2266" y="1"/>
                  </a:moveTo>
                  <a:cubicBezTo>
                    <a:pt x="2116" y="1"/>
                    <a:pt x="1966" y="67"/>
                    <a:pt x="1865" y="191"/>
                  </a:cubicBezTo>
                  <a:lnTo>
                    <a:pt x="177" y="2320"/>
                  </a:lnTo>
                  <a:cubicBezTo>
                    <a:pt x="0" y="2546"/>
                    <a:pt x="40" y="2860"/>
                    <a:pt x="265" y="3036"/>
                  </a:cubicBezTo>
                  <a:cubicBezTo>
                    <a:pt x="354" y="3115"/>
                    <a:pt x="461" y="3154"/>
                    <a:pt x="579" y="3154"/>
                  </a:cubicBezTo>
                  <a:cubicBezTo>
                    <a:pt x="736" y="3154"/>
                    <a:pt x="883" y="3076"/>
                    <a:pt x="982" y="2958"/>
                  </a:cubicBezTo>
                  <a:lnTo>
                    <a:pt x="2669" y="829"/>
                  </a:lnTo>
                  <a:cubicBezTo>
                    <a:pt x="2757" y="720"/>
                    <a:pt x="2787" y="583"/>
                    <a:pt x="2777" y="456"/>
                  </a:cubicBezTo>
                  <a:cubicBezTo>
                    <a:pt x="2757" y="318"/>
                    <a:pt x="2689" y="191"/>
                    <a:pt x="2581" y="112"/>
                  </a:cubicBezTo>
                  <a:cubicBezTo>
                    <a:pt x="2489" y="37"/>
                    <a:pt x="2378" y="1"/>
                    <a:pt x="226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7"/>
            <p:cNvSpPr/>
            <p:nvPr/>
          </p:nvSpPr>
          <p:spPr>
            <a:xfrm>
              <a:off x="5670050" y="1406525"/>
              <a:ext cx="60125" cy="67350"/>
            </a:xfrm>
            <a:custGeom>
              <a:avLst/>
              <a:gdLst/>
              <a:ahLst/>
              <a:cxnLst/>
              <a:rect l="l" t="t" r="r" b="b"/>
              <a:pathLst>
                <a:path w="2405" h="2694" extrusionOk="0">
                  <a:moveTo>
                    <a:pt x="502" y="1"/>
                  </a:moveTo>
                  <a:cubicBezTo>
                    <a:pt x="431" y="1"/>
                    <a:pt x="361" y="17"/>
                    <a:pt x="295" y="53"/>
                  </a:cubicBezTo>
                  <a:cubicBezTo>
                    <a:pt x="79" y="171"/>
                    <a:pt x="1" y="445"/>
                    <a:pt x="119" y="661"/>
                  </a:cubicBezTo>
                  <a:cubicBezTo>
                    <a:pt x="511" y="1378"/>
                    <a:pt x="1011" y="2016"/>
                    <a:pt x="1610" y="2575"/>
                  </a:cubicBezTo>
                  <a:cubicBezTo>
                    <a:pt x="1689" y="2654"/>
                    <a:pt x="1796" y="2693"/>
                    <a:pt x="1905" y="2693"/>
                  </a:cubicBezTo>
                  <a:cubicBezTo>
                    <a:pt x="2032" y="2693"/>
                    <a:pt x="2150" y="2644"/>
                    <a:pt x="2238" y="2545"/>
                  </a:cubicBezTo>
                  <a:cubicBezTo>
                    <a:pt x="2405" y="2369"/>
                    <a:pt x="2395" y="2085"/>
                    <a:pt x="2208" y="1917"/>
                  </a:cubicBezTo>
                  <a:cubicBezTo>
                    <a:pt x="1678" y="1427"/>
                    <a:pt x="1247" y="868"/>
                    <a:pt x="904" y="240"/>
                  </a:cubicBezTo>
                  <a:cubicBezTo>
                    <a:pt x="822" y="89"/>
                    <a:pt x="663" y="1"/>
                    <a:pt x="502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7"/>
            <p:cNvSpPr/>
            <p:nvPr/>
          </p:nvSpPr>
          <p:spPr>
            <a:xfrm>
              <a:off x="5668100" y="1404925"/>
              <a:ext cx="63800" cy="70400"/>
            </a:xfrm>
            <a:custGeom>
              <a:avLst/>
              <a:gdLst/>
              <a:ahLst/>
              <a:cxnLst/>
              <a:rect l="l" t="t" r="r" b="b"/>
              <a:pathLst>
                <a:path w="2552" h="2816" extrusionOk="0">
                  <a:moveTo>
                    <a:pt x="589" y="137"/>
                  </a:moveTo>
                  <a:cubicBezTo>
                    <a:pt x="716" y="137"/>
                    <a:pt x="854" y="206"/>
                    <a:pt x="923" y="333"/>
                  </a:cubicBezTo>
                  <a:cubicBezTo>
                    <a:pt x="1266" y="971"/>
                    <a:pt x="1708" y="1540"/>
                    <a:pt x="2247" y="2031"/>
                  </a:cubicBezTo>
                  <a:cubicBezTo>
                    <a:pt x="2395" y="2168"/>
                    <a:pt x="2404" y="2413"/>
                    <a:pt x="2267" y="2570"/>
                  </a:cubicBezTo>
                  <a:cubicBezTo>
                    <a:pt x="2195" y="2648"/>
                    <a:pt x="2090" y="2687"/>
                    <a:pt x="1985" y="2687"/>
                  </a:cubicBezTo>
                  <a:cubicBezTo>
                    <a:pt x="1891" y="2687"/>
                    <a:pt x="1797" y="2655"/>
                    <a:pt x="1727" y="2590"/>
                  </a:cubicBezTo>
                  <a:cubicBezTo>
                    <a:pt x="1139" y="2040"/>
                    <a:pt x="638" y="1403"/>
                    <a:pt x="255" y="696"/>
                  </a:cubicBezTo>
                  <a:cubicBezTo>
                    <a:pt x="157" y="509"/>
                    <a:pt x="216" y="274"/>
                    <a:pt x="402" y="176"/>
                  </a:cubicBezTo>
                  <a:cubicBezTo>
                    <a:pt x="461" y="147"/>
                    <a:pt x="520" y="137"/>
                    <a:pt x="589" y="137"/>
                  </a:cubicBezTo>
                  <a:close/>
                  <a:moveTo>
                    <a:pt x="583" y="0"/>
                  </a:moveTo>
                  <a:cubicBezTo>
                    <a:pt x="501" y="0"/>
                    <a:pt x="419" y="19"/>
                    <a:pt x="343" y="58"/>
                  </a:cubicBezTo>
                  <a:cubicBezTo>
                    <a:pt x="98" y="195"/>
                    <a:pt x="0" y="509"/>
                    <a:pt x="138" y="755"/>
                  </a:cubicBezTo>
                  <a:cubicBezTo>
                    <a:pt x="530" y="1481"/>
                    <a:pt x="1030" y="2129"/>
                    <a:pt x="1639" y="2688"/>
                  </a:cubicBezTo>
                  <a:cubicBezTo>
                    <a:pt x="1737" y="2777"/>
                    <a:pt x="1855" y="2816"/>
                    <a:pt x="1983" y="2816"/>
                  </a:cubicBezTo>
                  <a:cubicBezTo>
                    <a:pt x="2129" y="2816"/>
                    <a:pt x="2267" y="2757"/>
                    <a:pt x="2365" y="2659"/>
                  </a:cubicBezTo>
                  <a:cubicBezTo>
                    <a:pt x="2552" y="2452"/>
                    <a:pt x="2542" y="2119"/>
                    <a:pt x="2336" y="1933"/>
                  </a:cubicBezTo>
                  <a:cubicBezTo>
                    <a:pt x="1815" y="1452"/>
                    <a:pt x="1374" y="893"/>
                    <a:pt x="1041" y="265"/>
                  </a:cubicBezTo>
                  <a:cubicBezTo>
                    <a:pt x="945" y="95"/>
                    <a:pt x="766" y="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7"/>
            <p:cNvSpPr/>
            <p:nvPr/>
          </p:nvSpPr>
          <p:spPr>
            <a:xfrm>
              <a:off x="5771125" y="1298525"/>
              <a:ext cx="59900" cy="61750"/>
            </a:xfrm>
            <a:custGeom>
              <a:avLst/>
              <a:gdLst/>
              <a:ahLst/>
              <a:cxnLst/>
              <a:rect l="l" t="t" r="r" b="b"/>
              <a:pathLst>
                <a:path w="2396" h="2470" extrusionOk="0">
                  <a:moveTo>
                    <a:pt x="1906" y="1"/>
                  </a:moveTo>
                  <a:cubicBezTo>
                    <a:pt x="1783" y="1"/>
                    <a:pt x="1661" y="53"/>
                    <a:pt x="1571" y="153"/>
                  </a:cubicBezTo>
                  <a:lnTo>
                    <a:pt x="167" y="1723"/>
                  </a:lnTo>
                  <a:cubicBezTo>
                    <a:pt x="1" y="1910"/>
                    <a:pt x="20" y="2185"/>
                    <a:pt x="207" y="2351"/>
                  </a:cubicBezTo>
                  <a:cubicBezTo>
                    <a:pt x="285" y="2430"/>
                    <a:pt x="393" y="2469"/>
                    <a:pt x="501" y="2469"/>
                  </a:cubicBezTo>
                  <a:cubicBezTo>
                    <a:pt x="629" y="2469"/>
                    <a:pt x="747" y="2410"/>
                    <a:pt x="835" y="2312"/>
                  </a:cubicBezTo>
                  <a:lnTo>
                    <a:pt x="2238" y="742"/>
                  </a:lnTo>
                  <a:cubicBezTo>
                    <a:pt x="2395" y="556"/>
                    <a:pt x="2385" y="281"/>
                    <a:pt x="2199" y="114"/>
                  </a:cubicBezTo>
                  <a:cubicBezTo>
                    <a:pt x="2113" y="38"/>
                    <a:pt x="2009" y="1"/>
                    <a:pt x="190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7"/>
            <p:cNvSpPr/>
            <p:nvPr/>
          </p:nvSpPr>
          <p:spPr>
            <a:xfrm>
              <a:off x="5769400" y="1296925"/>
              <a:ext cx="63575" cy="64825"/>
            </a:xfrm>
            <a:custGeom>
              <a:avLst/>
              <a:gdLst/>
              <a:ahLst/>
              <a:cxnLst/>
              <a:rect l="l" t="t" r="r" b="b"/>
              <a:pathLst>
                <a:path w="2543" h="2593" extrusionOk="0">
                  <a:moveTo>
                    <a:pt x="1974" y="129"/>
                  </a:moveTo>
                  <a:cubicBezTo>
                    <a:pt x="2062" y="129"/>
                    <a:pt x="2150" y="169"/>
                    <a:pt x="2229" y="227"/>
                  </a:cubicBezTo>
                  <a:cubicBezTo>
                    <a:pt x="2386" y="365"/>
                    <a:pt x="2395" y="610"/>
                    <a:pt x="2258" y="767"/>
                  </a:cubicBezTo>
                  <a:lnTo>
                    <a:pt x="855" y="2337"/>
                  </a:lnTo>
                  <a:cubicBezTo>
                    <a:pt x="780" y="2417"/>
                    <a:pt x="674" y="2460"/>
                    <a:pt x="567" y="2460"/>
                  </a:cubicBezTo>
                  <a:cubicBezTo>
                    <a:pt x="477" y="2460"/>
                    <a:pt x="386" y="2430"/>
                    <a:pt x="315" y="2367"/>
                  </a:cubicBezTo>
                  <a:cubicBezTo>
                    <a:pt x="158" y="2229"/>
                    <a:pt x="148" y="1984"/>
                    <a:pt x="286" y="1827"/>
                  </a:cubicBezTo>
                  <a:lnTo>
                    <a:pt x="1689" y="257"/>
                  </a:lnTo>
                  <a:cubicBezTo>
                    <a:pt x="1767" y="178"/>
                    <a:pt x="1865" y="129"/>
                    <a:pt x="1974" y="129"/>
                  </a:cubicBezTo>
                  <a:close/>
                  <a:moveTo>
                    <a:pt x="1972" y="1"/>
                  </a:moveTo>
                  <a:cubicBezTo>
                    <a:pt x="1831" y="1"/>
                    <a:pt x="1691" y="58"/>
                    <a:pt x="1590" y="169"/>
                  </a:cubicBezTo>
                  <a:lnTo>
                    <a:pt x="188" y="1739"/>
                  </a:lnTo>
                  <a:cubicBezTo>
                    <a:pt x="1" y="1955"/>
                    <a:pt x="20" y="2278"/>
                    <a:pt x="227" y="2465"/>
                  </a:cubicBezTo>
                  <a:cubicBezTo>
                    <a:pt x="325" y="2553"/>
                    <a:pt x="443" y="2592"/>
                    <a:pt x="570" y="2592"/>
                  </a:cubicBezTo>
                  <a:cubicBezTo>
                    <a:pt x="718" y="2592"/>
                    <a:pt x="855" y="2533"/>
                    <a:pt x="953" y="2426"/>
                  </a:cubicBezTo>
                  <a:lnTo>
                    <a:pt x="2356" y="856"/>
                  </a:lnTo>
                  <a:cubicBezTo>
                    <a:pt x="2543" y="640"/>
                    <a:pt x="2523" y="315"/>
                    <a:pt x="2317" y="129"/>
                  </a:cubicBezTo>
                  <a:cubicBezTo>
                    <a:pt x="2217" y="43"/>
                    <a:pt x="2094" y="1"/>
                    <a:pt x="197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7"/>
            <p:cNvSpPr/>
            <p:nvPr/>
          </p:nvSpPr>
          <p:spPr>
            <a:xfrm>
              <a:off x="5752500" y="1387550"/>
              <a:ext cx="64525" cy="58350"/>
            </a:xfrm>
            <a:custGeom>
              <a:avLst/>
              <a:gdLst/>
              <a:ahLst/>
              <a:cxnLst/>
              <a:rect l="l" t="t" r="r" b="b"/>
              <a:pathLst>
                <a:path w="2581" h="2334" extrusionOk="0">
                  <a:moveTo>
                    <a:pt x="501" y="1"/>
                  </a:moveTo>
                  <a:cubicBezTo>
                    <a:pt x="379" y="1"/>
                    <a:pt x="256" y="50"/>
                    <a:pt x="166" y="145"/>
                  </a:cubicBezTo>
                  <a:cubicBezTo>
                    <a:pt x="0" y="331"/>
                    <a:pt x="20" y="606"/>
                    <a:pt x="196" y="773"/>
                  </a:cubicBezTo>
                  <a:lnTo>
                    <a:pt x="1786" y="2216"/>
                  </a:lnTo>
                  <a:cubicBezTo>
                    <a:pt x="1874" y="2294"/>
                    <a:pt x="1982" y="2333"/>
                    <a:pt x="2080" y="2333"/>
                  </a:cubicBezTo>
                  <a:cubicBezTo>
                    <a:pt x="2208" y="2333"/>
                    <a:pt x="2325" y="2284"/>
                    <a:pt x="2414" y="2186"/>
                  </a:cubicBezTo>
                  <a:cubicBezTo>
                    <a:pt x="2580" y="2000"/>
                    <a:pt x="2571" y="1725"/>
                    <a:pt x="2384" y="1558"/>
                  </a:cubicBezTo>
                  <a:lnTo>
                    <a:pt x="795" y="116"/>
                  </a:lnTo>
                  <a:cubicBezTo>
                    <a:pt x="712" y="38"/>
                    <a:pt x="607" y="1"/>
                    <a:pt x="50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7"/>
            <p:cNvSpPr/>
            <p:nvPr/>
          </p:nvSpPr>
          <p:spPr>
            <a:xfrm>
              <a:off x="5752000" y="1385900"/>
              <a:ext cx="65525" cy="61700"/>
            </a:xfrm>
            <a:custGeom>
              <a:avLst/>
              <a:gdLst/>
              <a:ahLst/>
              <a:cxnLst/>
              <a:rect l="l" t="t" r="r" b="b"/>
              <a:pathLst>
                <a:path w="2621" h="2468" extrusionOk="0">
                  <a:moveTo>
                    <a:pt x="520" y="132"/>
                  </a:moveTo>
                  <a:cubicBezTo>
                    <a:pt x="609" y="132"/>
                    <a:pt x="697" y="162"/>
                    <a:pt x="775" y="230"/>
                  </a:cubicBezTo>
                  <a:lnTo>
                    <a:pt x="2356" y="1673"/>
                  </a:lnTo>
                  <a:cubicBezTo>
                    <a:pt x="2434" y="1741"/>
                    <a:pt x="2483" y="1830"/>
                    <a:pt x="2483" y="1938"/>
                  </a:cubicBezTo>
                  <a:cubicBezTo>
                    <a:pt x="2493" y="2036"/>
                    <a:pt x="2454" y="2134"/>
                    <a:pt x="2385" y="2203"/>
                  </a:cubicBezTo>
                  <a:cubicBezTo>
                    <a:pt x="2311" y="2287"/>
                    <a:pt x="2208" y="2328"/>
                    <a:pt x="2103" y="2328"/>
                  </a:cubicBezTo>
                  <a:cubicBezTo>
                    <a:pt x="2011" y="2328"/>
                    <a:pt x="1919" y="2296"/>
                    <a:pt x="1845" y="2232"/>
                  </a:cubicBezTo>
                  <a:lnTo>
                    <a:pt x="265" y="790"/>
                  </a:lnTo>
                  <a:cubicBezTo>
                    <a:pt x="186" y="721"/>
                    <a:pt x="147" y="633"/>
                    <a:pt x="138" y="535"/>
                  </a:cubicBezTo>
                  <a:cubicBezTo>
                    <a:pt x="138" y="427"/>
                    <a:pt x="167" y="328"/>
                    <a:pt x="236" y="260"/>
                  </a:cubicBezTo>
                  <a:cubicBezTo>
                    <a:pt x="314" y="171"/>
                    <a:pt x="413" y="132"/>
                    <a:pt x="520" y="132"/>
                  </a:cubicBezTo>
                  <a:close/>
                  <a:moveTo>
                    <a:pt x="517" y="0"/>
                  </a:moveTo>
                  <a:cubicBezTo>
                    <a:pt x="377" y="0"/>
                    <a:pt x="236" y="57"/>
                    <a:pt x="138" y="171"/>
                  </a:cubicBezTo>
                  <a:cubicBezTo>
                    <a:pt x="49" y="270"/>
                    <a:pt x="0" y="397"/>
                    <a:pt x="10" y="535"/>
                  </a:cubicBezTo>
                  <a:cubicBezTo>
                    <a:pt x="10" y="672"/>
                    <a:pt x="69" y="799"/>
                    <a:pt x="177" y="888"/>
                  </a:cubicBezTo>
                  <a:lnTo>
                    <a:pt x="1757" y="2330"/>
                  </a:lnTo>
                  <a:cubicBezTo>
                    <a:pt x="1855" y="2419"/>
                    <a:pt x="1972" y="2468"/>
                    <a:pt x="2100" y="2468"/>
                  </a:cubicBezTo>
                  <a:cubicBezTo>
                    <a:pt x="2247" y="2468"/>
                    <a:pt x="2385" y="2399"/>
                    <a:pt x="2483" y="2291"/>
                  </a:cubicBezTo>
                  <a:cubicBezTo>
                    <a:pt x="2571" y="2193"/>
                    <a:pt x="2620" y="2066"/>
                    <a:pt x="2611" y="1928"/>
                  </a:cubicBezTo>
                  <a:cubicBezTo>
                    <a:pt x="2611" y="1791"/>
                    <a:pt x="2552" y="1663"/>
                    <a:pt x="2443" y="1575"/>
                  </a:cubicBezTo>
                  <a:lnTo>
                    <a:pt x="864" y="132"/>
                  </a:lnTo>
                  <a:cubicBezTo>
                    <a:pt x="767" y="45"/>
                    <a:pt x="642" y="0"/>
                    <a:pt x="51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7"/>
            <p:cNvSpPr/>
            <p:nvPr/>
          </p:nvSpPr>
          <p:spPr>
            <a:xfrm>
              <a:off x="5841800" y="1236425"/>
              <a:ext cx="69425" cy="62025"/>
            </a:xfrm>
            <a:custGeom>
              <a:avLst/>
              <a:gdLst/>
              <a:ahLst/>
              <a:cxnLst/>
              <a:rect l="l" t="t" r="r" b="b"/>
              <a:pathLst>
                <a:path w="2777" h="2481" extrusionOk="0">
                  <a:moveTo>
                    <a:pt x="497" y="1"/>
                  </a:moveTo>
                  <a:cubicBezTo>
                    <a:pt x="376" y="1"/>
                    <a:pt x="256" y="50"/>
                    <a:pt x="166" y="145"/>
                  </a:cubicBezTo>
                  <a:cubicBezTo>
                    <a:pt x="0" y="332"/>
                    <a:pt x="20" y="616"/>
                    <a:pt x="206" y="783"/>
                  </a:cubicBezTo>
                  <a:lnTo>
                    <a:pt x="1982" y="2363"/>
                  </a:lnTo>
                  <a:cubicBezTo>
                    <a:pt x="2061" y="2441"/>
                    <a:pt x="2168" y="2480"/>
                    <a:pt x="2277" y="2480"/>
                  </a:cubicBezTo>
                  <a:cubicBezTo>
                    <a:pt x="2394" y="2480"/>
                    <a:pt x="2522" y="2432"/>
                    <a:pt x="2610" y="2333"/>
                  </a:cubicBezTo>
                  <a:cubicBezTo>
                    <a:pt x="2777" y="2147"/>
                    <a:pt x="2757" y="1862"/>
                    <a:pt x="2571" y="1705"/>
                  </a:cubicBezTo>
                  <a:lnTo>
                    <a:pt x="794" y="116"/>
                  </a:lnTo>
                  <a:cubicBezTo>
                    <a:pt x="708" y="38"/>
                    <a:pt x="602" y="1"/>
                    <a:pt x="49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7"/>
            <p:cNvSpPr/>
            <p:nvPr/>
          </p:nvSpPr>
          <p:spPr>
            <a:xfrm>
              <a:off x="5840050" y="1234875"/>
              <a:ext cx="71675" cy="65300"/>
            </a:xfrm>
            <a:custGeom>
              <a:avLst/>
              <a:gdLst/>
              <a:ahLst/>
              <a:cxnLst/>
              <a:rect l="l" t="t" r="r" b="b"/>
              <a:pathLst>
                <a:path w="2867" h="2612" extrusionOk="0">
                  <a:moveTo>
                    <a:pt x="570" y="128"/>
                  </a:moveTo>
                  <a:cubicBezTo>
                    <a:pt x="659" y="128"/>
                    <a:pt x="747" y="158"/>
                    <a:pt x="816" y="226"/>
                  </a:cubicBezTo>
                  <a:lnTo>
                    <a:pt x="2602" y="1816"/>
                  </a:lnTo>
                  <a:cubicBezTo>
                    <a:pt x="2670" y="1885"/>
                    <a:pt x="2720" y="1973"/>
                    <a:pt x="2729" y="2071"/>
                  </a:cubicBezTo>
                  <a:cubicBezTo>
                    <a:pt x="2729" y="2180"/>
                    <a:pt x="2700" y="2278"/>
                    <a:pt x="2631" y="2346"/>
                  </a:cubicBezTo>
                  <a:cubicBezTo>
                    <a:pt x="2557" y="2430"/>
                    <a:pt x="2453" y="2472"/>
                    <a:pt x="2349" y="2472"/>
                  </a:cubicBezTo>
                  <a:cubicBezTo>
                    <a:pt x="2257" y="2472"/>
                    <a:pt x="2165" y="2440"/>
                    <a:pt x="2092" y="2376"/>
                  </a:cubicBezTo>
                  <a:lnTo>
                    <a:pt x="315" y="796"/>
                  </a:lnTo>
                  <a:cubicBezTo>
                    <a:pt x="158" y="649"/>
                    <a:pt x="149" y="413"/>
                    <a:pt x="286" y="256"/>
                  </a:cubicBezTo>
                  <a:cubicBezTo>
                    <a:pt x="364" y="168"/>
                    <a:pt x="463" y="128"/>
                    <a:pt x="570" y="128"/>
                  </a:cubicBezTo>
                  <a:close/>
                  <a:moveTo>
                    <a:pt x="568" y="0"/>
                  </a:moveTo>
                  <a:cubicBezTo>
                    <a:pt x="428" y="0"/>
                    <a:pt x="288" y="57"/>
                    <a:pt x="188" y="168"/>
                  </a:cubicBezTo>
                  <a:cubicBezTo>
                    <a:pt x="1" y="374"/>
                    <a:pt x="21" y="697"/>
                    <a:pt x="227" y="894"/>
                  </a:cubicBezTo>
                  <a:lnTo>
                    <a:pt x="2003" y="2474"/>
                  </a:lnTo>
                  <a:cubicBezTo>
                    <a:pt x="2101" y="2562"/>
                    <a:pt x="2219" y="2611"/>
                    <a:pt x="2347" y="2611"/>
                  </a:cubicBezTo>
                  <a:cubicBezTo>
                    <a:pt x="2493" y="2611"/>
                    <a:pt x="2631" y="2542"/>
                    <a:pt x="2729" y="2435"/>
                  </a:cubicBezTo>
                  <a:cubicBezTo>
                    <a:pt x="2818" y="2337"/>
                    <a:pt x="2866" y="2209"/>
                    <a:pt x="2857" y="2071"/>
                  </a:cubicBezTo>
                  <a:cubicBezTo>
                    <a:pt x="2847" y="1934"/>
                    <a:pt x="2788" y="1807"/>
                    <a:pt x="2690" y="1718"/>
                  </a:cubicBezTo>
                  <a:lnTo>
                    <a:pt x="904" y="128"/>
                  </a:lnTo>
                  <a:cubicBezTo>
                    <a:pt x="809" y="42"/>
                    <a:pt x="688" y="0"/>
                    <a:pt x="56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7"/>
            <p:cNvSpPr/>
            <p:nvPr/>
          </p:nvSpPr>
          <p:spPr>
            <a:xfrm>
              <a:off x="5914150" y="1258175"/>
              <a:ext cx="58900" cy="59900"/>
            </a:xfrm>
            <a:custGeom>
              <a:avLst/>
              <a:gdLst/>
              <a:ahLst/>
              <a:cxnLst/>
              <a:rect l="l" t="t" r="r" b="b"/>
              <a:pathLst>
                <a:path w="2356" h="2396" extrusionOk="0">
                  <a:moveTo>
                    <a:pt x="1854" y="1"/>
                  </a:moveTo>
                  <a:cubicBezTo>
                    <a:pt x="1733" y="1"/>
                    <a:pt x="1614" y="50"/>
                    <a:pt x="1531" y="149"/>
                  </a:cubicBezTo>
                  <a:lnTo>
                    <a:pt x="168" y="1650"/>
                  </a:lnTo>
                  <a:cubicBezTo>
                    <a:pt x="0" y="1836"/>
                    <a:pt x="20" y="2111"/>
                    <a:pt x="197" y="2278"/>
                  </a:cubicBezTo>
                  <a:cubicBezTo>
                    <a:pt x="285" y="2356"/>
                    <a:pt x="393" y="2395"/>
                    <a:pt x="501" y="2395"/>
                  </a:cubicBezTo>
                  <a:cubicBezTo>
                    <a:pt x="619" y="2395"/>
                    <a:pt x="746" y="2347"/>
                    <a:pt x="825" y="2249"/>
                  </a:cubicBezTo>
                  <a:lnTo>
                    <a:pt x="2189" y="747"/>
                  </a:lnTo>
                  <a:cubicBezTo>
                    <a:pt x="2356" y="561"/>
                    <a:pt x="2336" y="276"/>
                    <a:pt x="2159" y="119"/>
                  </a:cubicBezTo>
                  <a:cubicBezTo>
                    <a:pt x="2072" y="40"/>
                    <a:pt x="1962" y="1"/>
                    <a:pt x="185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7"/>
            <p:cNvSpPr/>
            <p:nvPr/>
          </p:nvSpPr>
          <p:spPr>
            <a:xfrm>
              <a:off x="5913650" y="1256500"/>
              <a:ext cx="59900" cy="63300"/>
            </a:xfrm>
            <a:custGeom>
              <a:avLst/>
              <a:gdLst/>
              <a:ahLst/>
              <a:cxnLst/>
              <a:rect l="l" t="t" r="r" b="b"/>
              <a:pathLst>
                <a:path w="2396" h="2532" extrusionOk="0">
                  <a:moveTo>
                    <a:pt x="1876" y="137"/>
                  </a:moveTo>
                  <a:cubicBezTo>
                    <a:pt x="1974" y="137"/>
                    <a:pt x="2062" y="166"/>
                    <a:pt x="2131" y="235"/>
                  </a:cubicBezTo>
                  <a:cubicBezTo>
                    <a:pt x="2209" y="294"/>
                    <a:pt x="2248" y="392"/>
                    <a:pt x="2258" y="490"/>
                  </a:cubicBezTo>
                  <a:cubicBezTo>
                    <a:pt x="2258" y="598"/>
                    <a:pt x="2229" y="696"/>
                    <a:pt x="2160" y="765"/>
                  </a:cubicBezTo>
                  <a:lnTo>
                    <a:pt x="806" y="2266"/>
                  </a:lnTo>
                  <a:cubicBezTo>
                    <a:pt x="732" y="2350"/>
                    <a:pt x="625" y="2392"/>
                    <a:pt x="519" y="2392"/>
                  </a:cubicBezTo>
                  <a:cubicBezTo>
                    <a:pt x="427" y="2392"/>
                    <a:pt x="335" y="2360"/>
                    <a:pt x="266" y="2296"/>
                  </a:cubicBezTo>
                  <a:cubicBezTo>
                    <a:pt x="188" y="2227"/>
                    <a:pt x="148" y="2139"/>
                    <a:pt x="138" y="2031"/>
                  </a:cubicBezTo>
                  <a:cubicBezTo>
                    <a:pt x="138" y="1932"/>
                    <a:pt x="168" y="1834"/>
                    <a:pt x="236" y="1756"/>
                  </a:cubicBezTo>
                  <a:lnTo>
                    <a:pt x="1601" y="255"/>
                  </a:lnTo>
                  <a:cubicBezTo>
                    <a:pt x="1669" y="176"/>
                    <a:pt x="1777" y="137"/>
                    <a:pt x="1876" y="137"/>
                  </a:cubicBezTo>
                  <a:close/>
                  <a:moveTo>
                    <a:pt x="1877" y="0"/>
                  </a:moveTo>
                  <a:cubicBezTo>
                    <a:pt x="1739" y="0"/>
                    <a:pt x="1601" y="57"/>
                    <a:pt x="1503" y="166"/>
                  </a:cubicBezTo>
                  <a:lnTo>
                    <a:pt x="138" y="1668"/>
                  </a:lnTo>
                  <a:cubicBezTo>
                    <a:pt x="50" y="1775"/>
                    <a:pt x="1" y="1903"/>
                    <a:pt x="11" y="2041"/>
                  </a:cubicBezTo>
                  <a:cubicBezTo>
                    <a:pt x="11" y="2178"/>
                    <a:pt x="79" y="2305"/>
                    <a:pt x="177" y="2394"/>
                  </a:cubicBezTo>
                  <a:cubicBezTo>
                    <a:pt x="266" y="2482"/>
                    <a:pt x="393" y="2531"/>
                    <a:pt x="521" y="2531"/>
                  </a:cubicBezTo>
                  <a:cubicBezTo>
                    <a:pt x="668" y="2531"/>
                    <a:pt x="806" y="2462"/>
                    <a:pt x="894" y="2355"/>
                  </a:cubicBezTo>
                  <a:lnTo>
                    <a:pt x="2258" y="853"/>
                  </a:lnTo>
                  <a:cubicBezTo>
                    <a:pt x="2347" y="755"/>
                    <a:pt x="2395" y="628"/>
                    <a:pt x="2386" y="490"/>
                  </a:cubicBezTo>
                  <a:cubicBezTo>
                    <a:pt x="2386" y="353"/>
                    <a:pt x="2327" y="225"/>
                    <a:pt x="2219" y="137"/>
                  </a:cubicBezTo>
                  <a:cubicBezTo>
                    <a:pt x="2122" y="45"/>
                    <a:pt x="1999" y="0"/>
                    <a:pt x="187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7"/>
            <p:cNvSpPr/>
            <p:nvPr/>
          </p:nvSpPr>
          <p:spPr>
            <a:xfrm>
              <a:off x="5821675" y="1321275"/>
              <a:ext cx="56200" cy="59850"/>
            </a:xfrm>
            <a:custGeom>
              <a:avLst/>
              <a:gdLst/>
              <a:ahLst/>
              <a:cxnLst/>
              <a:rect l="l" t="t" r="r" b="b"/>
              <a:pathLst>
                <a:path w="2248" h="2394" extrusionOk="0">
                  <a:moveTo>
                    <a:pt x="1746" y="1"/>
                  </a:moveTo>
                  <a:cubicBezTo>
                    <a:pt x="1618" y="1"/>
                    <a:pt x="1492" y="55"/>
                    <a:pt x="1403" y="166"/>
                  </a:cubicBezTo>
                  <a:lnTo>
                    <a:pt x="157" y="1668"/>
                  </a:lnTo>
                  <a:cubicBezTo>
                    <a:pt x="0" y="1854"/>
                    <a:pt x="29" y="2139"/>
                    <a:pt x="216" y="2296"/>
                  </a:cubicBezTo>
                  <a:cubicBezTo>
                    <a:pt x="295" y="2364"/>
                    <a:pt x="402" y="2394"/>
                    <a:pt x="500" y="2394"/>
                  </a:cubicBezTo>
                  <a:cubicBezTo>
                    <a:pt x="628" y="2394"/>
                    <a:pt x="756" y="2344"/>
                    <a:pt x="844" y="2237"/>
                  </a:cubicBezTo>
                  <a:lnTo>
                    <a:pt x="2090" y="725"/>
                  </a:lnTo>
                  <a:cubicBezTo>
                    <a:pt x="2247" y="539"/>
                    <a:pt x="2218" y="254"/>
                    <a:pt x="2031" y="97"/>
                  </a:cubicBezTo>
                  <a:cubicBezTo>
                    <a:pt x="1946" y="33"/>
                    <a:pt x="1845" y="1"/>
                    <a:pt x="174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7"/>
            <p:cNvSpPr/>
            <p:nvPr/>
          </p:nvSpPr>
          <p:spPr>
            <a:xfrm>
              <a:off x="5819700" y="1319575"/>
              <a:ext cx="59900" cy="63250"/>
            </a:xfrm>
            <a:custGeom>
              <a:avLst/>
              <a:gdLst/>
              <a:ahLst/>
              <a:cxnLst/>
              <a:rect l="l" t="t" r="r" b="b"/>
              <a:pathLst>
                <a:path w="2396" h="2530" extrusionOk="0">
                  <a:moveTo>
                    <a:pt x="1826" y="136"/>
                  </a:moveTo>
                  <a:cubicBezTo>
                    <a:pt x="1905" y="136"/>
                    <a:pt x="1993" y="165"/>
                    <a:pt x="2062" y="224"/>
                  </a:cubicBezTo>
                  <a:cubicBezTo>
                    <a:pt x="2228" y="351"/>
                    <a:pt x="2248" y="597"/>
                    <a:pt x="2120" y="754"/>
                  </a:cubicBezTo>
                  <a:lnTo>
                    <a:pt x="874" y="2265"/>
                  </a:lnTo>
                  <a:cubicBezTo>
                    <a:pt x="801" y="2349"/>
                    <a:pt x="687" y="2395"/>
                    <a:pt x="573" y="2395"/>
                  </a:cubicBezTo>
                  <a:cubicBezTo>
                    <a:pt x="487" y="2395"/>
                    <a:pt x="402" y="2369"/>
                    <a:pt x="334" y="2314"/>
                  </a:cubicBezTo>
                  <a:cubicBezTo>
                    <a:pt x="177" y="2177"/>
                    <a:pt x="148" y="1941"/>
                    <a:pt x="285" y="1775"/>
                  </a:cubicBezTo>
                  <a:lnTo>
                    <a:pt x="1532" y="273"/>
                  </a:lnTo>
                  <a:cubicBezTo>
                    <a:pt x="1610" y="185"/>
                    <a:pt x="1718" y="136"/>
                    <a:pt x="1826" y="136"/>
                  </a:cubicBezTo>
                  <a:close/>
                  <a:moveTo>
                    <a:pt x="1826" y="1"/>
                  </a:moveTo>
                  <a:cubicBezTo>
                    <a:pt x="1679" y="1"/>
                    <a:pt x="1533" y="64"/>
                    <a:pt x="1434" y="185"/>
                  </a:cubicBezTo>
                  <a:lnTo>
                    <a:pt x="187" y="1696"/>
                  </a:lnTo>
                  <a:cubicBezTo>
                    <a:pt x="1" y="1912"/>
                    <a:pt x="40" y="2236"/>
                    <a:pt x="256" y="2412"/>
                  </a:cubicBezTo>
                  <a:cubicBezTo>
                    <a:pt x="344" y="2491"/>
                    <a:pt x="462" y="2530"/>
                    <a:pt x="579" y="2530"/>
                  </a:cubicBezTo>
                  <a:cubicBezTo>
                    <a:pt x="736" y="2530"/>
                    <a:pt x="874" y="2462"/>
                    <a:pt x="972" y="2344"/>
                  </a:cubicBezTo>
                  <a:lnTo>
                    <a:pt x="2219" y="842"/>
                  </a:lnTo>
                  <a:cubicBezTo>
                    <a:pt x="2395" y="626"/>
                    <a:pt x="2365" y="303"/>
                    <a:pt x="2150" y="116"/>
                  </a:cubicBezTo>
                  <a:cubicBezTo>
                    <a:pt x="2055" y="39"/>
                    <a:pt x="1940" y="1"/>
                    <a:pt x="182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7"/>
            <p:cNvSpPr/>
            <p:nvPr/>
          </p:nvSpPr>
          <p:spPr>
            <a:xfrm>
              <a:off x="5891350" y="1339375"/>
              <a:ext cx="46150" cy="75600"/>
            </a:xfrm>
            <a:custGeom>
              <a:avLst/>
              <a:gdLst/>
              <a:ahLst/>
              <a:cxnLst/>
              <a:rect l="l" t="t" r="r" b="b"/>
              <a:pathLst>
                <a:path w="1846" h="3024" extrusionOk="0">
                  <a:moveTo>
                    <a:pt x="505" y="0"/>
                  </a:moveTo>
                  <a:cubicBezTo>
                    <a:pt x="451" y="0"/>
                    <a:pt x="396" y="10"/>
                    <a:pt x="343" y="31"/>
                  </a:cubicBezTo>
                  <a:cubicBezTo>
                    <a:pt x="108" y="119"/>
                    <a:pt x="0" y="384"/>
                    <a:pt x="88" y="610"/>
                  </a:cubicBezTo>
                  <a:lnTo>
                    <a:pt x="932" y="2739"/>
                  </a:lnTo>
                  <a:cubicBezTo>
                    <a:pt x="1001" y="2916"/>
                    <a:pt x="1168" y="3024"/>
                    <a:pt x="1344" y="3024"/>
                  </a:cubicBezTo>
                  <a:cubicBezTo>
                    <a:pt x="1403" y="3024"/>
                    <a:pt x="1453" y="3014"/>
                    <a:pt x="1511" y="2994"/>
                  </a:cubicBezTo>
                  <a:cubicBezTo>
                    <a:pt x="1737" y="2906"/>
                    <a:pt x="1845" y="2641"/>
                    <a:pt x="1756" y="2415"/>
                  </a:cubicBezTo>
                  <a:lnTo>
                    <a:pt x="923" y="286"/>
                  </a:lnTo>
                  <a:cubicBezTo>
                    <a:pt x="848" y="105"/>
                    <a:pt x="680" y="0"/>
                    <a:pt x="50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7"/>
            <p:cNvSpPr/>
            <p:nvPr/>
          </p:nvSpPr>
          <p:spPr>
            <a:xfrm>
              <a:off x="5889375" y="1337775"/>
              <a:ext cx="50075" cy="78925"/>
            </a:xfrm>
            <a:custGeom>
              <a:avLst/>
              <a:gdLst/>
              <a:ahLst/>
              <a:cxnLst/>
              <a:rect l="l" t="t" r="r" b="b"/>
              <a:pathLst>
                <a:path w="2003" h="3157" extrusionOk="0">
                  <a:moveTo>
                    <a:pt x="579" y="134"/>
                  </a:moveTo>
                  <a:cubicBezTo>
                    <a:pt x="638" y="134"/>
                    <a:pt x="688" y="144"/>
                    <a:pt x="736" y="164"/>
                  </a:cubicBezTo>
                  <a:cubicBezTo>
                    <a:pt x="825" y="203"/>
                    <a:pt x="904" y="281"/>
                    <a:pt x="933" y="369"/>
                  </a:cubicBezTo>
                  <a:lnTo>
                    <a:pt x="1777" y="2509"/>
                  </a:lnTo>
                  <a:cubicBezTo>
                    <a:pt x="1855" y="2695"/>
                    <a:pt x="1757" y="2921"/>
                    <a:pt x="1561" y="2999"/>
                  </a:cubicBezTo>
                  <a:cubicBezTo>
                    <a:pt x="1520" y="3014"/>
                    <a:pt x="1478" y="3021"/>
                    <a:pt x="1435" y="3021"/>
                  </a:cubicBezTo>
                  <a:cubicBezTo>
                    <a:pt x="1283" y="3021"/>
                    <a:pt x="1131" y="2929"/>
                    <a:pt x="1070" y="2783"/>
                  </a:cubicBezTo>
                  <a:lnTo>
                    <a:pt x="226" y="654"/>
                  </a:lnTo>
                  <a:cubicBezTo>
                    <a:pt x="158" y="458"/>
                    <a:pt x="246" y="232"/>
                    <a:pt x="442" y="153"/>
                  </a:cubicBezTo>
                  <a:cubicBezTo>
                    <a:pt x="491" y="144"/>
                    <a:pt x="540" y="134"/>
                    <a:pt x="579" y="134"/>
                  </a:cubicBezTo>
                  <a:close/>
                  <a:moveTo>
                    <a:pt x="580" y="0"/>
                  </a:moveTo>
                  <a:cubicBezTo>
                    <a:pt x="517" y="0"/>
                    <a:pt x="454" y="12"/>
                    <a:pt x="393" y="36"/>
                  </a:cubicBezTo>
                  <a:cubicBezTo>
                    <a:pt x="128" y="144"/>
                    <a:pt x="1" y="438"/>
                    <a:pt x="108" y="703"/>
                  </a:cubicBezTo>
                  <a:lnTo>
                    <a:pt x="952" y="2833"/>
                  </a:lnTo>
                  <a:cubicBezTo>
                    <a:pt x="1021" y="3029"/>
                    <a:pt x="1207" y="3156"/>
                    <a:pt x="1423" y="3156"/>
                  </a:cubicBezTo>
                  <a:cubicBezTo>
                    <a:pt x="1492" y="3156"/>
                    <a:pt x="1551" y="3147"/>
                    <a:pt x="1610" y="3117"/>
                  </a:cubicBezTo>
                  <a:cubicBezTo>
                    <a:pt x="1875" y="3019"/>
                    <a:pt x="2003" y="2715"/>
                    <a:pt x="1894" y="2460"/>
                  </a:cubicBezTo>
                  <a:lnTo>
                    <a:pt x="1061" y="321"/>
                  </a:lnTo>
                  <a:cubicBezTo>
                    <a:pt x="1011" y="193"/>
                    <a:pt x="913" y="95"/>
                    <a:pt x="786" y="46"/>
                  </a:cubicBezTo>
                  <a:cubicBezTo>
                    <a:pt x="719" y="15"/>
                    <a:pt x="649" y="0"/>
                    <a:pt x="5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7"/>
            <p:cNvSpPr/>
            <p:nvPr/>
          </p:nvSpPr>
          <p:spPr>
            <a:xfrm>
              <a:off x="5943600" y="1339675"/>
              <a:ext cx="71650" cy="51500"/>
            </a:xfrm>
            <a:custGeom>
              <a:avLst/>
              <a:gdLst/>
              <a:ahLst/>
              <a:cxnLst/>
              <a:rect l="l" t="t" r="r" b="b"/>
              <a:pathLst>
                <a:path w="2866" h="2060" extrusionOk="0">
                  <a:moveTo>
                    <a:pt x="2363" y="1"/>
                  </a:moveTo>
                  <a:cubicBezTo>
                    <a:pt x="2281" y="1"/>
                    <a:pt x="2196" y="22"/>
                    <a:pt x="2120" y="68"/>
                  </a:cubicBezTo>
                  <a:lnTo>
                    <a:pt x="275" y="1246"/>
                  </a:lnTo>
                  <a:cubicBezTo>
                    <a:pt x="59" y="1373"/>
                    <a:pt x="0" y="1647"/>
                    <a:pt x="137" y="1854"/>
                  </a:cubicBezTo>
                  <a:cubicBezTo>
                    <a:pt x="216" y="1991"/>
                    <a:pt x="364" y="2060"/>
                    <a:pt x="510" y="2060"/>
                  </a:cubicBezTo>
                  <a:cubicBezTo>
                    <a:pt x="589" y="2060"/>
                    <a:pt x="678" y="2040"/>
                    <a:pt x="746" y="1991"/>
                  </a:cubicBezTo>
                  <a:lnTo>
                    <a:pt x="2601" y="823"/>
                  </a:lnTo>
                  <a:cubicBezTo>
                    <a:pt x="2807" y="686"/>
                    <a:pt x="2865" y="411"/>
                    <a:pt x="2738" y="205"/>
                  </a:cubicBezTo>
                  <a:cubicBezTo>
                    <a:pt x="2656" y="72"/>
                    <a:pt x="2512" y="1"/>
                    <a:pt x="236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7"/>
            <p:cNvSpPr/>
            <p:nvPr/>
          </p:nvSpPr>
          <p:spPr>
            <a:xfrm>
              <a:off x="5941875" y="1337950"/>
              <a:ext cx="75325" cy="54950"/>
            </a:xfrm>
            <a:custGeom>
              <a:avLst/>
              <a:gdLst/>
              <a:ahLst/>
              <a:cxnLst/>
              <a:rect l="l" t="t" r="r" b="b"/>
              <a:pathLst>
                <a:path w="3013" h="2198" extrusionOk="0">
                  <a:moveTo>
                    <a:pt x="2434" y="137"/>
                  </a:moveTo>
                  <a:cubicBezTo>
                    <a:pt x="2552" y="137"/>
                    <a:pt x="2679" y="196"/>
                    <a:pt x="2748" y="314"/>
                  </a:cubicBezTo>
                  <a:cubicBezTo>
                    <a:pt x="2866" y="490"/>
                    <a:pt x="2807" y="726"/>
                    <a:pt x="2631" y="833"/>
                  </a:cubicBezTo>
                  <a:lnTo>
                    <a:pt x="786" y="2011"/>
                  </a:lnTo>
                  <a:cubicBezTo>
                    <a:pt x="725" y="2048"/>
                    <a:pt x="656" y="2066"/>
                    <a:pt x="587" y="2066"/>
                  </a:cubicBezTo>
                  <a:cubicBezTo>
                    <a:pt x="456" y="2066"/>
                    <a:pt x="326" y="2003"/>
                    <a:pt x="256" y="1893"/>
                  </a:cubicBezTo>
                  <a:cubicBezTo>
                    <a:pt x="148" y="1716"/>
                    <a:pt x="197" y="1481"/>
                    <a:pt x="374" y="1363"/>
                  </a:cubicBezTo>
                  <a:lnTo>
                    <a:pt x="2228" y="196"/>
                  </a:lnTo>
                  <a:cubicBezTo>
                    <a:pt x="2287" y="157"/>
                    <a:pt x="2365" y="137"/>
                    <a:pt x="2434" y="137"/>
                  </a:cubicBezTo>
                  <a:close/>
                  <a:moveTo>
                    <a:pt x="2430" y="1"/>
                  </a:moveTo>
                  <a:cubicBezTo>
                    <a:pt x="2337" y="1"/>
                    <a:pt x="2243" y="26"/>
                    <a:pt x="2160" y="78"/>
                  </a:cubicBezTo>
                  <a:lnTo>
                    <a:pt x="305" y="1256"/>
                  </a:lnTo>
                  <a:cubicBezTo>
                    <a:pt x="69" y="1402"/>
                    <a:pt x="1" y="1727"/>
                    <a:pt x="148" y="1962"/>
                  </a:cubicBezTo>
                  <a:cubicBezTo>
                    <a:pt x="246" y="2109"/>
                    <a:pt x="403" y="2198"/>
                    <a:pt x="579" y="2198"/>
                  </a:cubicBezTo>
                  <a:cubicBezTo>
                    <a:pt x="677" y="2198"/>
                    <a:pt x="766" y="2168"/>
                    <a:pt x="854" y="2119"/>
                  </a:cubicBezTo>
                  <a:lnTo>
                    <a:pt x="2709" y="942"/>
                  </a:lnTo>
                  <a:cubicBezTo>
                    <a:pt x="2945" y="794"/>
                    <a:pt x="3013" y="480"/>
                    <a:pt x="2866" y="235"/>
                  </a:cubicBezTo>
                  <a:cubicBezTo>
                    <a:pt x="2765" y="83"/>
                    <a:pt x="2598" y="1"/>
                    <a:pt x="243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7"/>
            <p:cNvSpPr/>
            <p:nvPr/>
          </p:nvSpPr>
          <p:spPr>
            <a:xfrm>
              <a:off x="5843500" y="1398350"/>
              <a:ext cx="65275" cy="78200"/>
            </a:xfrm>
            <a:custGeom>
              <a:avLst/>
              <a:gdLst/>
              <a:ahLst/>
              <a:cxnLst/>
              <a:rect l="l" t="t" r="r" b="b"/>
              <a:pathLst>
                <a:path w="2611" h="3128" extrusionOk="0">
                  <a:moveTo>
                    <a:pt x="509" y="1"/>
                  </a:moveTo>
                  <a:cubicBezTo>
                    <a:pt x="421" y="1"/>
                    <a:pt x="332" y="28"/>
                    <a:pt x="255" y="86"/>
                  </a:cubicBezTo>
                  <a:cubicBezTo>
                    <a:pt x="50" y="233"/>
                    <a:pt x="0" y="508"/>
                    <a:pt x="148" y="704"/>
                  </a:cubicBezTo>
                  <a:lnTo>
                    <a:pt x="1738" y="2931"/>
                  </a:lnTo>
                  <a:cubicBezTo>
                    <a:pt x="1826" y="3059"/>
                    <a:pt x="1963" y="3128"/>
                    <a:pt x="2100" y="3128"/>
                  </a:cubicBezTo>
                  <a:cubicBezTo>
                    <a:pt x="2189" y="3128"/>
                    <a:pt x="2287" y="3099"/>
                    <a:pt x="2366" y="3040"/>
                  </a:cubicBezTo>
                  <a:cubicBezTo>
                    <a:pt x="2562" y="2892"/>
                    <a:pt x="2611" y="2617"/>
                    <a:pt x="2464" y="2421"/>
                  </a:cubicBezTo>
                  <a:lnTo>
                    <a:pt x="874" y="194"/>
                  </a:lnTo>
                  <a:cubicBezTo>
                    <a:pt x="784" y="68"/>
                    <a:pt x="647" y="1"/>
                    <a:pt x="5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7"/>
            <p:cNvSpPr/>
            <p:nvPr/>
          </p:nvSpPr>
          <p:spPr>
            <a:xfrm>
              <a:off x="5843000" y="1396800"/>
              <a:ext cx="66275" cy="81225"/>
            </a:xfrm>
            <a:custGeom>
              <a:avLst/>
              <a:gdLst/>
              <a:ahLst/>
              <a:cxnLst/>
              <a:rect l="l" t="t" r="r" b="b"/>
              <a:pathLst>
                <a:path w="2651" h="3249" extrusionOk="0">
                  <a:moveTo>
                    <a:pt x="531" y="128"/>
                  </a:moveTo>
                  <a:cubicBezTo>
                    <a:pt x="648" y="128"/>
                    <a:pt x="766" y="187"/>
                    <a:pt x="835" y="295"/>
                  </a:cubicBezTo>
                  <a:lnTo>
                    <a:pt x="2434" y="2522"/>
                  </a:lnTo>
                  <a:cubicBezTo>
                    <a:pt x="2493" y="2601"/>
                    <a:pt x="2513" y="2699"/>
                    <a:pt x="2493" y="2797"/>
                  </a:cubicBezTo>
                  <a:cubicBezTo>
                    <a:pt x="2484" y="2905"/>
                    <a:pt x="2425" y="2993"/>
                    <a:pt x="2346" y="3052"/>
                  </a:cubicBezTo>
                  <a:cubicBezTo>
                    <a:pt x="2283" y="3097"/>
                    <a:pt x="2209" y="3118"/>
                    <a:pt x="2134" y="3118"/>
                  </a:cubicBezTo>
                  <a:cubicBezTo>
                    <a:pt x="2012" y="3118"/>
                    <a:pt x="1890" y="3062"/>
                    <a:pt x="1817" y="2964"/>
                  </a:cubicBezTo>
                  <a:lnTo>
                    <a:pt x="227" y="727"/>
                  </a:lnTo>
                  <a:cubicBezTo>
                    <a:pt x="158" y="648"/>
                    <a:pt x="138" y="550"/>
                    <a:pt x="158" y="452"/>
                  </a:cubicBezTo>
                  <a:cubicBezTo>
                    <a:pt x="177" y="344"/>
                    <a:pt x="227" y="265"/>
                    <a:pt x="305" y="206"/>
                  </a:cubicBezTo>
                  <a:cubicBezTo>
                    <a:pt x="374" y="158"/>
                    <a:pt x="452" y="128"/>
                    <a:pt x="531" y="128"/>
                  </a:cubicBezTo>
                  <a:close/>
                  <a:moveTo>
                    <a:pt x="535" y="0"/>
                  </a:moveTo>
                  <a:cubicBezTo>
                    <a:pt x="431" y="0"/>
                    <a:pt x="326" y="32"/>
                    <a:pt x="236" y="99"/>
                  </a:cubicBezTo>
                  <a:cubicBezTo>
                    <a:pt x="118" y="177"/>
                    <a:pt x="50" y="295"/>
                    <a:pt x="31" y="422"/>
                  </a:cubicBezTo>
                  <a:cubicBezTo>
                    <a:pt x="1" y="560"/>
                    <a:pt x="31" y="697"/>
                    <a:pt x="118" y="805"/>
                  </a:cubicBezTo>
                  <a:lnTo>
                    <a:pt x="1708" y="3033"/>
                  </a:lnTo>
                  <a:cubicBezTo>
                    <a:pt x="1806" y="3170"/>
                    <a:pt x="1954" y="3248"/>
                    <a:pt x="2120" y="3248"/>
                  </a:cubicBezTo>
                  <a:cubicBezTo>
                    <a:pt x="2229" y="3248"/>
                    <a:pt x="2336" y="3219"/>
                    <a:pt x="2425" y="3161"/>
                  </a:cubicBezTo>
                  <a:cubicBezTo>
                    <a:pt x="2532" y="3072"/>
                    <a:pt x="2602" y="2954"/>
                    <a:pt x="2631" y="2827"/>
                  </a:cubicBezTo>
                  <a:cubicBezTo>
                    <a:pt x="2650" y="2690"/>
                    <a:pt x="2621" y="2552"/>
                    <a:pt x="2543" y="2444"/>
                  </a:cubicBezTo>
                  <a:lnTo>
                    <a:pt x="943" y="217"/>
                  </a:lnTo>
                  <a:cubicBezTo>
                    <a:pt x="848" y="75"/>
                    <a:pt x="693" y="0"/>
                    <a:pt x="53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7"/>
            <p:cNvSpPr/>
            <p:nvPr/>
          </p:nvSpPr>
          <p:spPr>
            <a:xfrm>
              <a:off x="5946525" y="1403825"/>
              <a:ext cx="72650" cy="61700"/>
            </a:xfrm>
            <a:custGeom>
              <a:avLst/>
              <a:gdLst/>
              <a:ahLst/>
              <a:cxnLst/>
              <a:rect l="l" t="t" r="r" b="b"/>
              <a:pathLst>
                <a:path w="2906" h="2468" extrusionOk="0">
                  <a:moveTo>
                    <a:pt x="2405" y="1"/>
                  </a:moveTo>
                  <a:cubicBezTo>
                    <a:pt x="2306" y="1"/>
                    <a:pt x="2206" y="34"/>
                    <a:pt x="2120" y="102"/>
                  </a:cubicBezTo>
                  <a:lnTo>
                    <a:pt x="217" y="1672"/>
                  </a:lnTo>
                  <a:cubicBezTo>
                    <a:pt x="31" y="1829"/>
                    <a:pt x="1" y="2114"/>
                    <a:pt x="158" y="2300"/>
                  </a:cubicBezTo>
                  <a:cubicBezTo>
                    <a:pt x="247" y="2409"/>
                    <a:pt x="374" y="2467"/>
                    <a:pt x="502" y="2467"/>
                  </a:cubicBezTo>
                  <a:cubicBezTo>
                    <a:pt x="600" y="2467"/>
                    <a:pt x="698" y="2428"/>
                    <a:pt x="786" y="2359"/>
                  </a:cubicBezTo>
                  <a:lnTo>
                    <a:pt x="2690" y="789"/>
                  </a:lnTo>
                  <a:cubicBezTo>
                    <a:pt x="2876" y="632"/>
                    <a:pt x="2905" y="357"/>
                    <a:pt x="2748" y="161"/>
                  </a:cubicBezTo>
                  <a:cubicBezTo>
                    <a:pt x="2660" y="56"/>
                    <a:pt x="2534" y="1"/>
                    <a:pt x="240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7"/>
            <p:cNvSpPr/>
            <p:nvPr/>
          </p:nvSpPr>
          <p:spPr>
            <a:xfrm>
              <a:off x="5946050" y="1402175"/>
              <a:ext cx="75075" cy="64825"/>
            </a:xfrm>
            <a:custGeom>
              <a:avLst/>
              <a:gdLst/>
              <a:ahLst/>
              <a:cxnLst/>
              <a:rect l="l" t="t" r="r" b="b"/>
              <a:pathLst>
                <a:path w="3003" h="2593" extrusionOk="0">
                  <a:moveTo>
                    <a:pt x="2424" y="129"/>
                  </a:moveTo>
                  <a:cubicBezTo>
                    <a:pt x="2434" y="129"/>
                    <a:pt x="2453" y="139"/>
                    <a:pt x="2464" y="139"/>
                  </a:cubicBezTo>
                  <a:cubicBezTo>
                    <a:pt x="2562" y="148"/>
                    <a:pt x="2660" y="198"/>
                    <a:pt x="2719" y="276"/>
                  </a:cubicBezTo>
                  <a:cubicBezTo>
                    <a:pt x="2856" y="433"/>
                    <a:pt x="2826" y="669"/>
                    <a:pt x="2669" y="806"/>
                  </a:cubicBezTo>
                  <a:lnTo>
                    <a:pt x="756" y="2376"/>
                  </a:lnTo>
                  <a:cubicBezTo>
                    <a:pt x="691" y="2432"/>
                    <a:pt x="606" y="2460"/>
                    <a:pt x="519" y="2460"/>
                  </a:cubicBezTo>
                  <a:cubicBezTo>
                    <a:pt x="409" y="2460"/>
                    <a:pt x="298" y="2415"/>
                    <a:pt x="226" y="2327"/>
                  </a:cubicBezTo>
                  <a:cubicBezTo>
                    <a:pt x="157" y="2248"/>
                    <a:pt x="128" y="2150"/>
                    <a:pt x="138" y="2043"/>
                  </a:cubicBezTo>
                  <a:cubicBezTo>
                    <a:pt x="148" y="1945"/>
                    <a:pt x="196" y="1856"/>
                    <a:pt x="275" y="1788"/>
                  </a:cubicBezTo>
                  <a:lnTo>
                    <a:pt x="2189" y="218"/>
                  </a:lnTo>
                  <a:cubicBezTo>
                    <a:pt x="2257" y="168"/>
                    <a:pt x="2336" y="129"/>
                    <a:pt x="2424" y="129"/>
                  </a:cubicBezTo>
                  <a:close/>
                  <a:moveTo>
                    <a:pt x="2431" y="0"/>
                  </a:moveTo>
                  <a:cubicBezTo>
                    <a:pt x="2310" y="0"/>
                    <a:pt x="2197" y="40"/>
                    <a:pt x="2100" y="119"/>
                  </a:cubicBezTo>
                  <a:lnTo>
                    <a:pt x="196" y="1689"/>
                  </a:lnTo>
                  <a:cubicBezTo>
                    <a:pt x="89" y="1777"/>
                    <a:pt x="20" y="1895"/>
                    <a:pt x="10" y="2033"/>
                  </a:cubicBezTo>
                  <a:cubicBezTo>
                    <a:pt x="0" y="2170"/>
                    <a:pt x="39" y="2307"/>
                    <a:pt x="128" y="2405"/>
                  </a:cubicBezTo>
                  <a:cubicBezTo>
                    <a:pt x="226" y="2523"/>
                    <a:pt x="364" y="2592"/>
                    <a:pt x="521" y="2592"/>
                  </a:cubicBezTo>
                  <a:cubicBezTo>
                    <a:pt x="638" y="2592"/>
                    <a:pt x="756" y="2553"/>
                    <a:pt x="844" y="2475"/>
                  </a:cubicBezTo>
                  <a:lnTo>
                    <a:pt x="2748" y="904"/>
                  </a:lnTo>
                  <a:cubicBezTo>
                    <a:pt x="2974" y="728"/>
                    <a:pt x="3003" y="404"/>
                    <a:pt x="2817" y="188"/>
                  </a:cubicBezTo>
                  <a:cubicBezTo>
                    <a:pt x="2738" y="80"/>
                    <a:pt x="2610" y="21"/>
                    <a:pt x="2473" y="2"/>
                  </a:cubicBezTo>
                  <a:cubicBezTo>
                    <a:pt x="2459" y="1"/>
                    <a:pt x="2445" y="0"/>
                    <a:pt x="243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7"/>
            <p:cNvSpPr/>
            <p:nvPr/>
          </p:nvSpPr>
          <p:spPr>
            <a:xfrm>
              <a:off x="5780700" y="1449650"/>
              <a:ext cx="61350" cy="54625"/>
            </a:xfrm>
            <a:custGeom>
              <a:avLst/>
              <a:gdLst/>
              <a:ahLst/>
              <a:cxnLst/>
              <a:rect l="l" t="t" r="r" b="b"/>
              <a:pathLst>
                <a:path w="2454" h="2185" extrusionOk="0">
                  <a:moveTo>
                    <a:pt x="1955" y="0"/>
                  </a:moveTo>
                  <a:cubicBezTo>
                    <a:pt x="1850" y="0"/>
                    <a:pt x="1744" y="38"/>
                    <a:pt x="1659" y="114"/>
                  </a:cubicBezTo>
                  <a:lnTo>
                    <a:pt x="207" y="1409"/>
                  </a:lnTo>
                  <a:cubicBezTo>
                    <a:pt x="20" y="1566"/>
                    <a:pt x="0" y="1851"/>
                    <a:pt x="167" y="2037"/>
                  </a:cubicBezTo>
                  <a:cubicBezTo>
                    <a:pt x="255" y="2135"/>
                    <a:pt x="383" y="2185"/>
                    <a:pt x="501" y="2185"/>
                  </a:cubicBezTo>
                  <a:cubicBezTo>
                    <a:pt x="609" y="2185"/>
                    <a:pt x="717" y="2146"/>
                    <a:pt x="795" y="2077"/>
                  </a:cubicBezTo>
                  <a:lnTo>
                    <a:pt x="2257" y="781"/>
                  </a:lnTo>
                  <a:cubicBezTo>
                    <a:pt x="2434" y="615"/>
                    <a:pt x="2453" y="330"/>
                    <a:pt x="2287" y="153"/>
                  </a:cubicBezTo>
                  <a:cubicBezTo>
                    <a:pt x="2202" y="52"/>
                    <a:pt x="2079" y="0"/>
                    <a:pt x="195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7"/>
            <p:cNvSpPr/>
            <p:nvPr/>
          </p:nvSpPr>
          <p:spPr>
            <a:xfrm>
              <a:off x="5780200" y="1448050"/>
              <a:ext cx="62350" cy="57950"/>
            </a:xfrm>
            <a:custGeom>
              <a:avLst/>
              <a:gdLst/>
              <a:ahLst/>
              <a:cxnLst/>
              <a:rect l="l" t="t" r="r" b="b"/>
              <a:pathLst>
                <a:path w="2494" h="2318" extrusionOk="0">
                  <a:moveTo>
                    <a:pt x="1973" y="129"/>
                  </a:moveTo>
                  <a:cubicBezTo>
                    <a:pt x="2081" y="129"/>
                    <a:pt x="2189" y="178"/>
                    <a:pt x="2258" y="256"/>
                  </a:cubicBezTo>
                  <a:cubicBezTo>
                    <a:pt x="2395" y="413"/>
                    <a:pt x="2386" y="659"/>
                    <a:pt x="2228" y="797"/>
                  </a:cubicBezTo>
                  <a:lnTo>
                    <a:pt x="776" y="2092"/>
                  </a:lnTo>
                  <a:cubicBezTo>
                    <a:pt x="704" y="2150"/>
                    <a:pt x="614" y="2180"/>
                    <a:pt x="524" y="2180"/>
                  </a:cubicBezTo>
                  <a:cubicBezTo>
                    <a:pt x="417" y="2180"/>
                    <a:pt x="311" y="2138"/>
                    <a:pt x="236" y="2053"/>
                  </a:cubicBezTo>
                  <a:cubicBezTo>
                    <a:pt x="168" y="1984"/>
                    <a:pt x="138" y="1885"/>
                    <a:pt x="138" y="1778"/>
                  </a:cubicBezTo>
                  <a:cubicBezTo>
                    <a:pt x="148" y="1680"/>
                    <a:pt x="197" y="1591"/>
                    <a:pt x="266" y="1523"/>
                  </a:cubicBezTo>
                  <a:lnTo>
                    <a:pt x="1728" y="227"/>
                  </a:lnTo>
                  <a:cubicBezTo>
                    <a:pt x="1797" y="158"/>
                    <a:pt x="1885" y="129"/>
                    <a:pt x="1973" y="129"/>
                  </a:cubicBezTo>
                  <a:close/>
                  <a:moveTo>
                    <a:pt x="1976" y="1"/>
                  </a:moveTo>
                  <a:cubicBezTo>
                    <a:pt x="1855" y="1"/>
                    <a:pt x="1735" y="43"/>
                    <a:pt x="1640" y="129"/>
                  </a:cubicBezTo>
                  <a:lnTo>
                    <a:pt x="177" y="1425"/>
                  </a:lnTo>
                  <a:cubicBezTo>
                    <a:pt x="79" y="1512"/>
                    <a:pt x="20" y="1640"/>
                    <a:pt x="11" y="1778"/>
                  </a:cubicBezTo>
                  <a:cubicBezTo>
                    <a:pt x="1" y="1915"/>
                    <a:pt x="50" y="2042"/>
                    <a:pt x="138" y="2141"/>
                  </a:cubicBezTo>
                  <a:cubicBezTo>
                    <a:pt x="236" y="2249"/>
                    <a:pt x="373" y="2317"/>
                    <a:pt x="521" y="2317"/>
                  </a:cubicBezTo>
                  <a:cubicBezTo>
                    <a:pt x="648" y="2317"/>
                    <a:pt x="766" y="2268"/>
                    <a:pt x="864" y="2190"/>
                  </a:cubicBezTo>
                  <a:lnTo>
                    <a:pt x="2316" y="895"/>
                  </a:lnTo>
                  <a:cubicBezTo>
                    <a:pt x="2415" y="806"/>
                    <a:pt x="2484" y="679"/>
                    <a:pt x="2484" y="541"/>
                  </a:cubicBezTo>
                  <a:cubicBezTo>
                    <a:pt x="2493" y="404"/>
                    <a:pt x="2454" y="276"/>
                    <a:pt x="2356" y="168"/>
                  </a:cubicBezTo>
                  <a:cubicBezTo>
                    <a:pt x="2256" y="58"/>
                    <a:pt x="2116" y="1"/>
                    <a:pt x="197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7"/>
            <p:cNvSpPr/>
            <p:nvPr/>
          </p:nvSpPr>
          <p:spPr>
            <a:xfrm>
              <a:off x="5865825" y="1483975"/>
              <a:ext cx="51550" cy="72325"/>
            </a:xfrm>
            <a:custGeom>
              <a:avLst/>
              <a:gdLst/>
              <a:ahLst/>
              <a:cxnLst/>
              <a:rect l="l" t="t" r="r" b="b"/>
              <a:pathLst>
                <a:path w="2062" h="2893" extrusionOk="0">
                  <a:moveTo>
                    <a:pt x="500" y="0"/>
                  </a:moveTo>
                  <a:cubicBezTo>
                    <a:pt x="434" y="0"/>
                    <a:pt x="367" y="15"/>
                    <a:pt x="305" y="46"/>
                  </a:cubicBezTo>
                  <a:cubicBezTo>
                    <a:pt x="89" y="164"/>
                    <a:pt x="1" y="439"/>
                    <a:pt x="118" y="655"/>
                  </a:cubicBezTo>
                  <a:lnTo>
                    <a:pt x="1159" y="2657"/>
                  </a:lnTo>
                  <a:cubicBezTo>
                    <a:pt x="1237" y="2804"/>
                    <a:pt x="1394" y="2892"/>
                    <a:pt x="1551" y="2892"/>
                  </a:cubicBezTo>
                  <a:cubicBezTo>
                    <a:pt x="1630" y="2892"/>
                    <a:pt x="1698" y="2873"/>
                    <a:pt x="1757" y="2843"/>
                  </a:cubicBezTo>
                  <a:cubicBezTo>
                    <a:pt x="1983" y="2725"/>
                    <a:pt x="2061" y="2460"/>
                    <a:pt x="1953" y="2245"/>
                  </a:cubicBezTo>
                  <a:lnTo>
                    <a:pt x="904" y="243"/>
                  </a:lnTo>
                  <a:cubicBezTo>
                    <a:pt x="820" y="89"/>
                    <a:pt x="662" y="0"/>
                    <a:pt x="50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7"/>
            <p:cNvSpPr/>
            <p:nvPr/>
          </p:nvSpPr>
          <p:spPr>
            <a:xfrm>
              <a:off x="5865350" y="1482325"/>
              <a:ext cx="52525" cy="75675"/>
            </a:xfrm>
            <a:custGeom>
              <a:avLst/>
              <a:gdLst/>
              <a:ahLst/>
              <a:cxnLst/>
              <a:rect l="l" t="t" r="r" b="b"/>
              <a:pathLst>
                <a:path w="2101" h="3027" extrusionOk="0">
                  <a:moveTo>
                    <a:pt x="530" y="132"/>
                  </a:moveTo>
                  <a:cubicBezTo>
                    <a:pt x="667" y="132"/>
                    <a:pt x="795" y="211"/>
                    <a:pt x="864" y="338"/>
                  </a:cubicBezTo>
                  <a:lnTo>
                    <a:pt x="1913" y="2340"/>
                  </a:lnTo>
                  <a:cubicBezTo>
                    <a:pt x="1963" y="2428"/>
                    <a:pt x="1963" y="2526"/>
                    <a:pt x="1933" y="2625"/>
                  </a:cubicBezTo>
                  <a:cubicBezTo>
                    <a:pt x="1904" y="2723"/>
                    <a:pt x="1845" y="2801"/>
                    <a:pt x="1747" y="2850"/>
                  </a:cubicBezTo>
                  <a:cubicBezTo>
                    <a:pt x="1694" y="2879"/>
                    <a:pt x="1637" y="2893"/>
                    <a:pt x="1579" y="2893"/>
                  </a:cubicBezTo>
                  <a:cubicBezTo>
                    <a:pt x="1442" y="2893"/>
                    <a:pt x="1305" y="2817"/>
                    <a:pt x="1237" y="2693"/>
                  </a:cubicBezTo>
                  <a:lnTo>
                    <a:pt x="196" y="691"/>
                  </a:lnTo>
                  <a:cubicBezTo>
                    <a:pt x="147" y="603"/>
                    <a:pt x="137" y="495"/>
                    <a:pt x="167" y="397"/>
                  </a:cubicBezTo>
                  <a:cubicBezTo>
                    <a:pt x="196" y="299"/>
                    <a:pt x="265" y="220"/>
                    <a:pt x="353" y="171"/>
                  </a:cubicBezTo>
                  <a:cubicBezTo>
                    <a:pt x="412" y="141"/>
                    <a:pt x="471" y="132"/>
                    <a:pt x="530" y="132"/>
                  </a:cubicBezTo>
                  <a:close/>
                  <a:moveTo>
                    <a:pt x="533" y="1"/>
                  </a:moveTo>
                  <a:cubicBezTo>
                    <a:pt x="452" y="1"/>
                    <a:pt x="370" y="21"/>
                    <a:pt x="294" y="63"/>
                  </a:cubicBezTo>
                  <a:cubicBezTo>
                    <a:pt x="167" y="122"/>
                    <a:pt x="79" y="230"/>
                    <a:pt x="39" y="357"/>
                  </a:cubicBezTo>
                  <a:cubicBezTo>
                    <a:pt x="0" y="485"/>
                    <a:pt x="9" y="632"/>
                    <a:pt x="79" y="750"/>
                  </a:cubicBezTo>
                  <a:lnTo>
                    <a:pt x="1119" y="2752"/>
                  </a:lnTo>
                  <a:cubicBezTo>
                    <a:pt x="1207" y="2919"/>
                    <a:pt x="1383" y="3027"/>
                    <a:pt x="1570" y="3027"/>
                  </a:cubicBezTo>
                  <a:cubicBezTo>
                    <a:pt x="1658" y="3027"/>
                    <a:pt x="1737" y="3007"/>
                    <a:pt x="1815" y="2968"/>
                  </a:cubicBezTo>
                  <a:cubicBezTo>
                    <a:pt x="1933" y="2899"/>
                    <a:pt x="2022" y="2791"/>
                    <a:pt x="2061" y="2664"/>
                  </a:cubicBezTo>
                  <a:cubicBezTo>
                    <a:pt x="2100" y="2536"/>
                    <a:pt x="2090" y="2399"/>
                    <a:pt x="2031" y="2271"/>
                  </a:cubicBezTo>
                  <a:lnTo>
                    <a:pt x="981" y="279"/>
                  </a:lnTo>
                  <a:cubicBezTo>
                    <a:pt x="893" y="102"/>
                    <a:pt x="715" y="1"/>
                    <a:pt x="53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7"/>
            <p:cNvSpPr/>
            <p:nvPr/>
          </p:nvSpPr>
          <p:spPr>
            <a:xfrm>
              <a:off x="5979900" y="1488650"/>
              <a:ext cx="67725" cy="62975"/>
            </a:xfrm>
            <a:custGeom>
              <a:avLst/>
              <a:gdLst/>
              <a:ahLst/>
              <a:cxnLst/>
              <a:rect l="l" t="t" r="r" b="b"/>
              <a:pathLst>
                <a:path w="2709" h="2519" extrusionOk="0">
                  <a:moveTo>
                    <a:pt x="514" y="0"/>
                  </a:moveTo>
                  <a:cubicBezTo>
                    <a:pt x="369" y="0"/>
                    <a:pt x="224" y="70"/>
                    <a:pt x="138" y="193"/>
                  </a:cubicBezTo>
                  <a:cubicBezTo>
                    <a:pt x="0" y="399"/>
                    <a:pt x="59" y="674"/>
                    <a:pt x="266" y="811"/>
                  </a:cubicBezTo>
                  <a:cubicBezTo>
                    <a:pt x="874" y="1223"/>
                    <a:pt x="1404" y="1733"/>
                    <a:pt x="1836" y="2332"/>
                  </a:cubicBezTo>
                  <a:cubicBezTo>
                    <a:pt x="1924" y="2450"/>
                    <a:pt x="2061" y="2518"/>
                    <a:pt x="2199" y="2518"/>
                  </a:cubicBezTo>
                  <a:cubicBezTo>
                    <a:pt x="2287" y="2518"/>
                    <a:pt x="2385" y="2489"/>
                    <a:pt x="2464" y="2430"/>
                  </a:cubicBezTo>
                  <a:cubicBezTo>
                    <a:pt x="2660" y="2293"/>
                    <a:pt x="2709" y="2008"/>
                    <a:pt x="2562" y="1812"/>
                  </a:cubicBezTo>
                  <a:cubicBezTo>
                    <a:pt x="2061" y="1125"/>
                    <a:pt x="1463" y="546"/>
                    <a:pt x="756" y="75"/>
                  </a:cubicBezTo>
                  <a:cubicBezTo>
                    <a:pt x="684" y="24"/>
                    <a:pt x="599" y="0"/>
                    <a:pt x="51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7"/>
            <p:cNvSpPr/>
            <p:nvPr/>
          </p:nvSpPr>
          <p:spPr>
            <a:xfrm>
              <a:off x="5978200" y="1487050"/>
              <a:ext cx="69925" cy="66300"/>
            </a:xfrm>
            <a:custGeom>
              <a:avLst/>
              <a:gdLst/>
              <a:ahLst/>
              <a:cxnLst/>
              <a:rect l="l" t="t" r="r" b="b"/>
              <a:pathLst>
                <a:path w="2797" h="2652" extrusionOk="0">
                  <a:moveTo>
                    <a:pt x="579" y="129"/>
                  </a:moveTo>
                  <a:cubicBezTo>
                    <a:pt x="657" y="129"/>
                    <a:pt x="726" y="149"/>
                    <a:pt x="795" y="198"/>
                  </a:cubicBezTo>
                  <a:cubicBezTo>
                    <a:pt x="1481" y="659"/>
                    <a:pt x="2080" y="1238"/>
                    <a:pt x="2571" y="1915"/>
                  </a:cubicBezTo>
                  <a:cubicBezTo>
                    <a:pt x="2630" y="1994"/>
                    <a:pt x="2659" y="2092"/>
                    <a:pt x="2639" y="2200"/>
                  </a:cubicBezTo>
                  <a:cubicBezTo>
                    <a:pt x="2630" y="2298"/>
                    <a:pt x="2571" y="2386"/>
                    <a:pt x="2493" y="2445"/>
                  </a:cubicBezTo>
                  <a:cubicBezTo>
                    <a:pt x="2428" y="2491"/>
                    <a:pt x="2351" y="2513"/>
                    <a:pt x="2274" y="2513"/>
                  </a:cubicBezTo>
                  <a:cubicBezTo>
                    <a:pt x="2154" y="2513"/>
                    <a:pt x="2035" y="2459"/>
                    <a:pt x="1963" y="2357"/>
                  </a:cubicBezTo>
                  <a:cubicBezTo>
                    <a:pt x="1521" y="1758"/>
                    <a:pt x="981" y="1238"/>
                    <a:pt x="363" y="826"/>
                  </a:cubicBezTo>
                  <a:cubicBezTo>
                    <a:pt x="196" y="708"/>
                    <a:pt x="147" y="473"/>
                    <a:pt x="265" y="296"/>
                  </a:cubicBezTo>
                  <a:cubicBezTo>
                    <a:pt x="324" y="218"/>
                    <a:pt x="402" y="159"/>
                    <a:pt x="510" y="139"/>
                  </a:cubicBezTo>
                  <a:cubicBezTo>
                    <a:pt x="530" y="129"/>
                    <a:pt x="559" y="129"/>
                    <a:pt x="579" y="129"/>
                  </a:cubicBezTo>
                  <a:close/>
                  <a:moveTo>
                    <a:pt x="585" y="0"/>
                  </a:moveTo>
                  <a:cubicBezTo>
                    <a:pt x="551" y="0"/>
                    <a:pt x="516" y="4"/>
                    <a:pt x="481" y="11"/>
                  </a:cubicBezTo>
                  <a:cubicBezTo>
                    <a:pt x="343" y="31"/>
                    <a:pt x="236" y="110"/>
                    <a:pt x="157" y="227"/>
                  </a:cubicBezTo>
                  <a:cubicBezTo>
                    <a:pt x="0" y="463"/>
                    <a:pt x="59" y="777"/>
                    <a:pt x="294" y="934"/>
                  </a:cubicBezTo>
                  <a:cubicBezTo>
                    <a:pt x="903" y="1337"/>
                    <a:pt x="1423" y="1847"/>
                    <a:pt x="1854" y="2436"/>
                  </a:cubicBezTo>
                  <a:cubicBezTo>
                    <a:pt x="1953" y="2573"/>
                    <a:pt x="2100" y="2651"/>
                    <a:pt x="2267" y="2651"/>
                  </a:cubicBezTo>
                  <a:cubicBezTo>
                    <a:pt x="2375" y="2651"/>
                    <a:pt x="2482" y="2612"/>
                    <a:pt x="2571" y="2553"/>
                  </a:cubicBezTo>
                  <a:cubicBezTo>
                    <a:pt x="2679" y="2475"/>
                    <a:pt x="2748" y="2347"/>
                    <a:pt x="2777" y="2220"/>
                  </a:cubicBezTo>
                  <a:cubicBezTo>
                    <a:pt x="2796" y="2082"/>
                    <a:pt x="2757" y="1945"/>
                    <a:pt x="2679" y="1837"/>
                  </a:cubicBezTo>
                  <a:cubicBezTo>
                    <a:pt x="2179" y="1150"/>
                    <a:pt x="1570" y="561"/>
                    <a:pt x="864" y="90"/>
                  </a:cubicBezTo>
                  <a:cubicBezTo>
                    <a:pt x="783" y="31"/>
                    <a:pt x="686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7"/>
            <p:cNvSpPr/>
            <p:nvPr/>
          </p:nvSpPr>
          <p:spPr>
            <a:xfrm>
              <a:off x="5609700" y="1468150"/>
              <a:ext cx="71175" cy="75625"/>
            </a:xfrm>
            <a:custGeom>
              <a:avLst/>
              <a:gdLst/>
              <a:ahLst/>
              <a:cxnLst/>
              <a:rect l="l" t="t" r="r" b="b"/>
              <a:pathLst>
                <a:path w="2847" h="3025" extrusionOk="0">
                  <a:moveTo>
                    <a:pt x="2355" y="0"/>
                  </a:moveTo>
                  <a:cubicBezTo>
                    <a:pt x="2249" y="0"/>
                    <a:pt x="2144" y="37"/>
                    <a:pt x="2062" y="110"/>
                  </a:cubicBezTo>
                  <a:cubicBezTo>
                    <a:pt x="1325" y="767"/>
                    <a:pt x="678" y="1513"/>
                    <a:pt x="138" y="2337"/>
                  </a:cubicBezTo>
                  <a:cubicBezTo>
                    <a:pt x="1" y="2544"/>
                    <a:pt x="60" y="2819"/>
                    <a:pt x="265" y="2956"/>
                  </a:cubicBezTo>
                  <a:cubicBezTo>
                    <a:pt x="334" y="3005"/>
                    <a:pt x="422" y="3024"/>
                    <a:pt x="511" y="3024"/>
                  </a:cubicBezTo>
                  <a:cubicBezTo>
                    <a:pt x="648" y="3024"/>
                    <a:pt x="795" y="2956"/>
                    <a:pt x="874" y="2828"/>
                  </a:cubicBezTo>
                  <a:cubicBezTo>
                    <a:pt x="1375" y="2073"/>
                    <a:pt x="1973" y="1376"/>
                    <a:pt x="2650" y="778"/>
                  </a:cubicBezTo>
                  <a:cubicBezTo>
                    <a:pt x="2836" y="610"/>
                    <a:pt x="2847" y="336"/>
                    <a:pt x="2690" y="150"/>
                  </a:cubicBezTo>
                  <a:cubicBezTo>
                    <a:pt x="2600" y="49"/>
                    <a:pt x="2477" y="0"/>
                    <a:pt x="235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7"/>
            <p:cNvSpPr/>
            <p:nvPr/>
          </p:nvSpPr>
          <p:spPr>
            <a:xfrm>
              <a:off x="5609225" y="1466450"/>
              <a:ext cx="73625" cy="79050"/>
            </a:xfrm>
            <a:custGeom>
              <a:avLst/>
              <a:gdLst/>
              <a:ahLst/>
              <a:cxnLst/>
              <a:rect l="l" t="t" r="r" b="b"/>
              <a:pathLst>
                <a:path w="2945" h="3162" extrusionOk="0">
                  <a:moveTo>
                    <a:pt x="2375" y="129"/>
                  </a:moveTo>
                  <a:cubicBezTo>
                    <a:pt x="2473" y="129"/>
                    <a:pt x="2581" y="178"/>
                    <a:pt x="2659" y="257"/>
                  </a:cubicBezTo>
                  <a:cubicBezTo>
                    <a:pt x="2797" y="414"/>
                    <a:pt x="2787" y="659"/>
                    <a:pt x="2630" y="796"/>
                  </a:cubicBezTo>
                  <a:cubicBezTo>
                    <a:pt x="1943" y="1405"/>
                    <a:pt x="1344" y="2102"/>
                    <a:pt x="844" y="2857"/>
                  </a:cubicBezTo>
                  <a:cubicBezTo>
                    <a:pt x="775" y="2964"/>
                    <a:pt x="649" y="3027"/>
                    <a:pt x="521" y="3027"/>
                  </a:cubicBezTo>
                  <a:cubicBezTo>
                    <a:pt x="449" y="3027"/>
                    <a:pt x="377" y="3007"/>
                    <a:pt x="314" y="2965"/>
                  </a:cubicBezTo>
                  <a:cubicBezTo>
                    <a:pt x="236" y="2906"/>
                    <a:pt x="177" y="2828"/>
                    <a:pt x="157" y="2730"/>
                  </a:cubicBezTo>
                  <a:cubicBezTo>
                    <a:pt x="138" y="2621"/>
                    <a:pt x="157" y="2523"/>
                    <a:pt x="206" y="2435"/>
                  </a:cubicBezTo>
                  <a:cubicBezTo>
                    <a:pt x="746" y="1620"/>
                    <a:pt x="1394" y="885"/>
                    <a:pt x="2120" y="227"/>
                  </a:cubicBezTo>
                  <a:cubicBezTo>
                    <a:pt x="2188" y="168"/>
                    <a:pt x="2286" y="129"/>
                    <a:pt x="2375" y="129"/>
                  </a:cubicBezTo>
                  <a:close/>
                  <a:moveTo>
                    <a:pt x="2376" y="1"/>
                  </a:moveTo>
                  <a:cubicBezTo>
                    <a:pt x="2254" y="1"/>
                    <a:pt x="2131" y="43"/>
                    <a:pt x="2031" y="129"/>
                  </a:cubicBezTo>
                  <a:cubicBezTo>
                    <a:pt x="1296" y="787"/>
                    <a:pt x="648" y="1542"/>
                    <a:pt x="98" y="2366"/>
                  </a:cubicBezTo>
                  <a:cubicBezTo>
                    <a:pt x="20" y="2484"/>
                    <a:pt x="0" y="2621"/>
                    <a:pt x="29" y="2749"/>
                  </a:cubicBezTo>
                  <a:cubicBezTo>
                    <a:pt x="49" y="2887"/>
                    <a:pt x="127" y="3004"/>
                    <a:pt x="245" y="3073"/>
                  </a:cubicBezTo>
                  <a:cubicBezTo>
                    <a:pt x="324" y="3132"/>
                    <a:pt x="422" y="3161"/>
                    <a:pt x="530" y="3161"/>
                  </a:cubicBezTo>
                  <a:cubicBezTo>
                    <a:pt x="697" y="3161"/>
                    <a:pt x="854" y="3073"/>
                    <a:pt x="952" y="2935"/>
                  </a:cubicBezTo>
                  <a:cubicBezTo>
                    <a:pt x="1453" y="2180"/>
                    <a:pt x="2041" y="1493"/>
                    <a:pt x="2718" y="894"/>
                  </a:cubicBezTo>
                  <a:cubicBezTo>
                    <a:pt x="2924" y="708"/>
                    <a:pt x="2944" y="384"/>
                    <a:pt x="2757" y="168"/>
                  </a:cubicBezTo>
                  <a:cubicBezTo>
                    <a:pt x="2657" y="58"/>
                    <a:pt x="2517" y="1"/>
                    <a:pt x="237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7"/>
            <p:cNvSpPr/>
            <p:nvPr/>
          </p:nvSpPr>
          <p:spPr>
            <a:xfrm>
              <a:off x="5514275" y="1486750"/>
              <a:ext cx="64550" cy="69775"/>
            </a:xfrm>
            <a:custGeom>
              <a:avLst/>
              <a:gdLst/>
              <a:ahLst/>
              <a:cxnLst/>
              <a:rect l="l" t="t" r="r" b="b"/>
              <a:pathLst>
                <a:path w="2582" h="2791" extrusionOk="0">
                  <a:moveTo>
                    <a:pt x="497" y="1"/>
                  </a:moveTo>
                  <a:cubicBezTo>
                    <a:pt x="397" y="1"/>
                    <a:pt x="297" y="33"/>
                    <a:pt x="216" y="102"/>
                  </a:cubicBezTo>
                  <a:cubicBezTo>
                    <a:pt x="20" y="259"/>
                    <a:pt x="0" y="544"/>
                    <a:pt x="157" y="730"/>
                  </a:cubicBezTo>
                  <a:lnTo>
                    <a:pt x="1737" y="2634"/>
                  </a:lnTo>
                  <a:cubicBezTo>
                    <a:pt x="1825" y="2742"/>
                    <a:pt x="1953" y="2791"/>
                    <a:pt x="2081" y="2791"/>
                  </a:cubicBezTo>
                  <a:cubicBezTo>
                    <a:pt x="2179" y="2791"/>
                    <a:pt x="2277" y="2762"/>
                    <a:pt x="2365" y="2693"/>
                  </a:cubicBezTo>
                  <a:cubicBezTo>
                    <a:pt x="2552" y="2536"/>
                    <a:pt x="2581" y="2251"/>
                    <a:pt x="2424" y="2065"/>
                  </a:cubicBezTo>
                  <a:lnTo>
                    <a:pt x="844" y="161"/>
                  </a:lnTo>
                  <a:cubicBezTo>
                    <a:pt x="755" y="56"/>
                    <a:pt x="626" y="1"/>
                    <a:pt x="49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7"/>
            <p:cNvSpPr/>
            <p:nvPr/>
          </p:nvSpPr>
          <p:spPr>
            <a:xfrm>
              <a:off x="5513775" y="1485075"/>
              <a:ext cx="65525" cy="73175"/>
            </a:xfrm>
            <a:custGeom>
              <a:avLst/>
              <a:gdLst/>
              <a:ahLst/>
              <a:cxnLst/>
              <a:rect l="l" t="t" r="r" b="b"/>
              <a:pathLst>
                <a:path w="2621" h="2927" extrusionOk="0">
                  <a:moveTo>
                    <a:pt x="550" y="140"/>
                  </a:moveTo>
                  <a:cubicBezTo>
                    <a:pt x="658" y="149"/>
                    <a:pt x="746" y="199"/>
                    <a:pt x="815" y="267"/>
                  </a:cubicBezTo>
                  <a:lnTo>
                    <a:pt x="2395" y="2171"/>
                  </a:lnTo>
                  <a:cubicBezTo>
                    <a:pt x="2523" y="2328"/>
                    <a:pt x="2503" y="2573"/>
                    <a:pt x="2346" y="2711"/>
                  </a:cubicBezTo>
                  <a:cubicBezTo>
                    <a:pt x="2279" y="2765"/>
                    <a:pt x="2193" y="2791"/>
                    <a:pt x="2108" y="2791"/>
                  </a:cubicBezTo>
                  <a:cubicBezTo>
                    <a:pt x="1994" y="2791"/>
                    <a:pt x="1879" y="2746"/>
                    <a:pt x="1806" y="2661"/>
                  </a:cubicBezTo>
                  <a:lnTo>
                    <a:pt x="227" y="758"/>
                  </a:lnTo>
                  <a:cubicBezTo>
                    <a:pt x="158" y="679"/>
                    <a:pt x="128" y="581"/>
                    <a:pt x="138" y="483"/>
                  </a:cubicBezTo>
                  <a:cubicBezTo>
                    <a:pt x="148" y="375"/>
                    <a:pt x="197" y="287"/>
                    <a:pt x="275" y="218"/>
                  </a:cubicBezTo>
                  <a:cubicBezTo>
                    <a:pt x="344" y="169"/>
                    <a:pt x="432" y="140"/>
                    <a:pt x="521" y="140"/>
                  </a:cubicBezTo>
                  <a:close/>
                  <a:moveTo>
                    <a:pt x="527" y="1"/>
                  </a:moveTo>
                  <a:cubicBezTo>
                    <a:pt x="404" y="1"/>
                    <a:pt x="284" y="41"/>
                    <a:pt x="187" y="120"/>
                  </a:cubicBezTo>
                  <a:cubicBezTo>
                    <a:pt x="89" y="208"/>
                    <a:pt x="20" y="336"/>
                    <a:pt x="11" y="463"/>
                  </a:cubicBezTo>
                  <a:cubicBezTo>
                    <a:pt x="1" y="601"/>
                    <a:pt x="40" y="738"/>
                    <a:pt x="128" y="846"/>
                  </a:cubicBezTo>
                  <a:lnTo>
                    <a:pt x="1708" y="2740"/>
                  </a:lnTo>
                  <a:cubicBezTo>
                    <a:pt x="1806" y="2858"/>
                    <a:pt x="1943" y="2927"/>
                    <a:pt x="2101" y="2927"/>
                  </a:cubicBezTo>
                  <a:cubicBezTo>
                    <a:pt x="2218" y="2927"/>
                    <a:pt x="2336" y="2888"/>
                    <a:pt x="2425" y="2809"/>
                  </a:cubicBezTo>
                  <a:cubicBezTo>
                    <a:pt x="2532" y="2720"/>
                    <a:pt x="2591" y="2593"/>
                    <a:pt x="2611" y="2465"/>
                  </a:cubicBezTo>
                  <a:cubicBezTo>
                    <a:pt x="2621" y="2328"/>
                    <a:pt x="2582" y="2190"/>
                    <a:pt x="2493" y="2083"/>
                  </a:cubicBezTo>
                  <a:lnTo>
                    <a:pt x="914" y="189"/>
                  </a:lnTo>
                  <a:cubicBezTo>
                    <a:pt x="825" y="81"/>
                    <a:pt x="698" y="22"/>
                    <a:pt x="570" y="2"/>
                  </a:cubicBezTo>
                  <a:cubicBezTo>
                    <a:pt x="555" y="1"/>
                    <a:pt x="541" y="1"/>
                    <a:pt x="52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7"/>
            <p:cNvSpPr/>
            <p:nvPr/>
          </p:nvSpPr>
          <p:spPr>
            <a:xfrm>
              <a:off x="5437000" y="1473575"/>
              <a:ext cx="53250" cy="60150"/>
            </a:xfrm>
            <a:custGeom>
              <a:avLst/>
              <a:gdLst/>
              <a:ahLst/>
              <a:cxnLst/>
              <a:rect l="l" t="t" r="r" b="b"/>
              <a:pathLst>
                <a:path w="2130" h="2406" extrusionOk="0">
                  <a:moveTo>
                    <a:pt x="1621" y="0"/>
                  </a:moveTo>
                  <a:cubicBezTo>
                    <a:pt x="1485" y="0"/>
                    <a:pt x="1353" y="61"/>
                    <a:pt x="1266" y="177"/>
                  </a:cubicBezTo>
                  <a:lnTo>
                    <a:pt x="147" y="1699"/>
                  </a:lnTo>
                  <a:cubicBezTo>
                    <a:pt x="0" y="1895"/>
                    <a:pt x="40" y="2170"/>
                    <a:pt x="236" y="2317"/>
                  </a:cubicBezTo>
                  <a:cubicBezTo>
                    <a:pt x="314" y="2376"/>
                    <a:pt x="413" y="2405"/>
                    <a:pt x="500" y="2405"/>
                  </a:cubicBezTo>
                  <a:cubicBezTo>
                    <a:pt x="638" y="2405"/>
                    <a:pt x="775" y="2347"/>
                    <a:pt x="864" y="2229"/>
                  </a:cubicBezTo>
                  <a:lnTo>
                    <a:pt x="1983" y="718"/>
                  </a:lnTo>
                  <a:cubicBezTo>
                    <a:pt x="2129" y="511"/>
                    <a:pt x="2090" y="236"/>
                    <a:pt x="1894" y="90"/>
                  </a:cubicBezTo>
                  <a:cubicBezTo>
                    <a:pt x="1810" y="29"/>
                    <a:pt x="1714" y="0"/>
                    <a:pt x="162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7"/>
            <p:cNvSpPr/>
            <p:nvPr/>
          </p:nvSpPr>
          <p:spPr>
            <a:xfrm>
              <a:off x="5436250" y="1471975"/>
              <a:ext cx="54500" cy="63450"/>
            </a:xfrm>
            <a:custGeom>
              <a:avLst/>
              <a:gdLst/>
              <a:ahLst/>
              <a:cxnLst/>
              <a:rect l="l" t="t" r="r" b="b"/>
              <a:pathLst>
                <a:path w="2180" h="2538" extrusionOk="0">
                  <a:moveTo>
                    <a:pt x="1659" y="134"/>
                  </a:moveTo>
                  <a:cubicBezTo>
                    <a:pt x="1738" y="134"/>
                    <a:pt x="1816" y="154"/>
                    <a:pt x="1885" y="202"/>
                  </a:cubicBezTo>
                  <a:cubicBezTo>
                    <a:pt x="1963" y="271"/>
                    <a:pt x="2013" y="359"/>
                    <a:pt x="2032" y="457"/>
                  </a:cubicBezTo>
                  <a:cubicBezTo>
                    <a:pt x="2042" y="555"/>
                    <a:pt x="2022" y="654"/>
                    <a:pt x="1963" y="742"/>
                  </a:cubicBezTo>
                  <a:lnTo>
                    <a:pt x="835" y="2254"/>
                  </a:lnTo>
                  <a:cubicBezTo>
                    <a:pt x="764" y="2349"/>
                    <a:pt x="646" y="2401"/>
                    <a:pt x="526" y="2401"/>
                  </a:cubicBezTo>
                  <a:cubicBezTo>
                    <a:pt x="449" y="2401"/>
                    <a:pt x="371" y="2379"/>
                    <a:pt x="305" y="2332"/>
                  </a:cubicBezTo>
                  <a:cubicBezTo>
                    <a:pt x="227" y="2273"/>
                    <a:pt x="168" y="2184"/>
                    <a:pt x="158" y="2077"/>
                  </a:cubicBezTo>
                  <a:cubicBezTo>
                    <a:pt x="138" y="1979"/>
                    <a:pt x="168" y="1881"/>
                    <a:pt x="227" y="1802"/>
                  </a:cubicBezTo>
                  <a:lnTo>
                    <a:pt x="1345" y="281"/>
                  </a:lnTo>
                  <a:cubicBezTo>
                    <a:pt x="1414" y="202"/>
                    <a:pt x="1502" y="154"/>
                    <a:pt x="1600" y="134"/>
                  </a:cubicBezTo>
                  <a:close/>
                  <a:moveTo>
                    <a:pt x="1660" y="0"/>
                  </a:moveTo>
                  <a:cubicBezTo>
                    <a:pt x="1634" y="0"/>
                    <a:pt x="1608" y="2"/>
                    <a:pt x="1581" y="6"/>
                  </a:cubicBezTo>
                  <a:cubicBezTo>
                    <a:pt x="1443" y="26"/>
                    <a:pt x="1326" y="95"/>
                    <a:pt x="1247" y="202"/>
                  </a:cubicBezTo>
                  <a:lnTo>
                    <a:pt x="118" y="1724"/>
                  </a:lnTo>
                  <a:cubicBezTo>
                    <a:pt x="40" y="1831"/>
                    <a:pt x="1" y="1969"/>
                    <a:pt x="30" y="2097"/>
                  </a:cubicBezTo>
                  <a:cubicBezTo>
                    <a:pt x="50" y="2234"/>
                    <a:pt x="118" y="2352"/>
                    <a:pt x="227" y="2440"/>
                  </a:cubicBezTo>
                  <a:cubicBezTo>
                    <a:pt x="315" y="2498"/>
                    <a:pt x="423" y="2538"/>
                    <a:pt x="530" y="2538"/>
                  </a:cubicBezTo>
                  <a:cubicBezTo>
                    <a:pt x="687" y="2538"/>
                    <a:pt x="844" y="2459"/>
                    <a:pt x="943" y="2332"/>
                  </a:cubicBezTo>
                  <a:lnTo>
                    <a:pt x="2061" y="821"/>
                  </a:lnTo>
                  <a:cubicBezTo>
                    <a:pt x="2150" y="703"/>
                    <a:pt x="2179" y="575"/>
                    <a:pt x="2159" y="438"/>
                  </a:cubicBezTo>
                  <a:cubicBezTo>
                    <a:pt x="2140" y="300"/>
                    <a:pt x="2072" y="183"/>
                    <a:pt x="1963" y="104"/>
                  </a:cubicBezTo>
                  <a:cubicBezTo>
                    <a:pt x="1868" y="33"/>
                    <a:pt x="1768" y="0"/>
                    <a:pt x="166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7"/>
            <p:cNvSpPr/>
            <p:nvPr/>
          </p:nvSpPr>
          <p:spPr>
            <a:xfrm>
              <a:off x="5468400" y="1578025"/>
              <a:ext cx="74125" cy="48425"/>
            </a:xfrm>
            <a:custGeom>
              <a:avLst/>
              <a:gdLst/>
              <a:ahLst/>
              <a:cxnLst/>
              <a:rect l="l" t="t" r="r" b="b"/>
              <a:pathLst>
                <a:path w="2965" h="1937" extrusionOk="0">
                  <a:moveTo>
                    <a:pt x="507" y="0"/>
                  </a:moveTo>
                  <a:cubicBezTo>
                    <a:pt x="371" y="0"/>
                    <a:pt x="236" y="62"/>
                    <a:pt x="147" y="180"/>
                  </a:cubicBezTo>
                  <a:cubicBezTo>
                    <a:pt x="0" y="376"/>
                    <a:pt x="40" y="651"/>
                    <a:pt x="236" y="798"/>
                  </a:cubicBezTo>
                  <a:cubicBezTo>
                    <a:pt x="873" y="1270"/>
                    <a:pt x="1571" y="1642"/>
                    <a:pt x="2306" y="1917"/>
                  </a:cubicBezTo>
                  <a:cubicBezTo>
                    <a:pt x="2356" y="1927"/>
                    <a:pt x="2414" y="1937"/>
                    <a:pt x="2463" y="1937"/>
                  </a:cubicBezTo>
                  <a:cubicBezTo>
                    <a:pt x="2640" y="1937"/>
                    <a:pt x="2816" y="1828"/>
                    <a:pt x="2875" y="1642"/>
                  </a:cubicBezTo>
                  <a:cubicBezTo>
                    <a:pt x="2964" y="1416"/>
                    <a:pt x="2846" y="1161"/>
                    <a:pt x="2611" y="1073"/>
                  </a:cubicBezTo>
                  <a:cubicBezTo>
                    <a:pt x="1953" y="838"/>
                    <a:pt x="1335" y="504"/>
                    <a:pt x="766" y="82"/>
                  </a:cubicBezTo>
                  <a:cubicBezTo>
                    <a:pt x="688" y="27"/>
                    <a:pt x="597" y="0"/>
                    <a:pt x="50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7"/>
            <p:cNvSpPr/>
            <p:nvPr/>
          </p:nvSpPr>
          <p:spPr>
            <a:xfrm>
              <a:off x="5467650" y="1576350"/>
              <a:ext cx="76575" cy="51825"/>
            </a:xfrm>
            <a:custGeom>
              <a:avLst/>
              <a:gdLst/>
              <a:ahLst/>
              <a:cxnLst/>
              <a:rect l="l" t="t" r="r" b="b"/>
              <a:pathLst>
                <a:path w="3063" h="2073" extrusionOk="0">
                  <a:moveTo>
                    <a:pt x="531" y="129"/>
                  </a:moveTo>
                  <a:cubicBezTo>
                    <a:pt x="609" y="129"/>
                    <a:pt x="688" y="159"/>
                    <a:pt x="757" y="208"/>
                  </a:cubicBezTo>
                  <a:cubicBezTo>
                    <a:pt x="1326" y="630"/>
                    <a:pt x="1954" y="964"/>
                    <a:pt x="2621" y="1199"/>
                  </a:cubicBezTo>
                  <a:cubicBezTo>
                    <a:pt x="2817" y="1278"/>
                    <a:pt x="2916" y="1494"/>
                    <a:pt x="2846" y="1690"/>
                  </a:cubicBezTo>
                  <a:cubicBezTo>
                    <a:pt x="2793" y="1844"/>
                    <a:pt x="2642" y="1937"/>
                    <a:pt x="2490" y="1937"/>
                  </a:cubicBezTo>
                  <a:cubicBezTo>
                    <a:pt x="2448" y="1937"/>
                    <a:pt x="2406" y="1930"/>
                    <a:pt x="2366" y="1915"/>
                  </a:cubicBezTo>
                  <a:cubicBezTo>
                    <a:pt x="1630" y="1651"/>
                    <a:pt x="933" y="1287"/>
                    <a:pt x="305" y="816"/>
                  </a:cubicBezTo>
                  <a:cubicBezTo>
                    <a:pt x="227" y="757"/>
                    <a:pt x="168" y="669"/>
                    <a:pt x="158" y="571"/>
                  </a:cubicBezTo>
                  <a:cubicBezTo>
                    <a:pt x="138" y="463"/>
                    <a:pt x="168" y="365"/>
                    <a:pt x="227" y="286"/>
                  </a:cubicBezTo>
                  <a:cubicBezTo>
                    <a:pt x="305" y="188"/>
                    <a:pt x="413" y="129"/>
                    <a:pt x="531" y="129"/>
                  </a:cubicBezTo>
                  <a:close/>
                  <a:moveTo>
                    <a:pt x="533" y="1"/>
                  </a:moveTo>
                  <a:cubicBezTo>
                    <a:pt x="375" y="1"/>
                    <a:pt x="219" y="73"/>
                    <a:pt x="118" y="208"/>
                  </a:cubicBezTo>
                  <a:cubicBezTo>
                    <a:pt x="40" y="316"/>
                    <a:pt x="1" y="453"/>
                    <a:pt x="30" y="591"/>
                  </a:cubicBezTo>
                  <a:cubicBezTo>
                    <a:pt x="50" y="718"/>
                    <a:pt x="118" y="836"/>
                    <a:pt x="227" y="924"/>
                  </a:cubicBezTo>
                  <a:cubicBezTo>
                    <a:pt x="864" y="1395"/>
                    <a:pt x="1571" y="1768"/>
                    <a:pt x="2317" y="2043"/>
                  </a:cubicBezTo>
                  <a:cubicBezTo>
                    <a:pt x="2375" y="2063"/>
                    <a:pt x="2434" y="2072"/>
                    <a:pt x="2493" y="2072"/>
                  </a:cubicBezTo>
                  <a:cubicBezTo>
                    <a:pt x="2709" y="2072"/>
                    <a:pt x="2896" y="1935"/>
                    <a:pt x="2974" y="1738"/>
                  </a:cubicBezTo>
                  <a:cubicBezTo>
                    <a:pt x="3062" y="1464"/>
                    <a:pt x="2925" y="1179"/>
                    <a:pt x="2660" y="1081"/>
                  </a:cubicBezTo>
                  <a:cubicBezTo>
                    <a:pt x="2013" y="846"/>
                    <a:pt x="1394" y="512"/>
                    <a:pt x="835" y="100"/>
                  </a:cubicBezTo>
                  <a:cubicBezTo>
                    <a:pt x="744" y="33"/>
                    <a:pt x="638" y="1"/>
                    <a:pt x="53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7"/>
            <p:cNvSpPr/>
            <p:nvPr/>
          </p:nvSpPr>
          <p:spPr>
            <a:xfrm>
              <a:off x="5554275" y="1573450"/>
              <a:ext cx="95925" cy="39275"/>
            </a:xfrm>
            <a:custGeom>
              <a:avLst/>
              <a:gdLst/>
              <a:ahLst/>
              <a:cxnLst/>
              <a:rect l="l" t="t" r="r" b="b"/>
              <a:pathLst>
                <a:path w="3837" h="1571" extrusionOk="0">
                  <a:moveTo>
                    <a:pt x="3330" y="0"/>
                  </a:moveTo>
                  <a:cubicBezTo>
                    <a:pt x="3299" y="0"/>
                    <a:pt x="3269" y="3"/>
                    <a:pt x="3238" y="10"/>
                  </a:cubicBezTo>
                  <a:lnTo>
                    <a:pt x="382" y="687"/>
                  </a:lnTo>
                  <a:cubicBezTo>
                    <a:pt x="147" y="746"/>
                    <a:pt x="0" y="991"/>
                    <a:pt x="49" y="1226"/>
                  </a:cubicBezTo>
                  <a:cubicBezTo>
                    <a:pt x="98" y="1433"/>
                    <a:pt x="284" y="1570"/>
                    <a:pt x="481" y="1570"/>
                  </a:cubicBezTo>
                  <a:cubicBezTo>
                    <a:pt x="520" y="1570"/>
                    <a:pt x="550" y="1570"/>
                    <a:pt x="589" y="1560"/>
                  </a:cubicBezTo>
                  <a:lnTo>
                    <a:pt x="3444" y="883"/>
                  </a:lnTo>
                  <a:cubicBezTo>
                    <a:pt x="3680" y="824"/>
                    <a:pt x="3837" y="579"/>
                    <a:pt x="3778" y="343"/>
                  </a:cubicBezTo>
                  <a:cubicBezTo>
                    <a:pt x="3726" y="138"/>
                    <a:pt x="3534" y="0"/>
                    <a:pt x="333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7"/>
            <p:cNvSpPr/>
            <p:nvPr/>
          </p:nvSpPr>
          <p:spPr>
            <a:xfrm>
              <a:off x="5553275" y="1571825"/>
              <a:ext cx="97900" cy="42600"/>
            </a:xfrm>
            <a:custGeom>
              <a:avLst/>
              <a:gdLst/>
              <a:ahLst/>
              <a:cxnLst/>
              <a:rect l="l" t="t" r="r" b="b"/>
              <a:pathLst>
                <a:path w="3916" h="1704" extrusionOk="0">
                  <a:moveTo>
                    <a:pt x="3386" y="133"/>
                  </a:moveTo>
                  <a:cubicBezTo>
                    <a:pt x="3553" y="133"/>
                    <a:pt x="3710" y="251"/>
                    <a:pt x="3749" y="428"/>
                  </a:cubicBezTo>
                  <a:cubicBezTo>
                    <a:pt x="3798" y="624"/>
                    <a:pt x="3671" y="831"/>
                    <a:pt x="3475" y="879"/>
                  </a:cubicBezTo>
                  <a:lnTo>
                    <a:pt x="609" y="1557"/>
                  </a:lnTo>
                  <a:cubicBezTo>
                    <a:pt x="590" y="1566"/>
                    <a:pt x="550" y="1566"/>
                    <a:pt x="521" y="1566"/>
                  </a:cubicBezTo>
                  <a:cubicBezTo>
                    <a:pt x="344" y="1566"/>
                    <a:pt x="197" y="1448"/>
                    <a:pt x="158" y="1282"/>
                  </a:cubicBezTo>
                  <a:cubicBezTo>
                    <a:pt x="108" y="1076"/>
                    <a:pt x="236" y="870"/>
                    <a:pt x="442" y="820"/>
                  </a:cubicBezTo>
                  <a:lnTo>
                    <a:pt x="3298" y="144"/>
                  </a:lnTo>
                  <a:cubicBezTo>
                    <a:pt x="3327" y="133"/>
                    <a:pt x="3357" y="133"/>
                    <a:pt x="3386" y="133"/>
                  </a:cubicBezTo>
                  <a:close/>
                  <a:moveTo>
                    <a:pt x="3388" y="1"/>
                  </a:moveTo>
                  <a:cubicBezTo>
                    <a:pt x="3349" y="1"/>
                    <a:pt x="3308" y="6"/>
                    <a:pt x="3268" y="16"/>
                  </a:cubicBezTo>
                  <a:lnTo>
                    <a:pt x="403" y="693"/>
                  </a:lnTo>
                  <a:cubicBezTo>
                    <a:pt x="276" y="722"/>
                    <a:pt x="158" y="801"/>
                    <a:pt x="89" y="919"/>
                  </a:cubicBezTo>
                  <a:cubicBezTo>
                    <a:pt x="20" y="1036"/>
                    <a:pt x="1" y="1174"/>
                    <a:pt x="30" y="1311"/>
                  </a:cubicBezTo>
                  <a:cubicBezTo>
                    <a:pt x="79" y="1537"/>
                    <a:pt x="285" y="1704"/>
                    <a:pt x="521" y="1704"/>
                  </a:cubicBezTo>
                  <a:cubicBezTo>
                    <a:pt x="570" y="1704"/>
                    <a:pt x="609" y="1694"/>
                    <a:pt x="648" y="1684"/>
                  </a:cubicBezTo>
                  <a:lnTo>
                    <a:pt x="3504" y="1007"/>
                  </a:lnTo>
                  <a:cubicBezTo>
                    <a:pt x="3632" y="977"/>
                    <a:pt x="3749" y="899"/>
                    <a:pt x="3818" y="781"/>
                  </a:cubicBezTo>
                  <a:cubicBezTo>
                    <a:pt x="3887" y="663"/>
                    <a:pt x="3916" y="526"/>
                    <a:pt x="3877" y="389"/>
                  </a:cubicBezTo>
                  <a:cubicBezTo>
                    <a:pt x="3826" y="163"/>
                    <a:pt x="3619" y="1"/>
                    <a:pt x="338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7"/>
            <p:cNvSpPr/>
            <p:nvPr/>
          </p:nvSpPr>
          <p:spPr>
            <a:xfrm>
              <a:off x="5695325" y="1502025"/>
              <a:ext cx="25300" cy="81000"/>
            </a:xfrm>
            <a:custGeom>
              <a:avLst/>
              <a:gdLst/>
              <a:ahLst/>
              <a:cxnLst/>
              <a:rect l="l" t="t" r="r" b="b"/>
              <a:pathLst>
                <a:path w="1012" h="3240" extrusionOk="0">
                  <a:moveTo>
                    <a:pt x="552" y="1"/>
                  </a:moveTo>
                  <a:cubicBezTo>
                    <a:pt x="315" y="1"/>
                    <a:pt x="118" y="184"/>
                    <a:pt x="109" y="424"/>
                  </a:cubicBezTo>
                  <a:lnTo>
                    <a:pt x="10" y="2779"/>
                  </a:lnTo>
                  <a:cubicBezTo>
                    <a:pt x="0" y="3024"/>
                    <a:pt x="187" y="3230"/>
                    <a:pt x="442" y="3239"/>
                  </a:cubicBezTo>
                  <a:lnTo>
                    <a:pt x="452" y="3239"/>
                  </a:lnTo>
                  <a:cubicBezTo>
                    <a:pt x="697" y="3239"/>
                    <a:pt x="894" y="3053"/>
                    <a:pt x="903" y="2818"/>
                  </a:cubicBezTo>
                  <a:lnTo>
                    <a:pt x="1001" y="463"/>
                  </a:lnTo>
                  <a:cubicBezTo>
                    <a:pt x="1011" y="217"/>
                    <a:pt x="825" y="11"/>
                    <a:pt x="569" y="1"/>
                  </a:cubicBezTo>
                  <a:cubicBezTo>
                    <a:pt x="563" y="1"/>
                    <a:pt x="557" y="1"/>
                    <a:pt x="552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7"/>
            <p:cNvSpPr/>
            <p:nvPr/>
          </p:nvSpPr>
          <p:spPr>
            <a:xfrm>
              <a:off x="5693850" y="1500325"/>
              <a:ext cx="28250" cy="84425"/>
            </a:xfrm>
            <a:custGeom>
              <a:avLst/>
              <a:gdLst/>
              <a:ahLst/>
              <a:cxnLst/>
              <a:rect l="l" t="t" r="r" b="b"/>
              <a:pathLst>
                <a:path w="1130" h="3377" extrusionOk="0">
                  <a:moveTo>
                    <a:pt x="628" y="128"/>
                  </a:moveTo>
                  <a:cubicBezTo>
                    <a:pt x="726" y="138"/>
                    <a:pt x="825" y="177"/>
                    <a:pt x="894" y="256"/>
                  </a:cubicBezTo>
                  <a:cubicBezTo>
                    <a:pt x="962" y="324"/>
                    <a:pt x="1001" y="422"/>
                    <a:pt x="992" y="531"/>
                  </a:cubicBezTo>
                  <a:lnTo>
                    <a:pt x="894" y="2886"/>
                  </a:lnTo>
                  <a:cubicBezTo>
                    <a:pt x="884" y="3082"/>
                    <a:pt x="717" y="3249"/>
                    <a:pt x="511" y="3249"/>
                  </a:cubicBezTo>
                  <a:lnTo>
                    <a:pt x="501" y="3249"/>
                  </a:lnTo>
                  <a:cubicBezTo>
                    <a:pt x="393" y="3239"/>
                    <a:pt x="305" y="3200"/>
                    <a:pt x="236" y="3121"/>
                  </a:cubicBezTo>
                  <a:cubicBezTo>
                    <a:pt x="168" y="3052"/>
                    <a:pt x="128" y="2954"/>
                    <a:pt x="138" y="2847"/>
                  </a:cubicBezTo>
                  <a:lnTo>
                    <a:pt x="236" y="492"/>
                  </a:lnTo>
                  <a:cubicBezTo>
                    <a:pt x="246" y="295"/>
                    <a:pt x="412" y="128"/>
                    <a:pt x="619" y="128"/>
                  </a:cubicBezTo>
                  <a:close/>
                  <a:moveTo>
                    <a:pt x="619" y="1"/>
                  </a:moveTo>
                  <a:cubicBezTo>
                    <a:pt x="343" y="1"/>
                    <a:pt x="118" y="213"/>
                    <a:pt x="98" y="492"/>
                  </a:cubicBezTo>
                  <a:lnTo>
                    <a:pt x="0" y="2847"/>
                  </a:lnTo>
                  <a:cubicBezTo>
                    <a:pt x="0" y="2984"/>
                    <a:pt x="50" y="3111"/>
                    <a:pt x="138" y="3209"/>
                  </a:cubicBezTo>
                  <a:cubicBezTo>
                    <a:pt x="236" y="3318"/>
                    <a:pt x="354" y="3377"/>
                    <a:pt x="491" y="3377"/>
                  </a:cubicBezTo>
                  <a:lnTo>
                    <a:pt x="511" y="3377"/>
                  </a:lnTo>
                  <a:cubicBezTo>
                    <a:pt x="785" y="3377"/>
                    <a:pt x="1011" y="3161"/>
                    <a:pt x="1031" y="2886"/>
                  </a:cubicBezTo>
                  <a:lnTo>
                    <a:pt x="1129" y="531"/>
                  </a:lnTo>
                  <a:cubicBezTo>
                    <a:pt x="1129" y="393"/>
                    <a:pt x="1080" y="265"/>
                    <a:pt x="992" y="167"/>
                  </a:cubicBezTo>
                  <a:cubicBezTo>
                    <a:pt x="894" y="60"/>
                    <a:pt x="776" y="1"/>
                    <a:pt x="639" y="1"/>
                  </a:cubicBezTo>
                  <a:cubicBezTo>
                    <a:pt x="632" y="1"/>
                    <a:pt x="626" y="1"/>
                    <a:pt x="61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7"/>
            <p:cNvSpPr/>
            <p:nvPr/>
          </p:nvSpPr>
          <p:spPr>
            <a:xfrm>
              <a:off x="5744150" y="1531750"/>
              <a:ext cx="77300" cy="87850"/>
            </a:xfrm>
            <a:custGeom>
              <a:avLst/>
              <a:gdLst/>
              <a:ahLst/>
              <a:cxnLst/>
              <a:rect l="l" t="t" r="r" b="b"/>
              <a:pathLst>
                <a:path w="3092" h="3514" extrusionOk="0">
                  <a:moveTo>
                    <a:pt x="495" y="0"/>
                  </a:moveTo>
                  <a:cubicBezTo>
                    <a:pt x="398" y="0"/>
                    <a:pt x="299" y="32"/>
                    <a:pt x="216" y="98"/>
                  </a:cubicBezTo>
                  <a:cubicBezTo>
                    <a:pt x="29" y="255"/>
                    <a:pt x="0" y="530"/>
                    <a:pt x="147" y="726"/>
                  </a:cubicBezTo>
                  <a:lnTo>
                    <a:pt x="2238" y="3346"/>
                  </a:lnTo>
                  <a:cubicBezTo>
                    <a:pt x="2326" y="3454"/>
                    <a:pt x="2454" y="3513"/>
                    <a:pt x="2591" y="3513"/>
                  </a:cubicBezTo>
                  <a:cubicBezTo>
                    <a:pt x="2689" y="3513"/>
                    <a:pt x="2787" y="3483"/>
                    <a:pt x="2866" y="3415"/>
                  </a:cubicBezTo>
                  <a:cubicBezTo>
                    <a:pt x="3062" y="3267"/>
                    <a:pt x="3091" y="2983"/>
                    <a:pt x="2934" y="2796"/>
                  </a:cubicBezTo>
                  <a:lnTo>
                    <a:pt x="844" y="166"/>
                  </a:lnTo>
                  <a:cubicBezTo>
                    <a:pt x="759" y="59"/>
                    <a:pt x="628" y="0"/>
                    <a:pt x="49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7"/>
            <p:cNvSpPr/>
            <p:nvPr/>
          </p:nvSpPr>
          <p:spPr>
            <a:xfrm>
              <a:off x="5743400" y="1530150"/>
              <a:ext cx="78525" cy="91150"/>
            </a:xfrm>
            <a:custGeom>
              <a:avLst/>
              <a:gdLst/>
              <a:ahLst/>
              <a:cxnLst/>
              <a:rect l="l" t="t" r="r" b="b"/>
              <a:pathLst>
                <a:path w="3141" h="3646" extrusionOk="0">
                  <a:moveTo>
                    <a:pt x="570" y="132"/>
                  </a:moveTo>
                  <a:cubicBezTo>
                    <a:pt x="668" y="142"/>
                    <a:pt x="766" y="191"/>
                    <a:pt x="825" y="270"/>
                  </a:cubicBezTo>
                  <a:lnTo>
                    <a:pt x="2915" y="2900"/>
                  </a:lnTo>
                  <a:cubicBezTo>
                    <a:pt x="2974" y="2978"/>
                    <a:pt x="3003" y="3076"/>
                    <a:pt x="2994" y="3174"/>
                  </a:cubicBezTo>
                  <a:cubicBezTo>
                    <a:pt x="2984" y="3283"/>
                    <a:pt x="2935" y="3371"/>
                    <a:pt x="2857" y="3429"/>
                  </a:cubicBezTo>
                  <a:cubicBezTo>
                    <a:pt x="2790" y="3484"/>
                    <a:pt x="2706" y="3509"/>
                    <a:pt x="2622" y="3509"/>
                  </a:cubicBezTo>
                  <a:cubicBezTo>
                    <a:pt x="2507" y="3509"/>
                    <a:pt x="2390" y="3461"/>
                    <a:pt x="2316" y="3371"/>
                  </a:cubicBezTo>
                  <a:lnTo>
                    <a:pt x="227" y="751"/>
                  </a:lnTo>
                  <a:cubicBezTo>
                    <a:pt x="168" y="662"/>
                    <a:pt x="138" y="564"/>
                    <a:pt x="148" y="466"/>
                  </a:cubicBezTo>
                  <a:cubicBezTo>
                    <a:pt x="158" y="368"/>
                    <a:pt x="216" y="280"/>
                    <a:pt x="295" y="211"/>
                  </a:cubicBezTo>
                  <a:cubicBezTo>
                    <a:pt x="364" y="162"/>
                    <a:pt x="443" y="132"/>
                    <a:pt x="530" y="132"/>
                  </a:cubicBezTo>
                  <a:close/>
                  <a:moveTo>
                    <a:pt x="520" y="0"/>
                  </a:moveTo>
                  <a:cubicBezTo>
                    <a:pt x="406" y="0"/>
                    <a:pt x="296" y="40"/>
                    <a:pt x="207" y="113"/>
                  </a:cubicBezTo>
                  <a:cubicBezTo>
                    <a:pt x="99" y="191"/>
                    <a:pt x="40" y="319"/>
                    <a:pt x="20" y="456"/>
                  </a:cubicBezTo>
                  <a:cubicBezTo>
                    <a:pt x="1" y="584"/>
                    <a:pt x="40" y="721"/>
                    <a:pt x="129" y="829"/>
                  </a:cubicBezTo>
                  <a:lnTo>
                    <a:pt x="2218" y="3449"/>
                  </a:lnTo>
                  <a:cubicBezTo>
                    <a:pt x="2316" y="3577"/>
                    <a:pt x="2464" y="3645"/>
                    <a:pt x="2621" y="3645"/>
                  </a:cubicBezTo>
                  <a:cubicBezTo>
                    <a:pt x="2739" y="3645"/>
                    <a:pt x="2846" y="3606"/>
                    <a:pt x="2935" y="3538"/>
                  </a:cubicBezTo>
                  <a:cubicBezTo>
                    <a:pt x="3043" y="3449"/>
                    <a:pt x="3112" y="3331"/>
                    <a:pt x="3131" y="3194"/>
                  </a:cubicBezTo>
                  <a:cubicBezTo>
                    <a:pt x="3141" y="3057"/>
                    <a:pt x="3102" y="2919"/>
                    <a:pt x="3023" y="2812"/>
                  </a:cubicBezTo>
                  <a:lnTo>
                    <a:pt x="933" y="191"/>
                  </a:lnTo>
                  <a:cubicBezTo>
                    <a:pt x="844" y="84"/>
                    <a:pt x="717" y="14"/>
                    <a:pt x="589" y="5"/>
                  </a:cubicBezTo>
                  <a:cubicBezTo>
                    <a:pt x="566" y="2"/>
                    <a:pt x="543" y="0"/>
                    <a:pt x="52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7"/>
            <p:cNvSpPr/>
            <p:nvPr/>
          </p:nvSpPr>
          <p:spPr>
            <a:xfrm>
              <a:off x="5802275" y="1529900"/>
              <a:ext cx="69200" cy="67125"/>
            </a:xfrm>
            <a:custGeom>
              <a:avLst/>
              <a:gdLst/>
              <a:ahLst/>
              <a:cxnLst/>
              <a:rect l="l" t="t" r="r" b="b"/>
              <a:pathLst>
                <a:path w="2768" h="2685" extrusionOk="0">
                  <a:moveTo>
                    <a:pt x="2281" y="0"/>
                  </a:moveTo>
                  <a:cubicBezTo>
                    <a:pt x="2167" y="0"/>
                    <a:pt x="2052" y="44"/>
                    <a:pt x="1963" y="133"/>
                  </a:cubicBezTo>
                  <a:lnTo>
                    <a:pt x="168" y="1928"/>
                  </a:lnTo>
                  <a:cubicBezTo>
                    <a:pt x="1" y="2095"/>
                    <a:pt x="1" y="2380"/>
                    <a:pt x="168" y="2556"/>
                  </a:cubicBezTo>
                  <a:cubicBezTo>
                    <a:pt x="256" y="2645"/>
                    <a:pt x="374" y="2684"/>
                    <a:pt x="482" y="2684"/>
                  </a:cubicBezTo>
                  <a:cubicBezTo>
                    <a:pt x="600" y="2684"/>
                    <a:pt x="717" y="2645"/>
                    <a:pt x="805" y="2556"/>
                  </a:cubicBezTo>
                  <a:lnTo>
                    <a:pt x="2591" y="761"/>
                  </a:lnTo>
                  <a:cubicBezTo>
                    <a:pt x="2768" y="584"/>
                    <a:pt x="2768" y="299"/>
                    <a:pt x="2591" y="133"/>
                  </a:cubicBezTo>
                  <a:cubicBezTo>
                    <a:pt x="2508" y="44"/>
                    <a:pt x="2395" y="0"/>
                    <a:pt x="228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7"/>
            <p:cNvSpPr/>
            <p:nvPr/>
          </p:nvSpPr>
          <p:spPr>
            <a:xfrm>
              <a:off x="5800325" y="1528300"/>
              <a:ext cx="71650" cy="70425"/>
            </a:xfrm>
            <a:custGeom>
              <a:avLst/>
              <a:gdLst/>
              <a:ahLst/>
              <a:cxnLst/>
              <a:rect l="l" t="t" r="r" b="b"/>
              <a:pathLst>
                <a:path w="2866" h="2817" extrusionOk="0">
                  <a:moveTo>
                    <a:pt x="2355" y="128"/>
                  </a:moveTo>
                  <a:cubicBezTo>
                    <a:pt x="2453" y="128"/>
                    <a:pt x="2552" y="167"/>
                    <a:pt x="2630" y="236"/>
                  </a:cubicBezTo>
                  <a:cubicBezTo>
                    <a:pt x="2699" y="315"/>
                    <a:pt x="2738" y="403"/>
                    <a:pt x="2738" y="511"/>
                  </a:cubicBezTo>
                  <a:cubicBezTo>
                    <a:pt x="2738" y="609"/>
                    <a:pt x="2699" y="707"/>
                    <a:pt x="2630" y="775"/>
                  </a:cubicBezTo>
                  <a:lnTo>
                    <a:pt x="835" y="2572"/>
                  </a:lnTo>
                  <a:cubicBezTo>
                    <a:pt x="761" y="2645"/>
                    <a:pt x="663" y="2682"/>
                    <a:pt x="565" y="2682"/>
                  </a:cubicBezTo>
                  <a:cubicBezTo>
                    <a:pt x="467" y="2682"/>
                    <a:pt x="368" y="2645"/>
                    <a:pt x="295" y="2572"/>
                  </a:cubicBezTo>
                  <a:cubicBezTo>
                    <a:pt x="148" y="2424"/>
                    <a:pt x="148" y="2179"/>
                    <a:pt x="295" y="2031"/>
                  </a:cubicBezTo>
                  <a:lnTo>
                    <a:pt x="2091" y="236"/>
                  </a:lnTo>
                  <a:cubicBezTo>
                    <a:pt x="2169" y="167"/>
                    <a:pt x="2257" y="128"/>
                    <a:pt x="2355" y="128"/>
                  </a:cubicBezTo>
                  <a:close/>
                  <a:moveTo>
                    <a:pt x="2360" y="0"/>
                  </a:moveTo>
                  <a:cubicBezTo>
                    <a:pt x="2230" y="0"/>
                    <a:pt x="2100" y="49"/>
                    <a:pt x="2002" y="147"/>
                  </a:cubicBezTo>
                  <a:lnTo>
                    <a:pt x="207" y="1944"/>
                  </a:lnTo>
                  <a:cubicBezTo>
                    <a:pt x="0" y="2140"/>
                    <a:pt x="0" y="2463"/>
                    <a:pt x="207" y="2670"/>
                  </a:cubicBezTo>
                  <a:cubicBezTo>
                    <a:pt x="295" y="2758"/>
                    <a:pt x="432" y="2817"/>
                    <a:pt x="560" y="2817"/>
                  </a:cubicBezTo>
                  <a:cubicBezTo>
                    <a:pt x="697" y="2817"/>
                    <a:pt x="825" y="2758"/>
                    <a:pt x="923" y="2670"/>
                  </a:cubicBezTo>
                  <a:lnTo>
                    <a:pt x="2719" y="874"/>
                  </a:lnTo>
                  <a:cubicBezTo>
                    <a:pt x="2817" y="775"/>
                    <a:pt x="2866" y="648"/>
                    <a:pt x="2866" y="511"/>
                  </a:cubicBezTo>
                  <a:cubicBezTo>
                    <a:pt x="2866" y="373"/>
                    <a:pt x="2817" y="245"/>
                    <a:pt x="2719" y="147"/>
                  </a:cubicBezTo>
                  <a:cubicBezTo>
                    <a:pt x="2621" y="49"/>
                    <a:pt x="2491" y="0"/>
                    <a:pt x="236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7"/>
            <p:cNvSpPr/>
            <p:nvPr/>
          </p:nvSpPr>
          <p:spPr>
            <a:xfrm>
              <a:off x="5870000" y="1589050"/>
              <a:ext cx="116300" cy="36425"/>
            </a:xfrm>
            <a:custGeom>
              <a:avLst/>
              <a:gdLst/>
              <a:ahLst/>
              <a:cxnLst/>
              <a:rect l="l" t="t" r="r" b="b"/>
              <a:pathLst>
                <a:path w="4652" h="1457" extrusionOk="0">
                  <a:moveTo>
                    <a:pt x="4169" y="1"/>
                  </a:moveTo>
                  <a:cubicBezTo>
                    <a:pt x="4150" y="1"/>
                    <a:pt x="4131" y="2"/>
                    <a:pt x="4112" y="4"/>
                  </a:cubicBezTo>
                  <a:lnTo>
                    <a:pt x="412" y="573"/>
                  </a:lnTo>
                  <a:cubicBezTo>
                    <a:pt x="167" y="613"/>
                    <a:pt x="0" y="838"/>
                    <a:pt x="39" y="1084"/>
                  </a:cubicBezTo>
                  <a:cubicBezTo>
                    <a:pt x="69" y="1300"/>
                    <a:pt x="255" y="1457"/>
                    <a:pt x="471" y="1457"/>
                  </a:cubicBezTo>
                  <a:lnTo>
                    <a:pt x="540" y="1457"/>
                  </a:lnTo>
                  <a:lnTo>
                    <a:pt x="4250" y="887"/>
                  </a:lnTo>
                  <a:cubicBezTo>
                    <a:pt x="4485" y="848"/>
                    <a:pt x="4652" y="622"/>
                    <a:pt x="4622" y="377"/>
                  </a:cubicBezTo>
                  <a:cubicBezTo>
                    <a:pt x="4586" y="160"/>
                    <a:pt x="4391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7"/>
            <p:cNvSpPr/>
            <p:nvPr/>
          </p:nvSpPr>
          <p:spPr>
            <a:xfrm>
              <a:off x="5868275" y="1587550"/>
              <a:ext cx="120000" cy="39625"/>
            </a:xfrm>
            <a:custGeom>
              <a:avLst/>
              <a:gdLst/>
              <a:ahLst/>
              <a:cxnLst/>
              <a:rect l="l" t="t" r="r" b="b"/>
              <a:pathLst>
                <a:path w="4800" h="1585" extrusionOk="0">
                  <a:moveTo>
                    <a:pt x="4250" y="133"/>
                  </a:moveTo>
                  <a:cubicBezTo>
                    <a:pt x="4426" y="133"/>
                    <a:pt x="4593" y="260"/>
                    <a:pt x="4622" y="447"/>
                  </a:cubicBezTo>
                  <a:cubicBezTo>
                    <a:pt x="4652" y="662"/>
                    <a:pt x="4515" y="849"/>
                    <a:pt x="4308" y="889"/>
                  </a:cubicBezTo>
                  <a:lnTo>
                    <a:pt x="599" y="1447"/>
                  </a:lnTo>
                  <a:cubicBezTo>
                    <a:pt x="581" y="1450"/>
                    <a:pt x="563" y="1451"/>
                    <a:pt x="546" y="1451"/>
                  </a:cubicBezTo>
                  <a:cubicBezTo>
                    <a:pt x="361" y="1451"/>
                    <a:pt x="195" y="1313"/>
                    <a:pt x="167" y="1133"/>
                  </a:cubicBezTo>
                  <a:cubicBezTo>
                    <a:pt x="138" y="928"/>
                    <a:pt x="285" y="731"/>
                    <a:pt x="491" y="702"/>
                  </a:cubicBezTo>
                  <a:lnTo>
                    <a:pt x="4191" y="133"/>
                  </a:lnTo>
                  <a:close/>
                  <a:moveTo>
                    <a:pt x="4244" y="0"/>
                  </a:moveTo>
                  <a:cubicBezTo>
                    <a:pt x="4220" y="0"/>
                    <a:pt x="4196" y="2"/>
                    <a:pt x="4171" y="5"/>
                  </a:cubicBezTo>
                  <a:lnTo>
                    <a:pt x="472" y="564"/>
                  </a:lnTo>
                  <a:cubicBezTo>
                    <a:pt x="187" y="614"/>
                    <a:pt x="1" y="869"/>
                    <a:pt x="40" y="1153"/>
                  </a:cubicBezTo>
                  <a:cubicBezTo>
                    <a:pt x="79" y="1399"/>
                    <a:pt x="295" y="1585"/>
                    <a:pt x="540" y="1585"/>
                  </a:cubicBezTo>
                  <a:cubicBezTo>
                    <a:pt x="570" y="1585"/>
                    <a:pt x="599" y="1585"/>
                    <a:pt x="619" y="1575"/>
                  </a:cubicBezTo>
                  <a:lnTo>
                    <a:pt x="4328" y="1016"/>
                  </a:lnTo>
                  <a:cubicBezTo>
                    <a:pt x="4603" y="967"/>
                    <a:pt x="4799" y="712"/>
                    <a:pt x="4750" y="427"/>
                  </a:cubicBezTo>
                  <a:cubicBezTo>
                    <a:pt x="4715" y="177"/>
                    <a:pt x="4491" y="0"/>
                    <a:pt x="424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7"/>
            <p:cNvSpPr/>
            <p:nvPr/>
          </p:nvSpPr>
          <p:spPr>
            <a:xfrm>
              <a:off x="5928150" y="1490500"/>
              <a:ext cx="24550" cy="89825"/>
            </a:xfrm>
            <a:custGeom>
              <a:avLst/>
              <a:gdLst/>
              <a:ahLst/>
              <a:cxnLst/>
              <a:rect l="l" t="t" r="r" b="b"/>
              <a:pathLst>
                <a:path w="982" h="3593" extrusionOk="0">
                  <a:moveTo>
                    <a:pt x="452" y="1"/>
                  </a:moveTo>
                  <a:cubicBezTo>
                    <a:pt x="445" y="1"/>
                    <a:pt x="439" y="1"/>
                    <a:pt x="432" y="1"/>
                  </a:cubicBezTo>
                  <a:cubicBezTo>
                    <a:pt x="186" y="21"/>
                    <a:pt x="0" y="237"/>
                    <a:pt x="20" y="482"/>
                  </a:cubicBezTo>
                  <a:cubicBezTo>
                    <a:pt x="79" y="1356"/>
                    <a:pt x="88" y="2248"/>
                    <a:pt x="49" y="3131"/>
                  </a:cubicBezTo>
                  <a:cubicBezTo>
                    <a:pt x="39" y="3377"/>
                    <a:pt x="236" y="3583"/>
                    <a:pt x="481" y="3593"/>
                  </a:cubicBezTo>
                  <a:lnTo>
                    <a:pt x="500" y="3593"/>
                  </a:lnTo>
                  <a:cubicBezTo>
                    <a:pt x="736" y="3593"/>
                    <a:pt x="932" y="3406"/>
                    <a:pt x="942" y="3161"/>
                  </a:cubicBezTo>
                  <a:cubicBezTo>
                    <a:pt x="982" y="2258"/>
                    <a:pt x="962" y="1336"/>
                    <a:pt x="903" y="423"/>
                  </a:cubicBezTo>
                  <a:cubicBezTo>
                    <a:pt x="893" y="184"/>
                    <a:pt x="698" y="1"/>
                    <a:pt x="452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7"/>
            <p:cNvSpPr/>
            <p:nvPr/>
          </p:nvSpPr>
          <p:spPr>
            <a:xfrm>
              <a:off x="5926425" y="1489025"/>
              <a:ext cx="27750" cy="93025"/>
            </a:xfrm>
            <a:custGeom>
              <a:avLst/>
              <a:gdLst/>
              <a:ahLst/>
              <a:cxnLst/>
              <a:rect l="l" t="t" r="r" b="b"/>
              <a:pathLst>
                <a:path w="1110" h="3721" extrusionOk="0">
                  <a:moveTo>
                    <a:pt x="530" y="129"/>
                  </a:moveTo>
                  <a:cubicBezTo>
                    <a:pt x="726" y="129"/>
                    <a:pt x="894" y="286"/>
                    <a:pt x="913" y="482"/>
                  </a:cubicBezTo>
                  <a:cubicBezTo>
                    <a:pt x="972" y="1395"/>
                    <a:pt x="981" y="2317"/>
                    <a:pt x="942" y="3220"/>
                  </a:cubicBezTo>
                  <a:cubicBezTo>
                    <a:pt x="942" y="3426"/>
                    <a:pt x="776" y="3583"/>
                    <a:pt x="569" y="3583"/>
                  </a:cubicBezTo>
                  <a:lnTo>
                    <a:pt x="569" y="3652"/>
                  </a:lnTo>
                  <a:lnTo>
                    <a:pt x="550" y="3583"/>
                  </a:lnTo>
                  <a:cubicBezTo>
                    <a:pt x="452" y="3583"/>
                    <a:pt x="353" y="3534"/>
                    <a:pt x="285" y="3465"/>
                  </a:cubicBezTo>
                  <a:cubicBezTo>
                    <a:pt x="216" y="3387"/>
                    <a:pt x="187" y="3288"/>
                    <a:pt x="187" y="3190"/>
                  </a:cubicBezTo>
                  <a:cubicBezTo>
                    <a:pt x="216" y="2307"/>
                    <a:pt x="207" y="1415"/>
                    <a:pt x="148" y="531"/>
                  </a:cubicBezTo>
                  <a:cubicBezTo>
                    <a:pt x="138" y="325"/>
                    <a:pt x="295" y="148"/>
                    <a:pt x="510" y="129"/>
                  </a:cubicBezTo>
                  <a:close/>
                  <a:moveTo>
                    <a:pt x="537" y="0"/>
                  </a:moveTo>
                  <a:cubicBezTo>
                    <a:pt x="525" y="0"/>
                    <a:pt x="513" y="1"/>
                    <a:pt x="501" y="1"/>
                  </a:cubicBezTo>
                  <a:cubicBezTo>
                    <a:pt x="216" y="21"/>
                    <a:pt x="0" y="257"/>
                    <a:pt x="20" y="541"/>
                  </a:cubicBezTo>
                  <a:cubicBezTo>
                    <a:pt x="79" y="1415"/>
                    <a:pt x="89" y="2307"/>
                    <a:pt x="59" y="3190"/>
                  </a:cubicBezTo>
                  <a:cubicBezTo>
                    <a:pt x="50" y="3328"/>
                    <a:pt x="98" y="3456"/>
                    <a:pt x="196" y="3554"/>
                  </a:cubicBezTo>
                  <a:cubicBezTo>
                    <a:pt x="285" y="3652"/>
                    <a:pt x="412" y="3711"/>
                    <a:pt x="550" y="3720"/>
                  </a:cubicBezTo>
                  <a:lnTo>
                    <a:pt x="569" y="3720"/>
                  </a:lnTo>
                  <a:cubicBezTo>
                    <a:pt x="844" y="3720"/>
                    <a:pt x="1070" y="3504"/>
                    <a:pt x="1080" y="3230"/>
                  </a:cubicBezTo>
                  <a:cubicBezTo>
                    <a:pt x="1109" y="2317"/>
                    <a:pt x="1099" y="1385"/>
                    <a:pt x="1040" y="472"/>
                  </a:cubicBezTo>
                  <a:cubicBezTo>
                    <a:pt x="1022" y="209"/>
                    <a:pt x="805" y="0"/>
                    <a:pt x="53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7"/>
            <p:cNvSpPr/>
            <p:nvPr/>
          </p:nvSpPr>
          <p:spPr>
            <a:xfrm>
              <a:off x="5873925" y="1644350"/>
              <a:ext cx="80475" cy="34600"/>
            </a:xfrm>
            <a:custGeom>
              <a:avLst/>
              <a:gdLst/>
              <a:ahLst/>
              <a:cxnLst/>
              <a:rect l="l" t="t" r="r" b="b"/>
              <a:pathLst>
                <a:path w="3219" h="1384" extrusionOk="0">
                  <a:moveTo>
                    <a:pt x="2735" y="0"/>
                  </a:moveTo>
                  <a:cubicBezTo>
                    <a:pt x="2704" y="0"/>
                    <a:pt x="2672" y="4"/>
                    <a:pt x="2640" y="10"/>
                  </a:cubicBezTo>
                  <a:lnTo>
                    <a:pt x="393" y="501"/>
                  </a:lnTo>
                  <a:cubicBezTo>
                    <a:pt x="157" y="560"/>
                    <a:pt x="0" y="795"/>
                    <a:pt x="50" y="1031"/>
                  </a:cubicBezTo>
                  <a:cubicBezTo>
                    <a:pt x="98" y="1246"/>
                    <a:pt x="285" y="1384"/>
                    <a:pt x="491" y="1384"/>
                  </a:cubicBezTo>
                  <a:cubicBezTo>
                    <a:pt x="521" y="1384"/>
                    <a:pt x="550" y="1384"/>
                    <a:pt x="589" y="1374"/>
                  </a:cubicBezTo>
                  <a:lnTo>
                    <a:pt x="2826" y="883"/>
                  </a:lnTo>
                  <a:cubicBezTo>
                    <a:pt x="3072" y="834"/>
                    <a:pt x="3219" y="589"/>
                    <a:pt x="3170" y="353"/>
                  </a:cubicBezTo>
                  <a:cubicBezTo>
                    <a:pt x="3127" y="140"/>
                    <a:pt x="2943" y="0"/>
                    <a:pt x="273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7"/>
            <p:cNvSpPr/>
            <p:nvPr/>
          </p:nvSpPr>
          <p:spPr>
            <a:xfrm>
              <a:off x="5872200" y="1642825"/>
              <a:ext cx="84175" cy="37850"/>
            </a:xfrm>
            <a:custGeom>
              <a:avLst/>
              <a:gdLst/>
              <a:ahLst/>
              <a:cxnLst/>
              <a:rect l="l" t="t" r="r" b="b"/>
              <a:pathLst>
                <a:path w="3367" h="1514" extrusionOk="0">
                  <a:moveTo>
                    <a:pt x="2807" y="130"/>
                  </a:moveTo>
                  <a:cubicBezTo>
                    <a:pt x="2984" y="130"/>
                    <a:pt x="3141" y="248"/>
                    <a:pt x="3180" y="424"/>
                  </a:cubicBezTo>
                  <a:cubicBezTo>
                    <a:pt x="3220" y="630"/>
                    <a:pt x="3092" y="836"/>
                    <a:pt x="2886" y="876"/>
                  </a:cubicBezTo>
                  <a:lnTo>
                    <a:pt x="638" y="1366"/>
                  </a:lnTo>
                  <a:cubicBezTo>
                    <a:pt x="611" y="1373"/>
                    <a:pt x="584" y="1376"/>
                    <a:pt x="557" y="1376"/>
                  </a:cubicBezTo>
                  <a:cubicBezTo>
                    <a:pt x="386" y="1376"/>
                    <a:pt x="221" y="1251"/>
                    <a:pt x="187" y="1081"/>
                  </a:cubicBezTo>
                  <a:cubicBezTo>
                    <a:pt x="138" y="876"/>
                    <a:pt x="276" y="669"/>
                    <a:pt x="481" y="630"/>
                  </a:cubicBezTo>
                  <a:lnTo>
                    <a:pt x="2729" y="139"/>
                  </a:lnTo>
                  <a:cubicBezTo>
                    <a:pt x="2749" y="130"/>
                    <a:pt x="2778" y="130"/>
                    <a:pt x="2807" y="130"/>
                  </a:cubicBezTo>
                  <a:close/>
                  <a:moveTo>
                    <a:pt x="2806" y="1"/>
                  </a:moveTo>
                  <a:cubicBezTo>
                    <a:pt x="2771" y="1"/>
                    <a:pt x="2735" y="4"/>
                    <a:pt x="2699" y="12"/>
                  </a:cubicBezTo>
                  <a:lnTo>
                    <a:pt x="452" y="503"/>
                  </a:lnTo>
                  <a:cubicBezTo>
                    <a:pt x="177" y="562"/>
                    <a:pt x="1" y="836"/>
                    <a:pt x="60" y="1111"/>
                  </a:cubicBezTo>
                  <a:cubicBezTo>
                    <a:pt x="108" y="1336"/>
                    <a:pt x="324" y="1513"/>
                    <a:pt x="560" y="1513"/>
                  </a:cubicBezTo>
                  <a:cubicBezTo>
                    <a:pt x="599" y="1513"/>
                    <a:pt x="629" y="1504"/>
                    <a:pt x="668" y="1493"/>
                  </a:cubicBezTo>
                  <a:lnTo>
                    <a:pt x="2915" y="1003"/>
                  </a:lnTo>
                  <a:cubicBezTo>
                    <a:pt x="3190" y="944"/>
                    <a:pt x="3366" y="669"/>
                    <a:pt x="3307" y="394"/>
                  </a:cubicBezTo>
                  <a:cubicBezTo>
                    <a:pt x="3256" y="164"/>
                    <a:pt x="3042" y="1"/>
                    <a:pt x="280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7"/>
            <p:cNvSpPr/>
            <p:nvPr/>
          </p:nvSpPr>
          <p:spPr>
            <a:xfrm>
              <a:off x="5788050" y="1670100"/>
              <a:ext cx="22100" cy="92500"/>
            </a:xfrm>
            <a:custGeom>
              <a:avLst/>
              <a:gdLst/>
              <a:ahLst/>
              <a:cxnLst/>
              <a:rect l="l" t="t" r="r" b="b"/>
              <a:pathLst>
                <a:path w="884" h="3700" extrusionOk="0">
                  <a:moveTo>
                    <a:pt x="443" y="1"/>
                  </a:moveTo>
                  <a:cubicBezTo>
                    <a:pt x="197" y="1"/>
                    <a:pt x="1" y="206"/>
                    <a:pt x="1" y="452"/>
                  </a:cubicBezTo>
                  <a:lnTo>
                    <a:pt x="1" y="3258"/>
                  </a:lnTo>
                  <a:cubicBezTo>
                    <a:pt x="1" y="3503"/>
                    <a:pt x="197" y="3700"/>
                    <a:pt x="443" y="3700"/>
                  </a:cubicBezTo>
                  <a:cubicBezTo>
                    <a:pt x="687" y="3700"/>
                    <a:pt x="884" y="3503"/>
                    <a:pt x="884" y="3258"/>
                  </a:cubicBezTo>
                  <a:lnTo>
                    <a:pt x="884" y="452"/>
                  </a:lnTo>
                  <a:cubicBezTo>
                    <a:pt x="884" y="206"/>
                    <a:pt x="687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7"/>
            <p:cNvSpPr/>
            <p:nvPr/>
          </p:nvSpPr>
          <p:spPr>
            <a:xfrm>
              <a:off x="5786350" y="1668625"/>
              <a:ext cx="25525" cy="95700"/>
            </a:xfrm>
            <a:custGeom>
              <a:avLst/>
              <a:gdLst/>
              <a:ahLst/>
              <a:cxnLst/>
              <a:rect l="l" t="t" r="r" b="b"/>
              <a:pathLst>
                <a:path w="1021" h="3828" extrusionOk="0">
                  <a:moveTo>
                    <a:pt x="511" y="128"/>
                  </a:moveTo>
                  <a:cubicBezTo>
                    <a:pt x="716" y="128"/>
                    <a:pt x="893" y="304"/>
                    <a:pt x="893" y="511"/>
                  </a:cubicBezTo>
                  <a:lnTo>
                    <a:pt x="893" y="3317"/>
                  </a:lnTo>
                  <a:cubicBezTo>
                    <a:pt x="893" y="3523"/>
                    <a:pt x="716" y="3690"/>
                    <a:pt x="511" y="3690"/>
                  </a:cubicBezTo>
                  <a:cubicBezTo>
                    <a:pt x="304" y="3690"/>
                    <a:pt x="127" y="3523"/>
                    <a:pt x="127" y="3317"/>
                  </a:cubicBezTo>
                  <a:lnTo>
                    <a:pt x="127" y="511"/>
                  </a:lnTo>
                  <a:cubicBezTo>
                    <a:pt x="127" y="304"/>
                    <a:pt x="304" y="128"/>
                    <a:pt x="511" y="128"/>
                  </a:cubicBezTo>
                  <a:close/>
                  <a:moveTo>
                    <a:pt x="511" y="1"/>
                  </a:moveTo>
                  <a:cubicBezTo>
                    <a:pt x="226" y="1"/>
                    <a:pt x="0" y="226"/>
                    <a:pt x="0" y="511"/>
                  </a:cubicBezTo>
                  <a:lnTo>
                    <a:pt x="0" y="3317"/>
                  </a:lnTo>
                  <a:cubicBezTo>
                    <a:pt x="0" y="3592"/>
                    <a:pt x="226" y="3828"/>
                    <a:pt x="511" y="3828"/>
                  </a:cubicBezTo>
                  <a:cubicBezTo>
                    <a:pt x="795" y="3828"/>
                    <a:pt x="1021" y="3592"/>
                    <a:pt x="1021" y="3317"/>
                  </a:cubicBezTo>
                  <a:lnTo>
                    <a:pt x="1021" y="511"/>
                  </a:lnTo>
                  <a:cubicBezTo>
                    <a:pt x="1021" y="226"/>
                    <a:pt x="795" y="1"/>
                    <a:pt x="51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7"/>
            <p:cNvSpPr/>
            <p:nvPr/>
          </p:nvSpPr>
          <p:spPr>
            <a:xfrm>
              <a:off x="5869275" y="1694050"/>
              <a:ext cx="54475" cy="46250"/>
            </a:xfrm>
            <a:custGeom>
              <a:avLst/>
              <a:gdLst/>
              <a:ahLst/>
              <a:cxnLst/>
              <a:rect l="l" t="t" r="r" b="b"/>
              <a:pathLst>
                <a:path w="2179" h="1850" extrusionOk="0">
                  <a:moveTo>
                    <a:pt x="504" y="1"/>
                  </a:moveTo>
                  <a:cubicBezTo>
                    <a:pt x="374" y="1"/>
                    <a:pt x="246" y="56"/>
                    <a:pt x="157" y="161"/>
                  </a:cubicBezTo>
                  <a:cubicBezTo>
                    <a:pt x="0" y="357"/>
                    <a:pt x="29" y="632"/>
                    <a:pt x="225" y="789"/>
                  </a:cubicBezTo>
                  <a:lnTo>
                    <a:pt x="1394" y="1751"/>
                  </a:lnTo>
                  <a:cubicBezTo>
                    <a:pt x="1481" y="1819"/>
                    <a:pt x="1580" y="1849"/>
                    <a:pt x="1678" y="1849"/>
                  </a:cubicBezTo>
                  <a:cubicBezTo>
                    <a:pt x="1806" y="1849"/>
                    <a:pt x="1933" y="1790"/>
                    <a:pt x="2022" y="1682"/>
                  </a:cubicBezTo>
                  <a:cubicBezTo>
                    <a:pt x="2179" y="1496"/>
                    <a:pt x="2149" y="1211"/>
                    <a:pt x="1963" y="1054"/>
                  </a:cubicBezTo>
                  <a:lnTo>
                    <a:pt x="785" y="102"/>
                  </a:lnTo>
                  <a:cubicBezTo>
                    <a:pt x="704" y="34"/>
                    <a:pt x="604" y="1"/>
                    <a:pt x="50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7"/>
            <p:cNvSpPr/>
            <p:nvPr/>
          </p:nvSpPr>
          <p:spPr>
            <a:xfrm>
              <a:off x="5867525" y="1692375"/>
              <a:ext cx="56725" cy="49625"/>
            </a:xfrm>
            <a:custGeom>
              <a:avLst/>
              <a:gdLst/>
              <a:ahLst/>
              <a:cxnLst/>
              <a:rect l="l" t="t" r="r" b="b"/>
              <a:pathLst>
                <a:path w="2269" h="1985" extrusionOk="0">
                  <a:moveTo>
                    <a:pt x="570" y="130"/>
                  </a:moveTo>
                  <a:cubicBezTo>
                    <a:pt x="659" y="130"/>
                    <a:pt x="747" y="159"/>
                    <a:pt x="816" y="218"/>
                  </a:cubicBezTo>
                  <a:lnTo>
                    <a:pt x="1983" y="1180"/>
                  </a:lnTo>
                  <a:cubicBezTo>
                    <a:pt x="2062" y="1239"/>
                    <a:pt x="2111" y="1327"/>
                    <a:pt x="2121" y="1435"/>
                  </a:cubicBezTo>
                  <a:cubicBezTo>
                    <a:pt x="2131" y="1533"/>
                    <a:pt x="2101" y="1631"/>
                    <a:pt x="2042" y="1710"/>
                  </a:cubicBezTo>
                  <a:cubicBezTo>
                    <a:pt x="1969" y="1800"/>
                    <a:pt x="1853" y="1848"/>
                    <a:pt x="1737" y="1848"/>
                  </a:cubicBezTo>
                  <a:cubicBezTo>
                    <a:pt x="1653" y="1848"/>
                    <a:pt x="1569" y="1823"/>
                    <a:pt x="1503" y="1768"/>
                  </a:cubicBezTo>
                  <a:lnTo>
                    <a:pt x="335" y="807"/>
                  </a:lnTo>
                  <a:cubicBezTo>
                    <a:pt x="168" y="669"/>
                    <a:pt x="149" y="434"/>
                    <a:pt x="276" y="277"/>
                  </a:cubicBezTo>
                  <a:cubicBezTo>
                    <a:pt x="354" y="179"/>
                    <a:pt x="463" y="130"/>
                    <a:pt x="570" y="130"/>
                  </a:cubicBezTo>
                  <a:close/>
                  <a:moveTo>
                    <a:pt x="574" y="1"/>
                  </a:moveTo>
                  <a:cubicBezTo>
                    <a:pt x="425" y="1"/>
                    <a:pt x="278" y="67"/>
                    <a:pt x="178" y="189"/>
                  </a:cubicBezTo>
                  <a:cubicBezTo>
                    <a:pt x="1" y="405"/>
                    <a:pt x="31" y="728"/>
                    <a:pt x="247" y="905"/>
                  </a:cubicBezTo>
                  <a:lnTo>
                    <a:pt x="1424" y="1867"/>
                  </a:lnTo>
                  <a:cubicBezTo>
                    <a:pt x="1512" y="1945"/>
                    <a:pt x="1630" y="1984"/>
                    <a:pt x="1748" y="1984"/>
                  </a:cubicBezTo>
                  <a:cubicBezTo>
                    <a:pt x="1905" y="1984"/>
                    <a:pt x="2042" y="1916"/>
                    <a:pt x="2140" y="1798"/>
                  </a:cubicBezTo>
                  <a:cubicBezTo>
                    <a:pt x="2229" y="1690"/>
                    <a:pt x="2268" y="1553"/>
                    <a:pt x="2258" y="1415"/>
                  </a:cubicBezTo>
                  <a:cubicBezTo>
                    <a:pt x="2238" y="1288"/>
                    <a:pt x="2180" y="1160"/>
                    <a:pt x="2072" y="1072"/>
                  </a:cubicBezTo>
                  <a:lnTo>
                    <a:pt x="894" y="120"/>
                  </a:lnTo>
                  <a:cubicBezTo>
                    <a:pt x="801" y="39"/>
                    <a:pt x="687" y="1"/>
                    <a:pt x="57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7"/>
            <p:cNvSpPr/>
            <p:nvPr/>
          </p:nvSpPr>
          <p:spPr>
            <a:xfrm>
              <a:off x="5783900" y="1624025"/>
              <a:ext cx="67475" cy="35050"/>
            </a:xfrm>
            <a:custGeom>
              <a:avLst/>
              <a:gdLst/>
              <a:ahLst/>
              <a:cxnLst/>
              <a:rect l="l" t="t" r="r" b="b"/>
              <a:pathLst>
                <a:path w="2699" h="1402" extrusionOk="0">
                  <a:moveTo>
                    <a:pt x="2194" y="0"/>
                  </a:moveTo>
                  <a:cubicBezTo>
                    <a:pt x="2153" y="0"/>
                    <a:pt x="2112" y="6"/>
                    <a:pt x="2070" y="18"/>
                  </a:cubicBezTo>
                  <a:lnTo>
                    <a:pt x="373" y="529"/>
                  </a:lnTo>
                  <a:cubicBezTo>
                    <a:pt x="138" y="597"/>
                    <a:pt x="0" y="843"/>
                    <a:pt x="68" y="1078"/>
                  </a:cubicBezTo>
                  <a:cubicBezTo>
                    <a:pt x="127" y="1274"/>
                    <a:pt x="304" y="1402"/>
                    <a:pt x="500" y="1402"/>
                  </a:cubicBezTo>
                  <a:cubicBezTo>
                    <a:pt x="539" y="1402"/>
                    <a:pt x="579" y="1392"/>
                    <a:pt x="628" y="1382"/>
                  </a:cubicBezTo>
                  <a:lnTo>
                    <a:pt x="2325" y="872"/>
                  </a:lnTo>
                  <a:cubicBezTo>
                    <a:pt x="2561" y="803"/>
                    <a:pt x="2698" y="558"/>
                    <a:pt x="2620" y="322"/>
                  </a:cubicBezTo>
                  <a:cubicBezTo>
                    <a:pt x="2564" y="128"/>
                    <a:pt x="2387" y="0"/>
                    <a:pt x="219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7"/>
            <p:cNvSpPr/>
            <p:nvPr/>
          </p:nvSpPr>
          <p:spPr>
            <a:xfrm>
              <a:off x="5782175" y="1622425"/>
              <a:ext cx="69950" cy="38125"/>
            </a:xfrm>
            <a:custGeom>
              <a:avLst/>
              <a:gdLst/>
              <a:ahLst/>
              <a:cxnLst/>
              <a:rect l="l" t="t" r="r" b="b"/>
              <a:pathLst>
                <a:path w="2798" h="1525" extrusionOk="0">
                  <a:moveTo>
                    <a:pt x="2267" y="131"/>
                  </a:moveTo>
                  <a:cubicBezTo>
                    <a:pt x="2326" y="131"/>
                    <a:pt x="2394" y="151"/>
                    <a:pt x="2444" y="180"/>
                  </a:cubicBezTo>
                  <a:cubicBezTo>
                    <a:pt x="2532" y="229"/>
                    <a:pt x="2601" y="308"/>
                    <a:pt x="2630" y="406"/>
                  </a:cubicBezTo>
                  <a:cubicBezTo>
                    <a:pt x="2660" y="504"/>
                    <a:pt x="2650" y="602"/>
                    <a:pt x="2601" y="691"/>
                  </a:cubicBezTo>
                  <a:cubicBezTo>
                    <a:pt x="2551" y="779"/>
                    <a:pt x="2473" y="848"/>
                    <a:pt x="2375" y="877"/>
                  </a:cubicBezTo>
                  <a:lnTo>
                    <a:pt x="678" y="1378"/>
                  </a:lnTo>
                  <a:cubicBezTo>
                    <a:pt x="643" y="1388"/>
                    <a:pt x="608" y="1393"/>
                    <a:pt x="574" y="1393"/>
                  </a:cubicBezTo>
                  <a:cubicBezTo>
                    <a:pt x="410" y="1393"/>
                    <a:pt x="255" y="1284"/>
                    <a:pt x="207" y="1122"/>
                  </a:cubicBezTo>
                  <a:cubicBezTo>
                    <a:pt x="148" y="926"/>
                    <a:pt x="255" y="710"/>
                    <a:pt x="462" y="651"/>
                  </a:cubicBezTo>
                  <a:lnTo>
                    <a:pt x="2159" y="151"/>
                  </a:lnTo>
                  <a:cubicBezTo>
                    <a:pt x="2198" y="141"/>
                    <a:pt x="2228" y="131"/>
                    <a:pt x="2267" y="131"/>
                  </a:cubicBezTo>
                  <a:close/>
                  <a:moveTo>
                    <a:pt x="2274" y="0"/>
                  </a:moveTo>
                  <a:cubicBezTo>
                    <a:pt x="2221" y="0"/>
                    <a:pt x="2169" y="8"/>
                    <a:pt x="2120" y="23"/>
                  </a:cubicBezTo>
                  <a:lnTo>
                    <a:pt x="422" y="523"/>
                  </a:lnTo>
                  <a:cubicBezTo>
                    <a:pt x="148" y="602"/>
                    <a:pt x="0" y="887"/>
                    <a:pt x="79" y="1162"/>
                  </a:cubicBezTo>
                  <a:cubicBezTo>
                    <a:pt x="137" y="1378"/>
                    <a:pt x="344" y="1524"/>
                    <a:pt x="569" y="1524"/>
                  </a:cubicBezTo>
                  <a:cubicBezTo>
                    <a:pt x="619" y="1524"/>
                    <a:pt x="667" y="1524"/>
                    <a:pt x="717" y="1505"/>
                  </a:cubicBezTo>
                  <a:lnTo>
                    <a:pt x="2414" y="1005"/>
                  </a:lnTo>
                  <a:cubicBezTo>
                    <a:pt x="2542" y="965"/>
                    <a:pt x="2650" y="877"/>
                    <a:pt x="2719" y="759"/>
                  </a:cubicBezTo>
                  <a:cubicBezTo>
                    <a:pt x="2778" y="632"/>
                    <a:pt x="2797" y="494"/>
                    <a:pt x="2758" y="366"/>
                  </a:cubicBezTo>
                  <a:cubicBezTo>
                    <a:pt x="2719" y="239"/>
                    <a:pt x="2630" y="131"/>
                    <a:pt x="2512" y="63"/>
                  </a:cubicBezTo>
                  <a:cubicBezTo>
                    <a:pt x="2440" y="20"/>
                    <a:pt x="2357" y="0"/>
                    <a:pt x="227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7"/>
            <p:cNvSpPr/>
            <p:nvPr/>
          </p:nvSpPr>
          <p:spPr>
            <a:xfrm>
              <a:off x="5704400" y="1597250"/>
              <a:ext cx="37325" cy="83900"/>
            </a:xfrm>
            <a:custGeom>
              <a:avLst/>
              <a:gdLst/>
              <a:ahLst/>
              <a:cxnLst/>
              <a:rect l="l" t="t" r="r" b="b"/>
              <a:pathLst>
                <a:path w="1493" h="3356" extrusionOk="0">
                  <a:moveTo>
                    <a:pt x="484" y="1"/>
                  </a:moveTo>
                  <a:cubicBezTo>
                    <a:pt x="454" y="1"/>
                    <a:pt x="424" y="4"/>
                    <a:pt x="393" y="10"/>
                  </a:cubicBezTo>
                  <a:cubicBezTo>
                    <a:pt x="158" y="59"/>
                    <a:pt x="1" y="294"/>
                    <a:pt x="49" y="540"/>
                  </a:cubicBezTo>
                  <a:lnTo>
                    <a:pt x="560" y="3002"/>
                  </a:lnTo>
                  <a:cubicBezTo>
                    <a:pt x="609" y="3209"/>
                    <a:pt x="795" y="3356"/>
                    <a:pt x="1002" y="3356"/>
                  </a:cubicBezTo>
                  <a:cubicBezTo>
                    <a:pt x="1031" y="3356"/>
                    <a:pt x="1060" y="3356"/>
                    <a:pt x="1090" y="3346"/>
                  </a:cubicBezTo>
                  <a:cubicBezTo>
                    <a:pt x="1335" y="3297"/>
                    <a:pt x="1492" y="3061"/>
                    <a:pt x="1433" y="2826"/>
                  </a:cubicBezTo>
                  <a:lnTo>
                    <a:pt x="923" y="353"/>
                  </a:lnTo>
                  <a:cubicBezTo>
                    <a:pt x="880" y="147"/>
                    <a:pt x="694" y="1"/>
                    <a:pt x="48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7"/>
            <p:cNvSpPr/>
            <p:nvPr/>
          </p:nvSpPr>
          <p:spPr>
            <a:xfrm>
              <a:off x="5702675" y="1595575"/>
              <a:ext cx="40750" cy="87300"/>
            </a:xfrm>
            <a:custGeom>
              <a:avLst/>
              <a:gdLst/>
              <a:ahLst/>
              <a:cxnLst/>
              <a:rect l="l" t="t" r="r" b="b"/>
              <a:pathLst>
                <a:path w="1630" h="3492" extrusionOk="0">
                  <a:moveTo>
                    <a:pt x="560" y="136"/>
                  </a:moveTo>
                  <a:cubicBezTo>
                    <a:pt x="629" y="136"/>
                    <a:pt x="707" y="155"/>
                    <a:pt x="766" y="195"/>
                  </a:cubicBezTo>
                  <a:cubicBezTo>
                    <a:pt x="855" y="253"/>
                    <a:pt x="903" y="332"/>
                    <a:pt x="933" y="440"/>
                  </a:cubicBezTo>
                  <a:lnTo>
                    <a:pt x="1444" y="2903"/>
                  </a:lnTo>
                  <a:cubicBezTo>
                    <a:pt x="1483" y="3109"/>
                    <a:pt x="1355" y="3305"/>
                    <a:pt x="1149" y="3354"/>
                  </a:cubicBezTo>
                  <a:cubicBezTo>
                    <a:pt x="1125" y="3359"/>
                    <a:pt x="1101" y="3361"/>
                    <a:pt x="1078" y="3361"/>
                  </a:cubicBezTo>
                  <a:cubicBezTo>
                    <a:pt x="897" y="3361"/>
                    <a:pt x="732" y="3234"/>
                    <a:pt x="698" y="3060"/>
                  </a:cubicBezTo>
                  <a:lnTo>
                    <a:pt x="187" y="587"/>
                  </a:lnTo>
                  <a:cubicBezTo>
                    <a:pt x="138" y="381"/>
                    <a:pt x="275" y="184"/>
                    <a:pt x="482" y="145"/>
                  </a:cubicBezTo>
                  <a:cubicBezTo>
                    <a:pt x="511" y="136"/>
                    <a:pt x="531" y="136"/>
                    <a:pt x="560" y="136"/>
                  </a:cubicBezTo>
                  <a:close/>
                  <a:moveTo>
                    <a:pt x="549" y="1"/>
                  </a:moveTo>
                  <a:cubicBezTo>
                    <a:pt x="517" y="1"/>
                    <a:pt x="484" y="3"/>
                    <a:pt x="452" y="8"/>
                  </a:cubicBezTo>
                  <a:cubicBezTo>
                    <a:pt x="177" y="67"/>
                    <a:pt x="1" y="341"/>
                    <a:pt x="59" y="616"/>
                  </a:cubicBezTo>
                  <a:lnTo>
                    <a:pt x="570" y="3080"/>
                  </a:lnTo>
                  <a:cubicBezTo>
                    <a:pt x="619" y="3315"/>
                    <a:pt x="825" y="3492"/>
                    <a:pt x="1071" y="3492"/>
                  </a:cubicBezTo>
                  <a:cubicBezTo>
                    <a:pt x="1100" y="3492"/>
                    <a:pt x="1139" y="3492"/>
                    <a:pt x="1178" y="3482"/>
                  </a:cubicBezTo>
                  <a:cubicBezTo>
                    <a:pt x="1453" y="3423"/>
                    <a:pt x="1630" y="3148"/>
                    <a:pt x="1571" y="2873"/>
                  </a:cubicBezTo>
                  <a:lnTo>
                    <a:pt x="1060" y="410"/>
                  </a:lnTo>
                  <a:cubicBezTo>
                    <a:pt x="1031" y="273"/>
                    <a:pt x="953" y="155"/>
                    <a:pt x="835" y="86"/>
                  </a:cubicBezTo>
                  <a:cubicBezTo>
                    <a:pt x="752" y="26"/>
                    <a:pt x="653" y="1"/>
                    <a:pt x="54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7"/>
            <p:cNvSpPr/>
            <p:nvPr/>
          </p:nvSpPr>
          <p:spPr>
            <a:xfrm>
              <a:off x="5607500" y="1637700"/>
              <a:ext cx="66250" cy="67750"/>
            </a:xfrm>
            <a:custGeom>
              <a:avLst/>
              <a:gdLst/>
              <a:ahLst/>
              <a:cxnLst/>
              <a:rect l="l" t="t" r="r" b="b"/>
              <a:pathLst>
                <a:path w="2650" h="2710" extrusionOk="0">
                  <a:moveTo>
                    <a:pt x="499" y="1"/>
                  </a:moveTo>
                  <a:cubicBezTo>
                    <a:pt x="392" y="1"/>
                    <a:pt x="285" y="40"/>
                    <a:pt x="196" y="119"/>
                  </a:cubicBezTo>
                  <a:cubicBezTo>
                    <a:pt x="10" y="285"/>
                    <a:pt x="0" y="560"/>
                    <a:pt x="167" y="747"/>
                  </a:cubicBezTo>
                  <a:lnTo>
                    <a:pt x="1825" y="2562"/>
                  </a:lnTo>
                  <a:cubicBezTo>
                    <a:pt x="1914" y="2660"/>
                    <a:pt x="2032" y="2710"/>
                    <a:pt x="2150" y="2710"/>
                  </a:cubicBezTo>
                  <a:cubicBezTo>
                    <a:pt x="2257" y="2710"/>
                    <a:pt x="2365" y="2670"/>
                    <a:pt x="2453" y="2592"/>
                  </a:cubicBezTo>
                  <a:cubicBezTo>
                    <a:pt x="2640" y="2425"/>
                    <a:pt x="2650" y="2150"/>
                    <a:pt x="2483" y="1964"/>
                  </a:cubicBezTo>
                  <a:lnTo>
                    <a:pt x="824" y="148"/>
                  </a:lnTo>
                  <a:cubicBezTo>
                    <a:pt x="737" y="50"/>
                    <a:pt x="619" y="1"/>
                    <a:pt x="49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7"/>
            <p:cNvSpPr/>
            <p:nvPr/>
          </p:nvSpPr>
          <p:spPr>
            <a:xfrm>
              <a:off x="5607000" y="1636000"/>
              <a:ext cx="67250" cy="71150"/>
            </a:xfrm>
            <a:custGeom>
              <a:avLst/>
              <a:gdLst/>
              <a:ahLst/>
              <a:cxnLst/>
              <a:rect l="l" t="t" r="r" b="b"/>
              <a:pathLst>
                <a:path w="2690" h="2846" extrusionOk="0">
                  <a:moveTo>
                    <a:pt x="530" y="138"/>
                  </a:moveTo>
                  <a:cubicBezTo>
                    <a:pt x="639" y="138"/>
                    <a:pt x="727" y="187"/>
                    <a:pt x="796" y="255"/>
                  </a:cubicBezTo>
                  <a:lnTo>
                    <a:pt x="2454" y="2081"/>
                  </a:lnTo>
                  <a:cubicBezTo>
                    <a:pt x="2523" y="2150"/>
                    <a:pt x="2562" y="2248"/>
                    <a:pt x="2552" y="2346"/>
                  </a:cubicBezTo>
                  <a:cubicBezTo>
                    <a:pt x="2552" y="2453"/>
                    <a:pt x="2503" y="2542"/>
                    <a:pt x="2434" y="2610"/>
                  </a:cubicBezTo>
                  <a:cubicBezTo>
                    <a:pt x="2360" y="2676"/>
                    <a:pt x="2265" y="2708"/>
                    <a:pt x="2172" y="2708"/>
                  </a:cubicBezTo>
                  <a:cubicBezTo>
                    <a:pt x="2069" y="2708"/>
                    <a:pt x="1967" y="2668"/>
                    <a:pt x="1895" y="2591"/>
                  </a:cubicBezTo>
                  <a:lnTo>
                    <a:pt x="236" y="766"/>
                  </a:lnTo>
                  <a:cubicBezTo>
                    <a:pt x="168" y="697"/>
                    <a:pt x="128" y="599"/>
                    <a:pt x="138" y="501"/>
                  </a:cubicBezTo>
                  <a:cubicBezTo>
                    <a:pt x="138" y="393"/>
                    <a:pt x="187" y="305"/>
                    <a:pt x="256" y="236"/>
                  </a:cubicBezTo>
                  <a:cubicBezTo>
                    <a:pt x="334" y="167"/>
                    <a:pt x="423" y="138"/>
                    <a:pt x="521" y="138"/>
                  </a:cubicBezTo>
                  <a:close/>
                  <a:moveTo>
                    <a:pt x="541" y="0"/>
                  </a:moveTo>
                  <a:cubicBezTo>
                    <a:pt x="403" y="0"/>
                    <a:pt x="275" y="39"/>
                    <a:pt x="168" y="138"/>
                  </a:cubicBezTo>
                  <a:cubicBezTo>
                    <a:pt x="70" y="226"/>
                    <a:pt x="11" y="353"/>
                    <a:pt x="11" y="491"/>
                  </a:cubicBezTo>
                  <a:cubicBezTo>
                    <a:pt x="0" y="628"/>
                    <a:pt x="50" y="756"/>
                    <a:pt x="138" y="854"/>
                  </a:cubicBezTo>
                  <a:lnTo>
                    <a:pt x="1797" y="2679"/>
                  </a:lnTo>
                  <a:cubicBezTo>
                    <a:pt x="1895" y="2787"/>
                    <a:pt x="2032" y="2846"/>
                    <a:pt x="2170" y="2846"/>
                  </a:cubicBezTo>
                  <a:cubicBezTo>
                    <a:pt x="2297" y="2846"/>
                    <a:pt x="2425" y="2797"/>
                    <a:pt x="2523" y="2709"/>
                  </a:cubicBezTo>
                  <a:cubicBezTo>
                    <a:pt x="2621" y="2621"/>
                    <a:pt x="2680" y="2493"/>
                    <a:pt x="2689" y="2355"/>
                  </a:cubicBezTo>
                  <a:cubicBezTo>
                    <a:pt x="2689" y="2218"/>
                    <a:pt x="2641" y="2091"/>
                    <a:pt x="2552" y="1993"/>
                  </a:cubicBezTo>
                  <a:lnTo>
                    <a:pt x="894" y="167"/>
                  </a:lnTo>
                  <a:cubicBezTo>
                    <a:pt x="805" y="69"/>
                    <a:pt x="678" y="10"/>
                    <a:pt x="54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7"/>
            <p:cNvSpPr/>
            <p:nvPr/>
          </p:nvSpPr>
          <p:spPr>
            <a:xfrm>
              <a:off x="5525800" y="1650575"/>
              <a:ext cx="57175" cy="61750"/>
            </a:xfrm>
            <a:custGeom>
              <a:avLst/>
              <a:gdLst/>
              <a:ahLst/>
              <a:cxnLst/>
              <a:rect l="l" t="t" r="r" b="b"/>
              <a:pathLst>
                <a:path w="2287" h="2470" extrusionOk="0">
                  <a:moveTo>
                    <a:pt x="1792" y="1"/>
                  </a:moveTo>
                  <a:cubicBezTo>
                    <a:pt x="1662" y="1"/>
                    <a:pt x="1533" y="56"/>
                    <a:pt x="1443" y="163"/>
                  </a:cubicBezTo>
                  <a:lnTo>
                    <a:pt x="158" y="1743"/>
                  </a:lnTo>
                  <a:cubicBezTo>
                    <a:pt x="1" y="1929"/>
                    <a:pt x="30" y="2214"/>
                    <a:pt x="226" y="2371"/>
                  </a:cubicBezTo>
                  <a:cubicBezTo>
                    <a:pt x="305" y="2430"/>
                    <a:pt x="403" y="2469"/>
                    <a:pt x="501" y="2469"/>
                  </a:cubicBezTo>
                  <a:cubicBezTo>
                    <a:pt x="638" y="2469"/>
                    <a:pt x="766" y="2411"/>
                    <a:pt x="854" y="2302"/>
                  </a:cubicBezTo>
                  <a:lnTo>
                    <a:pt x="2130" y="723"/>
                  </a:lnTo>
                  <a:cubicBezTo>
                    <a:pt x="2287" y="536"/>
                    <a:pt x="2258" y="252"/>
                    <a:pt x="2071" y="95"/>
                  </a:cubicBezTo>
                  <a:cubicBezTo>
                    <a:pt x="1987" y="32"/>
                    <a:pt x="1889" y="1"/>
                    <a:pt x="1792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7"/>
            <p:cNvSpPr/>
            <p:nvPr/>
          </p:nvSpPr>
          <p:spPr>
            <a:xfrm>
              <a:off x="5524075" y="1648825"/>
              <a:ext cx="60875" cy="64975"/>
            </a:xfrm>
            <a:custGeom>
              <a:avLst/>
              <a:gdLst/>
              <a:ahLst/>
              <a:cxnLst/>
              <a:rect l="l" t="t" r="r" b="b"/>
              <a:pathLst>
                <a:path w="2435" h="2599" extrusionOk="0">
                  <a:moveTo>
                    <a:pt x="1856" y="135"/>
                  </a:moveTo>
                  <a:cubicBezTo>
                    <a:pt x="1944" y="135"/>
                    <a:pt x="2022" y="165"/>
                    <a:pt x="2101" y="223"/>
                  </a:cubicBezTo>
                  <a:cubicBezTo>
                    <a:pt x="2258" y="351"/>
                    <a:pt x="2287" y="596"/>
                    <a:pt x="2150" y="753"/>
                  </a:cubicBezTo>
                  <a:lnTo>
                    <a:pt x="864" y="2333"/>
                  </a:lnTo>
                  <a:cubicBezTo>
                    <a:pt x="798" y="2421"/>
                    <a:pt x="689" y="2466"/>
                    <a:pt x="578" y="2466"/>
                  </a:cubicBezTo>
                  <a:cubicBezTo>
                    <a:pt x="491" y="2466"/>
                    <a:pt x="403" y="2438"/>
                    <a:pt x="334" y="2382"/>
                  </a:cubicBezTo>
                  <a:cubicBezTo>
                    <a:pt x="177" y="2254"/>
                    <a:pt x="148" y="2009"/>
                    <a:pt x="275" y="1852"/>
                  </a:cubicBezTo>
                  <a:lnTo>
                    <a:pt x="1561" y="272"/>
                  </a:lnTo>
                  <a:cubicBezTo>
                    <a:pt x="1640" y="184"/>
                    <a:pt x="1747" y="135"/>
                    <a:pt x="1856" y="135"/>
                  </a:cubicBezTo>
                  <a:close/>
                  <a:moveTo>
                    <a:pt x="1859" y="1"/>
                  </a:moveTo>
                  <a:cubicBezTo>
                    <a:pt x="1711" y="1"/>
                    <a:pt x="1563" y="66"/>
                    <a:pt x="1463" y="194"/>
                  </a:cubicBezTo>
                  <a:lnTo>
                    <a:pt x="177" y="1764"/>
                  </a:lnTo>
                  <a:cubicBezTo>
                    <a:pt x="1" y="1990"/>
                    <a:pt x="30" y="2313"/>
                    <a:pt x="256" y="2490"/>
                  </a:cubicBezTo>
                  <a:cubicBezTo>
                    <a:pt x="345" y="2559"/>
                    <a:pt x="462" y="2598"/>
                    <a:pt x="570" y="2598"/>
                  </a:cubicBezTo>
                  <a:cubicBezTo>
                    <a:pt x="727" y="2598"/>
                    <a:pt x="874" y="2529"/>
                    <a:pt x="973" y="2411"/>
                  </a:cubicBezTo>
                  <a:lnTo>
                    <a:pt x="2258" y="841"/>
                  </a:lnTo>
                  <a:cubicBezTo>
                    <a:pt x="2434" y="616"/>
                    <a:pt x="2395" y="292"/>
                    <a:pt x="2179" y="115"/>
                  </a:cubicBezTo>
                  <a:cubicBezTo>
                    <a:pt x="2086" y="39"/>
                    <a:pt x="1972" y="1"/>
                    <a:pt x="185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7"/>
            <p:cNvSpPr/>
            <p:nvPr/>
          </p:nvSpPr>
          <p:spPr>
            <a:xfrm>
              <a:off x="5470850" y="1647050"/>
              <a:ext cx="66000" cy="23300"/>
            </a:xfrm>
            <a:custGeom>
              <a:avLst/>
              <a:gdLst/>
              <a:ahLst/>
              <a:cxnLst/>
              <a:rect l="l" t="t" r="r" b="b"/>
              <a:pathLst>
                <a:path w="2640" h="932" extrusionOk="0">
                  <a:moveTo>
                    <a:pt x="452" y="0"/>
                  </a:moveTo>
                  <a:cubicBezTo>
                    <a:pt x="216" y="0"/>
                    <a:pt x="10" y="186"/>
                    <a:pt x="10" y="432"/>
                  </a:cubicBezTo>
                  <a:cubicBezTo>
                    <a:pt x="1" y="677"/>
                    <a:pt x="197" y="883"/>
                    <a:pt x="442" y="893"/>
                  </a:cubicBezTo>
                  <a:lnTo>
                    <a:pt x="2179" y="932"/>
                  </a:lnTo>
                  <a:lnTo>
                    <a:pt x="2189" y="932"/>
                  </a:lnTo>
                  <a:cubicBezTo>
                    <a:pt x="2434" y="932"/>
                    <a:pt x="2631" y="736"/>
                    <a:pt x="2640" y="500"/>
                  </a:cubicBezTo>
                  <a:cubicBezTo>
                    <a:pt x="2640" y="245"/>
                    <a:pt x="2454" y="49"/>
                    <a:pt x="2208" y="39"/>
                  </a:cubicBezTo>
                  <a:lnTo>
                    <a:pt x="46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7"/>
            <p:cNvSpPr/>
            <p:nvPr/>
          </p:nvSpPr>
          <p:spPr>
            <a:xfrm>
              <a:off x="5469375" y="1645325"/>
              <a:ext cx="69225" cy="26775"/>
            </a:xfrm>
            <a:custGeom>
              <a:avLst/>
              <a:gdLst/>
              <a:ahLst/>
              <a:cxnLst/>
              <a:rect l="l" t="t" r="r" b="b"/>
              <a:pathLst>
                <a:path w="2769" h="1071" extrusionOk="0">
                  <a:moveTo>
                    <a:pt x="520" y="128"/>
                  </a:moveTo>
                  <a:lnTo>
                    <a:pt x="2258" y="177"/>
                  </a:lnTo>
                  <a:cubicBezTo>
                    <a:pt x="2365" y="177"/>
                    <a:pt x="2454" y="216"/>
                    <a:pt x="2522" y="294"/>
                  </a:cubicBezTo>
                  <a:cubicBezTo>
                    <a:pt x="2601" y="363"/>
                    <a:pt x="2631" y="462"/>
                    <a:pt x="2631" y="560"/>
                  </a:cubicBezTo>
                  <a:cubicBezTo>
                    <a:pt x="2631" y="776"/>
                    <a:pt x="2463" y="933"/>
                    <a:pt x="2248" y="933"/>
                  </a:cubicBezTo>
                  <a:lnTo>
                    <a:pt x="2248" y="1001"/>
                  </a:lnTo>
                  <a:lnTo>
                    <a:pt x="2238" y="933"/>
                  </a:lnTo>
                  <a:lnTo>
                    <a:pt x="501" y="893"/>
                  </a:lnTo>
                  <a:cubicBezTo>
                    <a:pt x="403" y="893"/>
                    <a:pt x="305" y="844"/>
                    <a:pt x="236" y="776"/>
                  </a:cubicBezTo>
                  <a:cubicBezTo>
                    <a:pt x="167" y="697"/>
                    <a:pt x="128" y="608"/>
                    <a:pt x="128" y="501"/>
                  </a:cubicBezTo>
                  <a:cubicBezTo>
                    <a:pt x="138" y="294"/>
                    <a:pt x="305" y="128"/>
                    <a:pt x="520" y="128"/>
                  </a:cubicBezTo>
                  <a:close/>
                  <a:moveTo>
                    <a:pt x="511" y="0"/>
                  </a:moveTo>
                  <a:cubicBezTo>
                    <a:pt x="236" y="0"/>
                    <a:pt x="10" y="216"/>
                    <a:pt x="1" y="501"/>
                  </a:cubicBezTo>
                  <a:cubicBezTo>
                    <a:pt x="1" y="638"/>
                    <a:pt x="49" y="765"/>
                    <a:pt x="138" y="864"/>
                  </a:cubicBezTo>
                  <a:cubicBezTo>
                    <a:pt x="236" y="962"/>
                    <a:pt x="363" y="1021"/>
                    <a:pt x="501" y="1021"/>
                  </a:cubicBezTo>
                  <a:lnTo>
                    <a:pt x="2238" y="1070"/>
                  </a:lnTo>
                  <a:lnTo>
                    <a:pt x="2248" y="1070"/>
                  </a:lnTo>
                  <a:cubicBezTo>
                    <a:pt x="2533" y="1070"/>
                    <a:pt x="2758" y="844"/>
                    <a:pt x="2768" y="569"/>
                  </a:cubicBezTo>
                  <a:cubicBezTo>
                    <a:pt x="2768" y="432"/>
                    <a:pt x="2719" y="305"/>
                    <a:pt x="2620" y="196"/>
                  </a:cubicBezTo>
                  <a:cubicBezTo>
                    <a:pt x="2533" y="98"/>
                    <a:pt x="2405" y="49"/>
                    <a:pt x="2267" y="39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7"/>
            <p:cNvSpPr/>
            <p:nvPr/>
          </p:nvSpPr>
          <p:spPr>
            <a:xfrm>
              <a:off x="5561625" y="1715400"/>
              <a:ext cx="80975" cy="27825"/>
            </a:xfrm>
            <a:custGeom>
              <a:avLst/>
              <a:gdLst/>
              <a:ahLst/>
              <a:cxnLst/>
              <a:rect l="l" t="t" r="r" b="b"/>
              <a:pathLst>
                <a:path w="3239" h="1113" extrusionOk="0">
                  <a:moveTo>
                    <a:pt x="2779" y="1"/>
                  </a:moveTo>
                  <a:cubicBezTo>
                    <a:pt x="2762" y="1"/>
                    <a:pt x="2745" y="2"/>
                    <a:pt x="2728" y="4"/>
                  </a:cubicBezTo>
                  <a:lnTo>
                    <a:pt x="422" y="230"/>
                  </a:lnTo>
                  <a:cubicBezTo>
                    <a:pt x="187" y="249"/>
                    <a:pt x="0" y="465"/>
                    <a:pt x="29" y="710"/>
                  </a:cubicBezTo>
                  <a:cubicBezTo>
                    <a:pt x="49" y="946"/>
                    <a:pt x="245" y="1113"/>
                    <a:pt x="471" y="1113"/>
                  </a:cubicBezTo>
                  <a:lnTo>
                    <a:pt x="511" y="1113"/>
                  </a:lnTo>
                  <a:lnTo>
                    <a:pt x="2816" y="887"/>
                  </a:lnTo>
                  <a:cubicBezTo>
                    <a:pt x="3062" y="867"/>
                    <a:pt x="3239" y="642"/>
                    <a:pt x="3209" y="396"/>
                  </a:cubicBezTo>
                  <a:cubicBezTo>
                    <a:pt x="3191" y="177"/>
                    <a:pt x="3002" y="1"/>
                    <a:pt x="277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7"/>
            <p:cNvSpPr/>
            <p:nvPr/>
          </p:nvSpPr>
          <p:spPr>
            <a:xfrm>
              <a:off x="5560375" y="1713725"/>
              <a:ext cx="83950" cy="31225"/>
            </a:xfrm>
            <a:custGeom>
              <a:avLst/>
              <a:gdLst/>
              <a:ahLst/>
              <a:cxnLst/>
              <a:rect l="l" t="t" r="r" b="b"/>
              <a:pathLst>
                <a:path w="3358" h="1249" extrusionOk="0">
                  <a:moveTo>
                    <a:pt x="2827" y="129"/>
                  </a:moveTo>
                  <a:cubicBezTo>
                    <a:pt x="2906" y="129"/>
                    <a:pt x="2994" y="159"/>
                    <a:pt x="3063" y="218"/>
                  </a:cubicBezTo>
                  <a:cubicBezTo>
                    <a:pt x="3141" y="277"/>
                    <a:pt x="3191" y="375"/>
                    <a:pt x="3200" y="473"/>
                  </a:cubicBezTo>
                  <a:cubicBezTo>
                    <a:pt x="3210" y="571"/>
                    <a:pt x="3180" y="670"/>
                    <a:pt x="3112" y="748"/>
                  </a:cubicBezTo>
                  <a:cubicBezTo>
                    <a:pt x="3053" y="827"/>
                    <a:pt x="2955" y="875"/>
                    <a:pt x="2857" y="885"/>
                  </a:cubicBezTo>
                  <a:lnTo>
                    <a:pt x="561" y="1111"/>
                  </a:lnTo>
                  <a:cubicBezTo>
                    <a:pt x="548" y="1112"/>
                    <a:pt x="535" y="1113"/>
                    <a:pt x="522" y="1113"/>
                  </a:cubicBezTo>
                  <a:cubicBezTo>
                    <a:pt x="323" y="1113"/>
                    <a:pt x="157" y="971"/>
                    <a:pt x="138" y="768"/>
                  </a:cubicBezTo>
                  <a:cubicBezTo>
                    <a:pt x="129" y="670"/>
                    <a:pt x="158" y="571"/>
                    <a:pt x="227" y="493"/>
                  </a:cubicBezTo>
                  <a:cubicBezTo>
                    <a:pt x="295" y="414"/>
                    <a:pt x="384" y="365"/>
                    <a:pt x="482" y="356"/>
                  </a:cubicBezTo>
                  <a:lnTo>
                    <a:pt x="2788" y="129"/>
                  </a:lnTo>
                  <a:close/>
                  <a:moveTo>
                    <a:pt x="2811" y="1"/>
                  </a:moveTo>
                  <a:cubicBezTo>
                    <a:pt x="2797" y="1"/>
                    <a:pt x="2783" y="1"/>
                    <a:pt x="2768" y="2"/>
                  </a:cubicBezTo>
                  <a:lnTo>
                    <a:pt x="472" y="228"/>
                  </a:lnTo>
                  <a:cubicBezTo>
                    <a:pt x="335" y="238"/>
                    <a:pt x="207" y="306"/>
                    <a:pt x="129" y="414"/>
                  </a:cubicBezTo>
                  <a:cubicBezTo>
                    <a:pt x="40" y="513"/>
                    <a:pt x="1" y="650"/>
                    <a:pt x="11" y="787"/>
                  </a:cubicBezTo>
                  <a:cubicBezTo>
                    <a:pt x="40" y="1052"/>
                    <a:pt x="256" y="1248"/>
                    <a:pt x="521" y="1248"/>
                  </a:cubicBezTo>
                  <a:lnTo>
                    <a:pt x="570" y="1248"/>
                  </a:lnTo>
                  <a:lnTo>
                    <a:pt x="2866" y="1023"/>
                  </a:lnTo>
                  <a:cubicBezTo>
                    <a:pt x="3151" y="993"/>
                    <a:pt x="3357" y="738"/>
                    <a:pt x="3328" y="463"/>
                  </a:cubicBezTo>
                  <a:cubicBezTo>
                    <a:pt x="3318" y="326"/>
                    <a:pt x="3250" y="199"/>
                    <a:pt x="3141" y="110"/>
                  </a:cubicBezTo>
                  <a:cubicBezTo>
                    <a:pt x="3053" y="40"/>
                    <a:pt x="2934" y="1"/>
                    <a:pt x="281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7"/>
            <p:cNvSpPr/>
            <p:nvPr/>
          </p:nvSpPr>
          <p:spPr>
            <a:xfrm>
              <a:off x="5658775" y="1744500"/>
              <a:ext cx="73850" cy="57850"/>
            </a:xfrm>
            <a:custGeom>
              <a:avLst/>
              <a:gdLst/>
              <a:ahLst/>
              <a:cxnLst/>
              <a:rect l="l" t="t" r="r" b="b"/>
              <a:pathLst>
                <a:path w="2954" h="2314" extrusionOk="0">
                  <a:moveTo>
                    <a:pt x="516" y="0"/>
                  </a:moveTo>
                  <a:cubicBezTo>
                    <a:pt x="376" y="0"/>
                    <a:pt x="237" y="65"/>
                    <a:pt x="147" y="184"/>
                  </a:cubicBezTo>
                  <a:cubicBezTo>
                    <a:pt x="0" y="381"/>
                    <a:pt x="49" y="665"/>
                    <a:pt x="245" y="802"/>
                  </a:cubicBezTo>
                  <a:lnTo>
                    <a:pt x="2179" y="2225"/>
                  </a:lnTo>
                  <a:cubicBezTo>
                    <a:pt x="2257" y="2284"/>
                    <a:pt x="2356" y="2313"/>
                    <a:pt x="2444" y="2313"/>
                  </a:cubicBezTo>
                  <a:cubicBezTo>
                    <a:pt x="2581" y="2313"/>
                    <a:pt x="2718" y="2245"/>
                    <a:pt x="2807" y="2127"/>
                  </a:cubicBezTo>
                  <a:cubicBezTo>
                    <a:pt x="2954" y="1931"/>
                    <a:pt x="2905" y="1656"/>
                    <a:pt x="2709" y="1509"/>
                  </a:cubicBezTo>
                  <a:lnTo>
                    <a:pt x="775" y="86"/>
                  </a:lnTo>
                  <a:cubicBezTo>
                    <a:pt x="698" y="28"/>
                    <a:pt x="607" y="0"/>
                    <a:pt x="51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7"/>
            <p:cNvSpPr/>
            <p:nvPr/>
          </p:nvSpPr>
          <p:spPr>
            <a:xfrm>
              <a:off x="5658275" y="1742825"/>
              <a:ext cx="74850" cy="61000"/>
            </a:xfrm>
            <a:custGeom>
              <a:avLst/>
              <a:gdLst/>
              <a:ahLst/>
              <a:cxnLst/>
              <a:rect l="l" t="t" r="r" b="b"/>
              <a:pathLst>
                <a:path w="2994" h="2440" extrusionOk="0">
                  <a:moveTo>
                    <a:pt x="531" y="134"/>
                  </a:moveTo>
                  <a:cubicBezTo>
                    <a:pt x="609" y="134"/>
                    <a:pt x="688" y="163"/>
                    <a:pt x="756" y="212"/>
                  </a:cubicBezTo>
                  <a:lnTo>
                    <a:pt x="2690" y="1625"/>
                  </a:lnTo>
                  <a:cubicBezTo>
                    <a:pt x="2768" y="1684"/>
                    <a:pt x="2827" y="1772"/>
                    <a:pt x="2836" y="1870"/>
                  </a:cubicBezTo>
                  <a:cubicBezTo>
                    <a:pt x="2856" y="1978"/>
                    <a:pt x="2836" y="2077"/>
                    <a:pt x="2768" y="2155"/>
                  </a:cubicBezTo>
                  <a:cubicBezTo>
                    <a:pt x="2696" y="2257"/>
                    <a:pt x="2577" y="2311"/>
                    <a:pt x="2456" y="2311"/>
                  </a:cubicBezTo>
                  <a:cubicBezTo>
                    <a:pt x="2380" y="2311"/>
                    <a:pt x="2303" y="2289"/>
                    <a:pt x="2238" y="2243"/>
                  </a:cubicBezTo>
                  <a:lnTo>
                    <a:pt x="305" y="821"/>
                  </a:lnTo>
                  <a:cubicBezTo>
                    <a:pt x="226" y="762"/>
                    <a:pt x="167" y="673"/>
                    <a:pt x="158" y="575"/>
                  </a:cubicBezTo>
                  <a:cubicBezTo>
                    <a:pt x="138" y="467"/>
                    <a:pt x="167" y="369"/>
                    <a:pt x="226" y="291"/>
                  </a:cubicBezTo>
                  <a:cubicBezTo>
                    <a:pt x="285" y="212"/>
                    <a:pt x="374" y="153"/>
                    <a:pt x="472" y="143"/>
                  </a:cubicBezTo>
                  <a:cubicBezTo>
                    <a:pt x="491" y="134"/>
                    <a:pt x="511" y="134"/>
                    <a:pt x="531" y="134"/>
                  </a:cubicBezTo>
                  <a:close/>
                  <a:moveTo>
                    <a:pt x="523" y="1"/>
                  </a:moveTo>
                  <a:cubicBezTo>
                    <a:pt x="499" y="1"/>
                    <a:pt x="476" y="2"/>
                    <a:pt x="452" y="6"/>
                  </a:cubicBezTo>
                  <a:cubicBezTo>
                    <a:pt x="315" y="25"/>
                    <a:pt x="197" y="104"/>
                    <a:pt x="119" y="212"/>
                  </a:cubicBezTo>
                  <a:cubicBezTo>
                    <a:pt x="40" y="320"/>
                    <a:pt x="1" y="457"/>
                    <a:pt x="20" y="594"/>
                  </a:cubicBezTo>
                  <a:cubicBezTo>
                    <a:pt x="49" y="722"/>
                    <a:pt x="119" y="850"/>
                    <a:pt x="226" y="928"/>
                  </a:cubicBezTo>
                  <a:lnTo>
                    <a:pt x="2160" y="2341"/>
                  </a:lnTo>
                  <a:cubicBezTo>
                    <a:pt x="2248" y="2410"/>
                    <a:pt x="2356" y="2439"/>
                    <a:pt x="2464" y="2439"/>
                  </a:cubicBezTo>
                  <a:cubicBezTo>
                    <a:pt x="2631" y="2439"/>
                    <a:pt x="2778" y="2371"/>
                    <a:pt x="2876" y="2234"/>
                  </a:cubicBezTo>
                  <a:cubicBezTo>
                    <a:pt x="2964" y="2125"/>
                    <a:pt x="2993" y="1988"/>
                    <a:pt x="2974" y="1851"/>
                  </a:cubicBezTo>
                  <a:cubicBezTo>
                    <a:pt x="2954" y="1723"/>
                    <a:pt x="2876" y="1606"/>
                    <a:pt x="2768" y="1517"/>
                  </a:cubicBezTo>
                  <a:lnTo>
                    <a:pt x="835" y="104"/>
                  </a:lnTo>
                  <a:cubicBezTo>
                    <a:pt x="745" y="39"/>
                    <a:pt x="636" y="1"/>
                    <a:pt x="52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7"/>
            <p:cNvSpPr/>
            <p:nvPr/>
          </p:nvSpPr>
          <p:spPr>
            <a:xfrm>
              <a:off x="5695325" y="1689750"/>
              <a:ext cx="71150" cy="62800"/>
            </a:xfrm>
            <a:custGeom>
              <a:avLst/>
              <a:gdLst/>
              <a:ahLst/>
              <a:cxnLst/>
              <a:rect l="l" t="t" r="r" b="b"/>
              <a:pathLst>
                <a:path w="2846" h="2512" extrusionOk="0">
                  <a:moveTo>
                    <a:pt x="2353" y="1"/>
                  </a:moveTo>
                  <a:cubicBezTo>
                    <a:pt x="2250" y="1"/>
                    <a:pt x="2146" y="36"/>
                    <a:pt x="2061" y="107"/>
                  </a:cubicBezTo>
                  <a:lnTo>
                    <a:pt x="207" y="1727"/>
                  </a:lnTo>
                  <a:cubicBezTo>
                    <a:pt x="20" y="1893"/>
                    <a:pt x="0" y="2178"/>
                    <a:pt x="157" y="2355"/>
                  </a:cubicBezTo>
                  <a:cubicBezTo>
                    <a:pt x="246" y="2462"/>
                    <a:pt x="373" y="2512"/>
                    <a:pt x="501" y="2512"/>
                  </a:cubicBezTo>
                  <a:cubicBezTo>
                    <a:pt x="599" y="2512"/>
                    <a:pt x="707" y="2472"/>
                    <a:pt x="785" y="2403"/>
                  </a:cubicBezTo>
                  <a:lnTo>
                    <a:pt x="2640" y="785"/>
                  </a:lnTo>
                  <a:cubicBezTo>
                    <a:pt x="2826" y="617"/>
                    <a:pt x="2846" y="333"/>
                    <a:pt x="2689" y="146"/>
                  </a:cubicBezTo>
                  <a:cubicBezTo>
                    <a:pt x="2598" y="50"/>
                    <a:pt x="2476" y="1"/>
                    <a:pt x="235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7"/>
            <p:cNvSpPr/>
            <p:nvPr/>
          </p:nvSpPr>
          <p:spPr>
            <a:xfrm>
              <a:off x="5693350" y="1687975"/>
              <a:ext cx="75100" cy="66300"/>
            </a:xfrm>
            <a:custGeom>
              <a:avLst/>
              <a:gdLst/>
              <a:ahLst/>
              <a:cxnLst/>
              <a:rect l="l" t="t" r="r" b="b"/>
              <a:pathLst>
                <a:path w="3004" h="2652" extrusionOk="0">
                  <a:moveTo>
                    <a:pt x="2454" y="139"/>
                  </a:moveTo>
                  <a:cubicBezTo>
                    <a:pt x="2562" y="139"/>
                    <a:pt x="2650" y="188"/>
                    <a:pt x="2719" y="267"/>
                  </a:cubicBezTo>
                  <a:cubicBezTo>
                    <a:pt x="2857" y="424"/>
                    <a:pt x="2837" y="659"/>
                    <a:pt x="2680" y="797"/>
                  </a:cubicBezTo>
                  <a:lnTo>
                    <a:pt x="825" y="2426"/>
                  </a:lnTo>
                  <a:cubicBezTo>
                    <a:pt x="759" y="2483"/>
                    <a:pt x="672" y="2510"/>
                    <a:pt x="584" y="2510"/>
                  </a:cubicBezTo>
                  <a:cubicBezTo>
                    <a:pt x="474" y="2510"/>
                    <a:pt x="362" y="2468"/>
                    <a:pt x="286" y="2386"/>
                  </a:cubicBezTo>
                  <a:cubicBezTo>
                    <a:pt x="148" y="2229"/>
                    <a:pt x="168" y="1984"/>
                    <a:pt x="325" y="1846"/>
                  </a:cubicBezTo>
                  <a:lnTo>
                    <a:pt x="2179" y="228"/>
                  </a:lnTo>
                  <a:cubicBezTo>
                    <a:pt x="2248" y="169"/>
                    <a:pt x="2336" y="139"/>
                    <a:pt x="2434" y="139"/>
                  </a:cubicBezTo>
                  <a:close/>
                  <a:moveTo>
                    <a:pt x="2431" y="0"/>
                  </a:moveTo>
                  <a:cubicBezTo>
                    <a:pt x="2306" y="0"/>
                    <a:pt x="2190" y="48"/>
                    <a:pt x="2091" y="129"/>
                  </a:cubicBezTo>
                  <a:lnTo>
                    <a:pt x="236" y="1748"/>
                  </a:lnTo>
                  <a:cubicBezTo>
                    <a:pt x="31" y="1935"/>
                    <a:pt x="1" y="2259"/>
                    <a:pt x="188" y="2474"/>
                  </a:cubicBezTo>
                  <a:cubicBezTo>
                    <a:pt x="286" y="2583"/>
                    <a:pt x="423" y="2651"/>
                    <a:pt x="580" y="2651"/>
                  </a:cubicBezTo>
                  <a:cubicBezTo>
                    <a:pt x="698" y="2651"/>
                    <a:pt x="816" y="2602"/>
                    <a:pt x="914" y="2524"/>
                  </a:cubicBezTo>
                  <a:lnTo>
                    <a:pt x="2768" y="904"/>
                  </a:lnTo>
                  <a:cubicBezTo>
                    <a:pt x="2984" y="718"/>
                    <a:pt x="3004" y="394"/>
                    <a:pt x="2817" y="178"/>
                  </a:cubicBezTo>
                  <a:cubicBezTo>
                    <a:pt x="2729" y="80"/>
                    <a:pt x="2602" y="12"/>
                    <a:pt x="2464" y="2"/>
                  </a:cubicBezTo>
                  <a:cubicBezTo>
                    <a:pt x="2453" y="1"/>
                    <a:pt x="2442" y="0"/>
                    <a:pt x="243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7"/>
            <p:cNvSpPr/>
            <p:nvPr/>
          </p:nvSpPr>
          <p:spPr>
            <a:xfrm>
              <a:off x="5781425" y="1746300"/>
              <a:ext cx="87875" cy="43300"/>
            </a:xfrm>
            <a:custGeom>
              <a:avLst/>
              <a:gdLst/>
              <a:ahLst/>
              <a:cxnLst/>
              <a:rect l="l" t="t" r="r" b="b"/>
              <a:pathLst>
                <a:path w="3515" h="1732" extrusionOk="0">
                  <a:moveTo>
                    <a:pt x="3009" y="0"/>
                  </a:moveTo>
                  <a:cubicBezTo>
                    <a:pt x="2962" y="0"/>
                    <a:pt x="2914" y="8"/>
                    <a:pt x="2866" y="24"/>
                  </a:cubicBezTo>
                  <a:lnTo>
                    <a:pt x="364" y="868"/>
                  </a:lnTo>
                  <a:cubicBezTo>
                    <a:pt x="354" y="868"/>
                    <a:pt x="344" y="878"/>
                    <a:pt x="335" y="878"/>
                  </a:cubicBezTo>
                  <a:cubicBezTo>
                    <a:pt x="109" y="976"/>
                    <a:pt x="1" y="1221"/>
                    <a:pt x="89" y="1447"/>
                  </a:cubicBezTo>
                  <a:cubicBezTo>
                    <a:pt x="158" y="1624"/>
                    <a:pt x="324" y="1731"/>
                    <a:pt x="501" y="1731"/>
                  </a:cubicBezTo>
                  <a:cubicBezTo>
                    <a:pt x="551" y="1731"/>
                    <a:pt x="599" y="1731"/>
                    <a:pt x="649" y="1712"/>
                  </a:cubicBezTo>
                  <a:lnTo>
                    <a:pt x="3151" y="868"/>
                  </a:lnTo>
                  <a:cubicBezTo>
                    <a:pt x="3386" y="789"/>
                    <a:pt x="3514" y="534"/>
                    <a:pt x="3436" y="298"/>
                  </a:cubicBezTo>
                  <a:cubicBezTo>
                    <a:pt x="3373" y="118"/>
                    <a:pt x="3197" y="0"/>
                    <a:pt x="30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7"/>
            <p:cNvSpPr/>
            <p:nvPr/>
          </p:nvSpPr>
          <p:spPr>
            <a:xfrm>
              <a:off x="5779700" y="1744575"/>
              <a:ext cx="91300" cy="46750"/>
            </a:xfrm>
            <a:custGeom>
              <a:avLst/>
              <a:gdLst/>
              <a:ahLst/>
              <a:cxnLst/>
              <a:rect l="l" t="t" r="r" b="b"/>
              <a:pathLst>
                <a:path w="3652" h="1870" extrusionOk="0">
                  <a:moveTo>
                    <a:pt x="3082" y="132"/>
                  </a:moveTo>
                  <a:cubicBezTo>
                    <a:pt x="3141" y="132"/>
                    <a:pt x="3200" y="142"/>
                    <a:pt x="3249" y="171"/>
                  </a:cubicBezTo>
                  <a:cubicBezTo>
                    <a:pt x="3337" y="221"/>
                    <a:pt x="3406" y="299"/>
                    <a:pt x="3446" y="397"/>
                  </a:cubicBezTo>
                  <a:cubicBezTo>
                    <a:pt x="3505" y="594"/>
                    <a:pt x="3396" y="809"/>
                    <a:pt x="3200" y="878"/>
                  </a:cubicBezTo>
                  <a:lnTo>
                    <a:pt x="698" y="1722"/>
                  </a:lnTo>
                  <a:cubicBezTo>
                    <a:pt x="663" y="1733"/>
                    <a:pt x="627" y="1738"/>
                    <a:pt x="590" y="1738"/>
                  </a:cubicBezTo>
                  <a:cubicBezTo>
                    <a:pt x="432" y="1738"/>
                    <a:pt x="273" y="1640"/>
                    <a:pt x="217" y="1496"/>
                  </a:cubicBezTo>
                  <a:cubicBezTo>
                    <a:pt x="148" y="1300"/>
                    <a:pt x="236" y="1084"/>
                    <a:pt x="423" y="1006"/>
                  </a:cubicBezTo>
                  <a:cubicBezTo>
                    <a:pt x="433" y="1006"/>
                    <a:pt x="443" y="995"/>
                    <a:pt x="463" y="995"/>
                  </a:cubicBezTo>
                  <a:lnTo>
                    <a:pt x="2964" y="152"/>
                  </a:lnTo>
                  <a:cubicBezTo>
                    <a:pt x="3004" y="142"/>
                    <a:pt x="3043" y="132"/>
                    <a:pt x="3082" y="132"/>
                  </a:cubicBezTo>
                  <a:close/>
                  <a:moveTo>
                    <a:pt x="3076" y="1"/>
                  </a:moveTo>
                  <a:cubicBezTo>
                    <a:pt x="3021" y="1"/>
                    <a:pt x="2967" y="9"/>
                    <a:pt x="2916" y="24"/>
                  </a:cubicBezTo>
                  <a:lnTo>
                    <a:pt x="413" y="868"/>
                  </a:lnTo>
                  <a:cubicBezTo>
                    <a:pt x="404" y="878"/>
                    <a:pt x="393" y="878"/>
                    <a:pt x="374" y="888"/>
                  </a:cubicBezTo>
                  <a:cubicBezTo>
                    <a:pt x="119" y="995"/>
                    <a:pt x="1" y="1280"/>
                    <a:pt x="99" y="1536"/>
                  </a:cubicBezTo>
                  <a:cubicBezTo>
                    <a:pt x="168" y="1732"/>
                    <a:pt x="364" y="1869"/>
                    <a:pt x="570" y="1869"/>
                  </a:cubicBezTo>
                  <a:cubicBezTo>
                    <a:pt x="629" y="1869"/>
                    <a:pt x="688" y="1859"/>
                    <a:pt x="737" y="1839"/>
                  </a:cubicBezTo>
                  <a:lnTo>
                    <a:pt x="3239" y="995"/>
                  </a:lnTo>
                  <a:cubicBezTo>
                    <a:pt x="3514" y="908"/>
                    <a:pt x="3651" y="613"/>
                    <a:pt x="3563" y="348"/>
                  </a:cubicBezTo>
                  <a:cubicBezTo>
                    <a:pt x="3524" y="221"/>
                    <a:pt x="3426" y="112"/>
                    <a:pt x="3308" y="53"/>
                  </a:cubicBezTo>
                  <a:cubicBezTo>
                    <a:pt x="3238" y="18"/>
                    <a:pt x="3157" y="1"/>
                    <a:pt x="307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7"/>
            <p:cNvSpPr/>
            <p:nvPr/>
          </p:nvSpPr>
          <p:spPr>
            <a:xfrm>
              <a:off x="5960525" y="1581950"/>
              <a:ext cx="66000" cy="73950"/>
            </a:xfrm>
            <a:custGeom>
              <a:avLst/>
              <a:gdLst/>
              <a:ahLst/>
              <a:cxnLst/>
              <a:rect l="l" t="t" r="r" b="b"/>
              <a:pathLst>
                <a:path w="2640" h="2958" extrusionOk="0">
                  <a:moveTo>
                    <a:pt x="2130" y="1"/>
                  </a:moveTo>
                  <a:cubicBezTo>
                    <a:pt x="1977" y="1"/>
                    <a:pt x="1827" y="84"/>
                    <a:pt x="1747" y="229"/>
                  </a:cubicBezTo>
                  <a:cubicBezTo>
                    <a:pt x="1325" y="955"/>
                    <a:pt x="805" y="1613"/>
                    <a:pt x="197" y="2192"/>
                  </a:cubicBezTo>
                  <a:cubicBezTo>
                    <a:pt x="10" y="2358"/>
                    <a:pt x="1" y="2643"/>
                    <a:pt x="167" y="2820"/>
                  </a:cubicBezTo>
                  <a:cubicBezTo>
                    <a:pt x="256" y="2908"/>
                    <a:pt x="373" y="2957"/>
                    <a:pt x="491" y="2957"/>
                  </a:cubicBezTo>
                  <a:cubicBezTo>
                    <a:pt x="609" y="2957"/>
                    <a:pt x="717" y="2918"/>
                    <a:pt x="795" y="2840"/>
                  </a:cubicBezTo>
                  <a:cubicBezTo>
                    <a:pt x="1482" y="2201"/>
                    <a:pt x="2061" y="1475"/>
                    <a:pt x="2522" y="661"/>
                  </a:cubicBezTo>
                  <a:cubicBezTo>
                    <a:pt x="2640" y="455"/>
                    <a:pt x="2561" y="180"/>
                    <a:pt x="2345" y="62"/>
                  </a:cubicBezTo>
                  <a:cubicBezTo>
                    <a:pt x="2278" y="21"/>
                    <a:pt x="2204" y="1"/>
                    <a:pt x="2130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7"/>
            <p:cNvSpPr/>
            <p:nvPr/>
          </p:nvSpPr>
          <p:spPr>
            <a:xfrm>
              <a:off x="5960025" y="1580300"/>
              <a:ext cx="67000" cy="77300"/>
            </a:xfrm>
            <a:custGeom>
              <a:avLst/>
              <a:gdLst/>
              <a:ahLst/>
              <a:cxnLst/>
              <a:rect l="l" t="t" r="r" b="b"/>
              <a:pathLst>
                <a:path w="2680" h="3092" extrusionOk="0">
                  <a:moveTo>
                    <a:pt x="2150" y="128"/>
                  </a:moveTo>
                  <a:cubicBezTo>
                    <a:pt x="2219" y="128"/>
                    <a:pt x="2278" y="148"/>
                    <a:pt x="2336" y="178"/>
                  </a:cubicBezTo>
                  <a:cubicBezTo>
                    <a:pt x="2424" y="236"/>
                    <a:pt x="2493" y="315"/>
                    <a:pt x="2513" y="413"/>
                  </a:cubicBezTo>
                  <a:cubicBezTo>
                    <a:pt x="2542" y="511"/>
                    <a:pt x="2533" y="609"/>
                    <a:pt x="2483" y="697"/>
                  </a:cubicBezTo>
                  <a:cubicBezTo>
                    <a:pt x="2022" y="1502"/>
                    <a:pt x="1453" y="2228"/>
                    <a:pt x="776" y="2856"/>
                  </a:cubicBezTo>
                  <a:cubicBezTo>
                    <a:pt x="706" y="2921"/>
                    <a:pt x="612" y="2953"/>
                    <a:pt x="518" y="2953"/>
                  </a:cubicBezTo>
                  <a:cubicBezTo>
                    <a:pt x="413" y="2953"/>
                    <a:pt x="309" y="2914"/>
                    <a:pt x="236" y="2837"/>
                  </a:cubicBezTo>
                  <a:cubicBezTo>
                    <a:pt x="167" y="2768"/>
                    <a:pt x="128" y="2670"/>
                    <a:pt x="138" y="2572"/>
                  </a:cubicBezTo>
                  <a:cubicBezTo>
                    <a:pt x="138" y="2464"/>
                    <a:pt x="187" y="2376"/>
                    <a:pt x="256" y="2307"/>
                  </a:cubicBezTo>
                  <a:cubicBezTo>
                    <a:pt x="874" y="1728"/>
                    <a:pt x="1404" y="1061"/>
                    <a:pt x="1816" y="324"/>
                  </a:cubicBezTo>
                  <a:cubicBezTo>
                    <a:pt x="1875" y="236"/>
                    <a:pt x="1953" y="167"/>
                    <a:pt x="2051" y="148"/>
                  </a:cubicBezTo>
                  <a:cubicBezTo>
                    <a:pt x="2081" y="138"/>
                    <a:pt x="2121" y="128"/>
                    <a:pt x="2150" y="128"/>
                  </a:cubicBezTo>
                  <a:close/>
                  <a:moveTo>
                    <a:pt x="2153" y="1"/>
                  </a:moveTo>
                  <a:cubicBezTo>
                    <a:pt x="2107" y="1"/>
                    <a:pt x="2059" y="7"/>
                    <a:pt x="2012" y="21"/>
                  </a:cubicBezTo>
                  <a:cubicBezTo>
                    <a:pt x="1885" y="60"/>
                    <a:pt x="1777" y="138"/>
                    <a:pt x="1708" y="256"/>
                  </a:cubicBezTo>
                  <a:cubicBezTo>
                    <a:pt x="1296" y="982"/>
                    <a:pt x="776" y="1639"/>
                    <a:pt x="167" y="2208"/>
                  </a:cubicBezTo>
                  <a:cubicBezTo>
                    <a:pt x="69" y="2297"/>
                    <a:pt x="10" y="2424"/>
                    <a:pt x="1" y="2562"/>
                  </a:cubicBezTo>
                  <a:cubicBezTo>
                    <a:pt x="1" y="2699"/>
                    <a:pt x="50" y="2827"/>
                    <a:pt x="138" y="2925"/>
                  </a:cubicBezTo>
                  <a:cubicBezTo>
                    <a:pt x="236" y="3033"/>
                    <a:pt x="374" y="3092"/>
                    <a:pt x="511" y="3092"/>
                  </a:cubicBezTo>
                  <a:cubicBezTo>
                    <a:pt x="649" y="3092"/>
                    <a:pt x="766" y="3043"/>
                    <a:pt x="864" y="2954"/>
                  </a:cubicBezTo>
                  <a:cubicBezTo>
                    <a:pt x="1551" y="2317"/>
                    <a:pt x="2130" y="1580"/>
                    <a:pt x="2592" y="766"/>
                  </a:cubicBezTo>
                  <a:cubicBezTo>
                    <a:pt x="2660" y="649"/>
                    <a:pt x="2680" y="511"/>
                    <a:pt x="2640" y="374"/>
                  </a:cubicBezTo>
                  <a:cubicBezTo>
                    <a:pt x="2611" y="246"/>
                    <a:pt x="2523" y="138"/>
                    <a:pt x="2405" y="69"/>
                  </a:cubicBezTo>
                  <a:cubicBezTo>
                    <a:pt x="2327" y="24"/>
                    <a:pt x="2242" y="1"/>
                    <a:pt x="215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1" name="Google Shape;1331;p7"/>
          <p:cNvGrpSpPr/>
          <p:nvPr/>
        </p:nvGrpSpPr>
        <p:grpSpPr>
          <a:xfrm>
            <a:off x="254675" y="3086271"/>
            <a:ext cx="1556085" cy="1704769"/>
            <a:chOff x="66150" y="67346"/>
            <a:chExt cx="1556085" cy="1704769"/>
          </a:xfrm>
        </p:grpSpPr>
        <p:sp>
          <p:nvSpPr>
            <p:cNvPr id="1332" name="Google Shape;1332;p7"/>
            <p:cNvSpPr/>
            <p:nvPr/>
          </p:nvSpPr>
          <p:spPr>
            <a:xfrm>
              <a:off x="75015" y="224782"/>
              <a:ext cx="1538355" cy="1538580"/>
            </a:xfrm>
            <a:custGeom>
              <a:avLst/>
              <a:gdLst/>
              <a:ahLst/>
              <a:cxnLst/>
              <a:rect l="l" t="t" r="r" b="b"/>
              <a:pathLst>
                <a:path w="13709" h="13711" extrusionOk="0">
                  <a:moveTo>
                    <a:pt x="6859" y="1924"/>
                  </a:moveTo>
                  <a:cubicBezTo>
                    <a:pt x="9578" y="1924"/>
                    <a:pt x="11785" y="4142"/>
                    <a:pt x="11785" y="6861"/>
                  </a:cubicBezTo>
                  <a:cubicBezTo>
                    <a:pt x="11785" y="9578"/>
                    <a:pt x="9578" y="11787"/>
                    <a:pt x="6859" y="11787"/>
                  </a:cubicBezTo>
                  <a:cubicBezTo>
                    <a:pt x="4131" y="11787"/>
                    <a:pt x="1924" y="9578"/>
                    <a:pt x="1924" y="6861"/>
                  </a:cubicBezTo>
                  <a:cubicBezTo>
                    <a:pt x="1924" y="4142"/>
                    <a:pt x="4131" y="1924"/>
                    <a:pt x="6859" y="1924"/>
                  </a:cubicBezTo>
                  <a:close/>
                  <a:moveTo>
                    <a:pt x="6859" y="1"/>
                  </a:moveTo>
                  <a:cubicBezTo>
                    <a:pt x="3071" y="1"/>
                    <a:pt x="0" y="3073"/>
                    <a:pt x="0" y="6861"/>
                  </a:cubicBezTo>
                  <a:cubicBezTo>
                    <a:pt x="0" y="10638"/>
                    <a:pt x="3071" y="13710"/>
                    <a:pt x="6859" y="13710"/>
                  </a:cubicBezTo>
                  <a:cubicBezTo>
                    <a:pt x="10638" y="13710"/>
                    <a:pt x="13709" y="10638"/>
                    <a:pt x="13709" y="6861"/>
                  </a:cubicBezTo>
                  <a:cubicBezTo>
                    <a:pt x="13709" y="3073"/>
                    <a:pt x="10638" y="1"/>
                    <a:pt x="68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7"/>
            <p:cNvSpPr/>
            <p:nvPr/>
          </p:nvSpPr>
          <p:spPr>
            <a:xfrm>
              <a:off x="66150" y="216029"/>
              <a:ext cx="1556085" cy="1556085"/>
            </a:xfrm>
            <a:custGeom>
              <a:avLst/>
              <a:gdLst/>
              <a:ahLst/>
              <a:cxnLst/>
              <a:rect l="l" t="t" r="r" b="b"/>
              <a:pathLst>
                <a:path w="13867" h="13867" extrusionOk="0">
                  <a:moveTo>
                    <a:pt x="6938" y="2081"/>
                  </a:moveTo>
                  <a:cubicBezTo>
                    <a:pt x="9607" y="2081"/>
                    <a:pt x="11786" y="4259"/>
                    <a:pt x="11786" y="6939"/>
                  </a:cubicBezTo>
                  <a:cubicBezTo>
                    <a:pt x="11786" y="9608"/>
                    <a:pt x="9607" y="11786"/>
                    <a:pt x="6938" y="11786"/>
                  </a:cubicBezTo>
                  <a:cubicBezTo>
                    <a:pt x="4260" y="11786"/>
                    <a:pt x="2081" y="9608"/>
                    <a:pt x="2081" y="6939"/>
                  </a:cubicBezTo>
                  <a:cubicBezTo>
                    <a:pt x="2081" y="4259"/>
                    <a:pt x="4260" y="2081"/>
                    <a:pt x="6938" y="2081"/>
                  </a:cubicBezTo>
                  <a:close/>
                  <a:moveTo>
                    <a:pt x="6938" y="1924"/>
                  </a:moveTo>
                  <a:cubicBezTo>
                    <a:pt x="4171" y="1924"/>
                    <a:pt x="1924" y="4171"/>
                    <a:pt x="1924" y="6939"/>
                  </a:cubicBezTo>
                  <a:cubicBezTo>
                    <a:pt x="1924" y="9696"/>
                    <a:pt x="4171" y="11943"/>
                    <a:pt x="6938" y="11943"/>
                  </a:cubicBezTo>
                  <a:cubicBezTo>
                    <a:pt x="9696" y="11943"/>
                    <a:pt x="11943" y="9696"/>
                    <a:pt x="11943" y="6939"/>
                  </a:cubicBezTo>
                  <a:cubicBezTo>
                    <a:pt x="11943" y="4171"/>
                    <a:pt x="9696" y="1924"/>
                    <a:pt x="6938" y="1924"/>
                  </a:cubicBezTo>
                  <a:close/>
                  <a:moveTo>
                    <a:pt x="6938" y="157"/>
                  </a:moveTo>
                  <a:cubicBezTo>
                    <a:pt x="10667" y="157"/>
                    <a:pt x="13709" y="3199"/>
                    <a:pt x="13709" y="6939"/>
                  </a:cubicBezTo>
                  <a:cubicBezTo>
                    <a:pt x="13709" y="10677"/>
                    <a:pt x="10667" y="13710"/>
                    <a:pt x="6938" y="13710"/>
                  </a:cubicBezTo>
                  <a:cubicBezTo>
                    <a:pt x="3200" y="13710"/>
                    <a:pt x="158" y="10677"/>
                    <a:pt x="158" y="6939"/>
                  </a:cubicBezTo>
                  <a:cubicBezTo>
                    <a:pt x="158" y="3199"/>
                    <a:pt x="3200" y="157"/>
                    <a:pt x="6938" y="157"/>
                  </a:cubicBezTo>
                  <a:close/>
                  <a:moveTo>
                    <a:pt x="6938" y="0"/>
                  </a:moveTo>
                  <a:cubicBezTo>
                    <a:pt x="3111" y="0"/>
                    <a:pt x="1" y="3112"/>
                    <a:pt x="1" y="6939"/>
                  </a:cubicBezTo>
                  <a:cubicBezTo>
                    <a:pt x="1" y="10756"/>
                    <a:pt x="3111" y="13867"/>
                    <a:pt x="6938" y="13867"/>
                  </a:cubicBezTo>
                  <a:cubicBezTo>
                    <a:pt x="10756" y="13867"/>
                    <a:pt x="13866" y="10756"/>
                    <a:pt x="13866" y="6939"/>
                  </a:cubicBezTo>
                  <a:cubicBezTo>
                    <a:pt x="13866" y="3112"/>
                    <a:pt x="10756" y="0"/>
                    <a:pt x="693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7"/>
            <p:cNvSpPr/>
            <p:nvPr/>
          </p:nvSpPr>
          <p:spPr>
            <a:xfrm>
              <a:off x="75015" y="76210"/>
              <a:ext cx="1538355" cy="1538468"/>
            </a:xfrm>
            <a:custGeom>
              <a:avLst/>
              <a:gdLst/>
              <a:ahLst/>
              <a:cxnLst/>
              <a:rect l="l" t="t" r="r" b="b"/>
              <a:pathLst>
                <a:path w="13709" h="13710" extrusionOk="0">
                  <a:moveTo>
                    <a:pt x="6859" y="1924"/>
                  </a:moveTo>
                  <a:cubicBezTo>
                    <a:pt x="9578" y="1924"/>
                    <a:pt x="11785" y="4142"/>
                    <a:pt x="11785" y="6859"/>
                  </a:cubicBezTo>
                  <a:cubicBezTo>
                    <a:pt x="11785" y="9578"/>
                    <a:pt x="9578" y="11786"/>
                    <a:pt x="6859" y="11786"/>
                  </a:cubicBezTo>
                  <a:cubicBezTo>
                    <a:pt x="4131" y="11786"/>
                    <a:pt x="1924" y="9578"/>
                    <a:pt x="1924" y="6859"/>
                  </a:cubicBezTo>
                  <a:cubicBezTo>
                    <a:pt x="1924" y="4142"/>
                    <a:pt x="4131" y="1924"/>
                    <a:pt x="6859" y="1924"/>
                  </a:cubicBezTo>
                  <a:close/>
                  <a:moveTo>
                    <a:pt x="6859" y="1"/>
                  </a:moveTo>
                  <a:cubicBezTo>
                    <a:pt x="3071" y="1"/>
                    <a:pt x="0" y="3072"/>
                    <a:pt x="0" y="6859"/>
                  </a:cubicBezTo>
                  <a:cubicBezTo>
                    <a:pt x="0" y="10638"/>
                    <a:pt x="3071" y="13709"/>
                    <a:pt x="6859" y="13709"/>
                  </a:cubicBezTo>
                  <a:cubicBezTo>
                    <a:pt x="10638" y="13709"/>
                    <a:pt x="13709" y="10638"/>
                    <a:pt x="13709" y="6859"/>
                  </a:cubicBezTo>
                  <a:cubicBezTo>
                    <a:pt x="13709" y="3072"/>
                    <a:pt x="10638" y="1"/>
                    <a:pt x="68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7"/>
            <p:cNvSpPr/>
            <p:nvPr/>
          </p:nvSpPr>
          <p:spPr>
            <a:xfrm>
              <a:off x="66150" y="67346"/>
              <a:ext cx="1556085" cy="1556085"/>
            </a:xfrm>
            <a:custGeom>
              <a:avLst/>
              <a:gdLst/>
              <a:ahLst/>
              <a:cxnLst/>
              <a:rect l="l" t="t" r="r" b="b"/>
              <a:pathLst>
                <a:path w="13867" h="13867" extrusionOk="0">
                  <a:moveTo>
                    <a:pt x="6938" y="2081"/>
                  </a:moveTo>
                  <a:cubicBezTo>
                    <a:pt x="9607" y="2081"/>
                    <a:pt x="11786" y="4260"/>
                    <a:pt x="11786" y="6938"/>
                  </a:cubicBezTo>
                  <a:cubicBezTo>
                    <a:pt x="11786" y="9608"/>
                    <a:pt x="9607" y="11786"/>
                    <a:pt x="6938" y="11786"/>
                  </a:cubicBezTo>
                  <a:cubicBezTo>
                    <a:pt x="4260" y="11786"/>
                    <a:pt x="2081" y="9608"/>
                    <a:pt x="2081" y="6938"/>
                  </a:cubicBezTo>
                  <a:cubicBezTo>
                    <a:pt x="2081" y="4260"/>
                    <a:pt x="4260" y="2081"/>
                    <a:pt x="6938" y="2081"/>
                  </a:cubicBezTo>
                  <a:close/>
                  <a:moveTo>
                    <a:pt x="6938" y="1924"/>
                  </a:moveTo>
                  <a:cubicBezTo>
                    <a:pt x="4171" y="1924"/>
                    <a:pt x="1924" y="4171"/>
                    <a:pt x="1924" y="6938"/>
                  </a:cubicBezTo>
                  <a:cubicBezTo>
                    <a:pt x="1924" y="9696"/>
                    <a:pt x="4171" y="11943"/>
                    <a:pt x="6938" y="11943"/>
                  </a:cubicBezTo>
                  <a:cubicBezTo>
                    <a:pt x="9696" y="11943"/>
                    <a:pt x="11943" y="9696"/>
                    <a:pt x="11943" y="6938"/>
                  </a:cubicBezTo>
                  <a:cubicBezTo>
                    <a:pt x="11943" y="4171"/>
                    <a:pt x="9696" y="1924"/>
                    <a:pt x="6938" y="1924"/>
                  </a:cubicBezTo>
                  <a:close/>
                  <a:moveTo>
                    <a:pt x="6938" y="158"/>
                  </a:moveTo>
                  <a:cubicBezTo>
                    <a:pt x="10667" y="158"/>
                    <a:pt x="13709" y="3200"/>
                    <a:pt x="13709" y="6938"/>
                  </a:cubicBezTo>
                  <a:cubicBezTo>
                    <a:pt x="13709" y="10678"/>
                    <a:pt x="10667" y="13710"/>
                    <a:pt x="6938" y="13710"/>
                  </a:cubicBezTo>
                  <a:cubicBezTo>
                    <a:pt x="3200" y="13710"/>
                    <a:pt x="158" y="10678"/>
                    <a:pt x="158" y="6938"/>
                  </a:cubicBezTo>
                  <a:cubicBezTo>
                    <a:pt x="158" y="3200"/>
                    <a:pt x="3200" y="158"/>
                    <a:pt x="6938" y="158"/>
                  </a:cubicBezTo>
                  <a:close/>
                  <a:moveTo>
                    <a:pt x="6938" y="1"/>
                  </a:moveTo>
                  <a:cubicBezTo>
                    <a:pt x="3111" y="1"/>
                    <a:pt x="1" y="3111"/>
                    <a:pt x="1" y="6938"/>
                  </a:cubicBezTo>
                  <a:cubicBezTo>
                    <a:pt x="1" y="10756"/>
                    <a:pt x="3111" y="13867"/>
                    <a:pt x="6938" y="13867"/>
                  </a:cubicBezTo>
                  <a:cubicBezTo>
                    <a:pt x="10756" y="13867"/>
                    <a:pt x="13866" y="10756"/>
                    <a:pt x="13866" y="6938"/>
                  </a:cubicBezTo>
                  <a:cubicBezTo>
                    <a:pt x="13866" y="3111"/>
                    <a:pt x="10756" y="1"/>
                    <a:pt x="693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6" name="Google Shape;1336;p7"/>
          <p:cNvSpPr/>
          <p:nvPr/>
        </p:nvSpPr>
        <p:spPr>
          <a:xfrm>
            <a:off x="3497524" y="629625"/>
            <a:ext cx="5187300" cy="42024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7"/>
          <p:cNvSpPr/>
          <p:nvPr/>
        </p:nvSpPr>
        <p:spPr>
          <a:xfrm>
            <a:off x="3368398" y="511050"/>
            <a:ext cx="5187300" cy="4202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7"/>
          <p:cNvSpPr/>
          <p:nvPr/>
        </p:nvSpPr>
        <p:spPr>
          <a:xfrm>
            <a:off x="3368365" y="511050"/>
            <a:ext cx="5187300" cy="2979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7"/>
          <p:cNvSpPr/>
          <p:nvPr/>
        </p:nvSpPr>
        <p:spPr>
          <a:xfrm>
            <a:off x="3217159" y="374500"/>
            <a:ext cx="5187300" cy="42024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7"/>
          <p:cNvSpPr/>
          <p:nvPr/>
        </p:nvSpPr>
        <p:spPr>
          <a:xfrm>
            <a:off x="3217125" y="374500"/>
            <a:ext cx="5187300" cy="2979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7"/>
          <p:cNvSpPr/>
          <p:nvPr/>
        </p:nvSpPr>
        <p:spPr>
          <a:xfrm>
            <a:off x="3395050" y="476000"/>
            <a:ext cx="108300" cy="1083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7"/>
          <p:cNvSpPr/>
          <p:nvPr/>
        </p:nvSpPr>
        <p:spPr>
          <a:xfrm>
            <a:off x="3604825" y="476000"/>
            <a:ext cx="108300" cy="1083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7"/>
          <p:cNvSpPr/>
          <p:nvPr/>
        </p:nvSpPr>
        <p:spPr>
          <a:xfrm>
            <a:off x="3814600" y="476000"/>
            <a:ext cx="108300" cy="1083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7"/>
          <p:cNvSpPr/>
          <p:nvPr/>
        </p:nvSpPr>
        <p:spPr>
          <a:xfrm>
            <a:off x="659597" y="1481936"/>
            <a:ext cx="3404100" cy="23217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7"/>
          <p:cNvSpPr/>
          <p:nvPr/>
        </p:nvSpPr>
        <p:spPr>
          <a:xfrm>
            <a:off x="524775" y="1339864"/>
            <a:ext cx="3404100" cy="23217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7"/>
          <p:cNvSpPr/>
          <p:nvPr/>
        </p:nvSpPr>
        <p:spPr>
          <a:xfrm>
            <a:off x="524750" y="1339864"/>
            <a:ext cx="3404100" cy="2979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7"/>
          <p:cNvSpPr/>
          <p:nvPr/>
        </p:nvSpPr>
        <p:spPr>
          <a:xfrm>
            <a:off x="3217125" y="1431214"/>
            <a:ext cx="595500" cy="1152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7"/>
          <p:cNvSpPr txBox="1">
            <a:spLocks noGrp="1"/>
          </p:cNvSpPr>
          <p:nvPr>
            <p:ph type="title"/>
          </p:nvPr>
        </p:nvSpPr>
        <p:spPr>
          <a:xfrm>
            <a:off x="875625" y="1959175"/>
            <a:ext cx="2638200" cy="13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49" name="Google Shape;1349;p7"/>
          <p:cNvSpPr txBox="1">
            <a:spLocks noGrp="1"/>
          </p:cNvSpPr>
          <p:nvPr>
            <p:ph type="body" idx="1"/>
          </p:nvPr>
        </p:nvSpPr>
        <p:spPr>
          <a:xfrm>
            <a:off x="4276325" y="982050"/>
            <a:ext cx="39663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naheim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1" name="Google Shape;1351;p8"/>
          <p:cNvGrpSpPr/>
          <p:nvPr/>
        </p:nvGrpSpPr>
        <p:grpSpPr>
          <a:xfrm>
            <a:off x="0" y="-24225"/>
            <a:ext cx="9193750" cy="5257725"/>
            <a:chOff x="0" y="-24225"/>
            <a:chExt cx="9193750" cy="5257725"/>
          </a:xfrm>
        </p:grpSpPr>
        <p:sp>
          <p:nvSpPr>
            <p:cNvPr id="1352" name="Google Shape;1352;p8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53" name="Google Shape;1353;p8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54" name="Google Shape;1354;p8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55" name="Google Shape;1355;p8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56" name="Google Shape;1356;p8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57" name="Google Shape;1357;p8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58" name="Google Shape;1358;p8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59" name="Google Shape;1359;p8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60" name="Google Shape;1360;p8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61" name="Google Shape;1361;p8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62" name="Google Shape;1362;p8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63" name="Google Shape;1363;p8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64" name="Google Shape;1364;p8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65" name="Google Shape;1365;p8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66" name="Google Shape;1366;p8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67" name="Google Shape;1367;p8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68" name="Google Shape;1368;p8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69" name="Google Shape;1369;p8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70" name="Google Shape;1370;p8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71" name="Google Shape;1371;p8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72" name="Google Shape;1372;p8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73" name="Google Shape;1373;p8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74" name="Google Shape;1374;p8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75" name="Google Shape;1375;p8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76" name="Google Shape;1376;p8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77" name="Google Shape;1377;p8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78" name="Google Shape;1378;p8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1379" name="Google Shape;1379;p8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1380" name="Google Shape;1380;p8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8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8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8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8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5" name="Google Shape;1385;p8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6" name="Google Shape;1386;p8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7" name="Google Shape;1387;p8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8" name="Google Shape;1388;p8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9" name="Google Shape;1389;p8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0" name="Google Shape;1390;p8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1" name="Google Shape;1391;p8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2" name="Google Shape;1392;p8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3" name="Google Shape;1393;p8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4" name="Google Shape;1394;p8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5" name="Google Shape;1395;p8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6" name="Google Shape;1396;p8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7" name="Google Shape;1397;p8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8" name="Google Shape;1398;p8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9" name="Google Shape;1399;p8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0" name="Google Shape;1400;p8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1" name="Google Shape;1401;p8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2" name="Google Shape;1402;p8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3" name="Google Shape;1403;p8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4" name="Google Shape;1404;p8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5" name="Google Shape;1405;p8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6" name="Google Shape;1406;p8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407" name="Google Shape;1407;p8"/>
          <p:cNvGrpSpPr/>
          <p:nvPr/>
        </p:nvGrpSpPr>
        <p:grpSpPr>
          <a:xfrm>
            <a:off x="-693668" y="1795727"/>
            <a:ext cx="2153989" cy="4314973"/>
            <a:chOff x="4607800" y="1290325"/>
            <a:chExt cx="523550" cy="1048800"/>
          </a:xfrm>
        </p:grpSpPr>
        <p:sp>
          <p:nvSpPr>
            <p:cNvPr id="1408" name="Google Shape;1408;p8"/>
            <p:cNvSpPr/>
            <p:nvPr/>
          </p:nvSpPr>
          <p:spPr>
            <a:xfrm>
              <a:off x="4609750" y="1292050"/>
              <a:ext cx="519875" cy="1045375"/>
            </a:xfrm>
            <a:custGeom>
              <a:avLst/>
              <a:gdLst/>
              <a:ahLst/>
              <a:cxnLst/>
              <a:rect l="l" t="t" r="r" b="b"/>
              <a:pathLst>
                <a:path w="20795" h="41815" extrusionOk="0">
                  <a:moveTo>
                    <a:pt x="1" y="0"/>
                  </a:moveTo>
                  <a:lnTo>
                    <a:pt x="1" y="41814"/>
                  </a:lnTo>
                  <a:lnTo>
                    <a:pt x="20794" y="41814"/>
                  </a:lnTo>
                  <a:lnTo>
                    <a:pt x="207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8"/>
            <p:cNvSpPr/>
            <p:nvPr/>
          </p:nvSpPr>
          <p:spPr>
            <a:xfrm>
              <a:off x="4607800" y="1290325"/>
              <a:ext cx="523550" cy="1048800"/>
            </a:xfrm>
            <a:custGeom>
              <a:avLst/>
              <a:gdLst/>
              <a:ahLst/>
              <a:cxnLst/>
              <a:rect l="l" t="t" r="r" b="b"/>
              <a:pathLst>
                <a:path w="20942" h="41952" extrusionOk="0">
                  <a:moveTo>
                    <a:pt x="20804" y="138"/>
                  </a:moveTo>
                  <a:lnTo>
                    <a:pt x="20804" y="41805"/>
                  </a:lnTo>
                  <a:lnTo>
                    <a:pt x="147" y="41805"/>
                  </a:lnTo>
                  <a:lnTo>
                    <a:pt x="147" y="138"/>
                  </a:lnTo>
                  <a:close/>
                  <a:moveTo>
                    <a:pt x="79" y="1"/>
                  </a:moveTo>
                  <a:cubicBezTo>
                    <a:pt x="39" y="1"/>
                    <a:pt x="0" y="30"/>
                    <a:pt x="0" y="69"/>
                  </a:cubicBezTo>
                  <a:lnTo>
                    <a:pt x="0" y="41883"/>
                  </a:lnTo>
                  <a:cubicBezTo>
                    <a:pt x="0" y="41922"/>
                    <a:pt x="39" y="41952"/>
                    <a:pt x="79" y="41952"/>
                  </a:cubicBezTo>
                  <a:lnTo>
                    <a:pt x="20872" y="41952"/>
                  </a:lnTo>
                  <a:cubicBezTo>
                    <a:pt x="20911" y="41952"/>
                    <a:pt x="20941" y="41922"/>
                    <a:pt x="20941" y="41883"/>
                  </a:cubicBezTo>
                  <a:lnTo>
                    <a:pt x="20941" y="69"/>
                  </a:lnTo>
                  <a:cubicBezTo>
                    <a:pt x="20941" y="30"/>
                    <a:pt x="20911" y="1"/>
                    <a:pt x="20872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8"/>
            <p:cNvSpPr/>
            <p:nvPr/>
          </p:nvSpPr>
          <p:spPr>
            <a:xfrm>
              <a:off x="4634025" y="1321175"/>
              <a:ext cx="34875" cy="42300"/>
            </a:xfrm>
            <a:custGeom>
              <a:avLst/>
              <a:gdLst/>
              <a:ahLst/>
              <a:cxnLst/>
              <a:rect l="l" t="t" r="r" b="b"/>
              <a:pathLst>
                <a:path w="1395" h="1692" extrusionOk="0">
                  <a:moveTo>
                    <a:pt x="226" y="1"/>
                  </a:moveTo>
                  <a:cubicBezTo>
                    <a:pt x="186" y="1"/>
                    <a:pt x="145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2"/>
                    <a:pt x="1296" y="1642"/>
                  </a:cubicBezTo>
                  <a:cubicBezTo>
                    <a:pt x="1385" y="1573"/>
                    <a:pt x="1394" y="1445"/>
                    <a:pt x="1326" y="1367"/>
                  </a:cubicBezTo>
                  <a:cubicBezTo>
                    <a:pt x="1119" y="1122"/>
                    <a:pt x="923" y="837"/>
                    <a:pt x="727" y="56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8"/>
            <p:cNvSpPr/>
            <p:nvPr/>
          </p:nvSpPr>
          <p:spPr>
            <a:xfrm>
              <a:off x="4689975" y="1316075"/>
              <a:ext cx="50550" cy="14525"/>
            </a:xfrm>
            <a:custGeom>
              <a:avLst/>
              <a:gdLst/>
              <a:ahLst/>
              <a:cxnLst/>
              <a:rect l="l" t="t" r="r" b="b"/>
              <a:pathLst>
                <a:path w="2022" h="581" extrusionOk="0">
                  <a:moveTo>
                    <a:pt x="1825" y="1"/>
                  </a:moveTo>
                  <a:cubicBezTo>
                    <a:pt x="1266" y="11"/>
                    <a:pt x="717" y="79"/>
                    <a:pt x="177" y="197"/>
                  </a:cubicBezTo>
                  <a:cubicBezTo>
                    <a:pt x="69" y="217"/>
                    <a:pt x="0" y="325"/>
                    <a:pt x="30" y="433"/>
                  </a:cubicBezTo>
                  <a:cubicBezTo>
                    <a:pt x="50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76" y="462"/>
                    <a:pt x="1306" y="404"/>
                    <a:pt x="1825" y="393"/>
                  </a:cubicBezTo>
                  <a:cubicBezTo>
                    <a:pt x="1934" y="393"/>
                    <a:pt x="2022" y="305"/>
                    <a:pt x="2022" y="197"/>
                  </a:cubicBezTo>
                  <a:cubicBezTo>
                    <a:pt x="2022" y="90"/>
                    <a:pt x="1934" y="1"/>
                    <a:pt x="18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8"/>
            <p:cNvSpPr/>
            <p:nvPr/>
          </p:nvSpPr>
          <p:spPr>
            <a:xfrm>
              <a:off x="4847475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1"/>
                    <a:pt x="196" y="1"/>
                  </a:cubicBezTo>
                  <a:cubicBezTo>
                    <a:pt x="89" y="1"/>
                    <a:pt x="0" y="99"/>
                    <a:pt x="10" y="208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8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8"/>
            <p:cNvSpPr/>
            <p:nvPr/>
          </p:nvSpPr>
          <p:spPr>
            <a:xfrm>
              <a:off x="4820975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3" y="1"/>
                  </a:moveTo>
                  <a:cubicBezTo>
                    <a:pt x="1311" y="1"/>
                    <a:pt x="1270" y="14"/>
                    <a:pt x="1237" y="42"/>
                  </a:cubicBezTo>
                  <a:lnTo>
                    <a:pt x="89" y="984"/>
                  </a:lnTo>
                  <a:cubicBezTo>
                    <a:pt x="11" y="1053"/>
                    <a:pt x="0" y="1181"/>
                    <a:pt x="69" y="1259"/>
                  </a:cubicBezTo>
                  <a:cubicBezTo>
                    <a:pt x="98" y="1309"/>
                    <a:pt x="157" y="1338"/>
                    <a:pt x="216" y="1338"/>
                  </a:cubicBezTo>
                  <a:cubicBezTo>
                    <a:pt x="255" y="1338"/>
                    <a:pt x="305" y="1318"/>
                    <a:pt x="334" y="1289"/>
                  </a:cubicBezTo>
                  <a:lnTo>
                    <a:pt x="1482" y="347"/>
                  </a:lnTo>
                  <a:cubicBezTo>
                    <a:pt x="1570" y="278"/>
                    <a:pt x="1581" y="160"/>
                    <a:pt x="1512" y="72"/>
                  </a:cubicBezTo>
                  <a:cubicBezTo>
                    <a:pt x="1472" y="26"/>
                    <a:pt x="1412" y="1"/>
                    <a:pt x="13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8"/>
            <p:cNvSpPr/>
            <p:nvPr/>
          </p:nvSpPr>
          <p:spPr>
            <a:xfrm>
              <a:off x="4829300" y="1457350"/>
              <a:ext cx="28975" cy="45700"/>
            </a:xfrm>
            <a:custGeom>
              <a:avLst/>
              <a:gdLst/>
              <a:ahLst/>
              <a:cxnLst/>
              <a:rect l="l" t="t" r="r" b="b"/>
              <a:pathLst>
                <a:path w="1159" h="1828" extrusionOk="0">
                  <a:moveTo>
                    <a:pt x="227" y="1"/>
                  </a:moveTo>
                  <a:cubicBezTo>
                    <a:pt x="197" y="1"/>
                    <a:pt x="167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66" y="1720"/>
                  </a:lnTo>
                  <a:cubicBezTo>
                    <a:pt x="796" y="1788"/>
                    <a:pt x="865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20" y="1759"/>
                    <a:pt x="1159" y="1641"/>
                    <a:pt x="1110" y="1543"/>
                  </a:cubicBezTo>
                  <a:lnTo>
                    <a:pt x="404" y="111"/>
                  </a:lnTo>
                  <a:cubicBezTo>
                    <a:pt x="369" y="41"/>
                    <a:pt x="299" y="1"/>
                    <a:pt x="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8"/>
            <p:cNvSpPr/>
            <p:nvPr/>
          </p:nvSpPr>
          <p:spPr>
            <a:xfrm>
              <a:off x="48234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199" y="1"/>
                  </a:moveTo>
                  <a:cubicBezTo>
                    <a:pt x="1153" y="1"/>
                    <a:pt x="1107" y="18"/>
                    <a:pt x="1070" y="51"/>
                  </a:cubicBezTo>
                  <a:lnTo>
                    <a:pt x="89" y="914"/>
                  </a:lnTo>
                  <a:cubicBezTo>
                    <a:pt x="11" y="982"/>
                    <a:pt x="0" y="1110"/>
                    <a:pt x="70" y="1189"/>
                  </a:cubicBezTo>
                  <a:cubicBezTo>
                    <a:pt x="109" y="1238"/>
                    <a:pt x="157" y="1257"/>
                    <a:pt x="216" y="1257"/>
                  </a:cubicBezTo>
                  <a:cubicBezTo>
                    <a:pt x="266" y="1257"/>
                    <a:pt x="305" y="1238"/>
                    <a:pt x="344" y="1209"/>
                  </a:cubicBezTo>
                  <a:lnTo>
                    <a:pt x="1326" y="345"/>
                  </a:lnTo>
                  <a:cubicBezTo>
                    <a:pt x="1404" y="266"/>
                    <a:pt x="1414" y="149"/>
                    <a:pt x="1345" y="70"/>
                  </a:cubicBezTo>
                  <a:cubicBezTo>
                    <a:pt x="1304" y="23"/>
                    <a:pt x="1251" y="1"/>
                    <a:pt x="1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8"/>
            <p:cNvSpPr/>
            <p:nvPr/>
          </p:nvSpPr>
          <p:spPr>
            <a:xfrm>
              <a:off x="4833725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0"/>
                  </a:moveTo>
                  <a:cubicBezTo>
                    <a:pt x="199" y="0"/>
                    <a:pt x="178" y="3"/>
                    <a:pt x="158" y="8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98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4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9" y="49"/>
                    <a:pt x="304" y="0"/>
                    <a:pt x="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8"/>
            <p:cNvSpPr/>
            <p:nvPr/>
          </p:nvSpPr>
          <p:spPr>
            <a:xfrm>
              <a:off x="4814600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8" y="0"/>
                  </a:moveTo>
                  <a:cubicBezTo>
                    <a:pt x="1775" y="0"/>
                    <a:pt x="1750" y="5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60"/>
                    <a:pt x="39" y="858"/>
                  </a:cubicBezTo>
                  <a:cubicBezTo>
                    <a:pt x="69" y="936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50" y="46"/>
                    <a:pt x="1876" y="0"/>
                    <a:pt x="1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8"/>
            <p:cNvSpPr/>
            <p:nvPr/>
          </p:nvSpPr>
          <p:spPr>
            <a:xfrm>
              <a:off x="4831050" y="172177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5"/>
                    <a:pt x="147" y="14"/>
                  </a:cubicBezTo>
                  <a:cubicBezTo>
                    <a:pt x="49" y="43"/>
                    <a:pt x="0" y="161"/>
                    <a:pt x="29" y="259"/>
                  </a:cubicBezTo>
                  <a:lnTo>
                    <a:pt x="608" y="1790"/>
                  </a:lnTo>
                  <a:cubicBezTo>
                    <a:pt x="637" y="1868"/>
                    <a:pt x="707" y="1918"/>
                    <a:pt x="785" y="1918"/>
                  </a:cubicBezTo>
                  <a:cubicBezTo>
                    <a:pt x="814" y="1918"/>
                    <a:pt x="834" y="1918"/>
                    <a:pt x="853" y="1907"/>
                  </a:cubicBezTo>
                  <a:cubicBezTo>
                    <a:pt x="952" y="1868"/>
                    <a:pt x="1010" y="1761"/>
                    <a:pt x="971" y="165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8"/>
            <p:cNvSpPr/>
            <p:nvPr/>
          </p:nvSpPr>
          <p:spPr>
            <a:xfrm>
              <a:off x="4820250" y="1784025"/>
              <a:ext cx="40500" cy="33300"/>
            </a:xfrm>
            <a:custGeom>
              <a:avLst/>
              <a:gdLst/>
              <a:ahLst/>
              <a:cxnLst/>
              <a:rect l="l" t="t" r="r" b="b"/>
              <a:pathLst>
                <a:path w="1620" h="1332" extrusionOk="0">
                  <a:moveTo>
                    <a:pt x="212" y="1"/>
                  </a:moveTo>
                  <a:cubicBezTo>
                    <a:pt x="155" y="1"/>
                    <a:pt x="98" y="25"/>
                    <a:pt x="59" y="75"/>
                  </a:cubicBezTo>
                  <a:cubicBezTo>
                    <a:pt x="0" y="163"/>
                    <a:pt x="10" y="281"/>
                    <a:pt x="98" y="350"/>
                  </a:cubicBezTo>
                  <a:lnTo>
                    <a:pt x="1276" y="1282"/>
                  </a:lnTo>
                  <a:cubicBezTo>
                    <a:pt x="1315" y="1312"/>
                    <a:pt x="1354" y="1331"/>
                    <a:pt x="1403" y="1331"/>
                  </a:cubicBezTo>
                  <a:cubicBezTo>
                    <a:pt x="1462" y="1331"/>
                    <a:pt x="1511" y="1302"/>
                    <a:pt x="1551" y="1253"/>
                  </a:cubicBezTo>
                  <a:cubicBezTo>
                    <a:pt x="1619" y="1164"/>
                    <a:pt x="1610" y="1046"/>
                    <a:pt x="1521" y="978"/>
                  </a:cubicBezTo>
                  <a:lnTo>
                    <a:pt x="334" y="45"/>
                  </a:lnTo>
                  <a:cubicBezTo>
                    <a:pt x="300" y="16"/>
                    <a:pt x="256" y="1"/>
                    <a:pt x="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8"/>
            <p:cNvSpPr/>
            <p:nvPr/>
          </p:nvSpPr>
          <p:spPr>
            <a:xfrm>
              <a:off x="4767500" y="1779975"/>
              <a:ext cx="36075" cy="35625"/>
            </a:xfrm>
            <a:custGeom>
              <a:avLst/>
              <a:gdLst/>
              <a:ahLst/>
              <a:cxnLst/>
              <a:rect l="l" t="t" r="r" b="b"/>
              <a:pathLst>
                <a:path w="1443" h="1425" extrusionOk="0">
                  <a:moveTo>
                    <a:pt x="1232" y="0"/>
                  </a:moveTo>
                  <a:cubicBezTo>
                    <a:pt x="1181" y="0"/>
                    <a:pt x="1130" y="20"/>
                    <a:pt x="1090" y="61"/>
                  </a:cubicBezTo>
                  <a:lnTo>
                    <a:pt x="79" y="1091"/>
                  </a:lnTo>
                  <a:cubicBezTo>
                    <a:pt x="0" y="1169"/>
                    <a:pt x="0" y="1287"/>
                    <a:pt x="79" y="1365"/>
                  </a:cubicBezTo>
                  <a:cubicBezTo>
                    <a:pt x="118" y="1405"/>
                    <a:pt x="167" y="1424"/>
                    <a:pt x="216" y="1424"/>
                  </a:cubicBezTo>
                  <a:cubicBezTo>
                    <a:pt x="26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43" y="257"/>
                    <a:pt x="1443" y="129"/>
                    <a:pt x="1364" y="50"/>
                  </a:cubicBezTo>
                  <a:cubicBezTo>
                    <a:pt x="1327" y="18"/>
                    <a:pt x="1280" y="0"/>
                    <a:pt x="12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8"/>
            <p:cNvSpPr/>
            <p:nvPr/>
          </p:nvSpPr>
          <p:spPr>
            <a:xfrm>
              <a:off x="4692900" y="1783400"/>
              <a:ext cx="39275" cy="31700"/>
            </a:xfrm>
            <a:custGeom>
              <a:avLst/>
              <a:gdLst/>
              <a:ahLst/>
              <a:cxnLst/>
              <a:rect l="l" t="t" r="r" b="b"/>
              <a:pathLst>
                <a:path w="1571" h="1268" extrusionOk="0">
                  <a:moveTo>
                    <a:pt x="212" y="1"/>
                  </a:moveTo>
                  <a:cubicBezTo>
                    <a:pt x="162" y="1"/>
                    <a:pt x="111" y="20"/>
                    <a:pt x="70" y="61"/>
                  </a:cubicBezTo>
                  <a:cubicBezTo>
                    <a:pt x="1" y="129"/>
                    <a:pt x="1" y="257"/>
                    <a:pt x="70" y="336"/>
                  </a:cubicBezTo>
                  <a:cubicBezTo>
                    <a:pt x="433" y="679"/>
                    <a:pt x="825" y="984"/>
                    <a:pt x="1248" y="1248"/>
                  </a:cubicBezTo>
                  <a:cubicBezTo>
                    <a:pt x="1277" y="1268"/>
                    <a:pt x="1316" y="1268"/>
                    <a:pt x="1355" y="1268"/>
                  </a:cubicBezTo>
                  <a:cubicBezTo>
                    <a:pt x="1414" y="1268"/>
                    <a:pt x="1483" y="1239"/>
                    <a:pt x="1512" y="1180"/>
                  </a:cubicBezTo>
                  <a:cubicBezTo>
                    <a:pt x="1571" y="1091"/>
                    <a:pt x="1542" y="964"/>
                    <a:pt x="1453" y="914"/>
                  </a:cubicBezTo>
                  <a:cubicBezTo>
                    <a:pt x="1051" y="669"/>
                    <a:pt x="678" y="385"/>
                    <a:pt x="345" y="51"/>
                  </a:cubicBezTo>
                  <a:cubicBezTo>
                    <a:pt x="307" y="18"/>
                    <a:pt x="260" y="1"/>
                    <a:pt x="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8"/>
            <p:cNvSpPr/>
            <p:nvPr/>
          </p:nvSpPr>
          <p:spPr>
            <a:xfrm>
              <a:off x="4639425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303" y="1"/>
                  </a:moveTo>
                  <a:cubicBezTo>
                    <a:pt x="1262" y="1"/>
                    <a:pt x="1221" y="13"/>
                    <a:pt x="1188" y="38"/>
                  </a:cubicBezTo>
                  <a:lnTo>
                    <a:pt x="99" y="882"/>
                  </a:lnTo>
                  <a:cubicBezTo>
                    <a:pt x="20" y="941"/>
                    <a:pt x="1" y="1069"/>
                    <a:pt x="70" y="1147"/>
                  </a:cubicBezTo>
                  <a:cubicBezTo>
                    <a:pt x="109" y="1196"/>
                    <a:pt x="168" y="1226"/>
                    <a:pt x="227" y="1226"/>
                  </a:cubicBezTo>
                  <a:cubicBezTo>
                    <a:pt x="266" y="1226"/>
                    <a:pt x="305" y="1215"/>
                    <a:pt x="344" y="1186"/>
                  </a:cubicBezTo>
                  <a:lnTo>
                    <a:pt x="142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9" y="26"/>
                    <a:pt x="1361" y="1"/>
                    <a:pt x="1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8"/>
            <p:cNvSpPr/>
            <p:nvPr/>
          </p:nvSpPr>
          <p:spPr>
            <a:xfrm>
              <a:off x="4625450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12" y="1"/>
                  </a:moveTo>
                  <a:cubicBezTo>
                    <a:pt x="190" y="1"/>
                    <a:pt x="168" y="5"/>
                    <a:pt x="147" y="13"/>
                  </a:cubicBezTo>
                  <a:cubicBezTo>
                    <a:pt x="49" y="52"/>
                    <a:pt x="1" y="160"/>
                    <a:pt x="30" y="258"/>
                  </a:cubicBezTo>
                  <a:cubicBezTo>
                    <a:pt x="206" y="749"/>
                    <a:pt x="461" y="1210"/>
                    <a:pt x="766" y="1632"/>
                  </a:cubicBezTo>
                  <a:cubicBezTo>
                    <a:pt x="805" y="1681"/>
                    <a:pt x="864" y="1710"/>
                    <a:pt x="923" y="1710"/>
                  </a:cubicBezTo>
                  <a:cubicBezTo>
                    <a:pt x="962" y="1710"/>
                    <a:pt x="1002" y="1701"/>
                    <a:pt x="1041" y="1671"/>
                  </a:cubicBezTo>
                  <a:cubicBezTo>
                    <a:pt x="1129" y="1612"/>
                    <a:pt x="1148" y="1485"/>
                    <a:pt x="1080" y="1396"/>
                  </a:cubicBezTo>
                  <a:cubicBezTo>
                    <a:pt x="795" y="1014"/>
                    <a:pt x="560" y="582"/>
                    <a:pt x="403" y="131"/>
                  </a:cubicBezTo>
                  <a:cubicBezTo>
                    <a:pt x="372" y="54"/>
                    <a:pt x="292" y="1"/>
                    <a:pt x="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8"/>
            <p:cNvSpPr/>
            <p:nvPr/>
          </p:nvSpPr>
          <p:spPr>
            <a:xfrm>
              <a:off x="4629625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67" y="1302"/>
                    <a:pt x="216" y="1302"/>
                  </a:cubicBezTo>
                  <a:cubicBezTo>
                    <a:pt x="265" y="1302"/>
                    <a:pt x="314" y="1283"/>
                    <a:pt x="344" y="1254"/>
                  </a:cubicBezTo>
                  <a:lnTo>
                    <a:pt x="1384" y="341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3"/>
                    <a:pt x="1301" y="0"/>
                    <a:pt x="1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8"/>
            <p:cNvSpPr/>
            <p:nvPr/>
          </p:nvSpPr>
          <p:spPr>
            <a:xfrm>
              <a:off x="4629625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69" y="1"/>
                  </a:moveTo>
                  <a:cubicBezTo>
                    <a:pt x="1025" y="1"/>
                    <a:pt x="981" y="16"/>
                    <a:pt x="942" y="46"/>
                  </a:cubicBezTo>
                  <a:cubicBezTo>
                    <a:pt x="589" y="331"/>
                    <a:pt x="285" y="674"/>
                    <a:pt x="50" y="1057"/>
                  </a:cubicBezTo>
                  <a:cubicBezTo>
                    <a:pt x="0" y="1145"/>
                    <a:pt x="30" y="1273"/>
                    <a:pt x="118" y="1321"/>
                  </a:cubicBezTo>
                  <a:cubicBezTo>
                    <a:pt x="148" y="1341"/>
                    <a:pt x="187" y="1351"/>
                    <a:pt x="216" y="1351"/>
                  </a:cubicBezTo>
                  <a:cubicBezTo>
                    <a:pt x="285" y="1351"/>
                    <a:pt x="344" y="1321"/>
                    <a:pt x="383" y="1262"/>
                  </a:cubicBezTo>
                  <a:cubicBezTo>
                    <a:pt x="599" y="909"/>
                    <a:pt x="864" y="605"/>
                    <a:pt x="1188" y="350"/>
                  </a:cubicBezTo>
                  <a:cubicBezTo>
                    <a:pt x="1276" y="281"/>
                    <a:pt x="1286" y="154"/>
                    <a:pt x="1217" y="75"/>
                  </a:cubicBezTo>
                  <a:cubicBezTo>
                    <a:pt x="1178" y="25"/>
                    <a:pt x="1124" y="1"/>
                    <a:pt x="10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8"/>
            <p:cNvSpPr/>
            <p:nvPr/>
          </p:nvSpPr>
          <p:spPr>
            <a:xfrm>
              <a:off x="4636250" y="1524350"/>
              <a:ext cx="12025" cy="54750"/>
            </a:xfrm>
            <a:custGeom>
              <a:avLst/>
              <a:gdLst/>
              <a:ahLst/>
              <a:cxnLst/>
              <a:rect l="l" t="t" r="r" b="b"/>
              <a:pathLst>
                <a:path w="481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28" y="2"/>
                    <a:pt x="40" y="100"/>
                    <a:pt x="49" y="207"/>
                  </a:cubicBezTo>
                  <a:cubicBezTo>
                    <a:pt x="88" y="796"/>
                    <a:pt x="79" y="1395"/>
                    <a:pt x="2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93" y="2121"/>
                    <a:pt x="402" y="2023"/>
                  </a:cubicBezTo>
                  <a:cubicBezTo>
                    <a:pt x="461" y="1415"/>
                    <a:pt x="481" y="787"/>
                    <a:pt x="442" y="178"/>
                  </a:cubicBezTo>
                  <a:cubicBezTo>
                    <a:pt x="433" y="76"/>
                    <a:pt x="345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8"/>
            <p:cNvSpPr/>
            <p:nvPr/>
          </p:nvSpPr>
          <p:spPr>
            <a:xfrm>
              <a:off x="4625200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403" y="0"/>
                  </a:moveTo>
                  <a:cubicBezTo>
                    <a:pt x="1335" y="0"/>
                    <a:pt x="1270" y="37"/>
                    <a:pt x="1237" y="97"/>
                  </a:cubicBezTo>
                  <a:cubicBezTo>
                    <a:pt x="972" y="558"/>
                    <a:pt x="589" y="941"/>
                    <a:pt x="128" y="1216"/>
                  </a:cubicBezTo>
                  <a:cubicBezTo>
                    <a:pt x="30" y="1265"/>
                    <a:pt x="0" y="1382"/>
                    <a:pt x="59" y="1480"/>
                  </a:cubicBezTo>
                  <a:cubicBezTo>
                    <a:pt x="89" y="1539"/>
                    <a:pt x="157" y="1569"/>
                    <a:pt x="227" y="1569"/>
                  </a:cubicBezTo>
                  <a:cubicBezTo>
                    <a:pt x="256" y="1569"/>
                    <a:pt x="295" y="1569"/>
                    <a:pt x="325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502" y="28"/>
                  </a:cubicBezTo>
                  <a:cubicBezTo>
                    <a:pt x="1470" y="9"/>
                    <a:pt x="1436" y="0"/>
                    <a:pt x="14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8"/>
            <p:cNvSpPr/>
            <p:nvPr/>
          </p:nvSpPr>
          <p:spPr>
            <a:xfrm>
              <a:off x="4627650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46"/>
                    <a:pt x="50" y="1035"/>
                  </a:cubicBezTo>
                  <a:lnTo>
                    <a:pt x="20" y="1142"/>
                  </a:lnTo>
                  <a:cubicBezTo>
                    <a:pt x="1" y="1231"/>
                    <a:pt x="50" y="1310"/>
                    <a:pt x="129" y="1358"/>
                  </a:cubicBezTo>
                  <a:cubicBezTo>
                    <a:pt x="148" y="1369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87" y="956"/>
                    <a:pt x="1051" y="632"/>
                    <a:pt x="1453" y="348"/>
                  </a:cubicBezTo>
                  <a:cubicBezTo>
                    <a:pt x="1542" y="289"/>
                    <a:pt x="1561" y="171"/>
                    <a:pt x="1502" y="83"/>
                  </a:cubicBezTo>
                  <a:cubicBezTo>
                    <a:pt x="1460" y="29"/>
                    <a:pt x="1399" y="0"/>
                    <a:pt x="1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8"/>
            <p:cNvSpPr/>
            <p:nvPr/>
          </p:nvSpPr>
          <p:spPr>
            <a:xfrm>
              <a:off x="4769950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6" y="1"/>
                  </a:moveTo>
                  <a:cubicBezTo>
                    <a:pt x="167" y="1"/>
                    <a:pt x="118" y="21"/>
                    <a:pt x="79" y="60"/>
                  </a:cubicBezTo>
                  <a:cubicBezTo>
                    <a:pt x="0" y="138"/>
                    <a:pt x="1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92" y="1345"/>
                  </a:cubicBezTo>
                  <a:cubicBezTo>
                    <a:pt x="156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90" y="982"/>
                  </a:cubicBezTo>
                  <a:cubicBezTo>
                    <a:pt x="1138" y="727"/>
                    <a:pt x="717" y="413"/>
                    <a:pt x="353" y="60"/>
                  </a:cubicBezTo>
                  <a:cubicBezTo>
                    <a:pt x="314" y="21"/>
                    <a:pt x="265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8"/>
            <p:cNvSpPr/>
            <p:nvPr/>
          </p:nvSpPr>
          <p:spPr>
            <a:xfrm>
              <a:off x="4710825" y="1350500"/>
              <a:ext cx="20625" cy="43875"/>
            </a:xfrm>
            <a:custGeom>
              <a:avLst/>
              <a:gdLst/>
              <a:ahLst/>
              <a:cxnLst/>
              <a:rect l="l" t="t" r="r" b="b"/>
              <a:pathLst>
                <a:path w="825" h="1755" extrusionOk="0">
                  <a:moveTo>
                    <a:pt x="219" y="0"/>
                  </a:moveTo>
                  <a:cubicBezTo>
                    <a:pt x="202" y="0"/>
                    <a:pt x="184" y="3"/>
                    <a:pt x="167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22" y="1617"/>
                  </a:lnTo>
                  <a:cubicBezTo>
                    <a:pt x="442" y="1705"/>
                    <a:pt x="520" y="1755"/>
                    <a:pt x="609" y="1755"/>
                  </a:cubicBezTo>
                  <a:cubicBezTo>
                    <a:pt x="629" y="1755"/>
                    <a:pt x="648" y="1755"/>
                    <a:pt x="658" y="1744"/>
                  </a:cubicBezTo>
                  <a:cubicBezTo>
                    <a:pt x="766" y="1715"/>
                    <a:pt x="825" y="1617"/>
                    <a:pt x="795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8"/>
            <p:cNvSpPr/>
            <p:nvPr/>
          </p:nvSpPr>
          <p:spPr>
            <a:xfrm>
              <a:off x="4684575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30" y="0"/>
                  </a:moveTo>
                  <a:cubicBezTo>
                    <a:pt x="203" y="0"/>
                    <a:pt x="175" y="6"/>
                    <a:pt x="148" y="20"/>
                  </a:cubicBezTo>
                  <a:cubicBezTo>
                    <a:pt x="50" y="59"/>
                    <a:pt x="0" y="177"/>
                    <a:pt x="50" y="275"/>
                  </a:cubicBezTo>
                  <a:cubicBezTo>
                    <a:pt x="275" y="755"/>
                    <a:pt x="599" y="1207"/>
                    <a:pt x="1001" y="1580"/>
                  </a:cubicBezTo>
                  <a:cubicBezTo>
                    <a:pt x="1040" y="1609"/>
                    <a:pt x="1090" y="1629"/>
                    <a:pt x="1129" y="1629"/>
                  </a:cubicBezTo>
                  <a:cubicBezTo>
                    <a:pt x="1188" y="1629"/>
                    <a:pt x="1237" y="1609"/>
                    <a:pt x="1276" y="1560"/>
                  </a:cubicBezTo>
                  <a:cubicBezTo>
                    <a:pt x="1345" y="1481"/>
                    <a:pt x="1345" y="1364"/>
                    <a:pt x="1267" y="1285"/>
                  </a:cubicBezTo>
                  <a:cubicBezTo>
                    <a:pt x="903" y="962"/>
                    <a:pt x="599" y="550"/>
                    <a:pt x="403" y="108"/>
                  </a:cubicBezTo>
                  <a:cubicBezTo>
                    <a:pt x="374" y="44"/>
                    <a:pt x="304" y="0"/>
                    <a:pt x="2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8"/>
            <p:cNvSpPr/>
            <p:nvPr/>
          </p:nvSpPr>
          <p:spPr>
            <a:xfrm>
              <a:off x="4756200" y="1364425"/>
              <a:ext cx="47625" cy="26525"/>
            </a:xfrm>
            <a:custGeom>
              <a:avLst/>
              <a:gdLst/>
              <a:ahLst/>
              <a:cxnLst/>
              <a:rect l="l" t="t" r="r" b="b"/>
              <a:pathLst>
                <a:path w="1905" h="1061" extrusionOk="0">
                  <a:moveTo>
                    <a:pt x="1682" y="1"/>
                  </a:moveTo>
                  <a:cubicBezTo>
                    <a:pt x="1655" y="1"/>
                    <a:pt x="1627" y="7"/>
                    <a:pt x="1601" y="20"/>
                  </a:cubicBezTo>
                  <a:lnTo>
                    <a:pt x="138" y="687"/>
                  </a:lnTo>
                  <a:cubicBezTo>
                    <a:pt x="40" y="736"/>
                    <a:pt x="1" y="844"/>
                    <a:pt x="40" y="942"/>
                  </a:cubicBezTo>
                  <a:cubicBezTo>
                    <a:pt x="70" y="1021"/>
                    <a:pt x="148" y="1060"/>
                    <a:pt x="217" y="1060"/>
                  </a:cubicBezTo>
                  <a:cubicBezTo>
                    <a:pt x="246" y="1060"/>
                    <a:pt x="275" y="1050"/>
                    <a:pt x="295" y="1041"/>
                  </a:cubicBezTo>
                  <a:lnTo>
                    <a:pt x="1767" y="373"/>
                  </a:lnTo>
                  <a:cubicBezTo>
                    <a:pt x="1865" y="324"/>
                    <a:pt x="1904" y="216"/>
                    <a:pt x="1865" y="118"/>
                  </a:cubicBezTo>
                  <a:cubicBezTo>
                    <a:pt x="1830" y="46"/>
                    <a:pt x="1757" y="1"/>
                    <a:pt x="16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8"/>
            <p:cNvSpPr/>
            <p:nvPr/>
          </p:nvSpPr>
          <p:spPr>
            <a:xfrm>
              <a:off x="4751050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20" y="1"/>
                  </a:moveTo>
                  <a:cubicBezTo>
                    <a:pt x="173" y="1"/>
                    <a:pt x="126" y="18"/>
                    <a:pt x="89" y="55"/>
                  </a:cubicBezTo>
                  <a:cubicBezTo>
                    <a:pt x="10" y="124"/>
                    <a:pt x="1" y="242"/>
                    <a:pt x="69" y="329"/>
                  </a:cubicBezTo>
                  <a:cubicBezTo>
                    <a:pt x="423" y="722"/>
                    <a:pt x="825" y="1075"/>
                    <a:pt x="1257" y="1389"/>
                  </a:cubicBezTo>
                  <a:cubicBezTo>
                    <a:pt x="1296" y="1419"/>
                    <a:pt x="1336" y="1429"/>
                    <a:pt x="1375" y="1429"/>
                  </a:cubicBezTo>
                  <a:cubicBezTo>
                    <a:pt x="1434" y="1429"/>
                    <a:pt x="1493" y="1399"/>
                    <a:pt x="153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97" y="438"/>
                    <a:pt x="364" y="65"/>
                  </a:cubicBezTo>
                  <a:cubicBezTo>
                    <a:pt x="327" y="23"/>
                    <a:pt x="274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8"/>
            <p:cNvSpPr/>
            <p:nvPr/>
          </p:nvSpPr>
          <p:spPr>
            <a:xfrm>
              <a:off x="4723100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8" y="1"/>
                  </a:moveTo>
                  <a:cubicBezTo>
                    <a:pt x="1291" y="1"/>
                    <a:pt x="1244" y="18"/>
                    <a:pt x="120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79" y="1301"/>
                  </a:cubicBezTo>
                  <a:cubicBezTo>
                    <a:pt x="108" y="1340"/>
                    <a:pt x="167" y="1360"/>
                    <a:pt x="216" y="1360"/>
                  </a:cubicBezTo>
                  <a:cubicBezTo>
                    <a:pt x="265" y="1360"/>
                    <a:pt x="314" y="1350"/>
                    <a:pt x="343" y="1321"/>
                  </a:cubicBezTo>
                  <a:lnTo>
                    <a:pt x="1462" y="340"/>
                  </a:lnTo>
                  <a:cubicBezTo>
                    <a:pt x="1541" y="270"/>
                    <a:pt x="1551" y="153"/>
                    <a:pt x="1482" y="65"/>
                  </a:cubicBezTo>
                  <a:cubicBezTo>
                    <a:pt x="1445" y="23"/>
                    <a:pt x="1392" y="1"/>
                    <a:pt x="1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8"/>
            <p:cNvSpPr/>
            <p:nvPr/>
          </p:nvSpPr>
          <p:spPr>
            <a:xfrm>
              <a:off x="4667150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21" y="0"/>
                  </a:moveTo>
                  <a:cubicBezTo>
                    <a:pt x="189" y="0"/>
                    <a:pt x="157" y="8"/>
                    <a:pt x="128" y="24"/>
                  </a:cubicBezTo>
                  <a:cubicBezTo>
                    <a:pt x="30" y="83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18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27"/>
                  </a:cubicBezTo>
                  <a:cubicBezTo>
                    <a:pt x="1325" y="1879"/>
                    <a:pt x="1355" y="1761"/>
                    <a:pt x="1306" y="1663"/>
                  </a:cubicBezTo>
                  <a:lnTo>
                    <a:pt x="393" y="93"/>
                  </a:lnTo>
                  <a:cubicBezTo>
                    <a:pt x="354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8"/>
            <p:cNvSpPr/>
            <p:nvPr/>
          </p:nvSpPr>
          <p:spPr>
            <a:xfrm>
              <a:off x="4780000" y="1489525"/>
              <a:ext cx="31675" cy="43700"/>
            </a:xfrm>
            <a:custGeom>
              <a:avLst/>
              <a:gdLst/>
              <a:ahLst/>
              <a:cxnLst/>
              <a:rect l="l" t="t" r="r" b="b"/>
              <a:pathLst>
                <a:path w="1267" h="1748" extrusionOk="0">
                  <a:moveTo>
                    <a:pt x="219" y="0"/>
                  </a:moveTo>
                  <a:cubicBezTo>
                    <a:pt x="184" y="0"/>
                    <a:pt x="149" y="10"/>
                    <a:pt x="119" y="30"/>
                  </a:cubicBezTo>
                  <a:cubicBezTo>
                    <a:pt x="30" y="89"/>
                    <a:pt x="1" y="207"/>
                    <a:pt x="50" y="295"/>
                  </a:cubicBezTo>
                  <a:lnTo>
                    <a:pt x="884" y="1659"/>
                  </a:lnTo>
                  <a:cubicBezTo>
                    <a:pt x="913" y="1718"/>
                    <a:pt x="982" y="1748"/>
                    <a:pt x="1051" y="1748"/>
                  </a:cubicBezTo>
                  <a:cubicBezTo>
                    <a:pt x="1080" y="1748"/>
                    <a:pt x="1120" y="1738"/>
                    <a:pt x="1149" y="1718"/>
                  </a:cubicBezTo>
                  <a:cubicBezTo>
                    <a:pt x="1237" y="1659"/>
                    <a:pt x="1266" y="1541"/>
                    <a:pt x="1208" y="1453"/>
                  </a:cubicBezTo>
                  <a:lnTo>
                    <a:pt x="383" y="99"/>
                  </a:lnTo>
                  <a:cubicBezTo>
                    <a:pt x="351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8"/>
            <p:cNvSpPr/>
            <p:nvPr/>
          </p:nvSpPr>
          <p:spPr>
            <a:xfrm>
              <a:off x="4727500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74" y="0"/>
                  </a:moveTo>
                  <a:cubicBezTo>
                    <a:pt x="1305" y="0"/>
                    <a:pt x="1241" y="33"/>
                    <a:pt x="1208" y="93"/>
                  </a:cubicBezTo>
                  <a:cubicBezTo>
                    <a:pt x="874" y="682"/>
                    <a:pt x="492" y="1241"/>
                    <a:pt x="69" y="1771"/>
                  </a:cubicBezTo>
                  <a:cubicBezTo>
                    <a:pt x="1" y="1859"/>
                    <a:pt x="10" y="1977"/>
                    <a:pt x="99" y="2045"/>
                  </a:cubicBezTo>
                  <a:cubicBezTo>
                    <a:pt x="128" y="2075"/>
                    <a:pt x="178" y="2085"/>
                    <a:pt x="217" y="2085"/>
                  </a:cubicBezTo>
                  <a:cubicBezTo>
                    <a:pt x="276" y="2085"/>
                    <a:pt x="335" y="2065"/>
                    <a:pt x="374" y="2016"/>
                  </a:cubicBezTo>
                  <a:cubicBezTo>
                    <a:pt x="806" y="1467"/>
                    <a:pt x="1198" y="88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1" y="8"/>
                    <a:pt x="1407" y="0"/>
                    <a:pt x="1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8"/>
            <p:cNvSpPr/>
            <p:nvPr/>
          </p:nvSpPr>
          <p:spPr>
            <a:xfrm>
              <a:off x="4674525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44" y="2047"/>
                  </a:lnTo>
                  <a:cubicBezTo>
                    <a:pt x="873" y="2116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5"/>
                  </a:cubicBezTo>
                  <a:cubicBezTo>
                    <a:pt x="1197" y="2105"/>
                    <a:pt x="1237" y="1988"/>
                    <a:pt x="1197" y="1890"/>
                  </a:cubicBezTo>
                  <a:lnTo>
                    <a:pt x="402" y="114"/>
                  </a:lnTo>
                  <a:cubicBezTo>
                    <a:pt x="366" y="41"/>
                    <a:pt x="292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8"/>
            <p:cNvSpPr/>
            <p:nvPr/>
          </p:nvSpPr>
          <p:spPr>
            <a:xfrm>
              <a:off x="4760625" y="1577675"/>
              <a:ext cx="46625" cy="18850"/>
            </a:xfrm>
            <a:custGeom>
              <a:avLst/>
              <a:gdLst/>
              <a:ahLst/>
              <a:cxnLst/>
              <a:rect l="l" t="t" r="r" b="b"/>
              <a:pathLst>
                <a:path w="1865" h="754" extrusionOk="0">
                  <a:moveTo>
                    <a:pt x="1655" y="0"/>
                  </a:moveTo>
                  <a:cubicBezTo>
                    <a:pt x="1638" y="0"/>
                    <a:pt x="1619" y="3"/>
                    <a:pt x="1600" y="8"/>
                  </a:cubicBezTo>
                  <a:lnTo>
                    <a:pt x="167" y="370"/>
                  </a:lnTo>
                  <a:cubicBezTo>
                    <a:pt x="69" y="400"/>
                    <a:pt x="0" y="508"/>
                    <a:pt x="3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36" y="754"/>
                    <a:pt x="246" y="754"/>
                    <a:pt x="266" y="743"/>
                  </a:cubicBezTo>
                  <a:lnTo>
                    <a:pt x="1698" y="381"/>
                  </a:lnTo>
                  <a:cubicBezTo>
                    <a:pt x="1796" y="351"/>
                    <a:pt x="1865" y="243"/>
                    <a:pt x="1836" y="145"/>
                  </a:cubicBezTo>
                  <a:cubicBezTo>
                    <a:pt x="1811" y="56"/>
                    <a:pt x="1740" y="0"/>
                    <a:pt x="1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8"/>
            <p:cNvSpPr/>
            <p:nvPr/>
          </p:nvSpPr>
          <p:spPr>
            <a:xfrm>
              <a:off x="4773875" y="1624350"/>
              <a:ext cx="31175" cy="43325"/>
            </a:xfrm>
            <a:custGeom>
              <a:avLst/>
              <a:gdLst/>
              <a:ahLst/>
              <a:cxnLst/>
              <a:rect l="l" t="t" r="r" b="b"/>
              <a:pathLst>
                <a:path w="1247" h="1733" extrusionOk="0">
                  <a:moveTo>
                    <a:pt x="214" y="0"/>
                  </a:moveTo>
                  <a:cubicBezTo>
                    <a:pt x="177" y="0"/>
                    <a:pt x="139" y="11"/>
                    <a:pt x="109" y="34"/>
                  </a:cubicBezTo>
                  <a:cubicBezTo>
                    <a:pt x="30" y="93"/>
                    <a:pt x="0" y="211"/>
                    <a:pt x="50" y="300"/>
                  </a:cubicBezTo>
                  <a:lnTo>
                    <a:pt x="854" y="1634"/>
                  </a:lnTo>
                  <a:cubicBezTo>
                    <a:pt x="894" y="1703"/>
                    <a:pt x="952" y="1732"/>
                    <a:pt x="1021" y="1732"/>
                  </a:cubicBezTo>
                  <a:cubicBezTo>
                    <a:pt x="1060" y="1732"/>
                    <a:pt x="1090" y="1722"/>
                    <a:pt x="1119" y="1703"/>
                  </a:cubicBezTo>
                  <a:cubicBezTo>
                    <a:pt x="1217" y="1654"/>
                    <a:pt x="1247" y="1526"/>
                    <a:pt x="1188" y="1438"/>
                  </a:cubicBezTo>
                  <a:lnTo>
                    <a:pt x="471" y="241"/>
                  </a:lnTo>
                  <a:cubicBezTo>
                    <a:pt x="471" y="211"/>
                    <a:pt x="452" y="182"/>
                    <a:pt x="432" y="152"/>
                  </a:cubicBezTo>
                  <a:lnTo>
                    <a:pt x="373" y="74"/>
                  </a:lnTo>
                  <a:cubicBezTo>
                    <a:pt x="332" y="26"/>
                    <a:pt x="272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8"/>
            <p:cNvSpPr/>
            <p:nvPr/>
          </p:nvSpPr>
          <p:spPr>
            <a:xfrm>
              <a:off x="4696825" y="163107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31" y="1139"/>
                    <a:pt x="1" y="1257"/>
                    <a:pt x="60" y="1346"/>
                  </a:cubicBezTo>
                  <a:cubicBezTo>
                    <a:pt x="99" y="1405"/>
                    <a:pt x="158" y="1434"/>
                    <a:pt x="227" y="1434"/>
                  </a:cubicBezTo>
                  <a:cubicBezTo>
                    <a:pt x="266" y="1434"/>
                    <a:pt x="295" y="1424"/>
                    <a:pt x="335" y="1405"/>
                  </a:cubicBezTo>
                  <a:cubicBezTo>
                    <a:pt x="816" y="1091"/>
                    <a:pt x="1267" y="737"/>
                    <a:pt x="1679" y="335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8"/>
            <p:cNvSpPr/>
            <p:nvPr/>
          </p:nvSpPr>
          <p:spPr>
            <a:xfrm>
              <a:off x="4670100" y="1702900"/>
              <a:ext cx="57175" cy="13575"/>
            </a:xfrm>
            <a:custGeom>
              <a:avLst/>
              <a:gdLst/>
              <a:ahLst/>
              <a:cxnLst/>
              <a:rect l="l" t="t" r="r" b="b"/>
              <a:pathLst>
                <a:path w="2287" h="543" extrusionOk="0">
                  <a:moveTo>
                    <a:pt x="203" y="0"/>
                  </a:moveTo>
                  <a:cubicBezTo>
                    <a:pt x="108" y="0"/>
                    <a:pt x="29" y="74"/>
                    <a:pt x="20" y="170"/>
                  </a:cubicBezTo>
                  <a:cubicBezTo>
                    <a:pt x="1" y="278"/>
                    <a:pt x="69" y="376"/>
                    <a:pt x="177" y="386"/>
                  </a:cubicBezTo>
                  <a:cubicBezTo>
                    <a:pt x="815" y="494"/>
                    <a:pt x="1453" y="543"/>
                    <a:pt x="2090" y="543"/>
                  </a:cubicBezTo>
                  <a:lnTo>
                    <a:pt x="2101" y="543"/>
                  </a:lnTo>
                  <a:cubicBezTo>
                    <a:pt x="2199" y="543"/>
                    <a:pt x="2287" y="464"/>
                    <a:pt x="2287" y="357"/>
                  </a:cubicBezTo>
                  <a:cubicBezTo>
                    <a:pt x="2287" y="248"/>
                    <a:pt x="2208" y="161"/>
                    <a:pt x="2101" y="161"/>
                  </a:cubicBezTo>
                  <a:cubicBezTo>
                    <a:pt x="1473" y="150"/>
                    <a:pt x="854" y="102"/>
                    <a:pt x="236" y="3"/>
                  </a:cubicBezTo>
                  <a:cubicBezTo>
                    <a:pt x="225" y="1"/>
                    <a:pt x="214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8"/>
            <p:cNvSpPr/>
            <p:nvPr/>
          </p:nvSpPr>
          <p:spPr>
            <a:xfrm>
              <a:off x="4750325" y="166997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5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2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792"/>
                    <a:pt x="1345" y="1674"/>
                    <a:pt x="1295" y="1585"/>
                  </a:cubicBezTo>
                  <a:lnTo>
                    <a:pt x="471" y="241"/>
                  </a:lnTo>
                  <a:cubicBezTo>
                    <a:pt x="462" y="211"/>
                    <a:pt x="452" y="192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8"/>
            <p:cNvSpPr/>
            <p:nvPr/>
          </p:nvSpPr>
          <p:spPr>
            <a:xfrm>
              <a:off x="4672550" y="1738450"/>
              <a:ext cx="56200" cy="31275"/>
            </a:xfrm>
            <a:custGeom>
              <a:avLst/>
              <a:gdLst/>
              <a:ahLst/>
              <a:cxnLst/>
              <a:rect l="l" t="t" r="r" b="b"/>
              <a:pathLst>
                <a:path w="2248" h="1251" extrusionOk="0">
                  <a:moveTo>
                    <a:pt x="215" y="0"/>
                  </a:moveTo>
                  <a:cubicBezTo>
                    <a:pt x="154" y="0"/>
                    <a:pt x="96" y="28"/>
                    <a:pt x="60" y="83"/>
                  </a:cubicBezTo>
                  <a:cubicBezTo>
                    <a:pt x="1" y="171"/>
                    <a:pt x="20" y="289"/>
                    <a:pt x="108" y="348"/>
                  </a:cubicBezTo>
                  <a:cubicBezTo>
                    <a:pt x="677" y="740"/>
                    <a:pt x="1306" y="1044"/>
                    <a:pt x="1983" y="1240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192"/>
                    <a:pt x="2219" y="1113"/>
                  </a:cubicBezTo>
                  <a:cubicBezTo>
                    <a:pt x="2248" y="1005"/>
                    <a:pt x="2189" y="897"/>
                    <a:pt x="2091" y="868"/>
                  </a:cubicBezTo>
                  <a:cubicBezTo>
                    <a:pt x="1453" y="682"/>
                    <a:pt x="864" y="397"/>
                    <a:pt x="324" y="34"/>
                  </a:cubicBezTo>
                  <a:cubicBezTo>
                    <a:pt x="290" y="11"/>
                    <a:pt x="252" y="0"/>
                    <a:pt x="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8"/>
            <p:cNvSpPr/>
            <p:nvPr/>
          </p:nvSpPr>
          <p:spPr>
            <a:xfrm>
              <a:off x="4753750" y="1731800"/>
              <a:ext cx="44925" cy="35700"/>
            </a:xfrm>
            <a:custGeom>
              <a:avLst/>
              <a:gdLst/>
              <a:ahLst/>
              <a:cxnLst/>
              <a:rect l="l" t="t" r="r" b="b"/>
              <a:pathLst>
                <a:path w="1797" h="1428" extrusionOk="0">
                  <a:moveTo>
                    <a:pt x="1576" y="0"/>
                  </a:moveTo>
                  <a:cubicBezTo>
                    <a:pt x="1537" y="0"/>
                    <a:pt x="1498" y="11"/>
                    <a:pt x="1463" y="34"/>
                  </a:cubicBezTo>
                  <a:lnTo>
                    <a:pt x="99" y="1075"/>
                  </a:lnTo>
                  <a:cubicBezTo>
                    <a:pt x="20" y="1144"/>
                    <a:pt x="1" y="1262"/>
                    <a:pt x="70" y="1349"/>
                  </a:cubicBezTo>
                  <a:cubicBezTo>
                    <a:pt x="99" y="1399"/>
                    <a:pt x="158" y="1428"/>
                    <a:pt x="216" y="1428"/>
                  </a:cubicBezTo>
                  <a:cubicBezTo>
                    <a:pt x="266" y="1428"/>
                    <a:pt x="305" y="1408"/>
                    <a:pt x="334" y="1379"/>
                  </a:cubicBezTo>
                  <a:lnTo>
                    <a:pt x="1699" y="349"/>
                  </a:lnTo>
                  <a:cubicBezTo>
                    <a:pt x="1786" y="280"/>
                    <a:pt x="1797" y="162"/>
                    <a:pt x="1738" y="74"/>
                  </a:cubicBezTo>
                  <a:cubicBezTo>
                    <a:pt x="1696" y="26"/>
                    <a:pt x="1636" y="0"/>
                    <a:pt x="15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8"/>
            <p:cNvSpPr/>
            <p:nvPr/>
          </p:nvSpPr>
          <p:spPr>
            <a:xfrm>
              <a:off x="4884750" y="1321175"/>
              <a:ext cx="34625" cy="42300"/>
            </a:xfrm>
            <a:custGeom>
              <a:avLst/>
              <a:gdLst/>
              <a:ahLst/>
              <a:cxnLst/>
              <a:rect l="l" t="t" r="r" b="b"/>
              <a:pathLst>
                <a:path w="1385" h="1692" extrusionOk="0">
                  <a:moveTo>
                    <a:pt x="221" y="1"/>
                  </a:moveTo>
                  <a:cubicBezTo>
                    <a:pt x="181" y="1"/>
                    <a:pt x="141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2"/>
                    <a:pt x="1296" y="1642"/>
                  </a:cubicBezTo>
                  <a:cubicBezTo>
                    <a:pt x="1375" y="1573"/>
                    <a:pt x="1385" y="1445"/>
                    <a:pt x="1316" y="1367"/>
                  </a:cubicBezTo>
                  <a:cubicBezTo>
                    <a:pt x="1110" y="1122"/>
                    <a:pt x="914" y="83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8"/>
            <p:cNvSpPr/>
            <p:nvPr/>
          </p:nvSpPr>
          <p:spPr>
            <a:xfrm>
              <a:off x="4940700" y="1316075"/>
              <a:ext cx="50325" cy="14525"/>
            </a:xfrm>
            <a:custGeom>
              <a:avLst/>
              <a:gdLst/>
              <a:ahLst/>
              <a:cxnLst/>
              <a:rect l="l" t="t" r="r" b="b"/>
              <a:pathLst>
                <a:path w="2013" h="581" extrusionOk="0">
                  <a:moveTo>
                    <a:pt x="1816" y="1"/>
                  </a:moveTo>
                  <a:cubicBezTo>
                    <a:pt x="1266" y="11"/>
                    <a:pt x="707" y="79"/>
                    <a:pt x="167" y="197"/>
                  </a:cubicBezTo>
                  <a:cubicBezTo>
                    <a:pt x="69" y="217"/>
                    <a:pt x="0" y="325"/>
                    <a:pt x="20" y="433"/>
                  </a:cubicBezTo>
                  <a:cubicBezTo>
                    <a:pt x="39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66" y="462"/>
                    <a:pt x="1295" y="404"/>
                    <a:pt x="1825" y="393"/>
                  </a:cubicBezTo>
                  <a:cubicBezTo>
                    <a:pt x="1934" y="393"/>
                    <a:pt x="2012" y="305"/>
                    <a:pt x="2012" y="197"/>
                  </a:cubicBezTo>
                  <a:cubicBezTo>
                    <a:pt x="2012" y="90"/>
                    <a:pt x="1934" y="1"/>
                    <a:pt x="1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8"/>
            <p:cNvSpPr/>
            <p:nvPr/>
          </p:nvSpPr>
          <p:spPr>
            <a:xfrm>
              <a:off x="5098200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1"/>
                    <a:pt x="187" y="1"/>
                  </a:cubicBezTo>
                  <a:cubicBezTo>
                    <a:pt x="79" y="1"/>
                    <a:pt x="0" y="99"/>
                    <a:pt x="10" y="208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8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8"/>
            <p:cNvSpPr/>
            <p:nvPr/>
          </p:nvSpPr>
          <p:spPr>
            <a:xfrm>
              <a:off x="5071450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7" y="1"/>
                  </a:moveTo>
                  <a:cubicBezTo>
                    <a:pt x="1316" y="1"/>
                    <a:pt x="1274" y="14"/>
                    <a:pt x="1237" y="42"/>
                  </a:cubicBezTo>
                  <a:lnTo>
                    <a:pt x="99" y="984"/>
                  </a:lnTo>
                  <a:cubicBezTo>
                    <a:pt x="10" y="1053"/>
                    <a:pt x="1" y="1181"/>
                    <a:pt x="69" y="1259"/>
                  </a:cubicBezTo>
                  <a:cubicBezTo>
                    <a:pt x="108" y="1309"/>
                    <a:pt x="167" y="1338"/>
                    <a:pt x="217" y="1338"/>
                  </a:cubicBezTo>
                  <a:cubicBezTo>
                    <a:pt x="265" y="1338"/>
                    <a:pt x="305" y="1318"/>
                    <a:pt x="344" y="1289"/>
                  </a:cubicBezTo>
                  <a:lnTo>
                    <a:pt x="1492" y="347"/>
                  </a:lnTo>
                  <a:cubicBezTo>
                    <a:pt x="1571" y="278"/>
                    <a:pt x="1580" y="160"/>
                    <a:pt x="1512" y="72"/>
                  </a:cubicBezTo>
                  <a:cubicBezTo>
                    <a:pt x="1472" y="26"/>
                    <a:pt x="1415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8"/>
            <p:cNvSpPr/>
            <p:nvPr/>
          </p:nvSpPr>
          <p:spPr>
            <a:xfrm>
              <a:off x="5080025" y="1457350"/>
              <a:ext cx="28750" cy="45700"/>
            </a:xfrm>
            <a:custGeom>
              <a:avLst/>
              <a:gdLst/>
              <a:ahLst/>
              <a:cxnLst/>
              <a:rect l="l" t="t" r="r" b="b"/>
              <a:pathLst>
                <a:path w="1150" h="1828" extrusionOk="0">
                  <a:moveTo>
                    <a:pt x="221" y="1"/>
                  </a:moveTo>
                  <a:cubicBezTo>
                    <a:pt x="192" y="1"/>
                    <a:pt x="164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57" y="1720"/>
                  </a:lnTo>
                  <a:cubicBezTo>
                    <a:pt x="796" y="1788"/>
                    <a:pt x="864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10" y="1759"/>
                    <a:pt x="1149" y="1641"/>
                    <a:pt x="1110" y="1543"/>
                  </a:cubicBezTo>
                  <a:lnTo>
                    <a:pt x="393" y="111"/>
                  </a:lnTo>
                  <a:cubicBezTo>
                    <a:pt x="359" y="41"/>
                    <a:pt x="290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8"/>
            <p:cNvSpPr/>
            <p:nvPr/>
          </p:nvSpPr>
          <p:spPr>
            <a:xfrm>
              <a:off x="50739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201" y="1"/>
                  </a:moveTo>
                  <a:cubicBezTo>
                    <a:pt x="1154" y="1"/>
                    <a:pt x="1106" y="18"/>
                    <a:pt x="1069" y="51"/>
                  </a:cubicBezTo>
                  <a:lnTo>
                    <a:pt x="88" y="914"/>
                  </a:lnTo>
                  <a:cubicBezTo>
                    <a:pt x="9" y="982"/>
                    <a:pt x="0" y="1110"/>
                    <a:pt x="79" y="1189"/>
                  </a:cubicBezTo>
                  <a:cubicBezTo>
                    <a:pt x="118" y="1238"/>
                    <a:pt x="166" y="1257"/>
                    <a:pt x="216" y="1257"/>
                  </a:cubicBezTo>
                  <a:cubicBezTo>
                    <a:pt x="265" y="1257"/>
                    <a:pt x="314" y="1238"/>
                    <a:pt x="353" y="1209"/>
                  </a:cubicBezTo>
                  <a:lnTo>
                    <a:pt x="1324" y="345"/>
                  </a:lnTo>
                  <a:cubicBezTo>
                    <a:pt x="1413" y="266"/>
                    <a:pt x="1413" y="149"/>
                    <a:pt x="1344" y="70"/>
                  </a:cubicBezTo>
                  <a:cubicBezTo>
                    <a:pt x="1308" y="23"/>
                    <a:pt x="1255" y="1"/>
                    <a:pt x="1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8"/>
            <p:cNvSpPr/>
            <p:nvPr/>
          </p:nvSpPr>
          <p:spPr>
            <a:xfrm>
              <a:off x="5084450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0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87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3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2" y="49"/>
                    <a:pt x="295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8"/>
            <p:cNvSpPr/>
            <p:nvPr/>
          </p:nvSpPr>
          <p:spPr>
            <a:xfrm>
              <a:off x="5065325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3" y="0"/>
                  </a:moveTo>
                  <a:cubicBezTo>
                    <a:pt x="1769" y="0"/>
                    <a:pt x="1743" y="5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60"/>
                    <a:pt x="39" y="858"/>
                  </a:cubicBezTo>
                  <a:cubicBezTo>
                    <a:pt x="69" y="936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43" y="46"/>
                    <a:pt x="1873" y="0"/>
                    <a:pt x="17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8"/>
            <p:cNvSpPr/>
            <p:nvPr/>
          </p:nvSpPr>
          <p:spPr>
            <a:xfrm>
              <a:off x="5081500" y="172177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5"/>
                    <a:pt x="158" y="14"/>
                  </a:cubicBezTo>
                  <a:cubicBezTo>
                    <a:pt x="50" y="43"/>
                    <a:pt x="1" y="161"/>
                    <a:pt x="40" y="259"/>
                  </a:cubicBezTo>
                  <a:lnTo>
                    <a:pt x="609" y="1790"/>
                  </a:lnTo>
                  <a:cubicBezTo>
                    <a:pt x="639" y="1868"/>
                    <a:pt x="718" y="1918"/>
                    <a:pt x="796" y="1918"/>
                  </a:cubicBezTo>
                  <a:cubicBezTo>
                    <a:pt x="816" y="1918"/>
                    <a:pt x="835" y="1918"/>
                    <a:pt x="864" y="1907"/>
                  </a:cubicBezTo>
                  <a:cubicBezTo>
                    <a:pt x="963" y="1868"/>
                    <a:pt x="1012" y="1761"/>
                    <a:pt x="973" y="165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8"/>
            <p:cNvSpPr/>
            <p:nvPr/>
          </p:nvSpPr>
          <p:spPr>
            <a:xfrm>
              <a:off x="5070725" y="1784025"/>
              <a:ext cx="40750" cy="33300"/>
            </a:xfrm>
            <a:custGeom>
              <a:avLst/>
              <a:gdLst/>
              <a:ahLst/>
              <a:cxnLst/>
              <a:rect l="l" t="t" r="r" b="b"/>
              <a:pathLst>
                <a:path w="1630" h="1332" extrusionOk="0">
                  <a:moveTo>
                    <a:pt x="217" y="1"/>
                  </a:moveTo>
                  <a:cubicBezTo>
                    <a:pt x="162" y="1"/>
                    <a:pt x="108" y="25"/>
                    <a:pt x="69" y="75"/>
                  </a:cubicBezTo>
                  <a:cubicBezTo>
                    <a:pt x="0" y="163"/>
                    <a:pt x="20" y="281"/>
                    <a:pt x="98" y="350"/>
                  </a:cubicBezTo>
                  <a:lnTo>
                    <a:pt x="1286" y="1282"/>
                  </a:lnTo>
                  <a:cubicBezTo>
                    <a:pt x="1325" y="1312"/>
                    <a:pt x="1364" y="1331"/>
                    <a:pt x="1404" y="1331"/>
                  </a:cubicBezTo>
                  <a:cubicBezTo>
                    <a:pt x="1463" y="1331"/>
                    <a:pt x="1521" y="1302"/>
                    <a:pt x="1561" y="1253"/>
                  </a:cubicBezTo>
                  <a:cubicBezTo>
                    <a:pt x="1629" y="1164"/>
                    <a:pt x="1609" y="1046"/>
                    <a:pt x="1531" y="978"/>
                  </a:cubicBezTo>
                  <a:lnTo>
                    <a:pt x="344" y="45"/>
                  </a:lnTo>
                  <a:cubicBezTo>
                    <a:pt x="305" y="16"/>
                    <a:pt x="261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8"/>
            <p:cNvSpPr/>
            <p:nvPr/>
          </p:nvSpPr>
          <p:spPr>
            <a:xfrm>
              <a:off x="5018225" y="1779975"/>
              <a:ext cx="35825" cy="35625"/>
            </a:xfrm>
            <a:custGeom>
              <a:avLst/>
              <a:gdLst/>
              <a:ahLst/>
              <a:cxnLst/>
              <a:rect l="l" t="t" r="r" b="b"/>
              <a:pathLst>
                <a:path w="1433" h="1425" extrusionOk="0">
                  <a:moveTo>
                    <a:pt x="1226" y="0"/>
                  </a:moveTo>
                  <a:cubicBezTo>
                    <a:pt x="1174" y="0"/>
                    <a:pt x="1120" y="20"/>
                    <a:pt x="1079" y="61"/>
                  </a:cubicBezTo>
                  <a:lnTo>
                    <a:pt x="69" y="1091"/>
                  </a:lnTo>
                  <a:cubicBezTo>
                    <a:pt x="0" y="1169"/>
                    <a:pt x="0" y="1287"/>
                    <a:pt x="69" y="1365"/>
                  </a:cubicBezTo>
                  <a:cubicBezTo>
                    <a:pt x="108" y="1405"/>
                    <a:pt x="157" y="1424"/>
                    <a:pt x="207" y="1424"/>
                  </a:cubicBezTo>
                  <a:cubicBezTo>
                    <a:pt x="25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33" y="257"/>
                    <a:pt x="1433" y="129"/>
                    <a:pt x="1354" y="50"/>
                  </a:cubicBezTo>
                  <a:cubicBezTo>
                    <a:pt x="1321" y="18"/>
                    <a:pt x="1274" y="0"/>
                    <a:pt x="1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8"/>
            <p:cNvSpPr/>
            <p:nvPr/>
          </p:nvSpPr>
          <p:spPr>
            <a:xfrm>
              <a:off x="4943400" y="1783400"/>
              <a:ext cx="39500" cy="31700"/>
            </a:xfrm>
            <a:custGeom>
              <a:avLst/>
              <a:gdLst/>
              <a:ahLst/>
              <a:cxnLst/>
              <a:rect l="l" t="t" r="r" b="b"/>
              <a:pathLst>
                <a:path w="1580" h="1268" extrusionOk="0">
                  <a:moveTo>
                    <a:pt x="218" y="1"/>
                  </a:moveTo>
                  <a:cubicBezTo>
                    <a:pt x="166" y="1"/>
                    <a:pt x="114" y="20"/>
                    <a:pt x="79" y="61"/>
                  </a:cubicBezTo>
                  <a:cubicBezTo>
                    <a:pt x="0" y="129"/>
                    <a:pt x="0" y="257"/>
                    <a:pt x="79" y="336"/>
                  </a:cubicBezTo>
                  <a:cubicBezTo>
                    <a:pt x="432" y="679"/>
                    <a:pt x="825" y="984"/>
                    <a:pt x="1257" y="1248"/>
                  </a:cubicBezTo>
                  <a:cubicBezTo>
                    <a:pt x="1286" y="1268"/>
                    <a:pt x="1325" y="1268"/>
                    <a:pt x="1355" y="1268"/>
                  </a:cubicBezTo>
                  <a:cubicBezTo>
                    <a:pt x="1423" y="1268"/>
                    <a:pt x="1482" y="1239"/>
                    <a:pt x="1521" y="1180"/>
                  </a:cubicBezTo>
                  <a:cubicBezTo>
                    <a:pt x="1580" y="1091"/>
                    <a:pt x="1551" y="964"/>
                    <a:pt x="1453" y="914"/>
                  </a:cubicBezTo>
                  <a:cubicBezTo>
                    <a:pt x="1050" y="669"/>
                    <a:pt x="687" y="385"/>
                    <a:pt x="354" y="51"/>
                  </a:cubicBezTo>
                  <a:cubicBezTo>
                    <a:pt x="316" y="18"/>
                    <a:pt x="266" y="1"/>
                    <a:pt x="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8"/>
            <p:cNvSpPr/>
            <p:nvPr/>
          </p:nvSpPr>
          <p:spPr>
            <a:xfrm>
              <a:off x="4890150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298" y="1"/>
                  </a:moveTo>
                  <a:cubicBezTo>
                    <a:pt x="1257" y="1"/>
                    <a:pt x="1215" y="13"/>
                    <a:pt x="1178" y="38"/>
                  </a:cubicBezTo>
                  <a:lnTo>
                    <a:pt x="99" y="882"/>
                  </a:lnTo>
                  <a:cubicBezTo>
                    <a:pt x="11" y="941"/>
                    <a:pt x="1" y="1069"/>
                    <a:pt x="59" y="1147"/>
                  </a:cubicBezTo>
                  <a:cubicBezTo>
                    <a:pt x="99" y="1196"/>
                    <a:pt x="158" y="1226"/>
                    <a:pt x="216" y="1226"/>
                  </a:cubicBezTo>
                  <a:cubicBezTo>
                    <a:pt x="256" y="1226"/>
                    <a:pt x="305" y="1215"/>
                    <a:pt x="334" y="1186"/>
                  </a:cubicBezTo>
                  <a:lnTo>
                    <a:pt x="141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3" y="26"/>
                    <a:pt x="1356" y="1"/>
                    <a:pt x="1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8"/>
            <p:cNvSpPr/>
            <p:nvPr/>
          </p:nvSpPr>
          <p:spPr>
            <a:xfrm>
              <a:off x="4875925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21" y="1"/>
                  </a:moveTo>
                  <a:cubicBezTo>
                    <a:pt x="200" y="1"/>
                    <a:pt x="178" y="5"/>
                    <a:pt x="157" y="13"/>
                  </a:cubicBezTo>
                  <a:cubicBezTo>
                    <a:pt x="50" y="52"/>
                    <a:pt x="0" y="160"/>
                    <a:pt x="40" y="258"/>
                  </a:cubicBezTo>
                  <a:cubicBezTo>
                    <a:pt x="216" y="749"/>
                    <a:pt x="462" y="1210"/>
                    <a:pt x="776" y="1632"/>
                  </a:cubicBezTo>
                  <a:cubicBezTo>
                    <a:pt x="815" y="1681"/>
                    <a:pt x="874" y="1710"/>
                    <a:pt x="933" y="1710"/>
                  </a:cubicBezTo>
                  <a:cubicBezTo>
                    <a:pt x="972" y="1710"/>
                    <a:pt x="1012" y="1701"/>
                    <a:pt x="1041" y="1671"/>
                  </a:cubicBezTo>
                  <a:cubicBezTo>
                    <a:pt x="1129" y="1612"/>
                    <a:pt x="1149" y="1485"/>
                    <a:pt x="1090" y="1396"/>
                  </a:cubicBezTo>
                  <a:cubicBezTo>
                    <a:pt x="796" y="1014"/>
                    <a:pt x="570" y="582"/>
                    <a:pt x="403" y="131"/>
                  </a:cubicBezTo>
                  <a:cubicBezTo>
                    <a:pt x="372" y="54"/>
                    <a:pt x="29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8"/>
            <p:cNvSpPr/>
            <p:nvPr/>
          </p:nvSpPr>
          <p:spPr>
            <a:xfrm>
              <a:off x="4880350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57" y="1302"/>
                    <a:pt x="216" y="1302"/>
                  </a:cubicBezTo>
                  <a:cubicBezTo>
                    <a:pt x="265" y="1302"/>
                    <a:pt x="305" y="1283"/>
                    <a:pt x="344" y="1254"/>
                  </a:cubicBezTo>
                  <a:lnTo>
                    <a:pt x="1374" y="341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3"/>
                    <a:pt x="1295" y="0"/>
                    <a:pt x="12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8"/>
            <p:cNvSpPr/>
            <p:nvPr/>
          </p:nvSpPr>
          <p:spPr>
            <a:xfrm>
              <a:off x="4880100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74" y="1"/>
                  </a:moveTo>
                  <a:cubicBezTo>
                    <a:pt x="1030" y="1"/>
                    <a:pt x="986" y="16"/>
                    <a:pt x="952" y="46"/>
                  </a:cubicBezTo>
                  <a:cubicBezTo>
                    <a:pt x="589" y="331"/>
                    <a:pt x="295" y="674"/>
                    <a:pt x="60" y="1057"/>
                  </a:cubicBezTo>
                  <a:cubicBezTo>
                    <a:pt x="1" y="1145"/>
                    <a:pt x="30" y="1273"/>
                    <a:pt x="118" y="1321"/>
                  </a:cubicBezTo>
                  <a:cubicBezTo>
                    <a:pt x="158" y="1341"/>
                    <a:pt x="187" y="1351"/>
                    <a:pt x="226" y="1351"/>
                  </a:cubicBezTo>
                  <a:cubicBezTo>
                    <a:pt x="285" y="1351"/>
                    <a:pt x="354" y="1321"/>
                    <a:pt x="393" y="1262"/>
                  </a:cubicBezTo>
                  <a:cubicBezTo>
                    <a:pt x="599" y="909"/>
                    <a:pt x="874" y="605"/>
                    <a:pt x="1198" y="350"/>
                  </a:cubicBezTo>
                  <a:cubicBezTo>
                    <a:pt x="1276" y="281"/>
                    <a:pt x="1286" y="154"/>
                    <a:pt x="1227" y="75"/>
                  </a:cubicBezTo>
                  <a:cubicBezTo>
                    <a:pt x="1188" y="25"/>
                    <a:pt x="1131" y="1"/>
                    <a:pt x="10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8"/>
            <p:cNvSpPr/>
            <p:nvPr/>
          </p:nvSpPr>
          <p:spPr>
            <a:xfrm>
              <a:off x="4886975" y="1524350"/>
              <a:ext cx="11800" cy="54750"/>
            </a:xfrm>
            <a:custGeom>
              <a:avLst/>
              <a:gdLst/>
              <a:ahLst/>
              <a:cxnLst/>
              <a:rect l="l" t="t" r="r" b="b"/>
              <a:pathLst>
                <a:path w="472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18" y="2"/>
                    <a:pt x="40" y="100"/>
                    <a:pt x="49" y="207"/>
                  </a:cubicBezTo>
                  <a:cubicBezTo>
                    <a:pt x="88" y="796"/>
                    <a:pt x="69" y="1395"/>
                    <a:pt x="1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83" y="2121"/>
                    <a:pt x="402" y="2023"/>
                  </a:cubicBezTo>
                  <a:cubicBezTo>
                    <a:pt x="461" y="1415"/>
                    <a:pt x="471" y="787"/>
                    <a:pt x="432" y="178"/>
                  </a:cubicBezTo>
                  <a:cubicBezTo>
                    <a:pt x="423" y="76"/>
                    <a:pt x="344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8"/>
            <p:cNvSpPr/>
            <p:nvPr/>
          </p:nvSpPr>
          <p:spPr>
            <a:xfrm>
              <a:off x="4875925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399" y="0"/>
                  </a:moveTo>
                  <a:cubicBezTo>
                    <a:pt x="1333" y="0"/>
                    <a:pt x="1267" y="37"/>
                    <a:pt x="1227" y="97"/>
                  </a:cubicBezTo>
                  <a:cubicBezTo>
                    <a:pt x="972" y="558"/>
                    <a:pt x="589" y="941"/>
                    <a:pt x="118" y="1216"/>
                  </a:cubicBezTo>
                  <a:cubicBezTo>
                    <a:pt x="30" y="1265"/>
                    <a:pt x="0" y="1382"/>
                    <a:pt x="50" y="1480"/>
                  </a:cubicBezTo>
                  <a:cubicBezTo>
                    <a:pt x="89" y="1539"/>
                    <a:pt x="157" y="1569"/>
                    <a:pt x="216" y="1569"/>
                  </a:cubicBezTo>
                  <a:cubicBezTo>
                    <a:pt x="256" y="1569"/>
                    <a:pt x="285" y="1569"/>
                    <a:pt x="314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492" y="28"/>
                  </a:cubicBezTo>
                  <a:cubicBezTo>
                    <a:pt x="1463" y="9"/>
                    <a:pt x="1431" y="0"/>
                    <a:pt x="1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8"/>
            <p:cNvSpPr/>
            <p:nvPr/>
          </p:nvSpPr>
          <p:spPr>
            <a:xfrm>
              <a:off x="4878375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46"/>
                    <a:pt x="40" y="1035"/>
                  </a:cubicBezTo>
                  <a:lnTo>
                    <a:pt x="20" y="1142"/>
                  </a:lnTo>
                  <a:cubicBezTo>
                    <a:pt x="1" y="1231"/>
                    <a:pt x="40" y="1310"/>
                    <a:pt x="118" y="1358"/>
                  </a:cubicBezTo>
                  <a:cubicBezTo>
                    <a:pt x="148" y="1369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78" y="956"/>
                    <a:pt x="1051" y="632"/>
                    <a:pt x="1443" y="348"/>
                  </a:cubicBezTo>
                  <a:cubicBezTo>
                    <a:pt x="1531" y="289"/>
                    <a:pt x="1561" y="171"/>
                    <a:pt x="1492" y="83"/>
                  </a:cubicBezTo>
                  <a:cubicBezTo>
                    <a:pt x="1456" y="29"/>
                    <a:pt x="1397" y="0"/>
                    <a:pt x="1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8"/>
            <p:cNvSpPr/>
            <p:nvPr/>
          </p:nvSpPr>
          <p:spPr>
            <a:xfrm>
              <a:off x="5020675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3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82" y="1345"/>
                  </a:cubicBezTo>
                  <a:cubicBezTo>
                    <a:pt x="155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80" y="982"/>
                  </a:cubicBezTo>
                  <a:cubicBezTo>
                    <a:pt x="1129" y="727"/>
                    <a:pt x="717" y="413"/>
                    <a:pt x="353" y="60"/>
                  </a:cubicBezTo>
                  <a:cubicBezTo>
                    <a:pt x="314" y="21"/>
                    <a:pt x="263" y="1"/>
                    <a:pt x="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8"/>
            <p:cNvSpPr/>
            <p:nvPr/>
          </p:nvSpPr>
          <p:spPr>
            <a:xfrm>
              <a:off x="4961550" y="1350500"/>
              <a:ext cx="20375" cy="43875"/>
            </a:xfrm>
            <a:custGeom>
              <a:avLst/>
              <a:gdLst/>
              <a:ahLst/>
              <a:cxnLst/>
              <a:rect l="l" t="t" r="r" b="b"/>
              <a:pathLst>
                <a:path w="815" h="1755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13" y="1617"/>
                  </a:lnTo>
                  <a:cubicBezTo>
                    <a:pt x="442" y="1705"/>
                    <a:pt x="520" y="1755"/>
                    <a:pt x="599" y="1755"/>
                  </a:cubicBezTo>
                  <a:cubicBezTo>
                    <a:pt x="618" y="1755"/>
                    <a:pt x="638" y="1755"/>
                    <a:pt x="658" y="1744"/>
                  </a:cubicBezTo>
                  <a:cubicBezTo>
                    <a:pt x="756" y="1715"/>
                    <a:pt x="815" y="1617"/>
                    <a:pt x="786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8"/>
            <p:cNvSpPr/>
            <p:nvPr/>
          </p:nvSpPr>
          <p:spPr>
            <a:xfrm>
              <a:off x="4935300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20" y="0"/>
                  </a:moveTo>
                  <a:cubicBezTo>
                    <a:pt x="193" y="0"/>
                    <a:pt x="164" y="6"/>
                    <a:pt x="138" y="20"/>
                  </a:cubicBezTo>
                  <a:cubicBezTo>
                    <a:pt x="39" y="59"/>
                    <a:pt x="0" y="177"/>
                    <a:pt x="50" y="275"/>
                  </a:cubicBezTo>
                  <a:cubicBezTo>
                    <a:pt x="266" y="755"/>
                    <a:pt x="599" y="1207"/>
                    <a:pt x="1001" y="1580"/>
                  </a:cubicBezTo>
                  <a:cubicBezTo>
                    <a:pt x="1031" y="1609"/>
                    <a:pt x="1080" y="1629"/>
                    <a:pt x="1129" y="1629"/>
                  </a:cubicBezTo>
                  <a:cubicBezTo>
                    <a:pt x="1178" y="1629"/>
                    <a:pt x="1237" y="1609"/>
                    <a:pt x="1266" y="1560"/>
                  </a:cubicBezTo>
                  <a:cubicBezTo>
                    <a:pt x="1345" y="1481"/>
                    <a:pt x="1335" y="1364"/>
                    <a:pt x="1256" y="1285"/>
                  </a:cubicBezTo>
                  <a:cubicBezTo>
                    <a:pt x="894" y="962"/>
                    <a:pt x="599" y="550"/>
                    <a:pt x="403" y="108"/>
                  </a:cubicBezTo>
                  <a:cubicBezTo>
                    <a:pt x="367" y="44"/>
                    <a:pt x="295" y="0"/>
                    <a:pt x="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8"/>
            <p:cNvSpPr/>
            <p:nvPr/>
          </p:nvSpPr>
          <p:spPr>
            <a:xfrm>
              <a:off x="5006700" y="1364425"/>
              <a:ext cx="47850" cy="26525"/>
            </a:xfrm>
            <a:custGeom>
              <a:avLst/>
              <a:gdLst/>
              <a:ahLst/>
              <a:cxnLst/>
              <a:rect l="l" t="t" r="r" b="b"/>
              <a:pathLst>
                <a:path w="1914" h="1061" extrusionOk="0">
                  <a:moveTo>
                    <a:pt x="1691" y="1"/>
                  </a:moveTo>
                  <a:cubicBezTo>
                    <a:pt x="1664" y="1"/>
                    <a:pt x="1636" y="7"/>
                    <a:pt x="1610" y="20"/>
                  </a:cubicBezTo>
                  <a:lnTo>
                    <a:pt x="138" y="687"/>
                  </a:lnTo>
                  <a:cubicBezTo>
                    <a:pt x="49" y="736"/>
                    <a:pt x="0" y="844"/>
                    <a:pt x="49" y="942"/>
                  </a:cubicBezTo>
                  <a:cubicBezTo>
                    <a:pt x="79" y="1021"/>
                    <a:pt x="147" y="1060"/>
                    <a:pt x="226" y="1060"/>
                  </a:cubicBezTo>
                  <a:cubicBezTo>
                    <a:pt x="245" y="1060"/>
                    <a:pt x="275" y="1050"/>
                    <a:pt x="304" y="1041"/>
                  </a:cubicBezTo>
                  <a:lnTo>
                    <a:pt x="1767" y="373"/>
                  </a:lnTo>
                  <a:cubicBezTo>
                    <a:pt x="1865" y="324"/>
                    <a:pt x="1913" y="216"/>
                    <a:pt x="1865" y="118"/>
                  </a:cubicBezTo>
                  <a:cubicBezTo>
                    <a:pt x="1836" y="46"/>
                    <a:pt x="1765" y="1"/>
                    <a:pt x="1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8"/>
            <p:cNvSpPr/>
            <p:nvPr/>
          </p:nvSpPr>
          <p:spPr>
            <a:xfrm>
              <a:off x="5001775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17" y="1"/>
                  </a:moveTo>
                  <a:cubicBezTo>
                    <a:pt x="171" y="1"/>
                    <a:pt x="126" y="18"/>
                    <a:pt x="89" y="55"/>
                  </a:cubicBezTo>
                  <a:cubicBezTo>
                    <a:pt x="1" y="124"/>
                    <a:pt x="1" y="242"/>
                    <a:pt x="69" y="329"/>
                  </a:cubicBezTo>
                  <a:cubicBezTo>
                    <a:pt x="423" y="722"/>
                    <a:pt x="815" y="1075"/>
                    <a:pt x="1257" y="1389"/>
                  </a:cubicBezTo>
                  <a:cubicBezTo>
                    <a:pt x="1286" y="1419"/>
                    <a:pt x="1325" y="1429"/>
                    <a:pt x="1365" y="1429"/>
                  </a:cubicBezTo>
                  <a:cubicBezTo>
                    <a:pt x="1423" y="1429"/>
                    <a:pt x="1482" y="1399"/>
                    <a:pt x="152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88" y="438"/>
                    <a:pt x="364" y="65"/>
                  </a:cubicBezTo>
                  <a:cubicBezTo>
                    <a:pt x="322" y="23"/>
                    <a:pt x="269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8"/>
            <p:cNvSpPr/>
            <p:nvPr/>
          </p:nvSpPr>
          <p:spPr>
            <a:xfrm>
              <a:off x="4973825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2" y="1"/>
                  </a:moveTo>
                  <a:cubicBezTo>
                    <a:pt x="1286" y="1"/>
                    <a:pt x="1239" y="18"/>
                    <a:pt x="119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69" y="1301"/>
                  </a:cubicBezTo>
                  <a:cubicBezTo>
                    <a:pt x="108" y="1340"/>
                    <a:pt x="157" y="1360"/>
                    <a:pt x="216" y="1360"/>
                  </a:cubicBezTo>
                  <a:cubicBezTo>
                    <a:pt x="265" y="1360"/>
                    <a:pt x="304" y="1350"/>
                    <a:pt x="343" y="1321"/>
                  </a:cubicBezTo>
                  <a:lnTo>
                    <a:pt x="1453" y="340"/>
                  </a:lnTo>
                  <a:cubicBezTo>
                    <a:pt x="1541" y="270"/>
                    <a:pt x="1551" y="153"/>
                    <a:pt x="1472" y="65"/>
                  </a:cubicBezTo>
                  <a:cubicBezTo>
                    <a:pt x="1435" y="23"/>
                    <a:pt x="1385" y="1"/>
                    <a:pt x="13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8"/>
            <p:cNvSpPr/>
            <p:nvPr/>
          </p:nvSpPr>
          <p:spPr>
            <a:xfrm>
              <a:off x="4917875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8" y="0"/>
                  </a:moveTo>
                  <a:cubicBezTo>
                    <a:pt x="185" y="0"/>
                    <a:pt x="151" y="8"/>
                    <a:pt x="119" y="24"/>
                  </a:cubicBezTo>
                  <a:cubicBezTo>
                    <a:pt x="30" y="83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18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27"/>
                  </a:cubicBezTo>
                  <a:cubicBezTo>
                    <a:pt x="1316" y="1879"/>
                    <a:pt x="1355" y="1761"/>
                    <a:pt x="1296" y="1663"/>
                  </a:cubicBezTo>
                  <a:lnTo>
                    <a:pt x="383" y="93"/>
                  </a:lnTo>
                  <a:cubicBezTo>
                    <a:pt x="350" y="33"/>
                    <a:pt x="286" y="0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8"/>
            <p:cNvSpPr/>
            <p:nvPr/>
          </p:nvSpPr>
          <p:spPr>
            <a:xfrm>
              <a:off x="5030475" y="1489525"/>
              <a:ext cx="31925" cy="43700"/>
            </a:xfrm>
            <a:custGeom>
              <a:avLst/>
              <a:gdLst/>
              <a:ahLst/>
              <a:cxnLst/>
              <a:rect l="l" t="t" r="r" b="b"/>
              <a:pathLst>
                <a:path w="1277" h="1748" extrusionOk="0">
                  <a:moveTo>
                    <a:pt x="227" y="0"/>
                  </a:moveTo>
                  <a:cubicBezTo>
                    <a:pt x="193" y="0"/>
                    <a:pt x="159" y="10"/>
                    <a:pt x="129" y="30"/>
                  </a:cubicBezTo>
                  <a:cubicBezTo>
                    <a:pt x="31" y="89"/>
                    <a:pt x="1" y="207"/>
                    <a:pt x="60" y="295"/>
                  </a:cubicBezTo>
                  <a:lnTo>
                    <a:pt x="884" y="1659"/>
                  </a:lnTo>
                  <a:cubicBezTo>
                    <a:pt x="923" y="1718"/>
                    <a:pt x="982" y="1748"/>
                    <a:pt x="1051" y="1748"/>
                  </a:cubicBezTo>
                  <a:cubicBezTo>
                    <a:pt x="1090" y="1748"/>
                    <a:pt x="1119" y="1738"/>
                    <a:pt x="1149" y="1718"/>
                  </a:cubicBezTo>
                  <a:cubicBezTo>
                    <a:pt x="1247" y="1659"/>
                    <a:pt x="1276" y="1541"/>
                    <a:pt x="1218" y="1453"/>
                  </a:cubicBezTo>
                  <a:lnTo>
                    <a:pt x="393" y="99"/>
                  </a:lnTo>
                  <a:cubicBezTo>
                    <a:pt x="355" y="35"/>
                    <a:pt x="291" y="0"/>
                    <a:pt x="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8"/>
            <p:cNvSpPr/>
            <p:nvPr/>
          </p:nvSpPr>
          <p:spPr>
            <a:xfrm>
              <a:off x="4977975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80" y="0"/>
                  </a:moveTo>
                  <a:cubicBezTo>
                    <a:pt x="1314" y="0"/>
                    <a:pt x="1248" y="33"/>
                    <a:pt x="1208" y="93"/>
                  </a:cubicBezTo>
                  <a:cubicBezTo>
                    <a:pt x="874" y="682"/>
                    <a:pt x="491" y="1241"/>
                    <a:pt x="70" y="1771"/>
                  </a:cubicBezTo>
                  <a:cubicBezTo>
                    <a:pt x="1" y="1859"/>
                    <a:pt x="20" y="1977"/>
                    <a:pt x="99" y="2045"/>
                  </a:cubicBezTo>
                  <a:cubicBezTo>
                    <a:pt x="138" y="2075"/>
                    <a:pt x="177" y="2085"/>
                    <a:pt x="227" y="2085"/>
                  </a:cubicBezTo>
                  <a:cubicBezTo>
                    <a:pt x="275" y="2085"/>
                    <a:pt x="334" y="2065"/>
                    <a:pt x="374" y="2016"/>
                  </a:cubicBezTo>
                  <a:cubicBezTo>
                    <a:pt x="805" y="1467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4" y="8"/>
                    <a:pt x="1412" y="0"/>
                    <a:pt x="13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8"/>
            <p:cNvSpPr/>
            <p:nvPr/>
          </p:nvSpPr>
          <p:spPr>
            <a:xfrm>
              <a:off x="4925250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34" y="2047"/>
                  </a:lnTo>
                  <a:cubicBezTo>
                    <a:pt x="864" y="2116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5"/>
                  </a:cubicBezTo>
                  <a:cubicBezTo>
                    <a:pt x="1187" y="2105"/>
                    <a:pt x="1237" y="1988"/>
                    <a:pt x="1187" y="1890"/>
                  </a:cubicBezTo>
                  <a:lnTo>
                    <a:pt x="393" y="114"/>
                  </a:lnTo>
                  <a:cubicBezTo>
                    <a:pt x="364" y="41"/>
                    <a:pt x="291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8"/>
            <p:cNvSpPr/>
            <p:nvPr/>
          </p:nvSpPr>
          <p:spPr>
            <a:xfrm>
              <a:off x="5011350" y="1577675"/>
              <a:ext cx="46400" cy="18850"/>
            </a:xfrm>
            <a:custGeom>
              <a:avLst/>
              <a:gdLst/>
              <a:ahLst/>
              <a:cxnLst/>
              <a:rect l="l" t="t" r="r" b="b"/>
              <a:pathLst>
                <a:path w="1856" h="754" extrusionOk="0">
                  <a:moveTo>
                    <a:pt x="1646" y="0"/>
                  </a:moveTo>
                  <a:cubicBezTo>
                    <a:pt x="1628" y="0"/>
                    <a:pt x="1609" y="3"/>
                    <a:pt x="1590" y="8"/>
                  </a:cubicBezTo>
                  <a:lnTo>
                    <a:pt x="167" y="370"/>
                  </a:lnTo>
                  <a:cubicBezTo>
                    <a:pt x="59" y="400"/>
                    <a:pt x="0" y="508"/>
                    <a:pt x="2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26" y="754"/>
                    <a:pt x="246" y="754"/>
                    <a:pt x="266" y="743"/>
                  </a:cubicBezTo>
                  <a:lnTo>
                    <a:pt x="1688" y="381"/>
                  </a:lnTo>
                  <a:cubicBezTo>
                    <a:pt x="1796" y="351"/>
                    <a:pt x="1855" y="243"/>
                    <a:pt x="1836" y="145"/>
                  </a:cubicBezTo>
                  <a:cubicBezTo>
                    <a:pt x="1811" y="56"/>
                    <a:pt x="1734" y="0"/>
                    <a:pt x="1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8"/>
            <p:cNvSpPr/>
            <p:nvPr/>
          </p:nvSpPr>
          <p:spPr>
            <a:xfrm>
              <a:off x="4947550" y="163107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20" y="1139"/>
                    <a:pt x="1" y="1257"/>
                    <a:pt x="60" y="1346"/>
                  </a:cubicBezTo>
                  <a:cubicBezTo>
                    <a:pt x="90" y="1405"/>
                    <a:pt x="158" y="1434"/>
                    <a:pt x="217" y="1434"/>
                  </a:cubicBezTo>
                  <a:cubicBezTo>
                    <a:pt x="256" y="1434"/>
                    <a:pt x="295" y="1424"/>
                    <a:pt x="325" y="1405"/>
                  </a:cubicBezTo>
                  <a:cubicBezTo>
                    <a:pt x="816" y="1091"/>
                    <a:pt x="1267" y="737"/>
                    <a:pt x="1669" y="335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8"/>
            <p:cNvSpPr/>
            <p:nvPr/>
          </p:nvSpPr>
          <p:spPr>
            <a:xfrm>
              <a:off x="4920575" y="1702900"/>
              <a:ext cx="57425" cy="13575"/>
            </a:xfrm>
            <a:custGeom>
              <a:avLst/>
              <a:gdLst/>
              <a:ahLst/>
              <a:cxnLst/>
              <a:rect l="l" t="t" r="r" b="b"/>
              <a:pathLst>
                <a:path w="2297" h="543" extrusionOk="0">
                  <a:moveTo>
                    <a:pt x="213" y="0"/>
                  </a:moveTo>
                  <a:cubicBezTo>
                    <a:pt x="118" y="0"/>
                    <a:pt x="38" y="74"/>
                    <a:pt x="20" y="170"/>
                  </a:cubicBezTo>
                  <a:cubicBezTo>
                    <a:pt x="0" y="278"/>
                    <a:pt x="79" y="376"/>
                    <a:pt x="187" y="386"/>
                  </a:cubicBezTo>
                  <a:cubicBezTo>
                    <a:pt x="815" y="494"/>
                    <a:pt x="1463" y="543"/>
                    <a:pt x="2100" y="543"/>
                  </a:cubicBezTo>
                  <a:cubicBezTo>
                    <a:pt x="2209" y="543"/>
                    <a:pt x="2297" y="464"/>
                    <a:pt x="2297" y="357"/>
                  </a:cubicBezTo>
                  <a:cubicBezTo>
                    <a:pt x="2297" y="248"/>
                    <a:pt x="2209" y="161"/>
                    <a:pt x="2100" y="161"/>
                  </a:cubicBezTo>
                  <a:cubicBezTo>
                    <a:pt x="1483" y="150"/>
                    <a:pt x="855" y="102"/>
                    <a:pt x="246" y="3"/>
                  </a:cubicBezTo>
                  <a:cubicBezTo>
                    <a:pt x="235" y="1"/>
                    <a:pt x="224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8"/>
            <p:cNvSpPr/>
            <p:nvPr/>
          </p:nvSpPr>
          <p:spPr>
            <a:xfrm>
              <a:off x="5000800" y="166997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5" y="1"/>
                  </a:moveTo>
                  <a:cubicBezTo>
                    <a:pt x="189" y="1"/>
                    <a:pt x="152" y="12"/>
                    <a:pt x="118" y="35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2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792"/>
                    <a:pt x="1355" y="1674"/>
                    <a:pt x="1296" y="1585"/>
                  </a:cubicBezTo>
                  <a:lnTo>
                    <a:pt x="472" y="241"/>
                  </a:lnTo>
                  <a:cubicBezTo>
                    <a:pt x="472" y="211"/>
                    <a:pt x="462" y="192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4" y="1"/>
                    <a:pt x="2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8"/>
            <p:cNvSpPr/>
            <p:nvPr/>
          </p:nvSpPr>
          <p:spPr>
            <a:xfrm>
              <a:off x="4923025" y="1738450"/>
              <a:ext cx="56450" cy="31275"/>
            </a:xfrm>
            <a:custGeom>
              <a:avLst/>
              <a:gdLst/>
              <a:ahLst/>
              <a:cxnLst/>
              <a:rect l="l" t="t" r="r" b="b"/>
              <a:pathLst>
                <a:path w="2258" h="1251" extrusionOk="0">
                  <a:moveTo>
                    <a:pt x="221" y="0"/>
                  </a:moveTo>
                  <a:cubicBezTo>
                    <a:pt x="158" y="0"/>
                    <a:pt x="96" y="28"/>
                    <a:pt x="59" y="83"/>
                  </a:cubicBezTo>
                  <a:cubicBezTo>
                    <a:pt x="1" y="171"/>
                    <a:pt x="20" y="289"/>
                    <a:pt x="109" y="348"/>
                  </a:cubicBezTo>
                  <a:cubicBezTo>
                    <a:pt x="687" y="740"/>
                    <a:pt x="1316" y="1044"/>
                    <a:pt x="1983" y="1240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192"/>
                    <a:pt x="2229" y="1113"/>
                  </a:cubicBezTo>
                  <a:cubicBezTo>
                    <a:pt x="2258" y="1005"/>
                    <a:pt x="2199" y="897"/>
                    <a:pt x="2091" y="868"/>
                  </a:cubicBezTo>
                  <a:cubicBezTo>
                    <a:pt x="1463" y="682"/>
                    <a:pt x="874" y="397"/>
                    <a:pt x="334" y="34"/>
                  </a:cubicBezTo>
                  <a:cubicBezTo>
                    <a:pt x="300" y="11"/>
                    <a:pt x="261" y="0"/>
                    <a:pt x="2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8"/>
            <p:cNvSpPr/>
            <p:nvPr/>
          </p:nvSpPr>
          <p:spPr>
            <a:xfrm>
              <a:off x="5004250" y="1731800"/>
              <a:ext cx="45150" cy="35700"/>
            </a:xfrm>
            <a:custGeom>
              <a:avLst/>
              <a:gdLst/>
              <a:ahLst/>
              <a:cxnLst/>
              <a:rect l="l" t="t" r="r" b="b"/>
              <a:pathLst>
                <a:path w="1806" h="1428" extrusionOk="0">
                  <a:moveTo>
                    <a:pt x="1580" y="0"/>
                  </a:moveTo>
                  <a:cubicBezTo>
                    <a:pt x="1542" y="0"/>
                    <a:pt x="1503" y="11"/>
                    <a:pt x="1472" y="34"/>
                  </a:cubicBezTo>
                  <a:lnTo>
                    <a:pt x="108" y="1075"/>
                  </a:lnTo>
                  <a:cubicBezTo>
                    <a:pt x="20" y="1144"/>
                    <a:pt x="0" y="1262"/>
                    <a:pt x="68" y="1349"/>
                  </a:cubicBezTo>
                  <a:cubicBezTo>
                    <a:pt x="108" y="1399"/>
                    <a:pt x="167" y="1428"/>
                    <a:pt x="225" y="1428"/>
                  </a:cubicBezTo>
                  <a:cubicBezTo>
                    <a:pt x="265" y="1428"/>
                    <a:pt x="304" y="1408"/>
                    <a:pt x="343" y="1379"/>
                  </a:cubicBezTo>
                  <a:lnTo>
                    <a:pt x="1708" y="349"/>
                  </a:lnTo>
                  <a:cubicBezTo>
                    <a:pt x="1786" y="280"/>
                    <a:pt x="1806" y="162"/>
                    <a:pt x="1737" y="74"/>
                  </a:cubicBezTo>
                  <a:cubicBezTo>
                    <a:pt x="1701" y="26"/>
                    <a:pt x="1640" y="0"/>
                    <a:pt x="1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8"/>
            <p:cNvSpPr/>
            <p:nvPr/>
          </p:nvSpPr>
          <p:spPr>
            <a:xfrm>
              <a:off x="4634025" y="1833425"/>
              <a:ext cx="34875" cy="42275"/>
            </a:xfrm>
            <a:custGeom>
              <a:avLst/>
              <a:gdLst/>
              <a:ahLst/>
              <a:cxnLst/>
              <a:rect l="l" t="t" r="r" b="b"/>
              <a:pathLst>
                <a:path w="1395" h="1691" extrusionOk="0">
                  <a:moveTo>
                    <a:pt x="226" y="1"/>
                  </a:moveTo>
                  <a:cubicBezTo>
                    <a:pt x="186" y="1"/>
                    <a:pt x="145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1"/>
                    <a:pt x="1296" y="1641"/>
                  </a:cubicBezTo>
                  <a:cubicBezTo>
                    <a:pt x="1385" y="1573"/>
                    <a:pt x="1394" y="1455"/>
                    <a:pt x="1326" y="1367"/>
                  </a:cubicBezTo>
                  <a:cubicBezTo>
                    <a:pt x="1119" y="1122"/>
                    <a:pt x="923" y="837"/>
                    <a:pt x="727" y="57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8"/>
            <p:cNvSpPr/>
            <p:nvPr/>
          </p:nvSpPr>
          <p:spPr>
            <a:xfrm>
              <a:off x="4689975" y="1828575"/>
              <a:ext cx="50550" cy="14250"/>
            </a:xfrm>
            <a:custGeom>
              <a:avLst/>
              <a:gdLst/>
              <a:ahLst/>
              <a:cxnLst/>
              <a:rect l="l" t="t" r="r" b="b"/>
              <a:pathLst>
                <a:path w="2022" h="570" extrusionOk="0">
                  <a:moveTo>
                    <a:pt x="1825" y="1"/>
                  </a:moveTo>
                  <a:cubicBezTo>
                    <a:pt x="1266" y="10"/>
                    <a:pt x="717" y="69"/>
                    <a:pt x="177" y="187"/>
                  </a:cubicBezTo>
                  <a:cubicBezTo>
                    <a:pt x="69" y="217"/>
                    <a:pt x="0" y="315"/>
                    <a:pt x="30" y="422"/>
                  </a:cubicBezTo>
                  <a:cubicBezTo>
                    <a:pt x="50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76" y="462"/>
                    <a:pt x="1306" y="393"/>
                    <a:pt x="1825" y="383"/>
                  </a:cubicBezTo>
                  <a:cubicBezTo>
                    <a:pt x="1934" y="383"/>
                    <a:pt x="2022" y="295"/>
                    <a:pt x="2022" y="187"/>
                  </a:cubicBezTo>
                  <a:cubicBezTo>
                    <a:pt x="2022" y="79"/>
                    <a:pt x="1934" y="1"/>
                    <a:pt x="18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8"/>
            <p:cNvSpPr/>
            <p:nvPr/>
          </p:nvSpPr>
          <p:spPr>
            <a:xfrm>
              <a:off x="4847475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0"/>
                    <a:pt x="196" y="1"/>
                  </a:cubicBezTo>
                  <a:cubicBezTo>
                    <a:pt x="89" y="11"/>
                    <a:pt x="0" y="99"/>
                    <a:pt x="10" y="207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7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8"/>
            <p:cNvSpPr/>
            <p:nvPr/>
          </p:nvSpPr>
          <p:spPr>
            <a:xfrm>
              <a:off x="4820975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3" y="0"/>
                  </a:moveTo>
                  <a:cubicBezTo>
                    <a:pt x="1317" y="0"/>
                    <a:pt x="1272" y="15"/>
                    <a:pt x="1237" y="46"/>
                  </a:cubicBezTo>
                  <a:lnTo>
                    <a:pt x="89" y="988"/>
                  </a:lnTo>
                  <a:cubicBezTo>
                    <a:pt x="11" y="1057"/>
                    <a:pt x="0" y="1174"/>
                    <a:pt x="69" y="1263"/>
                  </a:cubicBezTo>
                  <a:cubicBezTo>
                    <a:pt x="98" y="1302"/>
                    <a:pt x="157" y="1331"/>
                    <a:pt x="216" y="1331"/>
                  </a:cubicBezTo>
                  <a:cubicBezTo>
                    <a:pt x="255" y="1331"/>
                    <a:pt x="305" y="1312"/>
                    <a:pt x="334" y="1283"/>
                  </a:cubicBezTo>
                  <a:lnTo>
                    <a:pt x="1482" y="341"/>
                  </a:lnTo>
                  <a:cubicBezTo>
                    <a:pt x="1570" y="272"/>
                    <a:pt x="1581" y="154"/>
                    <a:pt x="1512" y="66"/>
                  </a:cubicBezTo>
                  <a:cubicBezTo>
                    <a:pt x="1474" y="23"/>
                    <a:pt x="1418" y="0"/>
                    <a:pt x="13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8"/>
            <p:cNvSpPr/>
            <p:nvPr/>
          </p:nvSpPr>
          <p:spPr>
            <a:xfrm>
              <a:off x="4829300" y="1969850"/>
              <a:ext cx="28975" cy="45450"/>
            </a:xfrm>
            <a:custGeom>
              <a:avLst/>
              <a:gdLst/>
              <a:ahLst/>
              <a:cxnLst/>
              <a:rect l="l" t="t" r="r" b="b"/>
              <a:pathLst>
                <a:path w="1159" h="1818" extrusionOk="0">
                  <a:moveTo>
                    <a:pt x="229" y="0"/>
                  </a:moveTo>
                  <a:cubicBezTo>
                    <a:pt x="199" y="0"/>
                    <a:pt x="168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66" y="1710"/>
                  </a:lnTo>
                  <a:cubicBezTo>
                    <a:pt x="796" y="1778"/>
                    <a:pt x="865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20" y="1749"/>
                    <a:pt x="1159" y="1631"/>
                    <a:pt x="1110" y="1533"/>
                  </a:cubicBezTo>
                  <a:lnTo>
                    <a:pt x="404" y="100"/>
                  </a:lnTo>
                  <a:cubicBezTo>
                    <a:pt x="369" y="38"/>
                    <a:pt x="301" y="0"/>
                    <a:pt x="2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8"/>
            <p:cNvSpPr/>
            <p:nvPr/>
          </p:nvSpPr>
          <p:spPr>
            <a:xfrm>
              <a:off x="48234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3" y="0"/>
                  </a:moveTo>
                  <a:cubicBezTo>
                    <a:pt x="1149" y="0"/>
                    <a:pt x="1106" y="15"/>
                    <a:pt x="1070" y="46"/>
                  </a:cubicBezTo>
                  <a:lnTo>
                    <a:pt x="89" y="910"/>
                  </a:lnTo>
                  <a:cubicBezTo>
                    <a:pt x="11" y="988"/>
                    <a:pt x="0" y="1106"/>
                    <a:pt x="70" y="1185"/>
                  </a:cubicBezTo>
                  <a:cubicBezTo>
                    <a:pt x="109" y="1233"/>
                    <a:pt x="157" y="1253"/>
                    <a:pt x="216" y="1253"/>
                  </a:cubicBezTo>
                  <a:cubicBezTo>
                    <a:pt x="266" y="1253"/>
                    <a:pt x="305" y="1233"/>
                    <a:pt x="344" y="1204"/>
                  </a:cubicBezTo>
                  <a:lnTo>
                    <a:pt x="1326" y="341"/>
                  </a:lnTo>
                  <a:cubicBezTo>
                    <a:pt x="1404" y="272"/>
                    <a:pt x="1414" y="144"/>
                    <a:pt x="1345" y="66"/>
                  </a:cubicBezTo>
                  <a:cubicBezTo>
                    <a:pt x="1302" y="23"/>
                    <a:pt x="1247" y="0"/>
                    <a:pt x="1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8"/>
            <p:cNvSpPr/>
            <p:nvPr/>
          </p:nvSpPr>
          <p:spPr>
            <a:xfrm>
              <a:off x="4833725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1"/>
                  </a:moveTo>
                  <a:cubicBezTo>
                    <a:pt x="199" y="1"/>
                    <a:pt x="178" y="4"/>
                    <a:pt x="158" y="9"/>
                  </a:cubicBezTo>
                  <a:cubicBezTo>
                    <a:pt x="59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98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4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9" y="49"/>
                    <a:pt x="304" y="1"/>
                    <a:pt x="2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8"/>
            <p:cNvSpPr/>
            <p:nvPr/>
          </p:nvSpPr>
          <p:spPr>
            <a:xfrm>
              <a:off x="4814600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7" y="0"/>
                  </a:moveTo>
                  <a:cubicBezTo>
                    <a:pt x="1774" y="0"/>
                    <a:pt x="1750" y="4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59"/>
                    <a:pt x="39" y="867"/>
                  </a:cubicBezTo>
                  <a:cubicBezTo>
                    <a:pt x="69" y="945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50" y="48"/>
                    <a:pt x="1875" y="0"/>
                    <a:pt x="1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8"/>
            <p:cNvSpPr/>
            <p:nvPr/>
          </p:nvSpPr>
          <p:spPr>
            <a:xfrm>
              <a:off x="4831050" y="223402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4"/>
                    <a:pt x="147" y="14"/>
                  </a:cubicBezTo>
                  <a:cubicBezTo>
                    <a:pt x="49" y="53"/>
                    <a:pt x="0" y="161"/>
                    <a:pt x="29" y="259"/>
                  </a:cubicBezTo>
                  <a:lnTo>
                    <a:pt x="608" y="1800"/>
                  </a:lnTo>
                  <a:cubicBezTo>
                    <a:pt x="637" y="1868"/>
                    <a:pt x="707" y="1917"/>
                    <a:pt x="785" y="1917"/>
                  </a:cubicBezTo>
                  <a:cubicBezTo>
                    <a:pt x="814" y="1917"/>
                    <a:pt x="834" y="1917"/>
                    <a:pt x="853" y="1907"/>
                  </a:cubicBezTo>
                  <a:cubicBezTo>
                    <a:pt x="952" y="1868"/>
                    <a:pt x="1010" y="1760"/>
                    <a:pt x="971" y="166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8"/>
            <p:cNvSpPr/>
            <p:nvPr/>
          </p:nvSpPr>
          <p:spPr>
            <a:xfrm>
              <a:off x="4820250" y="2296350"/>
              <a:ext cx="40500" cy="33225"/>
            </a:xfrm>
            <a:custGeom>
              <a:avLst/>
              <a:gdLst/>
              <a:ahLst/>
              <a:cxnLst/>
              <a:rect l="l" t="t" r="r" b="b"/>
              <a:pathLst>
                <a:path w="1620" h="1329" extrusionOk="0">
                  <a:moveTo>
                    <a:pt x="218" y="1"/>
                  </a:moveTo>
                  <a:cubicBezTo>
                    <a:pt x="159" y="1"/>
                    <a:pt x="99" y="26"/>
                    <a:pt x="59" y="72"/>
                  </a:cubicBezTo>
                  <a:cubicBezTo>
                    <a:pt x="0" y="160"/>
                    <a:pt x="10" y="278"/>
                    <a:pt x="98" y="347"/>
                  </a:cubicBezTo>
                  <a:lnTo>
                    <a:pt x="1276" y="1279"/>
                  </a:lnTo>
                  <a:cubicBezTo>
                    <a:pt x="1315" y="1309"/>
                    <a:pt x="1354" y="1328"/>
                    <a:pt x="1403" y="1328"/>
                  </a:cubicBezTo>
                  <a:cubicBezTo>
                    <a:pt x="1462" y="1328"/>
                    <a:pt x="1511" y="1298"/>
                    <a:pt x="1551" y="1250"/>
                  </a:cubicBezTo>
                  <a:cubicBezTo>
                    <a:pt x="1619" y="1171"/>
                    <a:pt x="1610" y="1043"/>
                    <a:pt x="1521" y="975"/>
                  </a:cubicBezTo>
                  <a:lnTo>
                    <a:pt x="334" y="42"/>
                  </a:lnTo>
                  <a:cubicBezTo>
                    <a:pt x="301" y="14"/>
                    <a:pt x="260" y="1"/>
                    <a:pt x="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8"/>
            <p:cNvSpPr/>
            <p:nvPr/>
          </p:nvSpPr>
          <p:spPr>
            <a:xfrm>
              <a:off x="4767500" y="2292250"/>
              <a:ext cx="36075" cy="35600"/>
            </a:xfrm>
            <a:custGeom>
              <a:avLst/>
              <a:gdLst/>
              <a:ahLst/>
              <a:cxnLst/>
              <a:rect l="l" t="t" r="r" b="b"/>
              <a:pathLst>
                <a:path w="1443" h="1424" extrusionOk="0">
                  <a:moveTo>
                    <a:pt x="1227" y="1"/>
                  </a:moveTo>
                  <a:cubicBezTo>
                    <a:pt x="1178" y="1"/>
                    <a:pt x="1129" y="20"/>
                    <a:pt x="1090" y="59"/>
                  </a:cubicBezTo>
                  <a:lnTo>
                    <a:pt x="79" y="1089"/>
                  </a:lnTo>
                  <a:cubicBezTo>
                    <a:pt x="0" y="1168"/>
                    <a:pt x="0" y="1296"/>
                    <a:pt x="79" y="1364"/>
                  </a:cubicBezTo>
                  <a:cubicBezTo>
                    <a:pt x="118" y="1403"/>
                    <a:pt x="167" y="1423"/>
                    <a:pt x="216" y="1423"/>
                  </a:cubicBezTo>
                  <a:cubicBezTo>
                    <a:pt x="26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43" y="256"/>
                    <a:pt x="1443" y="128"/>
                    <a:pt x="1364" y="59"/>
                  </a:cubicBezTo>
                  <a:cubicBezTo>
                    <a:pt x="1325" y="20"/>
                    <a:pt x="1276" y="1"/>
                    <a:pt x="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8"/>
            <p:cNvSpPr/>
            <p:nvPr/>
          </p:nvSpPr>
          <p:spPr>
            <a:xfrm>
              <a:off x="4692900" y="2295675"/>
              <a:ext cx="39275" cy="31925"/>
            </a:xfrm>
            <a:custGeom>
              <a:avLst/>
              <a:gdLst/>
              <a:ahLst/>
              <a:cxnLst/>
              <a:rect l="l" t="t" r="r" b="b"/>
              <a:pathLst>
                <a:path w="1571" h="1277" extrusionOk="0">
                  <a:moveTo>
                    <a:pt x="207" y="1"/>
                  </a:moveTo>
                  <a:cubicBezTo>
                    <a:pt x="158" y="1"/>
                    <a:pt x="109" y="21"/>
                    <a:pt x="70" y="60"/>
                  </a:cubicBezTo>
                  <a:cubicBezTo>
                    <a:pt x="1" y="138"/>
                    <a:pt x="1" y="256"/>
                    <a:pt x="70" y="335"/>
                  </a:cubicBezTo>
                  <a:cubicBezTo>
                    <a:pt x="433" y="678"/>
                    <a:pt x="825" y="982"/>
                    <a:pt x="1248" y="1247"/>
                  </a:cubicBezTo>
                  <a:cubicBezTo>
                    <a:pt x="1277" y="1266"/>
                    <a:pt x="1316" y="1277"/>
                    <a:pt x="1355" y="1277"/>
                  </a:cubicBezTo>
                  <a:cubicBezTo>
                    <a:pt x="1414" y="1277"/>
                    <a:pt x="1483" y="1237"/>
                    <a:pt x="1512" y="1179"/>
                  </a:cubicBezTo>
                  <a:cubicBezTo>
                    <a:pt x="1571" y="1090"/>
                    <a:pt x="1542" y="972"/>
                    <a:pt x="1453" y="913"/>
                  </a:cubicBezTo>
                  <a:cubicBezTo>
                    <a:pt x="1051" y="668"/>
                    <a:pt x="678" y="383"/>
                    <a:pt x="345" y="60"/>
                  </a:cubicBezTo>
                  <a:cubicBezTo>
                    <a:pt x="305" y="21"/>
                    <a:pt x="256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8"/>
            <p:cNvSpPr/>
            <p:nvPr/>
          </p:nvSpPr>
          <p:spPr>
            <a:xfrm>
              <a:off x="4639425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10" y="0"/>
                  </a:moveTo>
                  <a:cubicBezTo>
                    <a:pt x="1266" y="0"/>
                    <a:pt x="1223" y="16"/>
                    <a:pt x="1188" y="46"/>
                  </a:cubicBezTo>
                  <a:lnTo>
                    <a:pt x="99" y="879"/>
                  </a:lnTo>
                  <a:cubicBezTo>
                    <a:pt x="20" y="949"/>
                    <a:pt x="1" y="1066"/>
                    <a:pt x="70" y="1154"/>
                  </a:cubicBezTo>
                  <a:cubicBezTo>
                    <a:pt x="109" y="1204"/>
                    <a:pt x="168" y="1223"/>
                    <a:pt x="227" y="1223"/>
                  </a:cubicBezTo>
                  <a:cubicBezTo>
                    <a:pt x="266" y="1223"/>
                    <a:pt x="305" y="1213"/>
                    <a:pt x="344" y="1184"/>
                  </a:cubicBezTo>
                  <a:lnTo>
                    <a:pt x="142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20" y="25"/>
                    <a:pt x="1365" y="0"/>
                    <a:pt x="1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8"/>
            <p:cNvSpPr/>
            <p:nvPr/>
          </p:nvSpPr>
          <p:spPr>
            <a:xfrm>
              <a:off x="4625450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07" y="0"/>
                  </a:moveTo>
                  <a:cubicBezTo>
                    <a:pt x="187" y="0"/>
                    <a:pt x="167" y="3"/>
                    <a:pt x="147" y="9"/>
                  </a:cubicBezTo>
                  <a:cubicBezTo>
                    <a:pt x="49" y="48"/>
                    <a:pt x="1" y="156"/>
                    <a:pt x="30" y="264"/>
                  </a:cubicBezTo>
                  <a:cubicBezTo>
                    <a:pt x="206" y="744"/>
                    <a:pt x="461" y="1206"/>
                    <a:pt x="766" y="1627"/>
                  </a:cubicBezTo>
                  <a:cubicBezTo>
                    <a:pt x="805" y="1677"/>
                    <a:pt x="864" y="1706"/>
                    <a:pt x="923" y="1706"/>
                  </a:cubicBezTo>
                  <a:cubicBezTo>
                    <a:pt x="962" y="1706"/>
                    <a:pt x="1002" y="1697"/>
                    <a:pt x="1041" y="1667"/>
                  </a:cubicBezTo>
                  <a:cubicBezTo>
                    <a:pt x="1129" y="1608"/>
                    <a:pt x="1148" y="1481"/>
                    <a:pt x="1080" y="1402"/>
                  </a:cubicBezTo>
                  <a:cubicBezTo>
                    <a:pt x="795" y="1010"/>
                    <a:pt x="560" y="578"/>
                    <a:pt x="403" y="126"/>
                  </a:cubicBezTo>
                  <a:cubicBezTo>
                    <a:pt x="371" y="48"/>
                    <a:pt x="289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8"/>
            <p:cNvSpPr/>
            <p:nvPr/>
          </p:nvSpPr>
          <p:spPr>
            <a:xfrm>
              <a:off x="4629625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67" y="1302"/>
                    <a:pt x="216" y="1302"/>
                  </a:cubicBezTo>
                  <a:cubicBezTo>
                    <a:pt x="265" y="1302"/>
                    <a:pt x="314" y="1293"/>
                    <a:pt x="344" y="1253"/>
                  </a:cubicBezTo>
                  <a:lnTo>
                    <a:pt x="1384" y="340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2"/>
                    <a:pt x="1301" y="0"/>
                    <a:pt x="1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8"/>
            <p:cNvSpPr/>
            <p:nvPr/>
          </p:nvSpPr>
          <p:spPr>
            <a:xfrm>
              <a:off x="4629625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3" y="1"/>
                  </a:moveTo>
                  <a:cubicBezTo>
                    <a:pt x="1021" y="1"/>
                    <a:pt x="979" y="14"/>
                    <a:pt x="942" y="42"/>
                  </a:cubicBezTo>
                  <a:cubicBezTo>
                    <a:pt x="589" y="327"/>
                    <a:pt x="285" y="670"/>
                    <a:pt x="50" y="1053"/>
                  </a:cubicBezTo>
                  <a:cubicBezTo>
                    <a:pt x="0" y="1152"/>
                    <a:pt x="30" y="1269"/>
                    <a:pt x="118" y="1318"/>
                  </a:cubicBezTo>
                  <a:cubicBezTo>
                    <a:pt x="148" y="1338"/>
                    <a:pt x="187" y="1348"/>
                    <a:pt x="216" y="1348"/>
                  </a:cubicBezTo>
                  <a:cubicBezTo>
                    <a:pt x="285" y="1348"/>
                    <a:pt x="344" y="1318"/>
                    <a:pt x="383" y="1259"/>
                  </a:cubicBezTo>
                  <a:cubicBezTo>
                    <a:pt x="599" y="916"/>
                    <a:pt x="864" y="602"/>
                    <a:pt x="1188" y="347"/>
                  </a:cubicBezTo>
                  <a:cubicBezTo>
                    <a:pt x="1276" y="278"/>
                    <a:pt x="1286" y="160"/>
                    <a:pt x="1217" y="72"/>
                  </a:cubicBezTo>
                  <a:cubicBezTo>
                    <a:pt x="1177" y="26"/>
                    <a:pt x="1120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8"/>
            <p:cNvSpPr/>
            <p:nvPr/>
          </p:nvSpPr>
          <p:spPr>
            <a:xfrm>
              <a:off x="4636250" y="2036600"/>
              <a:ext cx="12025" cy="55000"/>
            </a:xfrm>
            <a:custGeom>
              <a:avLst/>
              <a:gdLst/>
              <a:ahLst/>
              <a:cxnLst/>
              <a:rect l="l" t="t" r="r" b="b"/>
              <a:pathLst>
                <a:path w="481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28" y="11"/>
                    <a:pt x="40" y="99"/>
                    <a:pt x="49" y="207"/>
                  </a:cubicBezTo>
                  <a:cubicBezTo>
                    <a:pt x="88" y="796"/>
                    <a:pt x="79" y="1395"/>
                    <a:pt x="2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97" y="2199"/>
                    <a:pt x="206" y="2199"/>
                    <a:pt x="206" y="2199"/>
                  </a:cubicBezTo>
                  <a:cubicBezTo>
                    <a:pt x="304" y="2199"/>
                    <a:pt x="393" y="2121"/>
                    <a:pt x="402" y="2023"/>
                  </a:cubicBezTo>
                  <a:cubicBezTo>
                    <a:pt x="461" y="1414"/>
                    <a:pt x="481" y="796"/>
                    <a:pt x="442" y="178"/>
                  </a:cubicBezTo>
                  <a:cubicBezTo>
                    <a:pt x="433" y="85"/>
                    <a:pt x="344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8"/>
            <p:cNvSpPr/>
            <p:nvPr/>
          </p:nvSpPr>
          <p:spPr>
            <a:xfrm>
              <a:off x="4625200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3" y="0"/>
                  </a:moveTo>
                  <a:cubicBezTo>
                    <a:pt x="1335" y="0"/>
                    <a:pt x="1270" y="33"/>
                    <a:pt x="1237" y="93"/>
                  </a:cubicBezTo>
                  <a:cubicBezTo>
                    <a:pt x="972" y="554"/>
                    <a:pt x="589" y="937"/>
                    <a:pt x="128" y="1212"/>
                  </a:cubicBezTo>
                  <a:cubicBezTo>
                    <a:pt x="30" y="1260"/>
                    <a:pt x="0" y="1378"/>
                    <a:pt x="59" y="1476"/>
                  </a:cubicBezTo>
                  <a:cubicBezTo>
                    <a:pt x="89" y="1535"/>
                    <a:pt x="157" y="1574"/>
                    <a:pt x="227" y="1574"/>
                  </a:cubicBezTo>
                  <a:cubicBezTo>
                    <a:pt x="256" y="1574"/>
                    <a:pt x="295" y="1565"/>
                    <a:pt x="325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502" y="24"/>
                  </a:cubicBezTo>
                  <a:cubicBezTo>
                    <a:pt x="1470" y="8"/>
                    <a:pt x="1436" y="0"/>
                    <a:pt x="14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8"/>
            <p:cNvSpPr/>
            <p:nvPr/>
          </p:nvSpPr>
          <p:spPr>
            <a:xfrm>
              <a:off x="4627650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56"/>
                    <a:pt x="50" y="1044"/>
                  </a:cubicBezTo>
                  <a:lnTo>
                    <a:pt x="20" y="1142"/>
                  </a:lnTo>
                  <a:cubicBezTo>
                    <a:pt x="1" y="1231"/>
                    <a:pt x="50" y="1319"/>
                    <a:pt x="129" y="1358"/>
                  </a:cubicBezTo>
                  <a:cubicBezTo>
                    <a:pt x="148" y="1368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87" y="956"/>
                    <a:pt x="1051" y="632"/>
                    <a:pt x="1453" y="357"/>
                  </a:cubicBezTo>
                  <a:cubicBezTo>
                    <a:pt x="1542" y="289"/>
                    <a:pt x="1561" y="171"/>
                    <a:pt x="1502" y="82"/>
                  </a:cubicBezTo>
                  <a:cubicBezTo>
                    <a:pt x="1460" y="28"/>
                    <a:pt x="1399" y="0"/>
                    <a:pt x="1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8"/>
            <p:cNvSpPr/>
            <p:nvPr/>
          </p:nvSpPr>
          <p:spPr>
            <a:xfrm>
              <a:off x="4769950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21" y="0"/>
                  </a:moveTo>
                  <a:cubicBezTo>
                    <a:pt x="170" y="0"/>
                    <a:pt x="119" y="20"/>
                    <a:pt x="79" y="56"/>
                  </a:cubicBezTo>
                  <a:cubicBezTo>
                    <a:pt x="0" y="134"/>
                    <a:pt x="1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92" y="1341"/>
                  </a:cubicBezTo>
                  <a:cubicBezTo>
                    <a:pt x="156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90" y="978"/>
                  </a:cubicBezTo>
                  <a:cubicBezTo>
                    <a:pt x="1138" y="723"/>
                    <a:pt x="717" y="418"/>
                    <a:pt x="353" y="56"/>
                  </a:cubicBezTo>
                  <a:cubicBezTo>
                    <a:pt x="315" y="18"/>
                    <a:pt x="268" y="0"/>
                    <a:pt x="2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8"/>
            <p:cNvSpPr/>
            <p:nvPr/>
          </p:nvSpPr>
          <p:spPr>
            <a:xfrm>
              <a:off x="4710825" y="1862725"/>
              <a:ext cx="20625" cy="44125"/>
            </a:xfrm>
            <a:custGeom>
              <a:avLst/>
              <a:gdLst/>
              <a:ahLst/>
              <a:cxnLst/>
              <a:rect l="l" t="t" r="r" b="b"/>
              <a:pathLst>
                <a:path w="825" h="1765" extrusionOk="0">
                  <a:moveTo>
                    <a:pt x="219" y="1"/>
                  </a:moveTo>
                  <a:cubicBezTo>
                    <a:pt x="202" y="1"/>
                    <a:pt x="184" y="3"/>
                    <a:pt x="167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22" y="1618"/>
                  </a:lnTo>
                  <a:cubicBezTo>
                    <a:pt x="442" y="1706"/>
                    <a:pt x="520" y="1765"/>
                    <a:pt x="609" y="1765"/>
                  </a:cubicBezTo>
                  <a:cubicBezTo>
                    <a:pt x="629" y="1765"/>
                    <a:pt x="648" y="1755"/>
                    <a:pt x="658" y="1755"/>
                  </a:cubicBezTo>
                  <a:cubicBezTo>
                    <a:pt x="766" y="1726"/>
                    <a:pt x="825" y="1618"/>
                    <a:pt x="795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8"/>
            <p:cNvSpPr/>
            <p:nvPr/>
          </p:nvSpPr>
          <p:spPr>
            <a:xfrm>
              <a:off x="4684575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29" y="1"/>
                  </a:moveTo>
                  <a:cubicBezTo>
                    <a:pt x="202" y="1"/>
                    <a:pt x="174" y="7"/>
                    <a:pt x="148" y="20"/>
                  </a:cubicBezTo>
                  <a:cubicBezTo>
                    <a:pt x="50" y="60"/>
                    <a:pt x="0" y="177"/>
                    <a:pt x="50" y="276"/>
                  </a:cubicBezTo>
                  <a:cubicBezTo>
                    <a:pt x="275" y="766"/>
                    <a:pt x="599" y="1218"/>
                    <a:pt x="1001" y="1580"/>
                  </a:cubicBezTo>
                  <a:cubicBezTo>
                    <a:pt x="1040" y="1610"/>
                    <a:pt x="1090" y="1630"/>
                    <a:pt x="1129" y="1630"/>
                  </a:cubicBezTo>
                  <a:cubicBezTo>
                    <a:pt x="1188" y="1630"/>
                    <a:pt x="1237" y="1610"/>
                    <a:pt x="1276" y="1561"/>
                  </a:cubicBezTo>
                  <a:cubicBezTo>
                    <a:pt x="1345" y="1482"/>
                    <a:pt x="1345" y="1364"/>
                    <a:pt x="1267" y="1286"/>
                  </a:cubicBezTo>
                  <a:cubicBezTo>
                    <a:pt x="903" y="962"/>
                    <a:pt x="599" y="550"/>
                    <a:pt x="403" y="119"/>
                  </a:cubicBezTo>
                  <a:cubicBezTo>
                    <a:pt x="374" y="47"/>
                    <a:pt x="303" y="1"/>
                    <a:pt x="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8"/>
            <p:cNvSpPr/>
            <p:nvPr/>
          </p:nvSpPr>
          <p:spPr>
            <a:xfrm>
              <a:off x="4756200" y="1876775"/>
              <a:ext cx="47625" cy="26400"/>
            </a:xfrm>
            <a:custGeom>
              <a:avLst/>
              <a:gdLst/>
              <a:ahLst/>
              <a:cxnLst/>
              <a:rect l="l" t="t" r="r" b="b"/>
              <a:pathLst>
                <a:path w="1905" h="1056" extrusionOk="0">
                  <a:moveTo>
                    <a:pt x="1679" y="1"/>
                  </a:moveTo>
                  <a:cubicBezTo>
                    <a:pt x="1653" y="1"/>
                    <a:pt x="1626" y="6"/>
                    <a:pt x="1601" y="16"/>
                  </a:cubicBezTo>
                  <a:lnTo>
                    <a:pt x="138" y="683"/>
                  </a:lnTo>
                  <a:cubicBezTo>
                    <a:pt x="40" y="732"/>
                    <a:pt x="1" y="850"/>
                    <a:pt x="40" y="938"/>
                  </a:cubicBezTo>
                  <a:cubicBezTo>
                    <a:pt x="70" y="1017"/>
                    <a:pt x="148" y="1056"/>
                    <a:pt x="217" y="1056"/>
                  </a:cubicBezTo>
                  <a:cubicBezTo>
                    <a:pt x="246" y="1056"/>
                    <a:pt x="275" y="1056"/>
                    <a:pt x="295" y="1036"/>
                  </a:cubicBezTo>
                  <a:lnTo>
                    <a:pt x="1767" y="369"/>
                  </a:lnTo>
                  <a:cubicBezTo>
                    <a:pt x="1865" y="330"/>
                    <a:pt x="1904" y="212"/>
                    <a:pt x="1865" y="114"/>
                  </a:cubicBezTo>
                  <a:cubicBezTo>
                    <a:pt x="1829" y="41"/>
                    <a:pt x="1755" y="1"/>
                    <a:pt x="1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8"/>
            <p:cNvSpPr/>
            <p:nvPr/>
          </p:nvSpPr>
          <p:spPr>
            <a:xfrm>
              <a:off x="4751050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5" y="0"/>
                  </a:moveTo>
                  <a:cubicBezTo>
                    <a:pt x="176" y="0"/>
                    <a:pt x="127" y="18"/>
                    <a:pt x="89" y="50"/>
                  </a:cubicBezTo>
                  <a:cubicBezTo>
                    <a:pt x="10" y="120"/>
                    <a:pt x="1" y="247"/>
                    <a:pt x="69" y="325"/>
                  </a:cubicBezTo>
                  <a:cubicBezTo>
                    <a:pt x="423" y="718"/>
                    <a:pt x="825" y="1081"/>
                    <a:pt x="1257" y="1385"/>
                  </a:cubicBezTo>
                  <a:cubicBezTo>
                    <a:pt x="1296" y="1415"/>
                    <a:pt x="1336" y="1424"/>
                    <a:pt x="1375" y="1424"/>
                  </a:cubicBezTo>
                  <a:cubicBezTo>
                    <a:pt x="1434" y="1424"/>
                    <a:pt x="1493" y="1395"/>
                    <a:pt x="153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97" y="443"/>
                    <a:pt x="364" y="61"/>
                  </a:cubicBezTo>
                  <a:cubicBezTo>
                    <a:pt x="328" y="20"/>
                    <a:pt x="277" y="0"/>
                    <a:pt x="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8"/>
            <p:cNvSpPr/>
            <p:nvPr/>
          </p:nvSpPr>
          <p:spPr>
            <a:xfrm>
              <a:off x="4723100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9" y="0"/>
                  </a:moveTo>
                  <a:cubicBezTo>
                    <a:pt x="1291" y="0"/>
                    <a:pt x="1244" y="17"/>
                    <a:pt x="120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79" y="1296"/>
                  </a:cubicBezTo>
                  <a:cubicBezTo>
                    <a:pt x="108" y="1335"/>
                    <a:pt x="167" y="1364"/>
                    <a:pt x="216" y="1364"/>
                  </a:cubicBezTo>
                  <a:cubicBezTo>
                    <a:pt x="265" y="1364"/>
                    <a:pt x="314" y="1345"/>
                    <a:pt x="343" y="1316"/>
                  </a:cubicBezTo>
                  <a:lnTo>
                    <a:pt x="1462" y="344"/>
                  </a:lnTo>
                  <a:cubicBezTo>
                    <a:pt x="1541" y="265"/>
                    <a:pt x="1551" y="147"/>
                    <a:pt x="1482" y="69"/>
                  </a:cubicBezTo>
                  <a:cubicBezTo>
                    <a:pt x="1445" y="22"/>
                    <a:pt x="1392" y="0"/>
                    <a:pt x="1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8"/>
            <p:cNvSpPr/>
            <p:nvPr/>
          </p:nvSpPr>
          <p:spPr>
            <a:xfrm>
              <a:off x="4667150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9" y="0"/>
                  </a:moveTo>
                  <a:cubicBezTo>
                    <a:pt x="188" y="0"/>
                    <a:pt x="156" y="8"/>
                    <a:pt x="128" y="24"/>
                  </a:cubicBezTo>
                  <a:cubicBezTo>
                    <a:pt x="30" y="82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27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37"/>
                  </a:cubicBezTo>
                  <a:cubicBezTo>
                    <a:pt x="1325" y="1879"/>
                    <a:pt x="1355" y="1761"/>
                    <a:pt x="1306" y="1672"/>
                  </a:cubicBezTo>
                  <a:lnTo>
                    <a:pt x="393" y="102"/>
                  </a:lnTo>
                  <a:cubicBezTo>
                    <a:pt x="353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8"/>
            <p:cNvSpPr/>
            <p:nvPr/>
          </p:nvSpPr>
          <p:spPr>
            <a:xfrm>
              <a:off x="4780000" y="2001925"/>
              <a:ext cx="31675" cy="43550"/>
            </a:xfrm>
            <a:custGeom>
              <a:avLst/>
              <a:gdLst/>
              <a:ahLst/>
              <a:cxnLst/>
              <a:rect l="l" t="t" r="r" b="b"/>
              <a:pathLst>
                <a:path w="1267" h="1742" extrusionOk="0">
                  <a:moveTo>
                    <a:pt x="213" y="0"/>
                  </a:moveTo>
                  <a:cubicBezTo>
                    <a:pt x="180" y="0"/>
                    <a:pt x="147" y="8"/>
                    <a:pt x="119" y="24"/>
                  </a:cubicBezTo>
                  <a:cubicBezTo>
                    <a:pt x="30" y="83"/>
                    <a:pt x="1" y="201"/>
                    <a:pt x="50" y="289"/>
                  </a:cubicBezTo>
                  <a:lnTo>
                    <a:pt x="884" y="1653"/>
                  </a:lnTo>
                  <a:cubicBezTo>
                    <a:pt x="913" y="1712"/>
                    <a:pt x="982" y="1742"/>
                    <a:pt x="1051" y="1742"/>
                  </a:cubicBezTo>
                  <a:cubicBezTo>
                    <a:pt x="1080" y="1742"/>
                    <a:pt x="1120" y="1731"/>
                    <a:pt x="1149" y="1712"/>
                  </a:cubicBezTo>
                  <a:cubicBezTo>
                    <a:pt x="1237" y="1663"/>
                    <a:pt x="1266" y="1545"/>
                    <a:pt x="1208" y="1447"/>
                  </a:cubicBezTo>
                  <a:lnTo>
                    <a:pt x="383" y="93"/>
                  </a:lnTo>
                  <a:cubicBezTo>
                    <a:pt x="350" y="33"/>
                    <a:pt x="281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8"/>
            <p:cNvSpPr/>
            <p:nvPr/>
          </p:nvSpPr>
          <p:spPr>
            <a:xfrm>
              <a:off x="4727500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76" y="1"/>
                  </a:moveTo>
                  <a:cubicBezTo>
                    <a:pt x="1307" y="1"/>
                    <a:pt x="1241" y="35"/>
                    <a:pt x="1208" y="102"/>
                  </a:cubicBezTo>
                  <a:cubicBezTo>
                    <a:pt x="874" y="682"/>
                    <a:pt x="492" y="1251"/>
                    <a:pt x="69" y="1781"/>
                  </a:cubicBezTo>
                  <a:cubicBezTo>
                    <a:pt x="1" y="1859"/>
                    <a:pt x="10" y="1986"/>
                    <a:pt x="99" y="2045"/>
                  </a:cubicBezTo>
                  <a:cubicBezTo>
                    <a:pt x="128" y="2075"/>
                    <a:pt x="178" y="2095"/>
                    <a:pt x="217" y="2095"/>
                  </a:cubicBezTo>
                  <a:cubicBezTo>
                    <a:pt x="276" y="2095"/>
                    <a:pt x="335" y="2065"/>
                    <a:pt x="374" y="2016"/>
                  </a:cubicBezTo>
                  <a:cubicBezTo>
                    <a:pt x="806" y="1476"/>
                    <a:pt x="1198" y="89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2" y="8"/>
                    <a:pt x="1408" y="1"/>
                    <a:pt x="1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8"/>
            <p:cNvSpPr/>
            <p:nvPr/>
          </p:nvSpPr>
          <p:spPr>
            <a:xfrm>
              <a:off x="4674525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44" y="2046"/>
                  </a:lnTo>
                  <a:cubicBezTo>
                    <a:pt x="873" y="2125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4"/>
                  </a:cubicBezTo>
                  <a:cubicBezTo>
                    <a:pt x="1197" y="2105"/>
                    <a:pt x="1237" y="1987"/>
                    <a:pt x="1197" y="1889"/>
                  </a:cubicBezTo>
                  <a:lnTo>
                    <a:pt x="402" y="114"/>
                  </a:lnTo>
                  <a:cubicBezTo>
                    <a:pt x="366" y="41"/>
                    <a:pt x="292" y="0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8"/>
            <p:cNvSpPr/>
            <p:nvPr/>
          </p:nvSpPr>
          <p:spPr>
            <a:xfrm>
              <a:off x="4760625" y="2089900"/>
              <a:ext cx="46625" cy="18875"/>
            </a:xfrm>
            <a:custGeom>
              <a:avLst/>
              <a:gdLst/>
              <a:ahLst/>
              <a:cxnLst/>
              <a:rect l="l" t="t" r="r" b="b"/>
              <a:pathLst>
                <a:path w="1865" h="755" extrusionOk="0">
                  <a:moveTo>
                    <a:pt x="1655" y="1"/>
                  </a:moveTo>
                  <a:cubicBezTo>
                    <a:pt x="1638" y="1"/>
                    <a:pt x="1619" y="3"/>
                    <a:pt x="1600" y="9"/>
                  </a:cubicBezTo>
                  <a:lnTo>
                    <a:pt x="167" y="371"/>
                  </a:lnTo>
                  <a:cubicBezTo>
                    <a:pt x="69" y="401"/>
                    <a:pt x="0" y="509"/>
                    <a:pt x="3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98" y="381"/>
                  </a:lnTo>
                  <a:cubicBezTo>
                    <a:pt x="1796" y="352"/>
                    <a:pt x="1865" y="254"/>
                    <a:pt x="1836" y="146"/>
                  </a:cubicBezTo>
                  <a:cubicBezTo>
                    <a:pt x="1811" y="57"/>
                    <a:pt x="1740" y="1"/>
                    <a:pt x="16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8"/>
            <p:cNvSpPr/>
            <p:nvPr/>
          </p:nvSpPr>
          <p:spPr>
            <a:xfrm>
              <a:off x="4773875" y="2136700"/>
              <a:ext cx="31175" cy="43225"/>
            </a:xfrm>
            <a:custGeom>
              <a:avLst/>
              <a:gdLst/>
              <a:ahLst/>
              <a:cxnLst/>
              <a:rect l="l" t="t" r="r" b="b"/>
              <a:pathLst>
                <a:path w="1247" h="1729" extrusionOk="0">
                  <a:moveTo>
                    <a:pt x="217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3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94" y="1698"/>
                    <a:pt x="952" y="1728"/>
                    <a:pt x="1021" y="1728"/>
                  </a:cubicBezTo>
                  <a:cubicBezTo>
                    <a:pt x="1060" y="1728"/>
                    <a:pt x="1090" y="1718"/>
                    <a:pt x="1119" y="1709"/>
                  </a:cubicBezTo>
                  <a:cubicBezTo>
                    <a:pt x="1217" y="1650"/>
                    <a:pt x="1247" y="1532"/>
                    <a:pt x="1188" y="1434"/>
                  </a:cubicBezTo>
                  <a:lnTo>
                    <a:pt x="471" y="237"/>
                  </a:lnTo>
                  <a:cubicBezTo>
                    <a:pt x="471" y="207"/>
                    <a:pt x="452" y="178"/>
                    <a:pt x="432" y="148"/>
                  </a:cubicBezTo>
                  <a:lnTo>
                    <a:pt x="373" y="69"/>
                  </a:lnTo>
                  <a:cubicBezTo>
                    <a:pt x="332" y="23"/>
                    <a:pt x="274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8"/>
            <p:cNvSpPr/>
            <p:nvPr/>
          </p:nvSpPr>
          <p:spPr>
            <a:xfrm>
              <a:off x="4696825" y="214332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31" y="1139"/>
                    <a:pt x="1" y="1257"/>
                    <a:pt x="60" y="1345"/>
                  </a:cubicBezTo>
                  <a:cubicBezTo>
                    <a:pt x="99" y="1404"/>
                    <a:pt x="158" y="1433"/>
                    <a:pt x="227" y="1433"/>
                  </a:cubicBezTo>
                  <a:cubicBezTo>
                    <a:pt x="266" y="1433"/>
                    <a:pt x="295" y="1424"/>
                    <a:pt x="335" y="1404"/>
                  </a:cubicBezTo>
                  <a:cubicBezTo>
                    <a:pt x="816" y="1100"/>
                    <a:pt x="1267" y="737"/>
                    <a:pt x="1679" y="334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8"/>
            <p:cNvSpPr/>
            <p:nvPr/>
          </p:nvSpPr>
          <p:spPr>
            <a:xfrm>
              <a:off x="4670100" y="2215375"/>
              <a:ext cx="57175" cy="13600"/>
            </a:xfrm>
            <a:custGeom>
              <a:avLst/>
              <a:gdLst/>
              <a:ahLst/>
              <a:cxnLst/>
              <a:rect l="l" t="t" r="r" b="b"/>
              <a:pathLst>
                <a:path w="2287" h="544" extrusionOk="0">
                  <a:moveTo>
                    <a:pt x="200" y="0"/>
                  </a:moveTo>
                  <a:cubicBezTo>
                    <a:pt x="107" y="0"/>
                    <a:pt x="29" y="65"/>
                    <a:pt x="20" y="161"/>
                  </a:cubicBezTo>
                  <a:cubicBezTo>
                    <a:pt x="1" y="269"/>
                    <a:pt x="69" y="367"/>
                    <a:pt x="177" y="387"/>
                  </a:cubicBezTo>
                  <a:cubicBezTo>
                    <a:pt x="805" y="485"/>
                    <a:pt x="1453" y="534"/>
                    <a:pt x="2090" y="544"/>
                  </a:cubicBezTo>
                  <a:lnTo>
                    <a:pt x="2101" y="544"/>
                  </a:lnTo>
                  <a:cubicBezTo>
                    <a:pt x="2199" y="544"/>
                    <a:pt x="2287" y="455"/>
                    <a:pt x="2287" y="348"/>
                  </a:cubicBezTo>
                  <a:cubicBezTo>
                    <a:pt x="2287" y="239"/>
                    <a:pt x="2208" y="151"/>
                    <a:pt x="2101" y="151"/>
                  </a:cubicBezTo>
                  <a:cubicBezTo>
                    <a:pt x="1473" y="151"/>
                    <a:pt x="854" y="92"/>
                    <a:pt x="236" y="4"/>
                  </a:cubicBezTo>
                  <a:cubicBezTo>
                    <a:pt x="224" y="1"/>
                    <a:pt x="212" y="0"/>
                    <a:pt x="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8"/>
            <p:cNvSpPr/>
            <p:nvPr/>
          </p:nvSpPr>
          <p:spPr>
            <a:xfrm>
              <a:off x="4750325" y="218222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4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1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801"/>
                    <a:pt x="1345" y="1683"/>
                    <a:pt x="1295" y="1585"/>
                  </a:cubicBezTo>
                  <a:lnTo>
                    <a:pt x="471" y="241"/>
                  </a:lnTo>
                  <a:cubicBezTo>
                    <a:pt x="462" y="221"/>
                    <a:pt x="452" y="191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8"/>
            <p:cNvSpPr/>
            <p:nvPr/>
          </p:nvSpPr>
          <p:spPr>
            <a:xfrm>
              <a:off x="4672550" y="2250675"/>
              <a:ext cx="56200" cy="31300"/>
            </a:xfrm>
            <a:custGeom>
              <a:avLst/>
              <a:gdLst/>
              <a:ahLst/>
              <a:cxnLst/>
              <a:rect l="l" t="t" r="r" b="b"/>
              <a:pathLst>
                <a:path w="2248" h="1252" extrusionOk="0">
                  <a:moveTo>
                    <a:pt x="215" y="1"/>
                  </a:moveTo>
                  <a:cubicBezTo>
                    <a:pt x="154" y="1"/>
                    <a:pt x="96" y="29"/>
                    <a:pt x="60" y="83"/>
                  </a:cubicBezTo>
                  <a:cubicBezTo>
                    <a:pt x="1" y="172"/>
                    <a:pt x="20" y="299"/>
                    <a:pt x="108" y="358"/>
                  </a:cubicBezTo>
                  <a:cubicBezTo>
                    <a:pt x="677" y="751"/>
                    <a:pt x="1306" y="1045"/>
                    <a:pt x="1983" y="1241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202"/>
                    <a:pt x="2219" y="1114"/>
                  </a:cubicBezTo>
                  <a:cubicBezTo>
                    <a:pt x="2248" y="1016"/>
                    <a:pt x="2189" y="898"/>
                    <a:pt x="2091" y="868"/>
                  </a:cubicBezTo>
                  <a:cubicBezTo>
                    <a:pt x="1453" y="682"/>
                    <a:pt x="864" y="408"/>
                    <a:pt x="324" y="35"/>
                  </a:cubicBezTo>
                  <a:cubicBezTo>
                    <a:pt x="290" y="12"/>
                    <a:pt x="252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8"/>
            <p:cNvSpPr/>
            <p:nvPr/>
          </p:nvSpPr>
          <p:spPr>
            <a:xfrm>
              <a:off x="4753750" y="2244100"/>
              <a:ext cx="44925" cy="35650"/>
            </a:xfrm>
            <a:custGeom>
              <a:avLst/>
              <a:gdLst/>
              <a:ahLst/>
              <a:cxnLst/>
              <a:rect l="l" t="t" r="r" b="b"/>
              <a:pathLst>
                <a:path w="1797" h="1426" extrusionOk="0">
                  <a:moveTo>
                    <a:pt x="1580" y="1"/>
                  </a:moveTo>
                  <a:cubicBezTo>
                    <a:pt x="1540" y="1"/>
                    <a:pt x="1499" y="14"/>
                    <a:pt x="1463" y="42"/>
                  </a:cubicBezTo>
                  <a:lnTo>
                    <a:pt x="99" y="1072"/>
                  </a:lnTo>
                  <a:cubicBezTo>
                    <a:pt x="20" y="1142"/>
                    <a:pt x="1" y="1259"/>
                    <a:pt x="70" y="1347"/>
                  </a:cubicBezTo>
                  <a:cubicBezTo>
                    <a:pt x="99" y="1397"/>
                    <a:pt x="158" y="1426"/>
                    <a:pt x="216" y="1426"/>
                  </a:cubicBezTo>
                  <a:cubicBezTo>
                    <a:pt x="266" y="1426"/>
                    <a:pt x="305" y="1406"/>
                    <a:pt x="334" y="1386"/>
                  </a:cubicBezTo>
                  <a:lnTo>
                    <a:pt x="1699" y="346"/>
                  </a:lnTo>
                  <a:cubicBezTo>
                    <a:pt x="1786" y="287"/>
                    <a:pt x="1797" y="160"/>
                    <a:pt x="1738" y="82"/>
                  </a:cubicBezTo>
                  <a:cubicBezTo>
                    <a:pt x="1697" y="29"/>
                    <a:pt x="1639" y="1"/>
                    <a:pt x="1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8"/>
            <p:cNvSpPr/>
            <p:nvPr/>
          </p:nvSpPr>
          <p:spPr>
            <a:xfrm>
              <a:off x="4884750" y="1833425"/>
              <a:ext cx="34625" cy="42275"/>
            </a:xfrm>
            <a:custGeom>
              <a:avLst/>
              <a:gdLst/>
              <a:ahLst/>
              <a:cxnLst/>
              <a:rect l="l" t="t" r="r" b="b"/>
              <a:pathLst>
                <a:path w="1385" h="1691" extrusionOk="0">
                  <a:moveTo>
                    <a:pt x="221" y="1"/>
                  </a:moveTo>
                  <a:cubicBezTo>
                    <a:pt x="181" y="1"/>
                    <a:pt x="141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1"/>
                    <a:pt x="1296" y="1641"/>
                  </a:cubicBezTo>
                  <a:cubicBezTo>
                    <a:pt x="1375" y="1573"/>
                    <a:pt x="1385" y="1455"/>
                    <a:pt x="1316" y="1367"/>
                  </a:cubicBezTo>
                  <a:cubicBezTo>
                    <a:pt x="1110" y="1122"/>
                    <a:pt x="914" y="84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8"/>
            <p:cNvSpPr/>
            <p:nvPr/>
          </p:nvSpPr>
          <p:spPr>
            <a:xfrm>
              <a:off x="4940700" y="1828575"/>
              <a:ext cx="50325" cy="14250"/>
            </a:xfrm>
            <a:custGeom>
              <a:avLst/>
              <a:gdLst/>
              <a:ahLst/>
              <a:cxnLst/>
              <a:rect l="l" t="t" r="r" b="b"/>
              <a:pathLst>
                <a:path w="2013" h="570" extrusionOk="0">
                  <a:moveTo>
                    <a:pt x="1816" y="1"/>
                  </a:moveTo>
                  <a:cubicBezTo>
                    <a:pt x="1266" y="10"/>
                    <a:pt x="707" y="69"/>
                    <a:pt x="167" y="187"/>
                  </a:cubicBezTo>
                  <a:cubicBezTo>
                    <a:pt x="69" y="217"/>
                    <a:pt x="0" y="315"/>
                    <a:pt x="20" y="422"/>
                  </a:cubicBezTo>
                  <a:cubicBezTo>
                    <a:pt x="39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66" y="462"/>
                    <a:pt x="1295" y="393"/>
                    <a:pt x="1825" y="383"/>
                  </a:cubicBezTo>
                  <a:cubicBezTo>
                    <a:pt x="1934" y="383"/>
                    <a:pt x="2012" y="295"/>
                    <a:pt x="2012" y="187"/>
                  </a:cubicBezTo>
                  <a:cubicBezTo>
                    <a:pt x="2012" y="79"/>
                    <a:pt x="1923" y="1"/>
                    <a:pt x="1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8"/>
            <p:cNvSpPr/>
            <p:nvPr/>
          </p:nvSpPr>
          <p:spPr>
            <a:xfrm>
              <a:off x="5098200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0"/>
                    <a:pt x="187" y="1"/>
                  </a:cubicBezTo>
                  <a:cubicBezTo>
                    <a:pt x="79" y="11"/>
                    <a:pt x="0" y="99"/>
                    <a:pt x="10" y="207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7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8"/>
            <p:cNvSpPr/>
            <p:nvPr/>
          </p:nvSpPr>
          <p:spPr>
            <a:xfrm>
              <a:off x="5071450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7" y="0"/>
                  </a:moveTo>
                  <a:cubicBezTo>
                    <a:pt x="1322" y="0"/>
                    <a:pt x="1277" y="15"/>
                    <a:pt x="1237" y="46"/>
                  </a:cubicBezTo>
                  <a:lnTo>
                    <a:pt x="99" y="988"/>
                  </a:lnTo>
                  <a:cubicBezTo>
                    <a:pt x="10" y="1057"/>
                    <a:pt x="1" y="1174"/>
                    <a:pt x="69" y="1263"/>
                  </a:cubicBezTo>
                  <a:cubicBezTo>
                    <a:pt x="108" y="1302"/>
                    <a:pt x="167" y="1331"/>
                    <a:pt x="217" y="1331"/>
                  </a:cubicBezTo>
                  <a:cubicBezTo>
                    <a:pt x="265" y="1331"/>
                    <a:pt x="305" y="1312"/>
                    <a:pt x="344" y="1283"/>
                  </a:cubicBezTo>
                  <a:lnTo>
                    <a:pt x="1492" y="341"/>
                  </a:lnTo>
                  <a:cubicBezTo>
                    <a:pt x="1571" y="272"/>
                    <a:pt x="1580" y="154"/>
                    <a:pt x="1512" y="66"/>
                  </a:cubicBezTo>
                  <a:cubicBezTo>
                    <a:pt x="1474" y="23"/>
                    <a:pt x="1421" y="0"/>
                    <a:pt x="1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8"/>
            <p:cNvSpPr/>
            <p:nvPr/>
          </p:nvSpPr>
          <p:spPr>
            <a:xfrm>
              <a:off x="5080025" y="1969850"/>
              <a:ext cx="28750" cy="45450"/>
            </a:xfrm>
            <a:custGeom>
              <a:avLst/>
              <a:gdLst/>
              <a:ahLst/>
              <a:cxnLst/>
              <a:rect l="l" t="t" r="r" b="b"/>
              <a:pathLst>
                <a:path w="1150" h="1818" extrusionOk="0">
                  <a:moveTo>
                    <a:pt x="223" y="0"/>
                  </a:moveTo>
                  <a:cubicBezTo>
                    <a:pt x="194" y="0"/>
                    <a:pt x="165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57" y="1710"/>
                  </a:lnTo>
                  <a:cubicBezTo>
                    <a:pt x="796" y="1778"/>
                    <a:pt x="864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10" y="1749"/>
                    <a:pt x="1149" y="1631"/>
                    <a:pt x="1110" y="1533"/>
                  </a:cubicBezTo>
                  <a:lnTo>
                    <a:pt x="393" y="100"/>
                  </a:lnTo>
                  <a:cubicBezTo>
                    <a:pt x="359" y="38"/>
                    <a:pt x="291" y="0"/>
                    <a:pt x="2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8"/>
            <p:cNvSpPr/>
            <p:nvPr/>
          </p:nvSpPr>
          <p:spPr>
            <a:xfrm>
              <a:off x="50739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5" y="0"/>
                  </a:moveTo>
                  <a:cubicBezTo>
                    <a:pt x="1150" y="0"/>
                    <a:pt x="1105" y="15"/>
                    <a:pt x="1069" y="46"/>
                  </a:cubicBezTo>
                  <a:lnTo>
                    <a:pt x="88" y="910"/>
                  </a:lnTo>
                  <a:cubicBezTo>
                    <a:pt x="9" y="988"/>
                    <a:pt x="0" y="1106"/>
                    <a:pt x="79" y="1185"/>
                  </a:cubicBezTo>
                  <a:cubicBezTo>
                    <a:pt x="118" y="1233"/>
                    <a:pt x="166" y="1253"/>
                    <a:pt x="216" y="1253"/>
                  </a:cubicBezTo>
                  <a:cubicBezTo>
                    <a:pt x="265" y="1253"/>
                    <a:pt x="314" y="1233"/>
                    <a:pt x="353" y="1204"/>
                  </a:cubicBezTo>
                  <a:lnTo>
                    <a:pt x="1324" y="341"/>
                  </a:lnTo>
                  <a:cubicBezTo>
                    <a:pt x="1413" y="272"/>
                    <a:pt x="1413" y="144"/>
                    <a:pt x="1344" y="66"/>
                  </a:cubicBezTo>
                  <a:cubicBezTo>
                    <a:pt x="1306" y="23"/>
                    <a:pt x="1251" y="0"/>
                    <a:pt x="1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8"/>
            <p:cNvSpPr/>
            <p:nvPr/>
          </p:nvSpPr>
          <p:spPr>
            <a:xfrm>
              <a:off x="5084450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1"/>
                  </a:moveTo>
                  <a:cubicBezTo>
                    <a:pt x="195" y="1"/>
                    <a:pt x="176" y="4"/>
                    <a:pt x="158" y="9"/>
                  </a:cubicBezTo>
                  <a:cubicBezTo>
                    <a:pt x="50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87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3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2" y="49"/>
                    <a:pt x="295" y="1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8"/>
            <p:cNvSpPr/>
            <p:nvPr/>
          </p:nvSpPr>
          <p:spPr>
            <a:xfrm>
              <a:off x="5065325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2" y="0"/>
                  </a:moveTo>
                  <a:cubicBezTo>
                    <a:pt x="1768" y="0"/>
                    <a:pt x="1743" y="4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59"/>
                    <a:pt x="39" y="867"/>
                  </a:cubicBezTo>
                  <a:cubicBezTo>
                    <a:pt x="69" y="945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43" y="48"/>
                    <a:pt x="1872" y="0"/>
                    <a:pt x="1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8"/>
            <p:cNvSpPr/>
            <p:nvPr/>
          </p:nvSpPr>
          <p:spPr>
            <a:xfrm>
              <a:off x="5081500" y="223402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4"/>
                    <a:pt x="158" y="14"/>
                  </a:cubicBezTo>
                  <a:cubicBezTo>
                    <a:pt x="50" y="53"/>
                    <a:pt x="1" y="161"/>
                    <a:pt x="40" y="259"/>
                  </a:cubicBezTo>
                  <a:lnTo>
                    <a:pt x="609" y="1800"/>
                  </a:lnTo>
                  <a:cubicBezTo>
                    <a:pt x="639" y="1868"/>
                    <a:pt x="718" y="1917"/>
                    <a:pt x="796" y="1917"/>
                  </a:cubicBezTo>
                  <a:cubicBezTo>
                    <a:pt x="816" y="1917"/>
                    <a:pt x="835" y="1917"/>
                    <a:pt x="864" y="1907"/>
                  </a:cubicBezTo>
                  <a:cubicBezTo>
                    <a:pt x="963" y="1868"/>
                    <a:pt x="1012" y="1760"/>
                    <a:pt x="973" y="166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8"/>
            <p:cNvSpPr/>
            <p:nvPr/>
          </p:nvSpPr>
          <p:spPr>
            <a:xfrm>
              <a:off x="5070725" y="2296350"/>
              <a:ext cx="40750" cy="33225"/>
            </a:xfrm>
            <a:custGeom>
              <a:avLst/>
              <a:gdLst/>
              <a:ahLst/>
              <a:cxnLst/>
              <a:rect l="l" t="t" r="r" b="b"/>
              <a:pathLst>
                <a:path w="1630" h="1329" extrusionOk="0">
                  <a:moveTo>
                    <a:pt x="223" y="1"/>
                  </a:moveTo>
                  <a:cubicBezTo>
                    <a:pt x="166" y="1"/>
                    <a:pt x="109" y="26"/>
                    <a:pt x="69" y="72"/>
                  </a:cubicBezTo>
                  <a:cubicBezTo>
                    <a:pt x="0" y="160"/>
                    <a:pt x="20" y="278"/>
                    <a:pt x="98" y="347"/>
                  </a:cubicBezTo>
                  <a:lnTo>
                    <a:pt x="1286" y="1279"/>
                  </a:lnTo>
                  <a:cubicBezTo>
                    <a:pt x="1325" y="1309"/>
                    <a:pt x="1364" y="1328"/>
                    <a:pt x="1404" y="1328"/>
                  </a:cubicBezTo>
                  <a:cubicBezTo>
                    <a:pt x="1463" y="1328"/>
                    <a:pt x="1521" y="1298"/>
                    <a:pt x="1561" y="1250"/>
                  </a:cubicBezTo>
                  <a:cubicBezTo>
                    <a:pt x="1629" y="1171"/>
                    <a:pt x="1609" y="1043"/>
                    <a:pt x="1531" y="975"/>
                  </a:cubicBezTo>
                  <a:lnTo>
                    <a:pt x="344" y="42"/>
                  </a:lnTo>
                  <a:cubicBezTo>
                    <a:pt x="307" y="14"/>
                    <a:pt x="265" y="1"/>
                    <a:pt x="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8"/>
            <p:cNvSpPr/>
            <p:nvPr/>
          </p:nvSpPr>
          <p:spPr>
            <a:xfrm>
              <a:off x="5018225" y="2292250"/>
              <a:ext cx="35825" cy="35600"/>
            </a:xfrm>
            <a:custGeom>
              <a:avLst/>
              <a:gdLst/>
              <a:ahLst/>
              <a:cxnLst/>
              <a:rect l="l" t="t" r="r" b="b"/>
              <a:pathLst>
                <a:path w="1433" h="1424" extrusionOk="0">
                  <a:moveTo>
                    <a:pt x="1221" y="1"/>
                  </a:moveTo>
                  <a:cubicBezTo>
                    <a:pt x="1170" y="1"/>
                    <a:pt x="1119" y="20"/>
                    <a:pt x="1079" y="59"/>
                  </a:cubicBezTo>
                  <a:lnTo>
                    <a:pt x="69" y="1089"/>
                  </a:lnTo>
                  <a:cubicBezTo>
                    <a:pt x="0" y="1168"/>
                    <a:pt x="0" y="1296"/>
                    <a:pt x="69" y="1364"/>
                  </a:cubicBezTo>
                  <a:cubicBezTo>
                    <a:pt x="108" y="1403"/>
                    <a:pt x="157" y="1423"/>
                    <a:pt x="207" y="1423"/>
                  </a:cubicBezTo>
                  <a:cubicBezTo>
                    <a:pt x="25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33" y="256"/>
                    <a:pt x="1433" y="128"/>
                    <a:pt x="1354" y="59"/>
                  </a:cubicBezTo>
                  <a:cubicBezTo>
                    <a:pt x="1320" y="20"/>
                    <a:pt x="1271" y="1"/>
                    <a:pt x="1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8"/>
            <p:cNvSpPr/>
            <p:nvPr/>
          </p:nvSpPr>
          <p:spPr>
            <a:xfrm>
              <a:off x="4943400" y="2295675"/>
              <a:ext cx="39500" cy="31925"/>
            </a:xfrm>
            <a:custGeom>
              <a:avLst/>
              <a:gdLst/>
              <a:ahLst/>
              <a:cxnLst/>
              <a:rect l="l" t="t" r="r" b="b"/>
              <a:pathLst>
                <a:path w="1580" h="1277" extrusionOk="0">
                  <a:moveTo>
                    <a:pt x="212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32" y="678"/>
                    <a:pt x="825" y="982"/>
                    <a:pt x="1257" y="1247"/>
                  </a:cubicBezTo>
                  <a:cubicBezTo>
                    <a:pt x="1286" y="1266"/>
                    <a:pt x="1325" y="1277"/>
                    <a:pt x="1355" y="1277"/>
                  </a:cubicBezTo>
                  <a:cubicBezTo>
                    <a:pt x="1423" y="1277"/>
                    <a:pt x="1482" y="1237"/>
                    <a:pt x="1521" y="1179"/>
                  </a:cubicBezTo>
                  <a:cubicBezTo>
                    <a:pt x="1580" y="1090"/>
                    <a:pt x="1551" y="972"/>
                    <a:pt x="1453" y="913"/>
                  </a:cubicBezTo>
                  <a:cubicBezTo>
                    <a:pt x="1050" y="668"/>
                    <a:pt x="687" y="383"/>
                    <a:pt x="354" y="60"/>
                  </a:cubicBezTo>
                  <a:cubicBezTo>
                    <a:pt x="314" y="21"/>
                    <a:pt x="263" y="1"/>
                    <a:pt x="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8"/>
            <p:cNvSpPr/>
            <p:nvPr/>
          </p:nvSpPr>
          <p:spPr>
            <a:xfrm>
              <a:off x="4890150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05" y="0"/>
                  </a:moveTo>
                  <a:cubicBezTo>
                    <a:pt x="1261" y="0"/>
                    <a:pt x="1217" y="16"/>
                    <a:pt x="1178" y="46"/>
                  </a:cubicBezTo>
                  <a:lnTo>
                    <a:pt x="99" y="879"/>
                  </a:lnTo>
                  <a:cubicBezTo>
                    <a:pt x="11" y="949"/>
                    <a:pt x="1" y="1066"/>
                    <a:pt x="59" y="1154"/>
                  </a:cubicBezTo>
                  <a:cubicBezTo>
                    <a:pt x="99" y="1204"/>
                    <a:pt x="158" y="1223"/>
                    <a:pt x="216" y="1223"/>
                  </a:cubicBezTo>
                  <a:cubicBezTo>
                    <a:pt x="256" y="1223"/>
                    <a:pt x="305" y="1213"/>
                    <a:pt x="334" y="1184"/>
                  </a:cubicBezTo>
                  <a:lnTo>
                    <a:pt x="141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15" y="25"/>
                    <a:pt x="1360" y="0"/>
                    <a:pt x="1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8"/>
            <p:cNvSpPr/>
            <p:nvPr/>
          </p:nvSpPr>
          <p:spPr>
            <a:xfrm>
              <a:off x="4875925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16" y="0"/>
                  </a:moveTo>
                  <a:cubicBezTo>
                    <a:pt x="196" y="0"/>
                    <a:pt x="177" y="3"/>
                    <a:pt x="157" y="9"/>
                  </a:cubicBezTo>
                  <a:cubicBezTo>
                    <a:pt x="50" y="48"/>
                    <a:pt x="0" y="156"/>
                    <a:pt x="40" y="264"/>
                  </a:cubicBezTo>
                  <a:cubicBezTo>
                    <a:pt x="216" y="744"/>
                    <a:pt x="462" y="1206"/>
                    <a:pt x="776" y="1627"/>
                  </a:cubicBezTo>
                  <a:cubicBezTo>
                    <a:pt x="815" y="1677"/>
                    <a:pt x="874" y="1706"/>
                    <a:pt x="933" y="1706"/>
                  </a:cubicBezTo>
                  <a:cubicBezTo>
                    <a:pt x="972" y="1706"/>
                    <a:pt x="1012" y="1697"/>
                    <a:pt x="1041" y="1667"/>
                  </a:cubicBezTo>
                  <a:cubicBezTo>
                    <a:pt x="1129" y="1608"/>
                    <a:pt x="1149" y="1481"/>
                    <a:pt x="1090" y="1402"/>
                  </a:cubicBezTo>
                  <a:cubicBezTo>
                    <a:pt x="796" y="1010"/>
                    <a:pt x="570" y="578"/>
                    <a:pt x="403" y="126"/>
                  </a:cubicBezTo>
                  <a:cubicBezTo>
                    <a:pt x="372" y="48"/>
                    <a:pt x="295" y="0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8"/>
            <p:cNvSpPr/>
            <p:nvPr/>
          </p:nvSpPr>
          <p:spPr>
            <a:xfrm>
              <a:off x="4880350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57" y="1302"/>
                    <a:pt x="216" y="1302"/>
                  </a:cubicBezTo>
                  <a:cubicBezTo>
                    <a:pt x="265" y="1302"/>
                    <a:pt x="305" y="1293"/>
                    <a:pt x="344" y="1253"/>
                  </a:cubicBezTo>
                  <a:lnTo>
                    <a:pt x="1374" y="340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2"/>
                    <a:pt x="1295" y="0"/>
                    <a:pt x="12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8"/>
            <p:cNvSpPr/>
            <p:nvPr/>
          </p:nvSpPr>
          <p:spPr>
            <a:xfrm>
              <a:off x="4880100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8" y="1"/>
                  </a:moveTo>
                  <a:cubicBezTo>
                    <a:pt x="1026" y="1"/>
                    <a:pt x="985" y="14"/>
                    <a:pt x="952" y="42"/>
                  </a:cubicBezTo>
                  <a:cubicBezTo>
                    <a:pt x="589" y="327"/>
                    <a:pt x="295" y="670"/>
                    <a:pt x="60" y="1053"/>
                  </a:cubicBezTo>
                  <a:cubicBezTo>
                    <a:pt x="1" y="1152"/>
                    <a:pt x="30" y="1269"/>
                    <a:pt x="118" y="1318"/>
                  </a:cubicBezTo>
                  <a:cubicBezTo>
                    <a:pt x="158" y="1338"/>
                    <a:pt x="187" y="1348"/>
                    <a:pt x="226" y="1348"/>
                  </a:cubicBezTo>
                  <a:cubicBezTo>
                    <a:pt x="285" y="1348"/>
                    <a:pt x="354" y="1318"/>
                    <a:pt x="393" y="1259"/>
                  </a:cubicBezTo>
                  <a:cubicBezTo>
                    <a:pt x="599" y="916"/>
                    <a:pt x="874" y="602"/>
                    <a:pt x="1198" y="347"/>
                  </a:cubicBezTo>
                  <a:cubicBezTo>
                    <a:pt x="1276" y="278"/>
                    <a:pt x="1286" y="160"/>
                    <a:pt x="1227" y="72"/>
                  </a:cubicBezTo>
                  <a:cubicBezTo>
                    <a:pt x="1187" y="26"/>
                    <a:pt x="1127" y="1"/>
                    <a:pt x="10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8"/>
            <p:cNvSpPr/>
            <p:nvPr/>
          </p:nvSpPr>
          <p:spPr>
            <a:xfrm>
              <a:off x="4886975" y="2036600"/>
              <a:ext cx="11800" cy="55000"/>
            </a:xfrm>
            <a:custGeom>
              <a:avLst/>
              <a:gdLst/>
              <a:ahLst/>
              <a:cxnLst/>
              <a:rect l="l" t="t" r="r" b="b"/>
              <a:pathLst>
                <a:path w="472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18" y="11"/>
                    <a:pt x="40" y="99"/>
                    <a:pt x="49" y="207"/>
                  </a:cubicBezTo>
                  <a:cubicBezTo>
                    <a:pt x="88" y="796"/>
                    <a:pt x="69" y="1395"/>
                    <a:pt x="1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86" y="2199"/>
                    <a:pt x="197" y="2199"/>
                    <a:pt x="206" y="2199"/>
                  </a:cubicBezTo>
                  <a:cubicBezTo>
                    <a:pt x="304" y="2199"/>
                    <a:pt x="383" y="2121"/>
                    <a:pt x="402" y="2023"/>
                  </a:cubicBezTo>
                  <a:cubicBezTo>
                    <a:pt x="461" y="1414"/>
                    <a:pt x="471" y="796"/>
                    <a:pt x="432" y="178"/>
                  </a:cubicBezTo>
                  <a:cubicBezTo>
                    <a:pt x="423" y="85"/>
                    <a:pt x="343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8"/>
            <p:cNvSpPr/>
            <p:nvPr/>
          </p:nvSpPr>
          <p:spPr>
            <a:xfrm>
              <a:off x="4875925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0" y="0"/>
                  </a:moveTo>
                  <a:cubicBezTo>
                    <a:pt x="1334" y="0"/>
                    <a:pt x="1267" y="33"/>
                    <a:pt x="1227" y="93"/>
                  </a:cubicBezTo>
                  <a:cubicBezTo>
                    <a:pt x="972" y="554"/>
                    <a:pt x="589" y="937"/>
                    <a:pt x="118" y="1212"/>
                  </a:cubicBezTo>
                  <a:cubicBezTo>
                    <a:pt x="30" y="1260"/>
                    <a:pt x="0" y="1378"/>
                    <a:pt x="50" y="1476"/>
                  </a:cubicBezTo>
                  <a:cubicBezTo>
                    <a:pt x="89" y="1535"/>
                    <a:pt x="157" y="1574"/>
                    <a:pt x="216" y="1574"/>
                  </a:cubicBezTo>
                  <a:cubicBezTo>
                    <a:pt x="256" y="1574"/>
                    <a:pt x="285" y="1565"/>
                    <a:pt x="314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492" y="24"/>
                  </a:cubicBezTo>
                  <a:cubicBezTo>
                    <a:pt x="1463" y="8"/>
                    <a:pt x="1432" y="0"/>
                    <a:pt x="1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8"/>
            <p:cNvSpPr/>
            <p:nvPr/>
          </p:nvSpPr>
          <p:spPr>
            <a:xfrm>
              <a:off x="4878375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56"/>
                    <a:pt x="40" y="1044"/>
                  </a:cubicBezTo>
                  <a:lnTo>
                    <a:pt x="20" y="1142"/>
                  </a:lnTo>
                  <a:cubicBezTo>
                    <a:pt x="1" y="1231"/>
                    <a:pt x="40" y="1319"/>
                    <a:pt x="118" y="1358"/>
                  </a:cubicBezTo>
                  <a:cubicBezTo>
                    <a:pt x="148" y="1368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78" y="956"/>
                    <a:pt x="1051" y="632"/>
                    <a:pt x="1443" y="357"/>
                  </a:cubicBezTo>
                  <a:cubicBezTo>
                    <a:pt x="1531" y="289"/>
                    <a:pt x="1561" y="171"/>
                    <a:pt x="1492" y="82"/>
                  </a:cubicBezTo>
                  <a:cubicBezTo>
                    <a:pt x="1456" y="28"/>
                    <a:pt x="1397" y="0"/>
                    <a:pt x="1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8"/>
            <p:cNvSpPr/>
            <p:nvPr/>
          </p:nvSpPr>
          <p:spPr>
            <a:xfrm>
              <a:off x="5020675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17" y="0"/>
                  </a:moveTo>
                  <a:cubicBezTo>
                    <a:pt x="165" y="0"/>
                    <a:pt x="114" y="20"/>
                    <a:pt x="79" y="56"/>
                  </a:cubicBezTo>
                  <a:cubicBezTo>
                    <a:pt x="0" y="134"/>
                    <a:pt x="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82" y="1341"/>
                  </a:cubicBezTo>
                  <a:cubicBezTo>
                    <a:pt x="155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80" y="978"/>
                  </a:cubicBezTo>
                  <a:cubicBezTo>
                    <a:pt x="1129" y="723"/>
                    <a:pt x="717" y="409"/>
                    <a:pt x="353" y="56"/>
                  </a:cubicBezTo>
                  <a:cubicBezTo>
                    <a:pt x="315" y="18"/>
                    <a:pt x="266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8"/>
            <p:cNvSpPr/>
            <p:nvPr/>
          </p:nvSpPr>
          <p:spPr>
            <a:xfrm>
              <a:off x="4961550" y="1862725"/>
              <a:ext cx="20375" cy="44125"/>
            </a:xfrm>
            <a:custGeom>
              <a:avLst/>
              <a:gdLst/>
              <a:ahLst/>
              <a:cxnLst/>
              <a:rect l="l" t="t" r="r" b="b"/>
              <a:pathLst>
                <a:path w="815" h="1765" extrusionOk="0">
                  <a:moveTo>
                    <a:pt x="214" y="1"/>
                  </a:moveTo>
                  <a:cubicBezTo>
                    <a:pt x="195" y="1"/>
                    <a:pt x="176" y="3"/>
                    <a:pt x="158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13" y="1618"/>
                  </a:lnTo>
                  <a:cubicBezTo>
                    <a:pt x="442" y="1706"/>
                    <a:pt x="520" y="1765"/>
                    <a:pt x="599" y="1765"/>
                  </a:cubicBezTo>
                  <a:cubicBezTo>
                    <a:pt x="618" y="1765"/>
                    <a:pt x="638" y="1755"/>
                    <a:pt x="658" y="1755"/>
                  </a:cubicBezTo>
                  <a:cubicBezTo>
                    <a:pt x="756" y="1726"/>
                    <a:pt x="815" y="1618"/>
                    <a:pt x="786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8"/>
            <p:cNvSpPr/>
            <p:nvPr/>
          </p:nvSpPr>
          <p:spPr>
            <a:xfrm>
              <a:off x="4935300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19" y="1"/>
                  </a:moveTo>
                  <a:cubicBezTo>
                    <a:pt x="192" y="1"/>
                    <a:pt x="164" y="7"/>
                    <a:pt x="138" y="20"/>
                  </a:cubicBezTo>
                  <a:cubicBezTo>
                    <a:pt x="39" y="60"/>
                    <a:pt x="0" y="177"/>
                    <a:pt x="50" y="276"/>
                  </a:cubicBezTo>
                  <a:cubicBezTo>
                    <a:pt x="266" y="766"/>
                    <a:pt x="599" y="1218"/>
                    <a:pt x="1001" y="1580"/>
                  </a:cubicBezTo>
                  <a:cubicBezTo>
                    <a:pt x="1031" y="1610"/>
                    <a:pt x="1080" y="1630"/>
                    <a:pt x="1129" y="1630"/>
                  </a:cubicBezTo>
                  <a:cubicBezTo>
                    <a:pt x="1178" y="1630"/>
                    <a:pt x="1237" y="1610"/>
                    <a:pt x="1266" y="1561"/>
                  </a:cubicBezTo>
                  <a:cubicBezTo>
                    <a:pt x="1345" y="1482"/>
                    <a:pt x="1335" y="1364"/>
                    <a:pt x="1256" y="1286"/>
                  </a:cubicBezTo>
                  <a:cubicBezTo>
                    <a:pt x="894" y="962"/>
                    <a:pt x="599" y="550"/>
                    <a:pt x="403" y="119"/>
                  </a:cubicBezTo>
                  <a:cubicBezTo>
                    <a:pt x="367" y="47"/>
                    <a:pt x="294" y="1"/>
                    <a:pt x="2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8"/>
            <p:cNvSpPr/>
            <p:nvPr/>
          </p:nvSpPr>
          <p:spPr>
            <a:xfrm>
              <a:off x="5006700" y="1876775"/>
              <a:ext cx="47850" cy="26400"/>
            </a:xfrm>
            <a:custGeom>
              <a:avLst/>
              <a:gdLst/>
              <a:ahLst/>
              <a:cxnLst/>
              <a:rect l="l" t="t" r="r" b="b"/>
              <a:pathLst>
                <a:path w="1914" h="1056" extrusionOk="0">
                  <a:moveTo>
                    <a:pt x="1686" y="1"/>
                  </a:moveTo>
                  <a:cubicBezTo>
                    <a:pt x="1661" y="1"/>
                    <a:pt x="1635" y="6"/>
                    <a:pt x="1610" y="16"/>
                  </a:cubicBezTo>
                  <a:lnTo>
                    <a:pt x="138" y="683"/>
                  </a:lnTo>
                  <a:cubicBezTo>
                    <a:pt x="49" y="732"/>
                    <a:pt x="0" y="850"/>
                    <a:pt x="49" y="938"/>
                  </a:cubicBezTo>
                  <a:cubicBezTo>
                    <a:pt x="79" y="1017"/>
                    <a:pt x="147" y="1056"/>
                    <a:pt x="226" y="1056"/>
                  </a:cubicBezTo>
                  <a:cubicBezTo>
                    <a:pt x="245" y="1056"/>
                    <a:pt x="275" y="1056"/>
                    <a:pt x="304" y="1036"/>
                  </a:cubicBezTo>
                  <a:lnTo>
                    <a:pt x="1767" y="369"/>
                  </a:lnTo>
                  <a:cubicBezTo>
                    <a:pt x="1865" y="330"/>
                    <a:pt x="1913" y="212"/>
                    <a:pt x="1865" y="114"/>
                  </a:cubicBezTo>
                  <a:cubicBezTo>
                    <a:pt x="1828" y="41"/>
                    <a:pt x="1759" y="1"/>
                    <a:pt x="1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8"/>
            <p:cNvSpPr/>
            <p:nvPr/>
          </p:nvSpPr>
          <p:spPr>
            <a:xfrm>
              <a:off x="5001775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1" y="0"/>
                  </a:moveTo>
                  <a:cubicBezTo>
                    <a:pt x="174" y="0"/>
                    <a:pt x="127" y="18"/>
                    <a:pt x="89" y="50"/>
                  </a:cubicBezTo>
                  <a:cubicBezTo>
                    <a:pt x="1" y="120"/>
                    <a:pt x="1" y="247"/>
                    <a:pt x="69" y="325"/>
                  </a:cubicBezTo>
                  <a:cubicBezTo>
                    <a:pt x="423" y="718"/>
                    <a:pt x="815" y="1081"/>
                    <a:pt x="1257" y="1385"/>
                  </a:cubicBezTo>
                  <a:cubicBezTo>
                    <a:pt x="1286" y="1415"/>
                    <a:pt x="1325" y="1424"/>
                    <a:pt x="1365" y="1424"/>
                  </a:cubicBezTo>
                  <a:cubicBezTo>
                    <a:pt x="1423" y="1424"/>
                    <a:pt x="1482" y="1395"/>
                    <a:pt x="152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88" y="443"/>
                    <a:pt x="364" y="61"/>
                  </a:cubicBezTo>
                  <a:cubicBezTo>
                    <a:pt x="323" y="20"/>
                    <a:pt x="272" y="0"/>
                    <a:pt x="2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8"/>
            <p:cNvSpPr/>
            <p:nvPr/>
          </p:nvSpPr>
          <p:spPr>
            <a:xfrm>
              <a:off x="4973825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3" y="0"/>
                  </a:moveTo>
                  <a:cubicBezTo>
                    <a:pt x="1286" y="0"/>
                    <a:pt x="1239" y="17"/>
                    <a:pt x="119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69" y="1296"/>
                  </a:cubicBezTo>
                  <a:cubicBezTo>
                    <a:pt x="108" y="1335"/>
                    <a:pt x="157" y="1364"/>
                    <a:pt x="216" y="1364"/>
                  </a:cubicBezTo>
                  <a:cubicBezTo>
                    <a:pt x="265" y="1364"/>
                    <a:pt x="304" y="1345"/>
                    <a:pt x="343" y="1316"/>
                  </a:cubicBezTo>
                  <a:lnTo>
                    <a:pt x="1453" y="344"/>
                  </a:lnTo>
                  <a:cubicBezTo>
                    <a:pt x="1541" y="265"/>
                    <a:pt x="1551" y="147"/>
                    <a:pt x="1472" y="69"/>
                  </a:cubicBezTo>
                  <a:cubicBezTo>
                    <a:pt x="1436" y="22"/>
                    <a:pt x="1385" y="0"/>
                    <a:pt x="13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8"/>
            <p:cNvSpPr/>
            <p:nvPr/>
          </p:nvSpPr>
          <p:spPr>
            <a:xfrm>
              <a:off x="4917875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6" y="0"/>
                  </a:moveTo>
                  <a:cubicBezTo>
                    <a:pt x="183" y="0"/>
                    <a:pt x="150" y="8"/>
                    <a:pt x="119" y="24"/>
                  </a:cubicBezTo>
                  <a:cubicBezTo>
                    <a:pt x="30" y="82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27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37"/>
                  </a:cubicBezTo>
                  <a:cubicBezTo>
                    <a:pt x="1316" y="1879"/>
                    <a:pt x="1355" y="1761"/>
                    <a:pt x="1296" y="1672"/>
                  </a:cubicBezTo>
                  <a:lnTo>
                    <a:pt x="383" y="102"/>
                  </a:lnTo>
                  <a:cubicBezTo>
                    <a:pt x="350" y="35"/>
                    <a:pt x="285" y="0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8"/>
            <p:cNvSpPr/>
            <p:nvPr/>
          </p:nvSpPr>
          <p:spPr>
            <a:xfrm>
              <a:off x="5030475" y="2001925"/>
              <a:ext cx="31925" cy="43550"/>
            </a:xfrm>
            <a:custGeom>
              <a:avLst/>
              <a:gdLst/>
              <a:ahLst/>
              <a:cxnLst/>
              <a:rect l="l" t="t" r="r" b="b"/>
              <a:pathLst>
                <a:path w="1277" h="1742" extrusionOk="0">
                  <a:moveTo>
                    <a:pt x="221" y="0"/>
                  </a:moveTo>
                  <a:cubicBezTo>
                    <a:pt x="189" y="0"/>
                    <a:pt x="157" y="8"/>
                    <a:pt x="129" y="24"/>
                  </a:cubicBezTo>
                  <a:cubicBezTo>
                    <a:pt x="31" y="83"/>
                    <a:pt x="1" y="201"/>
                    <a:pt x="60" y="289"/>
                  </a:cubicBezTo>
                  <a:lnTo>
                    <a:pt x="884" y="1653"/>
                  </a:lnTo>
                  <a:cubicBezTo>
                    <a:pt x="923" y="1712"/>
                    <a:pt x="982" y="1742"/>
                    <a:pt x="1051" y="1742"/>
                  </a:cubicBezTo>
                  <a:cubicBezTo>
                    <a:pt x="1090" y="1742"/>
                    <a:pt x="1119" y="1731"/>
                    <a:pt x="1149" y="1712"/>
                  </a:cubicBezTo>
                  <a:cubicBezTo>
                    <a:pt x="1247" y="1663"/>
                    <a:pt x="1276" y="1545"/>
                    <a:pt x="1218" y="1447"/>
                  </a:cubicBezTo>
                  <a:lnTo>
                    <a:pt x="393" y="93"/>
                  </a:lnTo>
                  <a:cubicBezTo>
                    <a:pt x="353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8"/>
            <p:cNvSpPr/>
            <p:nvPr/>
          </p:nvSpPr>
          <p:spPr>
            <a:xfrm>
              <a:off x="4977975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82" y="1"/>
                  </a:moveTo>
                  <a:cubicBezTo>
                    <a:pt x="1316" y="1"/>
                    <a:pt x="1248" y="35"/>
                    <a:pt x="1208" y="102"/>
                  </a:cubicBezTo>
                  <a:cubicBezTo>
                    <a:pt x="874" y="682"/>
                    <a:pt x="491" y="1251"/>
                    <a:pt x="70" y="1781"/>
                  </a:cubicBezTo>
                  <a:cubicBezTo>
                    <a:pt x="1" y="1859"/>
                    <a:pt x="20" y="1986"/>
                    <a:pt x="99" y="2045"/>
                  </a:cubicBezTo>
                  <a:cubicBezTo>
                    <a:pt x="138" y="2075"/>
                    <a:pt x="177" y="2095"/>
                    <a:pt x="227" y="2095"/>
                  </a:cubicBezTo>
                  <a:cubicBezTo>
                    <a:pt x="275" y="2095"/>
                    <a:pt x="334" y="2065"/>
                    <a:pt x="374" y="2016"/>
                  </a:cubicBezTo>
                  <a:cubicBezTo>
                    <a:pt x="805" y="1476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5" y="8"/>
                    <a:pt x="1414" y="1"/>
                    <a:pt x="1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8"/>
            <p:cNvSpPr/>
            <p:nvPr/>
          </p:nvSpPr>
          <p:spPr>
            <a:xfrm>
              <a:off x="4925250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34" y="2046"/>
                  </a:lnTo>
                  <a:cubicBezTo>
                    <a:pt x="864" y="2125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4"/>
                  </a:cubicBezTo>
                  <a:cubicBezTo>
                    <a:pt x="1187" y="2105"/>
                    <a:pt x="1237" y="1987"/>
                    <a:pt x="1187" y="1889"/>
                  </a:cubicBezTo>
                  <a:lnTo>
                    <a:pt x="393" y="114"/>
                  </a:lnTo>
                  <a:cubicBezTo>
                    <a:pt x="364" y="41"/>
                    <a:pt x="291" y="0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8"/>
            <p:cNvSpPr/>
            <p:nvPr/>
          </p:nvSpPr>
          <p:spPr>
            <a:xfrm>
              <a:off x="5011350" y="2089900"/>
              <a:ext cx="46400" cy="18875"/>
            </a:xfrm>
            <a:custGeom>
              <a:avLst/>
              <a:gdLst/>
              <a:ahLst/>
              <a:cxnLst/>
              <a:rect l="l" t="t" r="r" b="b"/>
              <a:pathLst>
                <a:path w="1856" h="755" extrusionOk="0">
                  <a:moveTo>
                    <a:pt x="1646" y="1"/>
                  </a:moveTo>
                  <a:cubicBezTo>
                    <a:pt x="1628" y="1"/>
                    <a:pt x="1609" y="3"/>
                    <a:pt x="1590" y="9"/>
                  </a:cubicBezTo>
                  <a:lnTo>
                    <a:pt x="167" y="371"/>
                  </a:lnTo>
                  <a:cubicBezTo>
                    <a:pt x="59" y="401"/>
                    <a:pt x="0" y="509"/>
                    <a:pt x="2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88" y="381"/>
                  </a:lnTo>
                  <a:cubicBezTo>
                    <a:pt x="1796" y="352"/>
                    <a:pt x="1855" y="254"/>
                    <a:pt x="1836" y="146"/>
                  </a:cubicBezTo>
                  <a:cubicBezTo>
                    <a:pt x="1811" y="57"/>
                    <a:pt x="1734" y="1"/>
                    <a:pt x="16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8"/>
            <p:cNvSpPr/>
            <p:nvPr/>
          </p:nvSpPr>
          <p:spPr>
            <a:xfrm>
              <a:off x="5024600" y="2136700"/>
              <a:ext cx="30925" cy="43225"/>
            </a:xfrm>
            <a:custGeom>
              <a:avLst/>
              <a:gdLst/>
              <a:ahLst/>
              <a:cxnLst/>
              <a:rect l="l" t="t" r="r" b="b"/>
              <a:pathLst>
                <a:path w="1237" h="1729" extrusionOk="0">
                  <a:moveTo>
                    <a:pt x="216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2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83" y="1698"/>
                    <a:pt x="952" y="1728"/>
                    <a:pt x="1021" y="1728"/>
                  </a:cubicBezTo>
                  <a:cubicBezTo>
                    <a:pt x="1051" y="1728"/>
                    <a:pt x="1090" y="1718"/>
                    <a:pt x="1119" y="1709"/>
                  </a:cubicBezTo>
                  <a:cubicBezTo>
                    <a:pt x="1208" y="1650"/>
                    <a:pt x="1237" y="1532"/>
                    <a:pt x="1188" y="1434"/>
                  </a:cubicBezTo>
                  <a:lnTo>
                    <a:pt x="471" y="246"/>
                  </a:lnTo>
                  <a:cubicBezTo>
                    <a:pt x="462" y="207"/>
                    <a:pt x="452" y="178"/>
                    <a:pt x="432" y="148"/>
                  </a:cubicBezTo>
                  <a:lnTo>
                    <a:pt x="364" y="69"/>
                  </a:lnTo>
                  <a:cubicBezTo>
                    <a:pt x="329" y="23"/>
                    <a:pt x="272" y="0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8"/>
            <p:cNvSpPr/>
            <p:nvPr/>
          </p:nvSpPr>
          <p:spPr>
            <a:xfrm>
              <a:off x="4947550" y="214332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20" y="1139"/>
                    <a:pt x="1" y="1257"/>
                    <a:pt x="60" y="1345"/>
                  </a:cubicBezTo>
                  <a:cubicBezTo>
                    <a:pt x="90" y="1404"/>
                    <a:pt x="158" y="1433"/>
                    <a:pt x="217" y="1433"/>
                  </a:cubicBezTo>
                  <a:cubicBezTo>
                    <a:pt x="256" y="1433"/>
                    <a:pt x="295" y="1424"/>
                    <a:pt x="325" y="1404"/>
                  </a:cubicBezTo>
                  <a:cubicBezTo>
                    <a:pt x="816" y="1100"/>
                    <a:pt x="1267" y="737"/>
                    <a:pt x="1669" y="334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8"/>
            <p:cNvSpPr/>
            <p:nvPr/>
          </p:nvSpPr>
          <p:spPr>
            <a:xfrm>
              <a:off x="4920575" y="2215375"/>
              <a:ext cx="57425" cy="13600"/>
            </a:xfrm>
            <a:custGeom>
              <a:avLst/>
              <a:gdLst/>
              <a:ahLst/>
              <a:cxnLst/>
              <a:rect l="l" t="t" r="r" b="b"/>
              <a:pathLst>
                <a:path w="2297" h="544" extrusionOk="0">
                  <a:moveTo>
                    <a:pt x="209" y="0"/>
                  </a:moveTo>
                  <a:cubicBezTo>
                    <a:pt x="116" y="0"/>
                    <a:pt x="37" y="65"/>
                    <a:pt x="20" y="161"/>
                  </a:cubicBezTo>
                  <a:cubicBezTo>
                    <a:pt x="0" y="269"/>
                    <a:pt x="79" y="367"/>
                    <a:pt x="187" y="387"/>
                  </a:cubicBezTo>
                  <a:cubicBezTo>
                    <a:pt x="815" y="485"/>
                    <a:pt x="1463" y="534"/>
                    <a:pt x="2100" y="544"/>
                  </a:cubicBezTo>
                  <a:cubicBezTo>
                    <a:pt x="2209" y="544"/>
                    <a:pt x="2297" y="455"/>
                    <a:pt x="2297" y="348"/>
                  </a:cubicBezTo>
                  <a:cubicBezTo>
                    <a:pt x="2297" y="239"/>
                    <a:pt x="2209" y="151"/>
                    <a:pt x="2100" y="151"/>
                  </a:cubicBezTo>
                  <a:cubicBezTo>
                    <a:pt x="1483" y="151"/>
                    <a:pt x="855" y="92"/>
                    <a:pt x="246" y="4"/>
                  </a:cubicBezTo>
                  <a:cubicBezTo>
                    <a:pt x="234" y="1"/>
                    <a:pt x="22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8"/>
            <p:cNvSpPr/>
            <p:nvPr/>
          </p:nvSpPr>
          <p:spPr>
            <a:xfrm>
              <a:off x="5000800" y="218222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1" y="1"/>
                  </a:moveTo>
                  <a:cubicBezTo>
                    <a:pt x="185" y="1"/>
                    <a:pt x="149" y="12"/>
                    <a:pt x="118" y="34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1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801"/>
                    <a:pt x="1355" y="1683"/>
                    <a:pt x="1296" y="1585"/>
                  </a:cubicBezTo>
                  <a:lnTo>
                    <a:pt x="472" y="241"/>
                  </a:lnTo>
                  <a:cubicBezTo>
                    <a:pt x="472" y="221"/>
                    <a:pt x="462" y="191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8"/>
            <p:cNvSpPr/>
            <p:nvPr/>
          </p:nvSpPr>
          <p:spPr>
            <a:xfrm>
              <a:off x="4923025" y="2250675"/>
              <a:ext cx="56450" cy="31300"/>
            </a:xfrm>
            <a:custGeom>
              <a:avLst/>
              <a:gdLst/>
              <a:ahLst/>
              <a:cxnLst/>
              <a:rect l="l" t="t" r="r" b="b"/>
              <a:pathLst>
                <a:path w="2258" h="1252" extrusionOk="0">
                  <a:moveTo>
                    <a:pt x="221" y="1"/>
                  </a:moveTo>
                  <a:cubicBezTo>
                    <a:pt x="158" y="1"/>
                    <a:pt x="96" y="29"/>
                    <a:pt x="59" y="83"/>
                  </a:cubicBezTo>
                  <a:cubicBezTo>
                    <a:pt x="1" y="172"/>
                    <a:pt x="20" y="299"/>
                    <a:pt x="109" y="358"/>
                  </a:cubicBezTo>
                  <a:cubicBezTo>
                    <a:pt x="687" y="751"/>
                    <a:pt x="1316" y="1045"/>
                    <a:pt x="1983" y="1241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202"/>
                    <a:pt x="2229" y="1114"/>
                  </a:cubicBezTo>
                  <a:cubicBezTo>
                    <a:pt x="2258" y="1016"/>
                    <a:pt x="2199" y="898"/>
                    <a:pt x="2091" y="868"/>
                  </a:cubicBezTo>
                  <a:cubicBezTo>
                    <a:pt x="1463" y="682"/>
                    <a:pt x="874" y="408"/>
                    <a:pt x="334" y="35"/>
                  </a:cubicBezTo>
                  <a:cubicBezTo>
                    <a:pt x="300" y="12"/>
                    <a:pt x="261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8"/>
            <p:cNvSpPr/>
            <p:nvPr/>
          </p:nvSpPr>
          <p:spPr>
            <a:xfrm>
              <a:off x="5004250" y="2244100"/>
              <a:ext cx="45150" cy="35650"/>
            </a:xfrm>
            <a:custGeom>
              <a:avLst/>
              <a:gdLst/>
              <a:ahLst/>
              <a:cxnLst/>
              <a:rect l="l" t="t" r="r" b="b"/>
              <a:pathLst>
                <a:path w="1806" h="1426" extrusionOk="0">
                  <a:moveTo>
                    <a:pt x="1584" y="1"/>
                  </a:moveTo>
                  <a:cubicBezTo>
                    <a:pt x="1544" y="1"/>
                    <a:pt x="1504" y="14"/>
                    <a:pt x="1472" y="42"/>
                  </a:cubicBezTo>
                  <a:lnTo>
                    <a:pt x="108" y="1072"/>
                  </a:lnTo>
                  <a:cubicBezTo>
                    <a:pt x="20" y="1142"/>
                    <a:pt x="0" y="1259"/>
                    <a:pt x="68" y="1347"/>
                  </a:cubicBezTo>
                  <a:cubicBezTo>
                    <a:pt x="108" y="1397"/>
                    <a:pt x="167" y="1426"/>
                    <a:pt x="225" y="1426"/>
                  </a:cubicBezTo>
                  <a:cubicBezTo>
                    <a:pt x="265" y="1426"/>
                    <a:pt x="304" y="1406"/>
                    <a:pt x="343" y="1386"/>
                  </a:cubicBezTo>
                  <a:lnTo>
                    <a:pt x="1708" y="346"/>
                  </a:lnTo>
                  <a:cubicBezTo>
                    <a:pt x="1786" y="287"/>
                    <a:pt x="1806" y="160"/>
                    <a:pt x="1737" y="82"/>
                  </a:cubicBezTo>
                  <a:cubicBezTo>
                    <a:pt x="1702" y="29"/>
                    <a:pt x="1643" y="1"/>
                    <a:pt x="15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3" name="Google Shape;1553;p8"/>
          <p:cNvSpPr/>
          <p:nvPr/>
        </p:nvSpPr>
        <p:spPr>
          <a:xfrm>
            <a:off x="977425" y="937263"/>
            <a:ext cx="7704000" cy="33717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8"/>
          <p:cNvSpPr/>
          <p:nvPr/>
        </p:nvSpPr>
        <p:spPr>
          <a:xfrm>
            <a:off x="858875" y="818688"/>
            <a:ext cx="7704000" cy="33717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8"/>
          <p:cNvSpPr/>
          <p:nvPr/>
        </p:nvSpPr>
        <p:spPr>
          <a:xfrm>
            <a:off x="858825" y="818688"/>
            <a:ext cx="7704000" cy="2979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6" name="Google Shape;1556;p8"/>
          <p:cNvSpPr/>
          <p:nvPr/>
        </p:nvSpPr>
        <p:spPr>
          <a:xfrm>
            <a:off x="720000" y="682138"/>
            <a:ext cx="7704000" cy="33717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8"/>
          <p:cNvSpPr/>
          <p:nvPr/>
        </p:nvSpPr>
        <p:spPr>
          <a:xfrm>
            <a:off x="719950" y="682138"/>
            <a:ext cx="7704000" cy="2979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8"/>
          <p:cNvSpPr/>
          <p:nvPr/>
        </p:nvSpPr>
        <p:spPr>
          <a:xfrm>
            <a:off x="897875" y="783638"/>
            <a:ext cx="108300" cy="1083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8"/>
          <p:cNvSpPr/>
          <p:nvPr/>
        </p:nvSpPr>
        <p:spPr>
          <a:xfrm>
            <a:off x="1107650" y="783638"/>
            <a:ext cx="108300" cy="1083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8"/>
          <p:cNvSpPr/>
          <p:nvPr/>
        </p:nvSpPr>
        <p:spPr>
          <a:xfrm>
            <a:off x="1317425" y="783638"/>
            <a:ext cx="108300" cy="1083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1" name="Google Shape;1561;p8"/>
          <p:cNvSpPr txBox="1">
            <a:spLocks noGrp="1"/>
          </p:cNvSpPr>
          <p:nvPr>
            <p:ph type="title"/>
          </p:nvPr>
        </p:nvSpPr>
        <p:spPr>
          <a:xfrm>
            <a:off x="1388100" y="1420900"/>
            <a:ext cx="6367800" cy="2301900"/>
          </a:xfrm>
          <a:prstGeom prst="rect">
            <a:avLst/>
          </a:prstGeom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9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562" name="Google Shape;1562;p8"/>
          <p:cNvGrpSpPr/>
          <p:nvPr/>
        </p:nvGrpSpPr>
        <p:grpSpPr>
          <a:xfrm>
            <a:off x="7366255" y="-335306"/>
            <a:ext cx="2115483" cy="2001926"/>
            <a:chOff x="2334550" y="3821100"/>
            <a:chExt cx="1037815" cy="982106"/>
          </a:xfrm>
        </p:grpSpPr>
        <p:sp>
          <p:nvSpPr>
            <p:cNvPr id="1563" name="Google Shape;1563;p8"/>
            <p:cNvSpPr/>
            <p:nvPr/>
          </p:nvSpPr>
          <p:spPr>
            <a:xfrm>
              <a:off x="2430078" y="3825728"/>
              <a:ext cx="936830" cy="936864"/>
            </a:xfrm>
            <a:custGeom>
              <a:avLst/>
              <a:gdLst/>
              <a:ahLst/>
              <a:cxnLst/>
              <a:rect l="l" t="t" r="r" b="b"/>
              <a:pathLst>
                <a:path w="13563" h="13563" extrusionOk="0">
                  <a:moveTo>
                    <a:pt x="8764" y="0"/>
                  </a:moveTo>
                  <a:lnTo>
                    <a:pt x="6331" y="5624"/>
                  </a:lnTo>
                  <a:lnTo>
                    <a:pt x="707" y="3190"/>
                  </a:lnTo>
                  <a:lnTo>
                    <a:pt x="1" y="4809"/>
                  </a:lnTo>
                  <a:lnTo>
                    <a:pt x="5624" y="7242"/>
                  </a:lnTo>
                  <a:lnTo>
                    <a:pt x="3191" y="12866"/>
                  </a:lnTo>
                  <a:lnTo>
                    <a:pt x="4809" y="13562"/>
                  </a:lnTo>
                  <a:lnTo>
                    <a:pt x="7243" y="7940"/>
                  </a:lnTo>
                  <a:lnTo>
                    <a:pt x="12866" y="10383"/>
                  </a:lnTo>
                  <a:lnTo>
                    <a:pt x="13563" y="8764"/>
                  </a:lnTo>
                  <a:lnTo>
                    <a:pt x="7940" y="6330"/>
                  </a:lnTo>
                  <a:lnTo>
                    <a:pt x="10383" y="707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8"/>
            <p:cNvSpPr/>
            <p:nvPr/>
          </p:nvSpPr>
          <p:spPr>
            <a:xfrm>
              <a:off x="2424691" y="3821100"/>
              <a:ext cx="947675" cy="946880"/>
            </a:xfrm>
            <a:custGeom>
              <a:avLst/>
              <a:gdLst/>
              <a:ahLst/>
              <a:cxnLst/>
              <a:rect l="l" t="t" r="r" b="b"/>
              <a:pathLst>
                <a:path w="13720" h="13708" extrusionOk="0">
                  <a:moveTo>
                    <a:pt x="8871" y="166"/>
                  </a:moveTo>
                  <a:lnTo>
                    <a:pt x="10363" y="804"/>
                  </a:lnTo>
                  <a:lnTo>
                    <a:pt x="7959" y="6367"/>
                  </a:lnTo>
                  <a:cubicBezTo>
                    <a:pt x="7949" y="6387"/>
                    <a:pt x="7949" y="6397"/>
                    <a:pt x="7959" y="6417"/>
                  </a:cubicBezTo>
                  <a:cubicBezTo>
                    <a:pt x="7969" y="6437"/>
                    <a:pt x="7979" y="6446"/>
                    <a:pt x="7998" y="6456"/>
                  </a:cubicBezTo>
                  <a:lnTo>
                    <a:pt x="13553" y="8860"/>
                  </a:lnTo>
                  <a:lnTo>
                    <a:pt x="12905" y="10352"/>
                  </a:lnTo>
                  <a:lnTo>
                    <a:pt x="7351" y="7948"/>
                  </a:lnTo>
                  <a:cubicBezTo>
                    <a:pt x="7340" y="7942"/>
                    <a:pt x="7330" y="7940"/>
                    <a:pt x="7320" y="7940"/>
                  </a:cubicBezTo>
                  <a:cubicBezTo>
                    <a:pt x="7292" y="7940"/>
                    <a:pt x="7267" y="7958"/>
                    <a:pt x="7253" y="7987"/>
                  </a:cubicBezTo>
                  <a:lnTo>
                    <a:pt x="4848" y="13541"/>
                  </a:lnTo>
                  <a:lnTo>
                    <a:pt x="3356" y="12894"/>
                  </a:lnTo>
                  <a:lnTo>
                    <a:pt x="5770" y="7339"/>
                  </a:lnTo>
                  <a:cubicBezTo>
                    <a:pt x="5770" y="7320"/>
                    <a:pt x="5781" y="7300"/>
                    <a:pt x="5770" y="7280"/>
                  </a:cubicBezTo>
                  <a:cubicBezTo>
                    <a:pt x="5761" y="7270"/>
                    <a:pt x="5751" y="7251"/>
                    <a:pt x="5731" y="7251"/>
                  </a:cubicBezTo>
                  <a:lnTo>
                    <a:pt x="177" y="4837"/>
                  </a:lnTo>
                  <a:lnTo>
                    <a:pt x="815" y="3345"/>
                  </a:lnTo>
                  <a:lnTo>
                    <a:pt x="6379" y="5759"/>
                  </a:lnTo>
                  <a:cubicBezTo>
                    <a:pt x="6386" y="5761"/>
                    <a:pt x="6394" y="5763"/>
                    <a:pt x="6403" y="5763"/>
                  </a:cubicBezTo>
                  <a:cubicBezTo>
                    <a:pt x="6430" y="5763"/>
                    <a:pt x="6460" y="5750"/>
                    <a:pt x="6468" y="5720"/>
                  </a:cubicBezTo>
                  <a:lnTo>
                    <a:pt x="8871" y="166"/>
                  </a:lnTo>
                  <a:close/>
                  <a:moveTo>
                    <a:pt x="8839" y="1"/>
                  </a:moveTo>
                  <a:cubicBezTo>
                    <a:pt x="8812" y="1"/>
                    <a:pt x="8787" y="17"/>
                    <a:pt x="8773" y="38"/>
                  </a:cubicBezTo>
                  <a:lnTo>
                    <a:pt x="6369" y="5602"/>
                  </a:lnTo>
                  <a:lnTo>
                    <a:pt x="815" y="3198"/>
                  </a:lnTo>
                  <a:cubicBezTo>
                    <a:pt x="796" y="3188"/>
                    <a:pt x="776" y="3188"/>
                    <a:pt x="756" y="3188"/>
                  </a:cubicBezTo>
                  <a:cubicBezTo>
                    <a:pt x="737" y="3198"/>
                    <a:pt x="727" y="3208"/>
                    <a:pt x="717" y="3227"/>
                  </a:cubicBezTo>
                  <a:lnTo>
                    <a:pt x="20" y="4847"/>
                  </a:lnTo>
                  <a:cubicBezTo>
                    <a:pt x="0" y="4886"/>
                    <a:pt x="20" y="4925"/>
                    <a:pt x="50" y="4945"/>
                  </a:cubicBezTo>
                  <a:lnTo>
                    <a:pt x="5613" y="7349"/>
                  </a:lnTo>
                  <a:lnTo>
                    <a:pt x="3210" y="12903"/>
                  </a:lnTo>
                  <a:cubicBezTo>
                    <a:pt x="3190" y="12942"/>
                    <a:pt x="3210" y="12981"/>
                    <a:pt x="3239" y="13001"/>
                  </a:cubicBezTo>
                  <a:lnTo>
                    <a:pt x="4858" y="13698"/>
                  </a:lnTo>
                  <a:cubicBezTo>
                    <a:pt x="4868" y="13698"/>
                    <a:pt x="4878" y="13708"/>
                    <a:pt x="4887" y="13708"/>
                  </a:cubicBezTo>
                  <a:cubicBezTo>
                    <a:pt x="4897" y="13708"/>
                    <a:pt x="4907" y="13698"/>
                    <a:pt x="4917" y="13698"/>
                  </a:cubicBezTo>
                  <a:cubicBezTo>
                    <a:pt x="4927" y="13688"/>
                    <a:pt x="4946" y="13679"/>
                    <a:pt x="4946" y="13659"/>
                  </a:cubicBezTo>
                  <a:lnTo>
                    <a:pt x="7360" y="8105"/>
                  </a:lnTo>
                  <a:lnTo>
                    <a:pt x="12914" y="10509"/>
                  </a:lnTo>
                  <a:cubicBezTo>
                    <a:pt x="12924" y="10514"/>
                    <a:pt x="12934" y="10516"/>
                    <a:pt x="12944" y="10516"/>
                  </a:cubicBezTo>
                  <a:cubicBezTo>
                    <a:pt x="12954" y="10516"/>
                    <a:pt x="12963" y="10514"/>
                    <a:pt x="12973" y="10509"/>
                  </a:cubicBezTo>
                  <a:cubicBezTo>
                    <a:pt x="12983" y="10509"/>
                    <a:pt x="13003" y="10489"/>
                    <a:pt x="13013" y="10469"/>
                  </a:cubicBezTo>
                  <a:lnTo>
                    <a:pt x="13710" y="8860"/>
                  </a:lnTo>
                  <a:cubicBezTo>
                    <a:pt x="13719" y="8821"/>
                    <a:pt x="13710" y="8781"/>
                    <a:pt x="13670" y="8762"/>
                  </a:cubicBezTo>
                  <a:lnTo>
                    <a:pt x="8116" y="6358"/>
                  </a:lnTo>
                  <a:lnTo>
                    <a:pt x="10520" y="804"/>
                  </a:lnTo>
                  <a:cubicBezTo>
                    <a:pt x="10530" y="784"/>
                    <a:pt x="10530" y="765"/>
                    <a:pt x="10520" y="745"/>
                  </a:cubicBezTo>
                  <a:cubicBezTo>
                    <a:pt x="10520" y="725"/>
                    <a:pt x="10500" y="715"/>
                    <a:pt x="10481" y="706"/>
                  </a:cubicBezTo>
                  <a:lnTo>
                    <a:pt x="8871" y="9"/>
                  </a:lnTo>
                  <a:cubicBezTo>
                    <a:pt x="8860" y="3"/>
                    <a:pt x="8850" y="1"/>
                    <a:pt x="88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8"/>
            <p:cNvSpPr/>
            <p:nvPr/>
          </p:nvSpPr>
          <p:spPr>
            <a:xfrm>
              <a:off x="2340007" y="4046075"/>
              <a:ext cx="478603" cy="752434"/>
            </a:xfrm>
            <a:custGeom>
              <a:avLst/>
              <a:gdLst/>
              <a:ahLst/>
              <a:cxnLst/>
              <a:rect l="l" t="t" r="r" b="b"/>
              <a:pathLst>
                <a:path w="6929" h="10893" extrusionOk="0">
                  <a:moveTo>
                    <a:pt x="2011" y="0"/>
                  </a:moveTo>
                  <a:lnTo>
                    <a:pt x="707" y="520"/>
                  </a:lnTo>
                  <a:lnTo>
                    <a:pt x="0" y="2139"/>
                  </a:lnTo>
                  <a:lnTo>
                    <a:pt x="5623" y="4573"/>
                  </a:lnTo>
                  <a:lnTo>
                    <a:pt x="3189" y="10195"/>
                  </a:lnTo>
                  <a:lnTo>
                    <a:pt x="4809" y="10893"/>
                  </a:lnTo>
                  <a:lnTo>
                    <a:pt x="6113" y="10372"/>
                  </a:lnTo>
                  <a:lnTo>
                    <a:pt x="4495" y="9676"/>
                  </a:lnTo>
                  <a:lnTo>
                    <a:pt x="6928" y="4052"/>
                  </a:lnTo>
                  <a:lnTo>
                    <a:pt x="1305" y="161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8"/>
            <p:cNvSpPr/>
            <p:nvPr/>
          </p:nvSpPr>
          <p:spPr>
            <a:xfrm>
              <a:off x="2334550" y="4041033"/>
              <a:ext cx="489448" cy="762174"/>
            </a:xfrm>
            <a:custGeom>
              <a:avLst/>
              <a:gdLst/>
              <a:ahLst/>
              <a:cxnLst/>
              <a:rect l="l" t="t" r="r" b="b"/>
              <a:pathLst>
                <a:path w="7086" h="11034" extrusionOk="0">
                  <a:moveTo>
                    <a:pt x="1953" y="200"/>
                  </a:moveTo>
                  <a:lnTo>
                    <a:pt x="1325" y="1663"/>
                  </a:lnTo>
                  <a:cubicBezTo>
                    <a:pt x="1305" y="1702"/>
                    <a:pt x="1325" y="1741"/>
                    <a:pt x="1355" y="1761"/>
                  </a:cubicBezTo>
                  <a:lnTo>
                    <a:pt x="6918" y="4165"/>
                  </a:lnTo>
                  <a:lnTo>
                    <a:pt x="4515" y="9719"/>
                  </a:lnTo>
                  <a:cubicBezTo>
                    <a:pt x="4495" y="9758"/>
                    <a:pt x="4515" y="9797"/>
                    <a:pt x="4544" y="9817"/>
                  </a:cubicBezTo>
                  <a:lnTo>
                    <a:pt x="6006" y="10445"/>
                  </a:lnTo>
                  <a:lnTo>
                    <a:pt x="4888" y="10887"/>
                  </a:lnTo>
                  <a:lnTo>
                    <a:pt x="3366" y="10229"/>
                  </a:lnTo>
                  <a:lnTo>
                    <a:pt x="5771" y="4675"/>
                  </a:lnTo>
                  <a:cubicBezTo>
                    <a:pt x="5780" y="4655"/>
                    <a:pt x="5780" y="4636"/>
                    <a:pt x="5771" y="4616"/>
                  </a:cubicBezTo>
                  <a:cubicBezTo>
                    <a:pt x="5761" y="4597"/>
                    <a:pt x="5751" y="4587"/>
                    <a:pt x="5731" y="4577"/>
                  </a:cubicBezTo>
                  <a:lnTo>
                    <a:pt x="177" y="2173"/>
                  </a:lnTo>
                  <a:lnTo>
                    <a:pt x="834" y="642"/>
                  </a:lnTo>
                  <a:lnTo>
                    <a:pt x="1953" y="200"/>
                  </a:lnTo>
                  <a:close/>
                  <a:moveTo>
                    <a:pt x="2085" y="0"/>
                  </a:moveTo>
                  <a:cubicBezTo>
                    <a:pt x="2077" y="0"/>
                    <a:pt x="2069" y="1"/>
                    <a:pt x="2061" y="4"/>
                  </a:cubicBezTo>
                  <a:lnTo>
                    <a:pt x="756" y="524"/>
                  </a:lnTo>
                  <a:cubicBezTo>
                    <a:pt x="736" y="534"/>
                    <a:pt x="727" y="544"/>
                    <a:pt x="717" y="564"/>
                  </a:cubicBezTo>
                  <a:lnTo>
                    <a:pt x="20" y="2182"/>
                  </a:lnTo>
                  <a:cubicBezTo>
                    <a:pt x="1" y="2212"/>
                    <a:pt x="20" y="2261"/>
                    <a:pt x="59" y="2271"/>
                  </a:cubicBezTo>
                  <a:lnTo>
                    <a:pt x="5614" y="4675"/>
                  </a:lnTo>
                  <a:lnTo>
                    <a:pt x="3209" y="10239"/>
                  </a:lnTo>
                  <a:cubicBezTo>
                    <a:pt x="3200" y="10249"/>
                    <a:pt x="3200" y="10268"/>
                    <a:pt x="3209" y="10288"/>
                  </a:cubicBezTo>
                  <a:cubicBezTo>
                    <a:pt x="3209" y="10308"/>
                    <a:pt x="3229" y="10318"/>
                    <a:pt x="3239" y="10327"/>
                  </a:cubicBezTo>
                  <a:lnTo>
                    <a:pt x="4858" y="11024"/>
                  </a:lnTo>
                  <a:cubicBezTo>
                    <a:pt x="4868" y="11034"/>
                    <a:pt x="4877" y="11034"/>
                    <a:pt x="4888" y="11034"/>
                  </a:cubicBezTo>
                  <a:lnTo>
                    <a:pt x="4917" y="11034"/>
                  </a:lnTo>
                  <a:lnTo>
                    <a:pt x="6222" y="10514"/>
                  </a:lnTo>
                  <a:cubicBezTo>
                    <a:pt x="6242" y="10504"/>
                    <a:pt x="6261" y="10475"/>
                    <a:pt x="6261" y="10445"/>
                  </a:cubicBezTo>
                  <a:cubicBezTo>
                    <a:pt x="6261" y="10426"/>
                    <a:pt x="6242" y="10396"/>
                    <a:pt x="6222" y="10386"/>
                  </a:cubicBezTo>
                  <a:lnTo>
                    <a:pt x="4661" y="9710"/>
                  </a:lnTo>
                  <a:lnTo>
                    <a:pt x="7075" y="4155"/>
                  </a:lnTo>
                  <a:cubicBezTo>
                    <a:pt x="7075" y="4136"/>
                    <a:pt x="7086" y="4116"/>
                    <a:pt x="7075" y="4096"/>
                  </a:cubicBezTo>
                  <a:cubicBezTo>
                    <a:pt x="7066" y="4086"/>
                    <a:pt x="7056" y="4067"/>
                    <a:pt x="7036" y="4067"/>
                  </a:cubicBezTo>
                  <a:lnTo>
                    <a:pt x="1482" y="1653"/>
                  </a:lnTo>
                  <a:lnTo>
                    <a:pt x="2149" y="102"/>
                  </a:lnTo>
                  <a:cubicBezTo>
                    <a:pt x="2159" y="73"/>
                    <a:pt x="2159" y="43"/>
                    <a:pt x="2140" y="24"/>
                  </a:cubicBezTo>
                  <a:cubicBezTo>
                    <a:pt x="2125" y="9"/>
                    <a:pt x="2106" y="0"/>
                    <a:pt x="208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8"/>
            <p:cNvSpPr/>
            <p:nvPr/>
          </p:nvSpPr>
          <p:spPr>
            <a:xfrm>
              <a:off x="2804248" y="3825728"/>
              <a:ext cx="231255" cy="388478"/>
            </a:xfrm>
            <a:custGeom>
              <a:avLst/>
              <a:gdLst/>
              <a:ahLst/>
              <a:cxnLst/>
              <a:rect l="l" t="t" r="r" b="b"/>
              <a:pathLst>
                <a:path w="3348" h="5624" extrusionOk="0">
                  <a:moveTo>
                    <a:pt x="3347" y="0"/>
                  </a:moveTo>
                  <a:lnTo>
                    <a:pt x="2042" y="521"/>
                  </a:lnTo>
                  <a:lnTo>
                    <a:pt x="1" y="5231"/>
                  </a:lnTo>
                  <a:lnTo>
                    <a:pt x="914" y="5624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8"/>
            <p:cNvSpPr/>
            <p:nvPr/>
          </p:nvSpPr>
          <p:spPr>
            <a:xfrm>
              <a:off x="2799551" y="3821238"/>
              <a:ext cx="240649" cy="397734"/>
            </a:xfrm>
            <a:custGeom>
              <a:avLst/>
              <a:gdLst/>
              <a:ahLst/>
              <a:cxnLst/>
              <a:rect l="l" t="t" r="r" b="b"/>
              <a:pathLst>
                <a:path w="3484" h="5758" extrusionOk="0">
                  <a:moveTo>
                    <a:pt x="3278" y="193"/>
                  </a:moveTo>
                  <a:lnTo>
                    <a:pt x="942" y="5600"/>
                  </a:lnTo>
                  <a:lnTo>
                    <a:pt x="157" y="5257"/>
                  </a:lnTo>
                  <a:lnTo>
                    <a:pt x="2159" y="635"/>
                  </a:lnTo>
                  <a:lnTo>
                    <a:pt x="3278" y="193"/>
                  </a:lnTo>
                  <a:close/>
                  <a:moveTo>
                    <a:pt x="3421" y="0"/>
                  </a:moveTo>
                  <a:cubicBezTo>
                    <a:pt x="3410" y="0"/>
                    <a:pt x="3398" y="3"/>
                    <a:pt x="3386" y="7"/>
                  </a:cubicBezTo>
                  <a:lnTo>
                    <a:pt x="2081" y="517"/>
                  </a:lnTo>
                  <a:cubicBezTo>
                    <a:pt x="2061" y="527"/>
                    <a:pt x="2051" y="536"/>
                    <a:pt x="2042" y="556"/>
                  </a:cubicBezTo>
                  <a:lnTo>
                    <a:pt x="0" y="5266"/>
                  </a:lnTo>
                  <a:lnTo>
                    <a:pt x="0" y="5325"/>
                  </a:lnTo>
                  <a:cubicBezTo>
                    <a:pt x="10" y="5335"/>
                    <a:pt x="20" y="5355"/>
                    <a:pt x="40" y="5364"/>
                  </a:cubicBezTo>
                  <a:lnTo>
                    <a:pt x="952" y="5757"/>
                  </a:lnTo>
                  <a:lnTo>
                    <a:pt x="982" y="5757"/>
                  </a:lnTo>
                  <a:cubicBezTo>
                    <a:pt x="1001" y="5757"/>
                    <a:pt x="1030" y="5748"/>
                    <a:pt x="1041" y="5718"/>
                  </a:cubicBezTo>
                  <a:lnTo>
                    <a:pt x="3474" y="95"/>
                  </a:lnTo>
                  <a:cubicBezTo>
                    <a:pt x="3484" y="76"/>
                    <a:pt x="3484" y="36"/>
                    <a:pt x="3464" y="17"/>
                  </a:cubicBezTo>
                  <a:cubicBezTo>
                    <a:pt x="3452" y="5"/>
                    <a:pt x="3438" y="0"/>
                    <a:pt x="342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8"/>
            <p:cNvSpPr/>
            <p:nvPr/>
          </p:nvSpPr>
          <p:spPr>
            <a:xfrm>
              <a:off x="2903230" y="4374110"/>
              <a:ext cx="415609" cy="204048"/>
            </a:xfrm>
            <a:custGeom>
              <a:avLst/>
              <a:gdLst/>
              <a:ahLst/>
              <a:cxnLst/>
              <a:rect l="l" t="t" r="r" b="b"/>
              <a:pathLst>
                <a:path w="6017" h="2954" extrusionOk="0">
                  <a:moveTo>
                    <a:pt x="393" y="1"/>
                  </a:moveTo>
                  <a:lnTo>
                    <a:pt x="0" y="913"/>
                  </a:lnTo>
                  <a:lnTo>
                    <a:pt x="4711" y="2954"/>
                  </a:lnTo>
                  <a:lnTo>
                    <a:pt x="6016" y="2444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8"/>
            <p:cNvSpPr/>
            <p:nvPr/>
          </p:nvSpPr>
          <p:spPr>
            <a:xfrm>
              <a:off x="2897773" y="4369551"/>
              <a:ext cx="425763" cy="213442"/>
            </a:xfrm>
            <a:custGeom>
              <a:avLst/>
              <a:gdLst/>
              <a:ahLst/>
              <a:cxnLst/>
              <a:rect l="l" t="t" r="r" b="b"/>
              <a:pathLst>
                <a:path w="6164" h="3090" extrusionOk="0">
                  <a:moveTo>
                    <a:pt x="511" y="165"/>
                  </a:moveTo>
                  <a:lnTo>
                    <a:pt x="5908" y="2500"/>
                  </a:lnTo>
                  <a:lnTo>
                    <a:pt x="4790" y="2941"/>
                  </a:lnTo>
                  <a:lnTo>
                    <a:pt x="168" y="950"/>
                  </a:lnTo>
                  <a:lnTo>
                    <a:pt x="511" y="165"/>
                  </a:lnTo>
                  <a:close/>
                  <a:moveTo>
                    <a:pt x="472" y="0"/>
                  </a:moveTo>
                  <a:cubicBezTo>
                    <a:pt x="463" y="0"/>
                    <a:pt x="453" y="3"/>
                    <a:pt x="443" y="8"/>
                  </a:cubicBezTo>
                  <a:cubicBezTo>
                    <a:pt x="433" y="17"/>
                    <a:pt x="413" y="27"/>
                    <a:pt x="404" y="47"/>
                  </a:cubicBezTo>
                  <a:lnTo>
                    <a:pt x="11" y="950"/>
                  </a:lnTo>
                  <a:cubicBezTo>
                    <a:pt x="1" y="989"/>
                    <a:pt x="11" y="1028"/>
                    <a:pt x="50" y="1048"/>
                  </a:cubicBezTo>
                  <a:lnTo>
                    <a:pt x="4761" y="3089"/>
                  </a:lnTo>
                  <a:lnTo>
                    <a:pt x="4820" y="3089"/>
                  </a:lnTo>
                  <a:lnTo>
                    <a:pt x="6124" y="2569"/>
                  </a:lnTo>
                  <a:cubicBezTo>
                    <a:pt x="6144" y="2559"/>
                    <a:pt x="6164" y="2540"/>
                    <a:pt x="6164" y="2510"/>
                  </a:cubicBezTo>
                  <a:cubicBezTo>
                    <a:pt x="6164" y="2481"/>
                    <a:pt x="6144" y="2451"/>
                    <a:pt x="6124" y="2441"/>
                  </a:cubicBezTo>
                  <a:lnTo>
                    <a:pt x="502" y="8"/>
                  </a:lnTo>
                  <a:cubicBezTo>
                    <a:pt x="492" y="3"/>
                    <a:pt x="482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AND_BODY_1">
    <p:bg>
      <p:bgPr>
        <a:solidFill>
          <a:schemeClr val="dk2"/>
        </a:solidFill>
        <a:effectLst/>
      </p:bgPr>
    </p:bg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0" name="Google Shape;1730;p13"/>
          <p:cNvGrpSpPr/>
          <p:nvPr/>
        </p:nvGrpSpPr>
        <p:grpSpPr>
          <a:xfrm>
            <a:off x="0" y="-24225"/>
            <a:ext cx="9193750" cy="5257725"/>
            <a:chOff x="0" y="-24225"/>
            <a:chExt cx="9193750" cy="5257725"/>
          </a:xfrm>
        </p:grpSpPr>
        <p:sp>
          <p:nvSpPr>
            <p:cNvPr id="1731" name="Google Shape;1731;p13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32" name="Google Shape;1732;p13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33" name="Google Shape;1733;p13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34" name="Google Shape;1734;p13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35" name="Google Shape;1735;p13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36" name="Google Shape;1736;p13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37" name="Google Shape;1737;p13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38" name="Google Shape;1738;p13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39" name="Google Shape;1739;p13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40" name="Google Shape;1740;p13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41" name="Google Shape;1741;p13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42" name="Google Shape;1742;p13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43" name="Google Shape;1743;p13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44" name="Google Shape;1744;p13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45" name="Google Shape;1745;p13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46" name="Google Shape;1746;p13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47" name="Google Shape;1747;p13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48" name="Google Shape;1748;p13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49" name="Google Shape;1749;p13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50" name="Google Shape;1750;p13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51" name="Google Shape;1751;p13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52" name="Google Shape;1752;p13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53" name="Google Shape;1753;p13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54" name="Google Shape;1754;p13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55" name="Google Shape;1755;p13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56" name="Google Shape;1756;p13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757" name="Google Shape;1757;p13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1758" name="Google Shape;1758;p13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1759" name="Google Shape;1759;p13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0" name="Google Shape;1760;p13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1" name="Google Shape;1761;p13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2" name="Google Shape;1762;p13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3" name="Google Shape;1763;p13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4" name="Google Shape;1764;p13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5" name="Google Shape;1765;p13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6" name="Google Shape;1766;p13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7" name="Google Shape;1767;p13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8" name="Google Shape;1768;p13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9" name="Google Shape;1769;p13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0" name="Google Shape;1770;p13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1" name="Google Shape;1771;p13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2" name="Google Shape;1772;p13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3" name="Google Shape;1773;p13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4" name="Google Shape;1774;p13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5" name="Google Shape;1775;p13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6" name="Google Shape;1776;p13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7" name="Google Shape;1777;p13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8" name="Google Shape;1778;p13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9" name="Google Shape;1779;p13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0" name="Google Shape;1780;p13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1" name="Google Shape;1781;p13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2" name="Google Shape;1782;p13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3" name="Google Shape;1783;p13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4" name="Google Shape;1784;p13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5" name="Google Shape;1785;p13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786" name="Google Shape;1786;p13"/>
          <p:cNvGrpSpPr/>
          <p:nvPr/>
        </p:nvGrpSpPr>
        <p:grpSpPr>
          <a:xfrm>
            <a:off x="7286032" y="-1150423"/>
            <a:ext cx="2153989" cy="4314973"/>
            <a:chOff x="4607800" y="1290325"/>
            <a:chExt cx="523550" cy="1048800"/>
          </a:xfrm>
        </p:grpSpPr>
        <p:sp>
          <p:nvSpPr>
            <p:cNvPr id="1787" name="Google Shape;1787;p13"/>
            <p:cNvSpPr/>
            <p:nvPr/>
          </p:nvSpPr>
          <p:spPr>
            <a:xfrm>
              <a:off x="4609750" y="1292050"/>
              <a:ext cx="519875" cy="1045375"/>
            </a:xfrm>
            <a:custGeom>
              <a:avLst/>
              <a:gdLst/>
              <a:ahLst/>
              <a:cxnLst/>
              <a:rect l="l" t="t" r="r" b="b"/>
              <a:pathLst>
                <a:path w="20795" h="41815" extrusionOk="0">
                  <a:moveTo>
                    <a:pt x="1" y="0"/>
                  </a:moveTo>
                  <a:lnTo>
                    <a:pt x="1" y="41814"/>
                  </a:lnTo>
                  <a:lnTo>
                    <a:pt x="20794" y="41814"/>
                  </a:lnTo>
                  <a:lnTo>
                    <a:pt x="207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13"/>
            <p:cNvSpPr/>
            <p:nvPr/>
          </p:nvSpPr>
          <p:spPr>
            <a:xfrm>
              <a:off x="4607800" y="1290325"/>
              <a:ext cx="523550" cy="1048800"/>
            </a:xfrm>
            <a:custGeom>
              <a:avLst/>
              <a:gdLst/>
              <a:ahLst/>
              <a:cxnLst/>
              <a:rect l="l" t="t" r="r" b="b"/>
              <a:pathLst>
                <a:path w="20942" h="41952" extrusionOk="0">
                  <a:moveTo>
                    <a:pt x="20804" y="138"/>
                  </a:moveTo>
                  <a:lnTo>
                    <a:pt x="20804" y="41805"/>
                  </a:lnTo>
                  <a:lnTo>
                    <a:pt x="147" y="41805"/>
                  </a:lnTo>
                  <a:lnTo>
                    <a:pt x="147" y="138"/>
                  </a:lnTo>
                  <a:close/>
                  <a:moveTo>
                    <a:pt x="79" y="1"/>
                  </a:moveTo>
                  <a:cubicBezTo>
                    <a:pt x="39" y="1"/>
                    <a:pt x="0" y="30"/>
                    <a:pt x="0" y="69"/>
                  </a:cubicBezTo>
                  <a:lnTo>
                    <a:pt x="0" y="41883"/>
                  </a:lnTo>
                  <a:cubicBezTo>
                    <a:pt x="0" y="41922"/>
                    <a:pt x="39" y="41952"/>
                    <a:pt x="79" y="41952"/>
                  </a:cubicBezTo>
                  <a:lnTo>
                    <a:pt x="20872" y="41952"/>
                  </a:lnTo>
                  <a:cubicBezTo>
                    <a:pt x="20911" y="41952"/>
                    <a:pt x="20941" y="41922"/>
                    <a:pt x="20941" y="41883"/>
                  </a:cubicBezTo>
                  <a:lnTo>
                    <a:pt x="20941" y="69"/>
                  </a:lnTo>
                  <a:cubicBezTo>
                    <a:pt x="20941" y="30"/>
                    <a:pt x="20911" y="1"/>
                    <a:pt x="20872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13"/>
            <p:cNvSpPr/>
            <p:nvPr/>
          </p:nvSpPr>
          <p:spPr>
            <a:xfrm>
              <a:off x="4634025" y="1321175"/>
              <a:ext cx="34875" cy="42300"/>
            </a:xfrm>
            <a:custGeom>
              <a:avLst/>
              <a:gdLst/>
              <a:ahLst/>
              <a:cxnLst/>
              <a:rect l="l" t="t" r="r" b="b"/>
              <a:pathLst>
                <a:path w="1395" h="1692" extrusionOk="0">
                  <a:moveTo>
                    <a:pt x="226" y="1"/>
                  </a:moveTo>
                  <a:cubicBezTo>
                    <a:pt x="186" y="1"/>
                    <a:pt x="145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2"/>
                    <a:pt x="1296" y="1642"/>
                  </a:cubicBezTo>
                  <a:cubicBezTo>
                    <a:pt x="1385" y="1573"/>
                    <a:pt x="1394" y="1445"/>
                    <a:pt x="1326" y="1367"/>
                  </a:cubicBezTo>
                  <a:cubicBezTo>
                    <a:pt x="1119" y="1122"/>
                    <a:pt x="923" y="837"/>
                    <a:pt x="727" y="56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13"/>
            <p:cNvSpPr/>
            <p:nvPr/>
          </p:nvSpPr>
          <p:spPr>
            <a:xfrm>
              <a:off x="4689975" y="1316075"/>
              <a:ext cx="50550" cy="14525"/>
            </a:xfrm>
            <a:custGeom>
              <a:avLst/>
              <a:gdLst/>
              <a:ahLst/>
              <a:cxnLst/>
              <a:rect l="l" t="t" r="r" b="b"/>
              <a:pathLst>
                <a:path w="2022" h="581" extrusionOk="0">
                  <a:moveTo>
                    <a:pt x="1825" y="1"/>
                  </a:moveTo>
                  <a:cubicBezTo>
                    <a:pt x="1266" y="11"/>
                    <a:pt x="717" y="79"/>
                    <a:pt x="177" y="197"/>
                  </a:cubicBezTo>
                  <a:cubicBezTo>
                    <a:pt x="69" y="217"/>
                    <a:pt x="0" y="325"/>
                    <a:pt x="30" y="433"/>
                  </a:cubicBezTo>
                  <a:cubicBezTo>
                    <a:pt x="50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76" y="462"/>
                    <a:pt x="1306" y="404"/>
                    <a:pt x="1825" y="393"/>
                  </a:cubicBezTo>
                  <a:cubicBezTo>
                    <a:pt x="1934" y="393"/>
                    <a:pt x="2022" y="305"/>
                    <a:pt x="2022" y="197"/>
                  </a:cubicBezTo>
                  <a:cubicBezTo>
                    <a:pt x="2022" y="90"/>
                    <a:pt x="1934" y="1"/>
                    <a:pt x="18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13"/>
            <p:cNvSpPr/>
            <p:nvPr/>
          </p:nvSpPr>
          <p:spPr>
            <a:xfrm>
              <a:off x="4847475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1"/>
                    <a:pt x="196" y="1"/>
                  </a:cubicBezTo>
                  <a:cubicBezTo>
                    <a:pt x="89" y="1"/>
                    <a:pt x="0" y="99"/>
                    <a:pt x="10" y="208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8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13"/>
            <p:cNvSpPr/>
            <p:nvPr/>
          </p:nvSpPr>
          <p:spPr>
            <a:xfrm>
              <a:off x="4820975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3" y="1"/>
                  </a:moveTo>
                  <a:cubicBezTo>
                    <a:pt x="1311" y="1"/>
                    <a:pt x="1270" y="14"/>
                    <a:pt x="1237" y="42"/>
                  </a:cubicBezTo>
                  <a:lnTo>
                    <a:pt x="89" y="984"/>
                  </a:lnTo>
                  <a:cubicBezTo>
                    <a:pt x="11" y="1053"/>
                    <a:pt x="0" y="1181"/>
                    <a:pt x="69" y="1259"/>
                  </a:cubicBezTo>
                  <a:cubicBezTo>
                    <a:pt x="98" y="1309"/>
                    <a:pt x="157" y="1338"/>
                    <a:pt x="216" y="1338"/>
                  </a:cubicBezTo>
                  <a:cubicBezTo>
                    <a:pt x="255" y="1338"/>
                    <a:pt x="305" y="1318"/>
                    <a:pt x="334" y="1289"/>
                  </a:cubicBezTo>
                  <a:lnTo>
                    <a:pt x="1482" y="347"/>
                  </a:lnTo>
                  <a:cubicBezTo>
                    <a:pt x="1570" y="278"/>
                    <a:pt x="1581" y="160"/>
                    <a:pt x="1512" y="72"/>
                  </a:cubicBezTo>
                  <a:cubicBezTo>
                    <a:pt x="1472" y="26"/>
                    <a:pt x="1412" y="1"/>
                    <a:pt x="13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13"/>
            <p:cNvSpPr/>
            <p:nvPr/>
          </p:nvSpPr>
          <p:spPr>
            <a:xfrm>
              <a:off x="4829300" y="1457350"/>
              <a:ext cx="28975" cy="45700"/>
            </a:xfrm>
            <a:custGeom>
              <a:avLst/>
              <a:gdLst/>
              <a:ahLst/>
              <a:cxnLst/>
              <a:rect l="l" t="t" r="r" b="b"/>
              <a:pathLst>
                <a:path w="1159" h="1828" extrusionOk="0">
                  <a:moveTo>
                    <a:pt x="227" y="1"/>
                  </a:moveTo>
                  <a:cubicBezTo>
                    <a:pt x="197" y="1"/>
                    <a:pt x="167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66" y="1720"/>
                  </a:lnTo>
                  <a:cubicBezTo>
                    <a:pt x="796" y="1788"/>
                    <a:pt x="865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20" y="1759"/>
                    <a:pt x="1159" y="1641"/>
                    <a:pt x="1110" y="1543"/>
                  </a:cubicBezTo>
                  <a:lnTo>
                    <a:pt x="404" y="111"/>
                  </a:lnTo>
                  <a:cubicBezTo>
                    <a:pt x="369" y="41"/>
                    <a:pt x="299" y="1"/>
                    <a:pt x="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13"/>
            <p:cNvSpPr/>
            <p:nvPr/>
          </p:nvSpPr>
          <p:spPr>
            <a:xfrm>
              <a:off x="48234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199" y="1"/>
                  </a:moveTo>
                  <a:cubicBezTo>
                    <a:pt x="1153" y="1"/>
                    <a:pt x="1107" y="18"/>
                    <a:pt x="1070" y="51"/>
                  </a:cubicBezTo>
                  <a:lnTo>
                    <a:pt x="89" y="914"/>
                  </a:lnTo>
                  <a:cubicBezTo>
                    <a:pt x="11" y="982"/>
                    <a:pt x="0" y="1110"/>
                    <a:pt x="70" y="1189"/>
                  </a:cubicBezTo>
                  <a:cubicBezTo>
                    <a:pt x="109" y="1238"/>
                    <a:pt x="157" y="1257"/>
                    <a:pt x="216" y="1257"/>
                  </a:cubicBezTo>
                  <a:cubicBezTo>
                    <a:pt x="266" y="1257"/>
                    <a:pt x="305" y="1238"/>
                    <a:pt x="344" y="1209"/>
                  </a:cubicBezTo>
                  <a:lnTo>
                    <a:pt x="1326" y="345"/>
                  </a:lnTo>
                  <a:cubicBezTo>
                    <a:pt x="1404" y="266"/>
                    <a:pt x="1414" y="149"/>
                    <a:pt x="1345" y="70"/>
                  </a:cubicBezTo>
                  <a:cubicBezTo>
                    <a:pt x="1304" y="23"/>
                    <a:pt x="1251" y="1"/>
                    <a:pt x="1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13"/>
            <p:cNvSpPr/>
            <p:nvPr/>
          </p:nvSpPr>
          <p:spPr>
            <a:xfrm>
              <a:off x="4833725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0"/>
                  </a:moveTo>
                  <a:cubicBezTo>
                    <a:pt x="199" y="0"/>
                    <a:pt x="178" y="3"/>
                    <a:pt x="158" y="8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98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4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9" y="49"/>
                    <a:pt x="304" y="0"/>
                    <a:pt x="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13"/>
            <p:cNvSpPr/>
            <p:nvPr/>
          </p:nvSpPr>
          <p:spPr>
            <a:xfrm>
              <a:off x="4814600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8" y="0"/>
                  </a:moveTo>
                  <a:cubicBezTo>
                    <a:pt x="1775" y="0"/>
                    <a:pt x="1750" y="5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60"/>
                    <a:pt x="39" y="858"/>
                  </a:cubicBezTo>
                  <a:cubicBezTo>
                    <a:pt x="69" y="936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50" y="46"/>
                    <a:pt x="1876" y="0"/>
                    <a:pt x="1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13"/>
            <p:cNvSpPr/>
            <p:nvPr/>
          </p:nvSpPr>
          <p:spPr>
            <a:xfrm>
              <a:off x="4831050" y="172177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5"/>
                    <a:pt x="147" y="14"/>
                  </a:cubicBezTo>
                  <a:cubicBezTo>
                    <a:pt x="49" y="43"/>
                    <a:pt x="0" y="161"/>
                    <a:pt x="29" y="259"/>
                  </a:cubicBezTo>
                  <a:lnTo>
                    <a:pt x="608" y="1790"/>
                  </a:lnTo>
                  <a:cubicBezTo>
                    <a:pt x="637" y="1868"/>
                    <a:pt x="707" y="1918"/>
                    <a:pt x="785" y="1918"/>
                  </a:cubicBezTo>
                  <a:cubicBezTo>
                    <a:pt x="814" y="1918"/>
                    <a:pt x="834" y="1918"/>
                    <a:pt x="853" y="1907"/>
                  </a:cubicBezTo>
                  <a:cubicBezTo>
                    <a:pt x="952" y="1868"/>
                    <a:pt x="1010" y="1761"/>
                    <a:pt x="971" y="165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13"/>
            <p:cNvSpPr/>
            <p:nvPr/>
          </p:nvSpPr>
          <p:spPr>
            <a:xfrm>
              <a:off x="4820250" y="1784025"/>
              <a:ext cx="40500" cy="33300"/>
            </a:xfrm>
            <a:custGeom>
              <a:avLst/>
              <a:gdLst/>
              <a:ahLst/>
              <a:cxnLst/>
              <a:rect l="l" t="t" r="r" b="b"/>
              <a:pathLst>
                <a:path w="1620" h="1332" extrusionOk="0">
                  <a:moveTo>
                    <a:pt x="212" y="1"/>
                  </a:moveTo>
                  <a:cubicBezTo>
                    <a:pt x="155" y="1"/>
                    <a:pt x="98" y="25"/>
                    <a:pt x="59" y="75"/>
                  </a:cubicBezTo>
                  <a:cubicBezTo>
                    <a:pt x="0" y="163"/>
                    <a:pt x="10" y="281"/>
                    <a:pt x="98" y="350"/>
                  </a:cubicBezTo>
                  <a:lnTo>
                    <a:pt x="1276" y="1282"/>
                  </a:lnTo>
                  <a:cubicBezTo>
                    <a:pt x="1315" y="1312"/>
                    <a:pt x="1354" y="1331"/>
                    <a:pt x="1403" y="1331"/>
                  </a:cubicBezTo>
                  <a:cubicBezTo>
                    <a:pt x="1462" y="1331"/>
                    <a:pt x="1511" y="1302"/>
                    <a:pt x="1551" y="1253"/>
                  </a:cubicBezTo>
                  <a:cubicBezTo>
                    <a:pt x="1619" y="1164"/>
                    <a:pt x="1610" y="1046"/>
                    <a:pt x="1521" y="978"/>
                  </a:cubicBezTo>
                  <a:lnTo>
                    <a:pt x="334" y="45"/>
                  </a:lnTo>
                  <a:cubicBezTo>
                    <a:pt x="300" y="16"/>
                    <a:pt x="256" y="1"/>
                    <a:pt x="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13"/>
            <p:cNvSpPr/>
            <p:nvPr/>
          </p:nvSpPr>
          <p:spPr>
            <a:xfrm>
              <a:off x="4767500" y="1779975"/>
              <a:ext cx="36075" cy="35625"/>
            </a:xfrm>
            <a:custGeom>
              <a:avLst/>
              <a:gdLst/>
              <a:ahLst/>
              <a:cxnLst/>
              <a:rect l="l" t="t" r="r" b="b"/>
              <a:pathLst>
                <a:path w="1443" h="1425" extrusionOk="0">
                  <a:moveTo>
                    <a:pt x="1232" y="0"/>
                  </a:moveTo>
                  <a:cubicBezTo>
                    <a:pt x="1181" y="0"/>
                    <a:pt x="1130" y="20"/>
                    <a:pt x="1090" y="61"/>
                  </a:cubicBezTo>
                  <a:lnTo>
                    <a:pt x="79" y="1091"/>
                  </a:lnTo>
                  <a:cubicBezTo>
                    <a:pt x="0" y="1169"/>
                    <a:pt x="0" y="1287"/>
                    <a:pt x="79" y="1365"/>
                  </a:cubicBezTo>
                  <a:cubicBezTo>
                    <a:pt x="118" y="1405"/>
                    <a:pt x="167" y="1424"/>
                    <a:pt x="216" y="1424"/>
                  </a:cubicBezTo>
                  <a:cubicBezTo>
                    <a:pt x="26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43" y="257"/>
                    <a:pt x="1443" y="129"/>
                    <a:pt x="1364" y="50"/>
                  </a:cubicBezTo>
                  <a:cubicBezTo>
                    <a:pt x="1327" y="18"/>
                    <a:pt x="1280" y="0"/>
                    <a:pt x="12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13"/>
            <p:cNvSpPr/>
            <p:nvPr/>
          </p:nvSpPr>
          <p:spPr>
            <a:xfrm>
              <a:off x="4692900" y="1783400"/>
              <a:ext cx="39275" cy="31700"/>
            </a:xfrm>
            <a:custGeom>
              <a:avLst/>
              <a:gdLst/>
              <a:ahLst/>
              <a:cxnLst/>
              <a:rect l="l" t="t" r="r" b="b"/>
              <a:pathLst>
                <a:path w="1571" h="1268" extrusionOk="0">
                  <a:moveTo>
                    <a:pt x="212" y="1"/>
                  </a:moveTo>
                  <a:cubicBezTo>
                    <a:pt x="162" y="1"/>
                    <a:pt x="111" y="20"/>
                    <a:pt x="70" y="61"/>
                  </a:cubicBezTo>
                  <a:cubicBezTo>
                    <a:pt x="1" y="129"/>
                    <a:pt x="1" y="257"/>
                    <a:pt x="70" y="336"/>
                  </a:cubicBezTo>
                  <a:cubicBezTo>
                    <a:pt x="433" y="679"/>
                    <a:pt x="825" y="984"/>
                    <a:pt x="1248" y="1248"/>
                  </a:cubicBezTo>
                  <a:cubicBezTo>
                    <a:pt x="1277" y="1268"/>
                    <a:pt x="1316" y="1268"/>
                    <a:pt x="1355" y="1268"/>
                  </a:cubicBezTo>
                  <a:cubicBezTo>
                    <a:pt x="1414" y="1268"/>
                    <a:pt x="1483" y="1239"/>
                    <a:pt x="1512" y="1180"/>
                  </a:cubicBezTo>
                  <a:cubicBezTo>
                    <a:pt x="1571" y="1091"/>
                    <a:pt x="1542" y="964"/>
                    <a:pt x="1453" y="914"/>
                  </a:cubicBezTo>
                  <a:cubicBezTo>
                    <a:pt x="1051" y="669"/>
                    <a:pt x="678" y="385"/>
                    <a:pt x="345" y="51"/>
                  </a:cubicBezTo>
                  <a:cubicBezTo>
                    <a:pt x="307" y="18"/>
                    <a:pt x="260" y="1"/>
                    <a:pt x="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13"/>
            <p:cNvSpPr/>
            <p:nvPr/>
          </p:nvSpPr>
          <p:spPr>
            <a:xfrm>
              <a:off x="4639425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303" y="1"/>
                  </a:moveTo>
                  <a:cubicBezTo>
                    <a:pt x="1262" y="1"/>
                    <a:pt x="1221" y="13"/>
                    <a:pt x="1188" y="38"/>
                  </a:cubicBezTo>
                  <a:lnTo>
                    <a:pt x="99" y="882"/>
                  </a:lnTo>
                  <a:cubicBezTo>
                    <a:pt x="20" y="941"/>
                    <a:pt x="1" y="1069"/>
                    <a:pt x="70" y="1147"/>
                  </a:cubicBezTo>
                  <a:cubicBezTo>
                    <a:pt x="109" y="1196"/>
                    <a:pt x="168" y="1226"/>
                    <a:pt x="227" y="1226"/>
                  </a:cubicBezTo>
                  <a:cubicBezTo>
                    <a:pt x="266" y="1226"/>
                    <a:pt x="305" y="1215"/>
                    <a:pt x="344" y="1186"/>
                  </a:cubicBezTo>
                  <a:lnTo>
                    <a:pt x="142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9" y="26"/>
                    <a:pt x="1361" y="1"/>
                    <a:pt x="1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13"/>
            <p:cNvSpPr/>
            <p:nvPr/>
          </p:nvSpPr>
          <p:spPr>
            <a:xfrm>
              <a:off x="4625450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12" y="1"/>
                  </a:moveTo>
                  <a:cubicBezTo>
                    <a:pt x="190" y="1"/>
                    <a:pt x="168" y="5"/>
                    <a:pt x="147" y="13"/>
                  </a:cubicBezTo>
                  <a:cubicBezTo>
                    <a:pt x="49" y="52"/>
                    <a:pt x="1" y="160"/>
                    <a:pt x="30" y="258"/>
                  </a:cubicBezTo>
                  <a:cubicBezTo>
                    <a:pt x="206" y="749"/>
                    <a:pt x="461" y="1210"/>
                    <a:pt x="766" y="1632"/>
                  </a:cubicBezTo>
                  <a:cubicBezTo>
                    <a:pt x="805" y="1681"/>
                    <a:pt x="864" y="1710"/>
                    <a:pt x="923" y="1710"/>
                  </a:cubicBezTo>
                  <a:cubicBezTo>
                    <a:pt x="962" y="1710"/>
                    <a:pt x="1002" y="1701"/>
                    <a:pt x="1041" y="1671"/>
                  </a:cubicBezTo>
                  <a:cubicBezTo>
                    <a:pt x="1129" y="1612"/>
                    <a:pt x="1148" y="1485"/>
                    <a:pt x="1080" y="1396"/>
                  </a:cubicBezTo>
                  <a:cubicBezTo>
                    <a:pt x="795" y="1014"/>
                    <a:pt x="560" y="582"/>
                    <a:pt x="403" y="131"/>
                  </a:cubicBezTo>
                  <a:cubicBezTo>
                    <a:pt x="372" y="54"/>
                    <a:pt x="292" y="1"/>
                    <a:pt x="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13"/>
            <p:cNvSpPr/>
            <p:nvPr/>
          </p:nvSpPr>
          <p:spPr>
            <a:xfrm>
              <a:off x="4629625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67" y="1302"/>
                    <a:pt x="216" y="1302"/>
                  </a:cubicBezTo>
                  <a:cubicBezTo>
                    <a:pt x="265" y="1302"/>
                    <a:pt x="314" y="1283"/>
                    <a:pt x="344" y="1254"/>
                  </a:cubicBezTo>
                  <a:lnTo>
                    <a:pt x="1384" y="341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3"/>
                    <a:pt x="1301" y="0"/>
                    <a:pt x="1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13"/>
            <p:cNvSpPr/>
            <p:nvPr/>
          </p:nvSpPr>
          <p:spPr>
            <a:xfrm>
              <a:off x="4629625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69" y="1"/>
                  </a:moveTo>
                  <a:cubicBezTo>
                    <a:pt x="1025" y="1"/>
                    <a:pt x="981" y="16"/>
                    <a:pt x="942" y="46"/>
                  </a:cubicBezTo>
                  <a:cubicBezTo>
                    <a:pt x="589" y="331"/>
                    <a:pt x="285" y="674"/>
                    <a:pt x="50" y="1057"/>
                  </a:cubicBezTo>
                  <a:cubicBezTo>
                    <a:pt x="0" y="1145"/>
                    <a:pt x="30" y="1273"/>
                    <a:pt x="118" y="1321"/>
                  </a:cubicBezTo>
                  <a:cubicBezTo>
                    <a:pt x="148" y="1341"/>
                    <a:pt x="187" y="1351"/>
                    <a:pt x="216" y="1351"/>
                  </a:cubicBezTo>
                  <a:cubicBezTo>
                    <a:pt x="285" y="1351"/>
                    <a:pt x="344" y="1321"/>
                    <a:pt x="383" y="1262"/>
                  </a:cubicBezTo>
                  <a:cubicBezTo>
                    <a:pt x="599" y="909"/>
                    <a:pt x="864" y="605"/>
                    <a:pt x="1188" y="350"/>
                  </a:cubicBezTo>
                  <a:cubicBezTo>
                    <a:pt x="1276" y="281"/>
                    <a:pt x="1286" y="154"/>
                    <a:pt x="1217" y="75"/>
                  </a:cubicBezTo>
                  <a:cubicBezTo>
                    <a:pt x="1178" y="25"/>
                    <a:pt x="1124" y="1"/>
                    <a:pt x="10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13"/>
            <p:cNvSpPr/>
            <p:nvPr/>
          </p:nvSpPr>
          <p:spPr>
            <a:xfrm>
              <a:off x="4636250" y="1524350"/>
              <a:ext cx="12025" cy="54750"/>
            </a:xfrm>
            <a:custGeom>
              <a:avLst/>
              <a:gdLst/>
              <a:ahLst/>
              <a:cxnLst/>
              <a:rect l="l" t="t" r="r" b="b"/>
              <a:pathLst>
                <a:path w="481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28" y="2"/>
                    <a:pt x="40" y="100"/>
                    <a:pt x="49" y="207"/>
                  </a:cubicBezTo>
                  <a:cubicBezTo>
                    <a:pt x="88" y="796"/>
                    <a:pt x="79" y="1395"/>
                    <a:pt x="2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93" y="2121"/>
                    <a:pt x="402" y="2023"/>
                  </a:cubicBezTo>
                  <a:cubicBezTo>
                    <a:pt x="461" y="1415"/>
                    <a:pt x="481" y="787"/>
                    <a:pt x="442" y="178"/>
                  </a:cubicBezTo>
                  <a:cubicBezTo>
                    <a:pt x="433" y="76"/>
                    <a:pt x="345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13"/>
            <p:cNvSpPr/>
            <p:nvPr/>
          </p:nvSpPr>
          <p:spPr>
            <a:xfrm>
              <a:off x="4625200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403" y="0"/>
                  </a:moveTo>
                  <a:cubicBezTo>
                    <a:pt x="1335" y="0"/>
                    <a:pt x="1270" y="37"/>
                    <a:pt x="1237" y="97"/>
                  </a:cubicBezTo>
                  <a:cubicBezTo>
                    <a:pt x="972" y="558"/>
                    <a:pt x="589" y="941"/>
                    <a:pt x="128" y="1216"/>
                  </a:cubicBezTo>
                  <a:cubicBezTo>
                    <a:pt x="30" y="1265"/>
                    <a:pt x="0" y="1382"/>
                    <a:pt x="59" y="1480"/>
                  </a:cubicBezTo>
                  <a:cubicBezTo>
                    <a:pt x="89" y="1539"/>
                    <a:pt x="157" y="1569"/>
                    <a:pt x="227" y="1569"/>
                  </a:cubicBezTo>
                  <a:cubicBezTo>
                    <a:pt x="256" y="1569"/>
                    <a:pt x="295" y="1569"/>
                    <a:pt x="325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502" y="28"/>
                  </a:cubicBezTo>
                  <a:cubicBezTo>
                    <a:pt x="1470" y="9"/>
                    <a:pt x="1436" y="0"/>
                    <a:pt x="14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13"/>
            <p:cNvSpPr/>
            <p:nvPr/>
          </p:nvSpPr>
          <p:spPr>
            <a:xfrm>
              <a:off x="4627650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46"/>
                    <a:pt x="50" y="1035"/>
                  </a:cubicBezTo>
                  <a:lnTo>
                    <a:pt x="20" y="1142"/>
                  </a:lnTo>
                  <a:cubicBezTo>
                    <a:pt x="1" y="1231"/>
                    <a:pt x="50" y="1310"/>
                    <a:pt x="129" y="1358"/>
                  </a:cubicBezTo>
                  <a:cubicBezTo>
                    <a:pt x="148" y="1369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87" y="956"/>
                    <a:pt x="1051" y="632"/>
                    <a:pt x="1453" y="348"/>
                  </a:cubicBezTo>
                  <a:cubicBezTo>
                    <a:pt x="1542" y="289"/>
                    <a:pt x="1561" y="171"/>
                    <a:pt x="1502" y="83"/>
                  </a:cubicBezTo>
                  <a:cubicBezTo>
                    <a:pt x="1460" y="29"/>
                    <a:pt x="1399" y="0"/>
                    <a:pt x="1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13"/>
            <p:cNvSpPr/>
            <p:nvPr/>
          </p:nvSpPr>
          <p:spPr>
            <a:xfrm>
              <a:off x="4769950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6" y="1"/>
                  </a:moveTo>
                  <a:cubicBezTo>
                    <a:pt x="167" y="1"/>
                    <a:pt x="118" y="21"/>
                    <a:pt x="79" y="60"/>
                  </a:cubicBezTo>
                  <a:cubicBezTo>
                    <a:pt x="0" y="138"/>
                    <a:pt x="1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92" y="1345"/>
                  </a:cubicBezTo>
                  <a:cubicBezTo>
                    <a:pt x="156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90" y="982"/>
                  </a:cubicBezTo>
                  <a:cubicBezTo>
                    <a:pt x="1138" y="727"/>
                    <a:pt x="717" y="413"/>
                    <a:pt x="353" y="60"/>
                  </a:cubicBezTo>
                  <a:cubicBezTo>
                    <a:pt x="314" y="21"/>
                    <a:pt x="265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13"/>
            <p:cNvSpPr/>
            <p:nvPr/>
          </p:nvSpPr>
          <p:spPr>
            <a:xfrm>
              <a:off x="4710825" y="1350500"/>
              <a:ext cx="20625" cy="43875"/>
            </a:xfrm>
            <a:custGeom>
              <a:avLst/>
              <a:gdLst/>
              <a:ahLst/>
              <a:cxnLst/>
              <a:rect l="l" t="t" r="r" b="b"/>
              <a:pathLst>
                <a:path w="825" h="1755" extrusionOk="0">
                  <a:moveTo>
                    <a:pt x="219" y="0"/>
                  </a:moveTo>
                  <a:cubicBezTo>
                    <a:pt x="202" y="0"/>
                    <a:pt x="184" y="3"/>
                    <a:pt x="167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22" y="1617"/>
                  </a:lnTo>
                  <a:cubicBezTo>
                    <a:pt x="442" y="1705"/>
                    <a:pt x="520" y="1755"/>
                    <a:pt x="609" y="1755"/>
                  </a:cubicBezTo>
                  <a:cubicBezTo>
                    <a:pt x="629" y="1755"/>
                    <a:pt x="648" y="1755"/>
                    <a:pt x="658" y="1744"/>
                  </a:cubicBezTo>
                  <a:cubicBezTo>
                    <a:pt x="766" y="1715"/>
                    <a:pt x="825" y="1617"/>
                    <a:pt x="795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13"/>
            <p:cNvSpPr/>
            <p:nvPr/>
          </p:nvSpPr>
          <p:spPr>
            <a:xfrm>
              <a:off x="4684575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30" y="0"/>
                  </a:moveTo>
                  <a:cubicBezTo>
                    <a:pt x="203" y="0"/>
                    <a:pt x="175" y="6"/>
                    <a:pt x="148" y="20"/>
                  </a:cubicBezTo>
                  <a:cubicBezTo>
                    <a:pt x="50" y="59"/>
                    <a:pt x="0" y="177"/>
                    <a:pt x="50" y="275"/>
                  </a:cubicBezTo>
                  <a:cubicBezTo>
                    <a:pt x="275" y="755"/>
                    <a:pt x="599" y="1207"/>
                    <a:pt x="1001" y="1580"/>
                  </a:cubicBezTo>
                  <a:cubicBezTo>
                    <a:pt x="1040" y="1609"/>
                    <a:pt x="1090" y="1629"/>
                    <a:pt x="1129" y="1629"/>
                  </a:cubicBezTo>
                  <a:cubicBezTo>
                    <a:pt x="1188" y="1629"/>
                    <a:pt x="1237" y="1609"/>
                    <a:pt x="1276" y="1560"/>
                  </a:cubicBezTo>
                  <a:cubicBezTo>
                    <a:pt x="1345" y="1481"/>
                    <a:pt x="1345" y="1364"/>
                    <a:pt x="1267" y="1285"/>
                  </a:cubicBezTo>
                  <a:cubicBezTo>
                    <a:pt x="903" y="962"/>
                    <a:pt x="599" y="550"/>
                    <a:pt x="403" y="108"/>
                  </a:cubicBezTo>
                  <a:cubicBezTo>
                    <a:pt x="374" y="44"/>
                    <a:pt x="304" y="0"/>
                    <a:pt x="2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13"/>
            <p:cNvSpPr/>
            <p:nvPr/>
          </p:nvSpPr>
          <p:spPr>
            <a:xfrm>
              <a:off x="4756200" y="1364425"/>
              <a:ext cx="47625" cy="26525"/>
            </a:xfrm>
            <a:custGeom>
              <a:avLst/>
              <a:gdLst/>
              <a:ahLst/>
              <a:cxnLst/>
              <a:rect l="l" t="t" r="r" b="b"/>
              <a:pathLst>
                <a:path w="1905" h="1061" extrusionOk="0">
                  <a:moveTo>
                    <a:pt x="1682" y="1"/>
                  </a:moveTo>
                  <a:cubicBezTo>
                    <a:pt x="1655" y="1"/>
                    <a:pt x="1627" y="7"/>
                    <a:pt x="1601" y="20"/>
                  </a:cubicBezTo>
                  <a:lnTo>
                    <a:pt x="138" y="687"/>
                  </a:lnTo>
                  <a:cubicBezTo>
                    <a:pt x="40" y="736"/>
                    <a:pt x="1" y="844"/>
                    <a:pt x="40" y="942"/>
                  </a:cubicBezTo>
                  <a:cubicBezTo>
                    <a:pt x="70" y="1021"/>
                    <a:pt x="148" y="1060"/>
                    <a:pt x="217" y="1060"/>
                  </a:cubicBezTo>
                  <a:cubicBezTo>
                    <a:pt x="246" y="1060"/>
                    <a:pt x="275" y="1050"/>
                    <a:pt x="295" y="1041"/>
                  </a:cubicBezTo>
                  <a:lnTo>
                    <a:pt x="1767" y="373"/>
                  </a:lnTo>
                  <a:cubicBezTo>
                    <a:pt x="1865" y="324"/>
                    <a:pt x="1904" y="216"/>
                    <a:pt x="1865" y="118"/>
                  </a:cubicBezTo>
                  <a:cubicBezTo>
                    <a:pt x="1830" y="46"/>
                    <a:pt x="1757" y="1"/>
                    <a:pt x="16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13"/>
            <p:cNvSpPr/>
            <p:nvPr/>
          </p:nvSpPr>
          <p:spPr>
            <a:xfrm>
              <a:off x="4751050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20" y="1"/>
                  </a:moveTo>
                  <a:cubicBezTo>
                    <a:pt x="173" y="1"/>
                    <a:pt x="126" y="18"/>
                    <a:pt x="89" y="55"/>
                  </a:cubicBezTo>
                  <a:cubicBezTo>
                    <a:pt x="10" y="124"/>
                    <a:pt x="1" y="242"/>
                    <a:pt x="69" y="329"/>
                  </a:cubicBezTo>
                  <a:cubicBezTo>
                    <a:pt x="423" y="722"/>
                    <a:pt x="825" y="1075"/>
                    <a:pt x="1257" y="1389"/>
                  </a:cubicBezTo>
                  <a:cubicBezTo>
                    <a:pt x="1296" y="1419"/>
                    <a:pt x="1336" y="1429"/>
                    <a:pt x="1375" y="1429"/>
                  </a:cubicBezTo>
                  <a:cubicBezTo>
                    <a:pt x="1434" y="1429"/>
                    <a:pt x="1493" y="1399"/>
                    <a:pt x="153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97" y="438"/>
                    <a:pt x="364" y="65"/>
                  </a:cubicBezTo>
                  <a:cubicBezTo>
                    <a:pt x="327" y="23"/>
                    <a:pt x="274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13"/>
            <p:cNvSpPr/>
            <p:nvPr/>
          </p:nvSpPr>
          <p:spPr>
            <a:xfrm>
              <a:off x="4723100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8" y="1"/>
                  </a:moveTo>
                  <a:cubicBezTo>
                    <a:pt x="1291" y="1"/>
                    <a:pt x="1244" y="18"/>
                    <a:pt x="120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79" y="1301"/>
                  </a:cubicBezTo>
                  <a:cubicBezTo>
                    <a:pt x="108" y="1340"/>
                    <a:pt x="167" y="1360"/>
                    <a:pt x="216" y="1360"/>
                  </a:cubicBezTo>
                  <a:cubicBezTo>
                    <a:pt x="265" y="1360"/>
                    <a:pt x="314" y="1350"/>
                    <a:pt x="343" y="1321"/>
                  </a:cubicBezTo>
                  <a:lnTo>
                    <a:pt x="1462" y="340"/>
                  </a:lnTo>
                  <a:cubicBezTo>
                    <a:pt x="1541" y="270"/>
                    <a:pt x="1551" y="153"/>
                    <a:pt x="1482" y="65"/>
                  </a:cubicBezTo>
                  <a:cubicBezTo>
                    <a:pt x="1445" y="23"/>
                    <a:pt x="1392" y="1"/>
                    <a:pt x="1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13"/>
            <p:cNvSpPr/>
            <p:nvPr/>
          </p:nvSpPr>
          <p:spPr>
            <a:xfrm>
              <a:off x="4667150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21" y="0"/>
                  </a:moveTo>
                  <a:cubicBezTo>
                    <a:pt x="189" y="0"/>
                    <a:pt x="157" y="8"/>
                    <a:pt x="128" y="24"/>
                  </a:cubicBezTo>
                  <a:cubicBezTo>
                    <a:pt x="30" y="83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18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27"/>
                  </a:cubicBezTo>
                  <a:cubicBezTo>
                    <a:pt x="1325" y="1879"/>
                    <a:pt x="1355" y="1761"/>
                    <a:pt x="1306" y="1663"/>
                  </a:cubicBezTo>
                  <a:lnTo>
                    <a:pt x="393" y="93"/>
                  </a:lnTo>
                  <a:cubicBezTo>
                    <a:pt x="354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13"/>
            <p:cNvSpPr/>
            <p:nvPr/>
          </p:nvSpPr>
          <p:spPr>
            <a:xfrm>
              <a:off x="4780000" y="1489525"/>
              <a:ext cx="31675" cy="43700"/>
            </a:xfrm>
            <a:custGeom>
              <a:avLst/>
              <a:gdLst/>
              <a:ahLst/>
              <a:cxnLst/>
              <a:rect l="l" t="t" r="r" b="b"/>
              <a:pathLst>
                <a:path w="1267" h="1748" extrusionOk="0">
                  <a:moveTo>
                    <a:pt x="219" y="0"/>
                  </a:moveTo>
                  <a:cubicBezTo>
                    <a:pt x="184" y="0"/>
                    <a:pt x="149" y="10"/>
                    <a:pt x="119" y="30"/>
                  </a:cubicBezTo>
                  <a:cubicBezTo>
                    <a:pt x="30" y="89"/>
                    <a:pt x="1" y="207"/>
                    <a:pt x="50" y="295"/>
                  </a:cubicBezTo>
                  <a:lnTo>
                    <a:pt x="884" y="1659"/>
                  </a:lnTo>
                  <a:cubicBezTo>
                    <a:pt x="913" y="1718"/>
                    <a:pt x="982" y="1748"/>
                    <a:pt x="1051" y="1748"/>
                  </a:cubicBezTo>
                  <a:cubicBezTo>
                    <a:pt x="1080" y="1748"/>
                    <a:pt x="1120" y="1738"/>
                    <a:pt x="1149" y="1718"/>
                  </a:cubicBezTo>
                  <a:cubicBezTo>
                    <a:pt x="1237" y="1659"/>
                    <a:pt x="1266" y="1541"/>
                    <a:pt x="1208" y="1453"/>
                  </a:cubicBezTo>
                  <a:lnTo>
                    <a:pt x="383" y="99"/>
                  </a:lnTo>
                  <a:cubicBezTo>
                    <a:pt x="351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13"/>
            <p:cNvSpPr/>
            <p:nvPr/>
          </p:nvSpPr>
          <p:spPr>
            <a:xfrm>
              <a:off x="4727500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74" y="0"/>
                  </a:moveTo>
                  <a:cubicBezTo>
                    <a:pt x="1305" y="0"/>
                    <a:pt x="1241" y="33"/>
                    <a:pt x="1208" y="93"/>
                  </a:cubicBezTo>
                  <a:cubicBezTo>
                    <a:pt x="874" y="682"/>
                    <a:pt x="492" y="1241"/>
                    <a:pt x="69" y="1771"/>
                  </a:cubicBezTo>
                  <a:cubicBezTo>
                    <a:pt x="1" y="1859"/>
                    <a:pt x="10" y="1977"/>
                    <a:pt x="99" y="2045"/>
                  </a:cubicBezTo>
                  <a:cubicBezTo>
                    <a:pt x="128" y="2075"/>
                    <a:pt x="178" y="2085"/>
                    <a:pt x="217" y="2085"/>
                  </a:cubicBezTo>
                  <a:cubicBezTo>
                    <a:pt x="276" y="2085"/>
                    <a:pt x="335" y="2065"/>
                    <a:pt x="374" y="2016"/>
                  </a:cubicBezTo>
                  <a:cubicBezTo>
                    <a:pt x="806" y="1467"/>
                    <a:pt x="1198" y="88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1" y="8"/>
                    <a:pt x="1407" y="0"/>
                    <a:pt x="1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13"/>
            <p:cNvSpPr/>
            <p:nvPr/>
          </p:nvSpPr>
          <p:spPr>
            <a:xfrm>
              <a:off x="4674525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44" y="2047"/>
                  </a:lnTo>
                  <a:cubicBezTo>
                    <a:pt x="873" y="2116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5"/>
                  </a:cubicBezTo>
                  <a:cubicBezTo>
                    <a:pt x="1197" y="2105"/>
                    <a:pt x="1237" y="1988"/>
                    <a:pt x="1197" y="1890"/>
                  </a:cubicBezTo>
                  <a:lnTo>
                    <a:pt x="402" y="114"/>
                  </a:lnTo>
                  <a:cubicBezTo>
                    <a:pt x="366" y="41"/>
                    <a:pt x="292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13"/>
            <p:cNvSpPr/>
            <p:nvPr/>
          </p:nvSpPr>
          <p:spPr>
            <a:xfrm>
              <a:off x="4760625" y="1577675"/>
              <a:ext cx="46625" cy="18850"/>
            </a:xfrm>
            <a:custGeom>
              <a:avLst/>
              <a:gdLst/>
              <a:ahLst/>
              <a:cxnLst/>
              <a:rect l="l" t="t" r="r" b="b"/>
              <a:pathLst>
                <a:path w="1865" h="754" extrusionOk="0">
                  <a:moveTo>
                    <a:pt x="1655" y="0"/>
                  </a:moveTo>
                  <a:cubicBezTo>
                    <a:pt x="1638" y="0"/>
                    <a:pt x="1619" y="3"/>
                    <a:pt x="1600" y="8"/>
                  </a:cubicBezTo>
                  <a:lnTo>
                    <a:pt x="167" y="370"/>
                  </a:lnTo>
                  <a:cubicBezTo>
                    <a:pt x="69" y="400"/>
                    <a:pt x="0" y="508"/>
                    <a:pt x="3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36" y="754"/>
                    <a:pt x="246" y="754"/>
                    <a:pt x="266" y="743"/>
                  </a:cubicBezTo>
                  <a:lnTo>
                    <a:pt x="1698" y="381"/>
                  </a:lnTo>
                  <a:cubicBezTo>
                    <a:pt x="1796" y="351"/>
                    <a:pt x="1865" y="243"/>
                    <a:pt x="1836" y="145"/>
                  </a:cubicBezTo>
                  <a:cubicBezTo>
                    <a:pt x="1811" y="56"/>
                    <a:pt x="1740" y="0"/>
                    <a:pt x="1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13"/>
            <p:cNvSpPr/>
            <p:nvPr/>
          </p:nvSpPr>
          <p:spPr>
            <a:xfrm>
              <a:off x="4773875" y="1624350"/>
              <a:ext cx="31175" cy="43325"/>
            </a:xfrm>
            <a:custGeom>
              <a:avLst/>
              <a:gdLst/>
              <a:ahLst/>
              <a:cxnLst/>
              <a:rect l="l" t="t" r="r" b="b"/>
              <a:pathLst>
                <a:path w="1247" h="1733" extrusionOk="0">
                  <a:moveTo>
                    <a:pt x="214" y="0"/>
                  </a:moveTo>
                  <a:cubicBezTo>
                    <a:pt x="177" y="0"/>
                    <a:pt x="139" y="11"/>
                    <a:pt x="109" y="34"/>
                  </a:cubicBezTo>
                  <a:cubicBezTo>
                    <a:pt x="30" y="93"/>
                    <a:pt x="0" y="211"/>
                    <a:pt x="50" y="300"/>
                  </a:cubicBezTo>
                  <a:lnTo>
                    <a:pt x="854" y="1634"/>
                  </a:lnTo>
                  <a:cubicBezTo>
                    <a:pt x="894" y="1703"/>
                    <a:pt x="952" y="1732"/>
                    <a:pt x="1021" y="1732"/>
                  </a:cubicBezTo>
                  <a:cubicBezTo>
                    <a:pt x="1060" y="1732"/>
                    <a:pt x="1090" y="1722"/>
                    <a:pt x="1119" y="1703"/>
                  </a:cubicBezTo>
                  <a:cubicBezTo>
                    <a:pt x="1217" y="1654"/>
                    <a:pt x="1247" y="1526"/>
                    <a:pt x="1188" y="1438"/>
                  </a:cubicBezTo>
                  <a:lnTo>
                    <a:pt x="471" y="241"/>
                  </a:lnTo>
                  <a:cubicBezTo>
                    <a:pt x="471" y="211"/>
                    <a:pt x="452" y="182"/>
                    <a:pt x="432" y="152"/>
                  </a:cubicBezTo>
                  <a:lnTo>
                    <a:pt x="373" y="74"/>
                  </a:lnTo>
                  <a:cubicBezTo>
                    <a:pt x="332" y="26"/>
                    <a:pt x="272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13"/>
            <p:cNvSpPr/>
            <p:nvPr/>
          </p:nvSpPr>
          <p:spPr>
            <a:xfrm>
              <a:off x="4696825" y="163107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31" y="1139"/>
                    <a:pt x="1" y="1257"/>
                    <a:pt x="60" y="1346"/>
                  </a:cubicBezTo>
                  <a:cubicBezTo>
                    <a:pt x="99" y="1405"/>
                    <a:pt x="158" y="1434"/>
                    <a:pt x="227" y="1434"/>
                  </a:cubicBezTo>
                  <a:cubicBezTo>
                    <a:pt x="266" y="1434"/>
                    <a:pt x="295" y="1424"/>
                    <a:pt x="335" y="1405"/>
                  </a:cubicBezTo>
                  <a:cubicBezTo>
                    <a:pt x="816" y="1091"/>
                    <a:pt x="1267" y="737"/>
                    <a:pt x="1679" y="335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13"/>
            <p:cNvSpPr/>
            <p:nvPr/>
          </p:nvSpPr>
          <p:spPr>
            <a:xfrm>
              <a:off x="4670100" y="1702900"/>
              <a:ext cx="57175" cy="13575"/>
            </a:xfrm>
            <a:custGeom>
              <a:avLst/>
              <a:gdLst/>
              <a:ahLst/>
              <a:cxnLst/>
              <a:rect l="l" t="t" r="r" b="b"/>
              <a:pathLst>
                <a:path w="2287" h="543" extrusionOk="0">
                  <a:moveTo>
                    <a:pt x="203" y="0"/>
                  </a:moveTo>
                  <a:cubicBezTo>
                    <a:pt x="108" y="0"/>
                    <a:pt x="29" y="74"/>
                    <a:pt x="20" y="170"/>
                  </a:cubicBezTo>
                  <a:cubicBezTo>
                    <a:pt x="1" y="278"/>
                    <a:pt x="69" y="376"/>
                    <a:pt x="177" y="386"/>
                  </a:cubicBezTo>
                  <a:cubicBezTo>
                    <a:pt x="815" y="494"/>
                    <a:pt x="1453" y="543"/>
                    <a:pt x="2090" y="543"/>
                  </a:cubicBezTo>
                  <a:lnTo>
                    <a:pt x="2101" y="543"/>
                  </a:lnTo>
                  <a:cubicBezTo>
                    <a:pt x="2199" y="543"/>
                    <a:pt x="2287" y="464"/>
                    <a:pt x="2287" y="357"/>
                  </a:cubicBezTo>
                  <a:cubicBezTo>
                    <a:pt x="2287" y="248"/>
                    <a:pt x="2208" y="161"/>
                    <a:pt x="2101" y="161"/>
                  </a:cubicBezTo>
                  <a:cubicBezTo>
                    <a:pt x="1473" y="150"/>
                    <a:pt x="854" y="102"/>
                    <a:pt x="236" y="3"/>
                  </a:cubicBezTo>
                  <a:cubicBezTo>
                    <a:pt x="225" y="1"/>
                    <a:pt x="214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13"/>
            <p:cNvSpPr/>
            <p:nvPr/>
          </p:nvSpPr>
          <p:spPr>
            <a:xfrm>
              <a:off x="4750325" y="166997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5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2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792"/>
                    <a:pt x="1345" y="1674"/>
                    <a:pt x="1295" y="1585"/>
                  </a:cubicBezTo>
                  <a:lnTo>
                    <a:pt x="471" y="241"/>
                  </a:lnTo>
                  <a:cubicBezTo>
                    <a:pt x="462" y="211"/>
                    <a:pt x="452" y="192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13"/>
            <p:cNvSpPr/>
            <p:nvPr/>
          </p:nvSpPr>
          <p:spPr>
            <a:xfrm>
              <a:off x="4672550" y="1738450"/>
              <a:ext cx="56200" cy="31275"/>
            </a:xfrm>
            <a:custGeom>
              <a:avLst/>
              <a:gdLst/>
              <a:ahLst/>
              <a:cxnLst/>
              <a:rect l="l" t="t" r="r" b="b"/>
              <a:pathLst>
                <a:path w="2248" h="1251" extrusionOk="0">
                  <a:moveTo>
                    <a:pt x="215" y="0"/>
                  </a:moveTo>
                  <a:cubicBezTo>
                    <a:pt x="154" y="0"/>
                    <a:pt x="96" y="28"/>
                    <a:pt x="60" y="83"/>
                  </a:cubicBezTo>
                  <a:cubicBezTo>
                    <a:pt x="1" y="171"/>
                    <a:pt x="20" y="289"/>
                    <a:pt x="108" y="348"/>
                  </a:cubicBezTo>
                  <a:cubicBezTo>
                    <a:pt x="677" y="740"/>
                    <a:pt x="1306" y="1044"/>
                    <a:pt x="1983" y="1240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192"/>
                    <a:pt x="2219" y="1113"/>
                  </a:cubicBezTo>
                  <a:cubicBezTo>
                    <a:pt x="2248" y="1005"/>
                    <a:pt x="2189" y="897"/>
                    <a:pt x="2091" y="868"/>
                  </a:cubicBezTo>
                  <a:cubicBezTo>
                    <a:pt x="1453" y="682"/>
                    <a:pt x="864" y="397"/>
                    <a:pt x="324" y="34"/>
                  </a:cubicBezTo>
                  <a:cubicBezTo>
                    <a:pt x="290" y="11"/>
                    <a:pt x="252" y="0"/>
                    <a:pt x="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13"/>
            <p:cNvSpPr/>
            <p:nvPr/>
          </p:nvSpPr>
          <p:spPr>
            <a:xfrm>
              <a:off x="4753750" y="1731800"/>
              <a:ext cx="44925" cy="35700"/>
            </a:xfrm>
            <a:custGeom>
              <a:avLst/>
              <a:gdLst/>
              <a:ahLst/>
              <a:cxnLst/>
              <a:rect l="l" t="t" r="r" b="b"/>
              <a:pathLst>
                <a:path w="1797" h="1428" extrusionOk="0">
                  <a:moveTo>
                    <a:pt x="1576" y="0"/>
                  </a:moveTo>
                  <a:cubicBezTo>
                    <a:pt x="1537" y="0"/>
                    <a:pt x="1498" y="11"/>
                    <a:pt x="1463" y="34"/>
                  </a:cubicBezTo>
                  <a:lnTo>
                    <a:pt x="99" y="1075"/>
                  </a:lnTo>
                  <a:cubicBezTo>
                    <a:pt x="20" y="1144"/>
                    <a:pt x="1" y="1262"/>
                    <a:pt x="70" y="1349"/>
                  </a:cubicBezTo>
                  <a:cubicBezTo>
                    <a:pt x="99" y="1399"/>
                    <a:pt x="158" y="1428"/>
                    <a:pt x="216" y="1428"/>
                  </a:cubicBezTo>
                  <a:cubicBezTo>
                    <a:pt x="266" y="1428"/>
                    <a:pt x="305" y="1408"/>
                    <a:pt x="334" y="1379"/>
                  </a:cubicBezTo>
                  <a:lnTo>
                    <a:pt x="1699" y="349"/>
                  </a:lnTo>
                  <a:cubicBezTo>
                    <a:pt x="1786" y="280"/>
                    <a:pt x="1797" y="162"/>
                    <a:pt x="1738" y="74"/>
                  </a:cubicBezTo>
                  <a:cubicBezTo>
                    <a:pt x="1696" y="26"/>
                    <a:pt x="1636" y="0"/>
                    <a:pt x="15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13"/>
            <p:cNvSpPr/>
            <p:nvPr/>
          </p:nvSpPr>
          <p:spPr>
            <a:xfrm>
              <a:off x="4884750" y="1321175"/>
              <a:ext cx="34625" cy="42300"/>
            </a:xfrm>
            <a:custGeom>
              <a:avLst/>
              <a:gdLst/>
              <a:ahLst/>
              <a:cxnLst/>
              <a:rect l="l" t="t" r="r" b="b"/>
              <a:pathLst>
                <a:path w="1385" h="1692" extrusionOk="0">
                  <a:moveTo>
                    <a:pt x="221" y="1"/>
                  </a:moveTo>
                  <a:cubicBezTo>
                    <a:pt x="181" y="1"/>
                    <a:pt x="141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2"/>
                    <a:pt x="1296" y="1642"/>
                  </a:cubicBezTo>
                  <a:cubicBezTo>
                    <a:pt x="1375" y="1573"/>
                    <a:pt x="1385" y="1445"/>
                    <a:pt x="1316" y="1367"/>
                  </a:cubicBezTo>
                  <a:cubicBezTo>
                    <a:pt x="1110" y="1122"/>
                    <a:pt x="914" y="83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13"/>
            <p:cNvSpPr/>
            <p:nvPr/>
          </p:nvSpPr>
          <p:spPr>
            <a:xfrm>
              <a:off x="4940700" y="1316075"/>
              <a:ext cx="50325" cy="14525"/>
            </a:xfrm>
            <a:custGeom>
              <a:avLst/>
              <a:gdLst/>
              <a:ahLst/>
              <a:cxnLst/>
              <a:rect l="l" t="t" r="r" b="b"/>
              <a:pathLst>
                <a:path w="2013" h="581" extrusionOk="0">
                  <a:moveTo>
                    <a:pt x="1816" y="1"/>
                  </a:moveTo>
                  <a:cubicBezTo>
                    <a:pt x="1266" y="11"/>
                    <a:pt x="707" y="79"/>
                    <a:pt x="167" y="197"/>
                  </a:cubicBezTo>
                  <a:cubicBezTo>
                    <a:pt x="69" y="217"/>
                    <a:pt x="0" y="325"/>
                    <a:pt x="20" y="433"/>
                  </a:cubicBezTo>
                  <a:cubicBezTo>
                    <a:pt x="39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66" y="462"/>
                    <a:pt x="1295" y="404"/>
                    <a:pt x="1825" y="393"/>
                  </a:cubicBezTo>
                  <a:cubicBezTo>
                    <a:pt x="1934" y="393"/>
                    <a:pt x="2012" y="305"/>
                    <a:pt x="2012" y="197"/>
                  </a:cubicBezTo>
                  <a:cubicBezTo>
                    <a:pt x="2012" y="90"/>
                    <a:pt x="1934" y="1"/>
                    <a:pt x="1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13"/>
            <p:cNvSpPr/>
            <p:nvPr/>
          </p:nvSpPr>
          <p:spPr>
            <a:xfrm>
              <a:off x="5098200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1"/>
                    <a:pt x="187" y="1"/>
                  </a:cubicBezTo>
                  <a:cubicBezTo>
                    <a:pt x="79" y="1"/>
                    <a:pt x="0" y="99"/>
                    <a:pt x="10" y="208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8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3"/>
            <p:cNvSpPr/>
            <p:nvPr/>
          </p:nvSpPr>
          <p:spPr>
            <a:xfrm>
              <a:off x="5071450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7" y="1"/>
                  </a:moveTo>
                  <a:cubicBezTo>
                    <a:pt x="1316" y="1"/>
                    <a:pt x="1274" y="14"/>
                    <a:pt x="1237" y="42"/>
                  </a:cubicBezTo>
                  <a:lnTo>
                    <a:pt x="99" y="984"/>
                  </a:lnTo>
                  <a:cubicBezTo>
                    <a:pt x="10" y="1053"/>
                    <a:pt x="1" y="1181"/>
                    <a:pt x="69" y="1259"/>
                  </a:cubicBezTo>
                  <a:cubicBezTo>
                    <a:pt x="108" y="1309"/>
                    <a:pt x="167" y="1338"/>
                    <a:pt x="217" y="1338"/>
                  </a:cubicBezTo>
                  <a:cubicBezTo>
                    <a:pt x="265" y="1338"/>
                    <a:pt x="305" y="1318"/>
                    <a:pt x="344" y="1289"/>
                  </a:cubicBezTo>
                  <a:lnTo>
                    <a:pt x="1492" y="347"/>
                  </a:lnTo>
                  <a:cubicBezTo>
                    <a:pt x="1571" y="278"/>
                    <a:pt x="1580" y="160"/>
                    <a:pt x="1512" y="72"/>
                  </a:cubicBezTo>
                  <a:cubicBezTo>
                    <a:pt x="1472" y="26"/>
                    <a:pt x="1415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13"/>
            <p:cNvSpPr/>
            <p:nvPr/>
          </p:nvSpPr>
          <p:spPr>
            <a:xfrm>
              <a:off x="5080025" y="1457350"/>
              <a:ext cx="28750" cy="45700"/>
            </a:xfrm>
            <a:custGeom>
              <a:avLst/>
              <a:gdLst/>
              <a:ahLst/>
              <a:cxnLst/>
              <a:rect l="l" t="t" r="r" b="b"/>
              <a:pathLst>
                <a:path w="1150" h="1828" extrusionOk="0">
                  <a:moveTo>
                    <a:pt x="221" y="1"/>
                  </a:moveTo>
                  <a:cubicBezTo>
                    <a:pt x="192" y="1"/>
                    <a:pt x="164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57" y="1720"/>
                  </a:lnTo>
                  <a:cubicBezTo>
                    <a:pt x="796" y="1788"/>
                    <a:pt x="864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10" y="1759"/>
                    <a:pt x="1149" y="1641"/>
                    <a:pt x="1110" y="1543"/>
                  </a:cubicBezTo>
                  <a:lnTo>
                    <a:pt x="393" y="111"/>
                  </a:lnTo>
                  <a:cubicBezTo>
                    <a:pt x="359" y="41"/>
                    <a:pt x="290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13"/>
            <p:cNvSpPr/>
            <p:nvPr/>
          </p:nvSpPr>
          <p:spPr>
            <a:xfrm>
              <a:off x="50739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201" y="1"/>
                  </a:moveTo>
                  <a:cubicBezTo>
                    <a:pt x="1154" y="1"/>
                    <a:pt x="1106" y="18"/>
                    <a:pt x="1069" y="51"/>
                  </a:cubicBezTo>
                  <a:lnTo>
                    <a:pt x="88" y="914"/>
                  </a:lnTo>
                  <a:cubicBezTo>
                    <a:pt x="9" y="982"/>
                    <a:pt x="0" y="1110"/>
                    <a:pt x="79" y="1189"/>
                  </a:cubicBezTo>
                  <a:cubicBezTo>
                    <a:pt x="118" y="1238"/>
                    <a:pt x="166" y="1257"/>
                    <a:pt x="216" y="1257"/>
                  </a:cubicBezTo>
                  <a:cubicBezTo>
                    <a:pt x="265" y="1257"/>
                    <a:pt x="314" y="1238"/>
                    <a:pt x="353" y="1209"/>
                  </a:cubicBezTo>
                  <a:lnTo>
                    <a:pt x="1324" y="345"/>
                  </a:lnTo>
                  <a:cubicBezTo>
                    <a:pt x="1413" y="266"/>
                    <a:pt x="1413" y="149"/>
                    <a:pt x="1344" y="70"/>
                  </a:cubicBezTo>
                  <a:cubicBezTo>
                    <a:pt x="1308" y="23"/>
                    <a:pt x="1255" y="1"/>
                    <a:pt x="1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3"/>
            <p:cNvSpPr/>
            <p:nvPr/>
          </p:nvSpPr>
          <p:spPr>
            <a:xfrm>
              <a:off x="5084450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0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87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3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2" y="49"/>
                    <a:pt x="295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13"/>
            <p:cNvSpPr/>
            <p:nvPr/>
          </p:nvSpPr>
          <p:spPr>
            <a:xfrm>
              <a:off x="5065325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3" y="0"/>
                  </a:moveTo>
                  <a:cubicBezTo>
                    <a:pt x="1769" y="0"/>
                    <a:pt x="1743" y="5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60"/>
                    <a:pt x="39" y="858"/>
                  </a:cubicBezTo>
                  <a:cubicBezTo>
                    <a:pt x="69" y="936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43" y="46"/>
                    <a:pt x="1873" y="0"/>
                    <a:pt x="17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13"/>
            <p:cNvSpPr/>
            <p:nvPr/>
          </p:nvSpPr>
          <p:spPr>
            <a:xfrm>
              <a:off x="5081500" y="172177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5"/>
                    <a:pt x="158" y="14"/>
                  </a:cubicBezTo>
                  <a:cubicBezTo>
                    <a:pt x="50" y="43"/>
                    <a:pt x="1" y="161"/>
                    <a:pt x="40" y="259"/>
                  </a:cubicBezTo>
                  <a:lnTo>
                    <a:pt x="609" y="1790"/>
                  </a:lnTo>
                  <a:cubicBezTo>
                    <a:pt x="639" y="1868"/>
                    <a:pt x="718" y="1918"/>
                    <a:pt x="796" y="1918"/>
                  </a:cubicBezTo>
                  <a:cubicBezTo>
                    <a:pt x="816" y="1918"/>
                    <a:pt x="835" y="1918"/>
                    <a:pt x="864" y="1907"/>
                  </a:cubicBezTo>
                  <a:cubicBezTo>
                    <a:pt x="963" y="1868"/>
                    <a:pt x="1012" y="1761"/>
                    <a:pt x="973" y="165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13"/>
            <p:cNvSpPr/>
            <p:nvPr/>
          </p:nvSpPr>
          <p:spPr>
            <a:xfrm>
              <a:off x="5070725" y="1784025"/>
              <a:ext cx="40750" cy="33300"/>
            </a:xfrm>
            <a:custGeom>
              <a:avLst/>
              <a:gdLst/>
              <a:ahLst/>
              <a:cxnLst/>
              <a:rect l="l" t="t" r="r" b="b"/>
              <a:pathLst>
                <a:path w="1630" h="1332" extrusionOk="0">
                  <a:moveTo>
                    <a:pt x="217" y="1"/>
                  </a:moveTo>
                  <a:cubicBezTo>
                    <a:pt x="162" y="1"/>
                    <a:pt x="108" y="25"/>
                    <a:pt x="69" y="75"/>
                  </a:cubicBezTo>
                  <a:cubicBezTo>
                    <a:pt x="0" y="163"/>
                    <a:pt x="20" y="281"/>
                    <a:pt x="98" y="350"/>
                  </a:cubicBezTo>
                  <a:lnTo>
                    <a:pt x="1286" y="1282"/>
                  </a:lnTo>
                  <a:cubicBezTo>
                    <a:pt x="1325" y="1312"/>
                    <a:pt x="1364" y="1331"/>
                    <a:pt x="1404" y="1331"/>
                  </a:cubicBezTo>
                  <a:cubicBezTo>
                    <a:pt x="1463" y="1331"/>
                    <a:pt x="1521" y="1302"/>
                    <a:pt x="1561" y="1253"/>
                  </a:cubicBezTo>
                  <a:cubicBezTo>
                    <a:pt x="1629" y="1164"/>
                    <a:pt x="1609" y="1046"/>
                    <a:pt x="1531" y="978"/>
                  </a:cubicBezTo>
                  <a:lnTo>
                    <a:pt x="344" y="45"/>
                  </a:lnTo>
                  <a:cubicBezTo>
                    <a:pt x="305" y="16"/>
                    <a:pt x="261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13"/>
            <p:cNvSpPr/>
            <p:nvPr/>
          </p:nvSpPr>
          <p:spPr>
            <a:xfrm>
              <a:off x="5018225" y="1779975"/>
              <a:ext cx="35825" cy="35625"/>
            </a:xfrm>
            <a:custGeom>
              <a:avLst/>
              <a:gdLst/>
              <a:ahLst/>
              <a:cxnLst/>
              <a:rect l="l" t="t" r="r" b="b"/>
              <a:pathLst>
                <a:path w="1433" h="1425" extrusionOk="0">
                  <a:moveTo>
                    <a:pt x="1226" y="0"/>
                  </a:moveTo>
                  <a:cubicBezTo>
                    <a:pt x="1174" y="0"/>
                    <a:pt x="1120" y="20"/>
                    <a:pt x="1079" y="61"/>
                  </a:cubicBezTo>
                  <a:lnTo>
                    <a:pt x="69" y="1091"/>
                  </a:lnTo>
                  <a:cubicBezTo>
                    <a:pt x="0" y="1169"/>
                    <a:pt x="0" y="1287"/>
                    <a:pt x="69" y="1365"/>
                  </a:cubicBezTo>
                  <a:cubicBezTo>
                    <a:pt x="108" y="1405"/>
                    <a:pt x="157" y="1424"/>
                    <a:pt x="207" y="1424"/>
                  </a:cubicBezTo>
                  <a:cubicBezTo>
                    <a:pt x="25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33" y="257"/>
                    <a:pt x="1433" y="129"/>
                    <a:pt x="1354" y="50"/>
                  </a:cubicBezTo>
                  <a:cubicBezTo>
                    <a:pt x="1321" y="18"/>
                    <a:pt x="1274" y="0"/>
                    <a:pt x="1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13"/>
            <p:cNvSpPr/>
            <p:nvPr/>
          </p:nvSpPr>
          <p:spPr>
            <a:xfrm>
              <a:off x="4943400" y="1783400"/>
              <a:ext cx="39500" cy="31700"/>
            </a:xfrm>
            <a:custGeom>
              <a:avLst/>
              <a:gdLst/>
              <a:ahLst/>
              <a:cxnLst/>
              <a:rect l="l" t="t" r="r" b="b"/>
              <a:pathLst>
                <a:path w="1580" h="1268" extrusionOk="0">
                  <a:moveTo>
                    <a:pt x="218" y="1"/>
                  </a:moveTo>
                  <a:cubicBezTo>
                    <a:pt x="166" y="1"/>
                    <a:pt x="114" y="20"/>
                    <a:pt x="79" y="61"/>
                  </a:cubicBezTo>
                  <a:cubicBezTo>
                    <a:pt x="0" y="129"/>
                    <a:pt x="0" y="257"/>
                    <a:pt x="79" y="336"/>
                  </a:cubicBezTo>
                  <a:cubicBezTo>
                    <a:pt x="432" y="679"/>
                    <a:pt x="825" y="984"/>
                    <a:pt x="1257" y="1248"/>
                  </a:cubicBezTo>
                  <a:cubicBezTo>
                    <a:pt x="1286" y="1268"/>
                    <a:pt x="1325" y="1268"/>
                    <a:pt x="1355" y="1268"/>
                  </a:cubicBezTo>
                  <a:cubicBezTo>
                    <a:pt x="1423" y="1268"/>
                    <a:pt x="1482" y="1239"/>
                    <a:pt x="1521" y="1180"/>
                  </a:cubicBezTo>
                  <a:cubicBezTo>
                    <a:pt x="1580" y="1091"/>
                    <a:pt x="1551" y="964"/>
                    <a:pt x="1453" y="914"/>
                  </a:cubicBezTo>
                  <a:cubicBezTo>
                    <a:pt x="1050" y="669"/>
                    <a:pt x="687" y="385"/>
                    <a:pt x="354" y="51"/>
                  </a:cubicBezTo>
                  <a:cubicBezTo>
                    <a:pt x="316" y="18"/>
                    <a:pt x="266" y="1"/>
                    <a:pt x="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13"/>
            <p:cNvSpPr/>
            <p:nvPr/>
          </p:nvSpPr>
          <p:spPr>
            <a:xfrm>
              <a:off x="4890150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298" y="1"/>
                  </a:moveTo>
                  <a:cubicBezTo>
                    <a:pt x="1257" y="1"/>
                    <a:pt x="1215" y="13"/>
                    <a:pt x="1178" y="38"/>
                  </a:cubicBezTo>
                  <a:lnTo>
                    <a:pt x="99" y="882"/>
                  </a:lnTo>
                  <a:cubicBezTo>
                    <a:pt x="11" y="941"/>
                    <a:pt x="1" y="1069"/>
                    <a:pt x="59" y="1147"/>
                  </a:cubicBezTo>
                  <a:cubicBezTo>
                    <a:pt x="99" y="1196"/>
                    <a:pt x="158" y="1226"/>
                    <a:pt x="216" y="1226"/>
                  </a:cubicBezTo>
                  <a:cubicBezTo>
                    <a:pt x="256" y="1226"/>
                    <a:pt x="305" y="1215"/>
                    <a:pt x="334" y="1186"/>
                  </a:cubicBezTo>
                  <a:lnTo>
                    <a:pt x="141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3" y="26"/>
                    <a:pt x="1356" y="1"/>
                    <a:pt x="1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13"/>
            <p:cNvSpPr/>
            <p:nvPr/>
          </p:nvSpPr>
          <p:spPr>
            <a:xfrm>
              <a:off x="4875925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21" y="1"/>
                  </a:moveTo>
                  <a:cubicBezTo>
                    <a:pt x="200" y="1"/>
                    <a:pt x="178" y="5"/>
                    <a:pt x="157" y="13"/>
                  </a:cubicBezTo>
                  <a:cubicBezTo>
                    <a:pt x="50" y="52"/>
                    <a:pt x="0" y="160"/>
                    <a:pt x="40" y="258"/>
                  </a:cubicBezTo>
                  <a:cubicBezTo>
                    <a:pt x="216" y="749"/>
                    <a:pt x="462" y="1210"/>
                    <a:pt x="776" y="1632"/>
                  </a:cubicBezTo>
                  <a:cubicBezTo>
                    <a:pt x="815" y="1681"/>
                    <a:pt x="874" y="1710"/>
                    <a:pt x="933" y="1710"/>
                  </a:cubicBezTo>
                  <a:cubicBezTo>
                    <a:pt x="972" y="1710"/>
                    <a:pt x="1012" y="1701"/>
                    <a:pt x="1041" y="1671"/>
                  </a:cubicBezTo>
                  <a:cubicBezTo>
                    <a:pt x="1129" y="1612"/>
                    <a:pt x="1149" y="1485"/>
                    <a:pt x="1090" y="1396"/>
                  </a:cubicBezTo>
                  <a:cubicBezTo>
                    <a:pt x="796" y="1014"/>
                    <a:pt x="570" y="582"/>
                    <a:pt x="403" y="131"/>
                  </a:cubicBezTo>
                  <a:cubicBezTo>
                    <a:pt x="372" y="54"/>
                    <a:pt x="29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13"/>
            <p:cNvSpPr/>
            <p:nvPr/>
          </p:nvSpPr>
          <p:spPr>
            <a:xfrm>
              <a:off x="4880350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57" y="1302"/>
                    <a:pt x="216" y="1302"/>
                  </a:cubicBezTo>
                  <a:cubicBezTo>
                    <a:pt x="265" y="1302"/>
                    <a:pt x="305" y="1283"/>
                    <a:pt x="344" y="1254"/>
                  </a:cubicBezTo>
                  <a:lnTo>
                    <a:pt x="1374" y="341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3"/>
                    <a:pt x="1295" y="0"/>
                    <a:pt x="12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13"/>
            <p:cNvSpPr/>
            <p:nvPr/>
          </p:nvSpPr>
          <p:spPr>
            <a:xfrm>
              <a:off x="4880100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74" y="1"/>
                  </a:moveTo>
                  <a:cubicBezTo>
                    <a:pt x="1030" y="1"/>
                    <a:pt x="986" y="16"/>
                    <a:pt x="952" y="46"/>
                  </a:cubicBezTo>
                  <a:cubicBezTo>
                    <a:pt x="589" y="331"/>
                    <a:pt x="295" y="674"/>
                    <a:pt x="60" y="1057"/>
                  </a:cubicBezTo>
                  <a:cubicBezTo>
                    <a:pt x="1" y="1145"/>
                    <a:pt x="30" y="1273"/>
                    <a:pt x="118" y="1321"/>
                  </a:cubicBezTo>
                  <a:cubicBezTo>
                    <a:pt x="158" y="1341"/>
                    <a:pt x="187" y="1351"/>
                    <a:pt x="226" y="1351"/>
                  </a:cubicBezTo>
                  <a:cubicBezTo>
                    <a:pt x="285" y="1351"/>
                    <a:pt x="354" y="1321"/>
                    <a:pt x="393" y="1262"/>
                  </a:cubicBezTo>
                  <a:cubicBezTo>
                    <a:pt x="599" y="909"/>
                    <a:pt x="874" y="605"/>
                    <a:pt x="1198" y="350"/>
                  </a:cubicBezTo>
                  <a:cubicBezTo>
                    <a:pt x="1276" y="281"/>
                    <a:pt x="1286" y="154"/>
                    <a:pt x="1227" y="75"/>
                  </a:cubicBezTo>
                  <a:cubicBezTo>
                    <a:pt x="1188" y="25"/>
                    <a:pt x="1131" y="1"/>
                    <a:pt x="10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13"/>
            <p:cNvSpPr/>
            <p:nvPr/>
          </p:nvSpPr>
          <p:spPr>
            <a:xfrm>
              <a:off x="4886975" y="1524350"/>
              <a:ext cx="11800" cy="54750"/>
            </a:xfrm>
            <a:custGeom>
              <a:avLst/>
              <a:gdLst/>
              <a:ahLst/>
              <a:cxnLst/>
              <a:rect l="l" t="t" r="r" b="b"/>
              <a:pathLst>
                <a:path w="472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18" y="2"/>
                    <a:pt x="40" y="100"/>
                    <a:pt x="49" y="207"/>
                  </a:cubicBezTo>
                  <a:cubicBezTo>
                    <a:pt x="88" y="796"/>
                    <a:pt x="69" y="1395"/>
                    <a:pt x="1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83" y="2121"/>
                    <a:pt x="402" y="2023"/>
                  </a:cubicBezTo>
                  <a:cubicBezTo>
                    <a:pt x="461" y="1415"/>
                    <a:pt x="471" y="787"/>
                    <a:pt x="432" y="178"/>
                  </a:cubicBezTo>
                  <a:cubicBezTo>
                    <a:pt x="423" y="76"/>
                    <a:pt x="344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13"/>
            <p:cNvSpPr/>
            <p:nvPr/>
          </p:nvSpPr>
          <p:spPr>
            <a:xfrm>
              <a:off x="4875925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399" y="0"/>
                  </a:moveTo>
                  <a:cubicBezTo>
                    <a:pt x="1333" y="0"/>
                    <a:pt x="1267" y="37"/>
                    <a:pt x="1227" y="97"/>
                  </a:cubicBezTo>
                  <a:cubicBezTo>
                    <a:pt x="972" y="558"/>
                    <a:pt x="589" y="941"/>
                    <a:pt x="118" y="1216"/>
                  </a:cubicBezTo>
                  <a:cubicBezTo>
                    <a:pt x="30" y="1265"/>
                    <a:pt x="0" y="1382"/>
                    <a:pt x="50" y="1480"/>
                  </a:cubicBezTo>
                  <a:cubicBezTo>
                    <a:pt x="89" y="1539"/>
                    <a:pt x="157" y="1569"/>
                    <a:pt x="216" y="1569"/>
                  </a:cubicBezTo>
                  <a:cubicBezTo>
                    <a:pt x="256" y="1569"/>
                    <a:pt x="285" y="1569"/>
                    <a:pt x="314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492" y="28"/>
                  </a:cubicBezTo>
                  <a:cubicBezTo>
                    <a:pt x="1463" y="9"/>
                    <a:pt x="1431" y="0"/>
                    <a:pt x="1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13"/>
            <p:cNvSpPr/>
            <p:nvPr/>
          </p:nvSpPr>
          <p:spPr>
            <a:xfrm>
              <a:off x="4878375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46"/>
                    <a:pt x="40" y="1035"/>
                  </a:cubicBezTo>
                  <a:lnTo>
                    <a:pt x="20" y="1142"/>
                  </a:lnTo>
                  <a:cubicBezTo>
                    <a:pt x="1" y="1231"/>
                    <a:pt x="40" y="1310"/>
                    <a:pt x="118" y="1358"/>
                  </a:cubicBezTo>
                  <a:cubicBezTo>
                    <a:pt x="148" y="1369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78" y="956"/>
                    <a:pt x="1051" y="632"/>
                    <a:pt x="1443" y="348"/>
                  </a:cubicBezTo>
                  <a:cubicBezTo>
                    <a:pt x="1531" y="289"/>
                    <a:pt x="1561" y="171"/>
                    <a:pt x="1492" y="83"/>
                  </a:cubicBezTo>
                  <a:cubicBezTo>
                    <a:pt x="1456" y="29"/>
                    <a:pt x="1397" y="0"/>
                    <a:pt x="1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13"/>
            <p:cNvSpPr/>
            <p:nvPr/>
          </p:nvSpPr>
          <p:spPr>
            <a:xfrm>
              <a:off x="5020675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3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82" y="1345"/>
                  </a:cubicBezTo>
                  <a:cubicBezTo>
                    <a:pt x="155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80" y="982"/>
                  </a:cubicBezTo>
                  <a:cubicBezTo>
                    <a:pt x="1129" y="727"/>
                    <a:pt x="717" y="413"/>
                    <a:pt x="353" y="60"/>
                  </a:cubicBezTo>
                  <a:cubicBezTo>
                    <a:pt x="314" y="21"/>
                    <a:pt x="263" y="1"/>
                    <a:pt x="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13"/>
            <p:cNvSpPr/>
            <p:nvPr/>
          </p:nvSpPr>
          <p:spPr>
            <a:xfrm>
              <a:off x="4961550" y="1350500"/>
              <a:ext cx="20375" cy="43875"/>
            </a:xfrm>
            <a:custGeom>
              <a:avLst/>
              <a:gdLst/>
              <a:ahLst/>
              <a:cxnLst/>
              <a:rect l="l" t="t" r="r" b="b"/>
              <a:pathLst>
                <a:path w="815" h="1755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13" y="1617"/>
                  </a:lnTo>
                  <a:cubicBezTo>
                    <a:pt x="442" y="1705"/>
                    <a:pt x="520" y="1755"/>
                    <a:pt x="599" y="1755"/>
                  </a:cubicBezTo>
                  <a:cubicBezTo>
                    <a:pt x="618" y="1755"/>
                    <a:pt x="638" y="1755"/>
                    <a:pt x="658" y="1744"/>
                  </a:cubicBezTo>
                  <a:cubicBezTo>
                    <a:pt x="756" y="1715"/>
                    <a:pt x="815" y="1617"/>
                    <a:pt x="786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13"/>
            <p:cNvSpPr/>
            <p:nvPr/>
          </p:nvSpPr>
          <p:spPr>
            <a:xfrm>
              <a:off x="4935300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20" y="0"/>
                  </a:moveTo>
                  <a:cubicBezTo>
                    <a:pt x="193" y="0"/>
                    <a:pt x="164" y="6"/>
                    <a:pt x="138" y="20"/>
                  </a:cubicBezTo>
                  <a:cubicBezTo>
                    <a:pt x="39" y="59"/>
                    <a:pt x="0" y="177"/>
                    <a:pt x="50" y="275"/>
                  </a:cubicBezTo>
                  <a:cubicBezTo>
                    <a:pt x="266" y="755"/>
                    <a:pt x="599" y="1207"/>
                    <a:pt x="1001" y="1580"/>
                  </a:cubicBezTo>
                  <a:cubicBezTo>
                    <a:pt x="1031" y="1609"/>
                    <a:pt x="1080" y="1629"/>
                    <a:pt x="1129" y="1629"/>
                  </a:cubicBezTo>
                  <a:cubicBezTo>
                    <a:pt x="1178" y="1629"/>
                    <a:pt x="1237" y="1609"/>
                    <a:pt x="1266" y="1560"/>
                  </a:cubicBezTo>
                  <a:cubicBezTo>
                    <a:pt x="1345" y="1481"/>
                    <a:pt x="1335" y="1364"/>
                    <a:pt x="1256" y="1285"/>
                  </a:cubicBezTo>
                  <a:cubicBezTo>
                    <a:pt x="894" y="962"/>
                    <a:pt x="599" y="550"/>
                    <a:pt x="403" y="108"/>
                  </a:cubicBezTo>
                  <a:cubicBezTo>
                    <a:pt x="367" y="44"/>
                    <a:pt x="295" y="0"/>
                    <a:pt x="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13"/>
            <p:cNvSpPr/>
            <p:nvPr/>
          </p:nvSpPr>
          <p:spPr>
            <a:xfrm>
              <a:off x="5006700" y="1364425"/>
              <a:ext cx="47850" cy="26525"/>
            </a:xfrm>
            <a:custGeom>
              <a:avLst/>
              <a:gdLst/>
              <a:ahLst/>
              <a:cxnLst/>
              <a:rect l="l" t="t" r="r" b="b"/>
              <a:pathLst>
                <a:path w="1914" h="1061" extrusionOk="0">
                  <a:moveTo>
                    <a:pt x="1691" y="1"/>
                  </a:moveTo>
                  <a:cubicBezTo>
                    <a:pt x="1664" y="1"/>
                    <a:pt x="1636" y="7"/>
                    <a:pt x="1610" y="20"/>
                  </a:cubicBezTo>
                  <a:lnTo>
                    <a:pt x="138" y="687"/>
                  </a:lnTo>
                  <a:cubicBezTo>
                    <a:pt x="49" y="736"/>
                    <a:pt x="0" y="844"/>
                    <a:pt x="49" y="942"/>
                  </a:cubicBezTo>
                  <a:cubicBezTo>
                    <a:pt x="79" y="1021"/>
                    <a:pt x="147" y="1060"/>
                    <a:pt x="226" y="1060"/>
                  </a:cubicBezTo>
                  <a:cubicBezTo>
                    <a:pt x="245" y="1060"/>
                    <a:pt x="275" y="1050"/>
                    <a:pt x="304" y="1041"/>
                  </a:cubicBezTo>
                  <a:lnTo>
                    <a:pt x="1767" y="373"/>
                  </a:lnTo>
                  <a:cubicBezTo>
                    <a:pt x="1865" y="324"/>
                    <a:pt x="1913" y="216"/>
                    <a:pt x="1865" y="118"/>
                  </a:cubicBezTo>
                  <a:cubicBezTo>
                    <a:pt x="1836" y="46"/>
                    <a:pt x="1765" y="1"/>
                    <a:pt x="1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13"/>
            <p:cNvSpPr/>
            <p:nvPr/>
          </p:nvSpPr>
          <p:spPr>
            <a:xfrm>
              <a:off x="5001775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17" y="1"/>
                  </a:moveTo>
                  <a:cubicBezTo>
                    <a:pt x="171" y="1"/>
                    <a:pt x="126" y="18"/>
                    <a:pt x="89" y="55"/>
                  </a:cubicBezTo>
                  <a:cubicBezTo>
                    <a:pt x="1" y="124"/>
                    <a:pt x="1" y="242"/>
                    <a:pt x="69" y="329"/>
                  </a:cubicBezTo>
                  <a:cubicBezTo>
                    <a:pt x="423" y="722"/>
                    <a:pt x="815" y="1075"/>
                    <a:pt x="1257" y="1389"/>
                  </a:cubicBezTo>
                  <a:cubicBezTo>
                    <a:pt x="1286" y="1419"/>
                    <a:pt x="1325" y="1429"/>
                    <a:pt x="1365" y="1429"/>
                  </a:cubicBezTo>
                  <a:cubicBezTo>
                    <a:pt x="1423" y="1429"/>
                    <a:pt x="1482" y="1399"/>
                    <a:pt x="152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88" y="438"/>
                    <a:pt x="364" y="65"/>
                  </a:cubicBezTo>
                  <a:cubicBezTo>
                    <a:pt x="322" y="23"/>
                    <a:pt x="269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13"/>
            <p:cNvSpPr/>
            <p:nvPr/>
          </p:nvSpPr>
          <p:spPr>
            <a:xfrm>
              <a:off x="4973825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2" y="1"/>
                  </a:moveTo>
                  <a:cubicBezTo>
                    <a:pt x="1286" y="1"/>
                    <a:pt x="1239" y="18"/>
                    <a:pt x="119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69" y="1301"/>
                  </a:cubicBezTo>
                  <a:cubicBezTo>
                    <a:pt x="108" y="1340"/>
                    <a:pt x="157" y="1360"/>
                    <a:pt x="216" y="1360"/>
                  </a:cubicBezTo>
                  <a:cubicBezTo>
                    <a:pt x="265" y="1360"/>
                    <a:pt x="304" y="1350"/>
                    <a:pt x="343" y="1321"/>
                  </a:cubicBezTo>
                  <a:lnTo>
                    <a:pt x="1453" y="340"/>
                  </a:lnTo>
                  <a:cubicBezTo>
                    <a:pt x="1541" y="270"/>
                    <a:pt x="1551" y="153"/>
                    <a:pt x="1472" y="65"/>
                  </a:cubicBezTo>
                  <a:cubicBezTo>
                    <a:pt x="1435" y="23"/>
                    <a:pt x="1385" y="1"/>
                    <a:pt x="13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13"/>
            <p:cNvSpPr/>
            <p:nvPr/>
          </p:nvSpPr>
          <p:spPr>
            <a:xfrm>
              <a:off x="4917875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8" y="0"/>
                  </a:moveTo>
                  <a:cubicBezTo>
                    <a:pt x="185" y="0"/>
                    <a:pt x="151" y="8"/>
                    <a:pt x="119" y="24"/>
                  </a:cubicBezTo>
                  <a:cubicBezTo>
                    <a:pt x="30" y="83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18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27"/>
                  </a:cubicBezTo>
                  <a:cubicBezTo>
                    <a:pt x="1316" y="1879"/>
                    <a:pt x="1355" y="1761"/>
                    <a:pt x="1296" y="1663"/>
                  </a:cubicBezTo>
                  <a:lnTo>
                    <a:pt x="383" y="93"/>
                  </a:lnTo>
                  <a:cubicBezTo>
                    <a:pt x="350" y="33"/>
                    <a:pt x="286" y="0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13"/>
            <p:cNvSpPr/>
            <p:nvPr/>
          </p:nvSpPr>
          <p:spPr>
            <a:xfrm>
              <a:off x="5030475" y="1489525"/>
              <a:ext cx="31925" cy="43700"/>
            </a:xfrm>
            <a:custGeom>
              <a:avLst/>
              <a:gdLst/>
              <a:ahLst/>
              <a:cxnLst/>
              <a:rect l="l" t="t" r="r" b="b"/>
              <a:pathLst>
                <a:path w="1277" h="1748" extrusionOk="0">
                  <a:moveTo>
                    <a:pt x="227" y="0"/>
                  </a:moveTo>
                  <a:cubicBezTo>
                    <a:pt x="193" y="0"/>
                    <a:pt x="159" y="10"/>
                    <a:pt x="129" y="30"/>
                  </a:cubicBezTo>
                  <a:cubicBezTo>
                    <a:pt x="31" y="89"/>
                    <a:pt x="1" y="207"/>
                    <a:pt x="60" y="295"/>
                  </a:cubicBezTo>
                  <a:lnTo>
                    <a:pt x="884" y="1659"/>
                  </a:lnTo>
                  <a:cubicBezTo>
                    <a:pt x="923" y="1718"/>
                    <a:pt x="982" y="1748"/>
                    <a:pt x="1051" y="1748"/>
                  </a:cubicBezTo>
                  <a:cubicBezTo>
                    <a:pt x="1090" y="1748"/>
                    <a:pt x="1119" y="1738"/>
                    <a:pt x="1149" y="1718"/>
                  </a:cubicBezTo>
                  <a:cubicBezTo>
                    <a:pt x="1247" y="1659"/>
                    <a:pt x="1276" y="1541"/>
                    <a:pt x="1218" y="1453"/>
                  </a:cubicBezTo>
                  <a:lnTo>
                    <a:pt x="393" y="99"/>
                  </a:lnTo>
                  <a:cubicBezTo>
                    <a:pt x="355" y="35"/>
                    <a:pt x="291" y="0"/>
                    <a:pt x="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13"/>
            <p:cNvSpPr/>
            <p:nvPr/>
          </p:nvSpPr>
          <p:spPr>
            <a:xfrm>
              <a:off x="4977975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80" y="0"/>
                  </a:moveTo>
                  <a:cubicBezTo>
                    <a:pt x="1314" y="0"/>
                    <a:pt x="1248" y="33"/>
                    <a:pt x="1208" y="93"/>
                  </a:cubicBezTo>
                  <a:cubicBezTo>
                    <a:pt x="874" y="682"/>
                    <a:pt x="491" y="1241"/>
                    <a:pt x="70" y="1771"/>
                  </a:cubicBezTo>
                  <a:cubicBezTo>
                    <a:pt x="1" y="1859"/>
                    <a:pt x="20" y="1977"/>
                    <a:pt x="99" y="2045"/>
                  </a:cubicBezTo>
                  <a:cubicBezTo>
                    <a:pt x="138" y="2075"/>
                    <a:pt x="177" y="2085"/>
                    <a:pt x="227" y="2085"/>
                  </a:cubicBezTo>
                  <a:cubicBezTo>
                    <a:pt x="275" y="2085"/>
                    <a:pt x="334" y="2065"/>
                    <a:pt x="374" y="2016"/>
                  </a:cubicBezTo>
                  <a:cubicBezTo>
                    <a:pt x="805" y="1467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4" y="8"/>
                    <a:pt x="1412" y="0"/>
                    <a:pt x="13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13"/>
            <p:cNvSpPr/>
            <p:nvPr/>
          </p:nvSpPr>
          <p:spPr>
            <a:xfrm>
              <a:off x="4925250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34" y="2047"/>
                  </a:lnTo>
                  <a:cubicBezTo>
                    <a:pt x="864" y="2116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5"/>
                  </a:cubicBezTo>
                  <a:cubicBezTo>
                    <a:pt x="1187" y="2105"/>
                    <a:pt x="1237" y="1988"/>
                    <a:pt x="1187" y="1890"/>
                  </a:cubicBezTo>
                  <a:lnTo>
                    <a:pt x="393" y="114"/>
                  </a:lnTo>
                  <a:cubicBezTo>
                    <a:pt x="364" y="41"/>
                    <a:pt x="291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13"/>
            <p:cNvSpPr/>
            <p:nvPr/>
          </p:nvSpPr>
          <p:spPr>
            <a:xfrm>
              <a:off x="5011350" y="1577675"/>
              <a:ext cx="46400" cy="18850"/>
            </a:xfrm>
            <a:custGeom>
              <a:avLst/>
              <a:gdLst/>
              <a:ahLst/>
              <a:cxnLst/>
              <a:rect l="l" t="t" r="r" b="b"/>
              <a:pathLst>
                <a:path w="1856" h="754" extrusionOk="0">
                  <a:moveTo>
                    <a:pt x="1646" y="0"/>
                  </a:moveTo>
                  <a:cubicBezTo>
                    <a:pt x="1628" y="0"/>
                    <a:pt x="1609" y="3"/>
                    <a:pt x="1590" y="8"/>
                  </a:cubicBezTo>
                  <a:lnTo>
                    <a:pt x="167" y="370"/>
                  </a:lnTo>
                  <a:cubicBezTo>
                    <a:pt x="59" y="400"/>
                    <a:pt x="0" y="508"/>
                    <a:pt x="2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26" y="754"/>
                    <a:pt x="246" y="754"/>
                    <a:pt x="266" y="743"/>
                  </a:cubicBezTo>
                  <a:lnTo>
                    <a:pt x="1688" y="381"/>
                  </a:lnTo>
                  <a:cubicBezTo>
                    <a:pt x="1796" y="351"/>
                    <a:pt x="1855" y="243"/>
                    <a:pt x="1836" y="145"/>
                  </a:cubicBezTo>
                  <a:cubicBezTo>
                    <a:pt x="1811" y="56"/>
                    <a:pt x="1734" y="0"/>
                    <a:pt x="1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13"/>
            <p:cNvSpPr/>
            <p:nvPr/>
          </p:nvSpPr>
          <p:spPr>
            <a:xfrm>
              <a:off x="4947550" y="163107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20" y="1139"/>
                    <a:pt x="1" y="1257"/>
                    <a:pt x="60" y="1346"/>
                  </a:cubicBezTo>
                  <a:cubicBezTo>
                    <a:pt x="90" y="1405"/>
                    <a:pt x="158" y="1434"/>
                    <a:pt x="217" y="1434"/>
                  </a:cubicBezTo>
                  <a:cubicBezTo>
                    <a:pt x="256" y="1434"/>
                    <a:pt x="295" y="1424"/>
                    <a:pt x="325" y="1405"/>
                  </a:cubicBezTo>
                  <a:cubicBezTo>
                    <a:pt x="816" y="1091"/>
                    <a:pt x="1267" y="737"/>
                    <a:pt x="1669" y="335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13"/>
            <p:cNvSpPr/>
            <p:nvPr/>
          </p:nvSpPr>
          <p:spPr>
            <a:xfrm>
              <a:off x="4920575" y="1702900"/>
              <a:ext cx="57425" cy="13575"/>
            </a:xfrm>
            <a:custGeom>
              <a:avLst/>
              <a:gdLst/>
              <a:ahLst/>
              <a:cxnLst/>
              <a:rect l="l" t="t" r="r" b="b"/>
              <a:pathLst>
                <a:path w="2297" h="543" extrusionOk="0">
                  <a:moveTo>
                    <a:pt x="213" y="0"/>
                  </a:moveTo>
                  <a:cubicBezTo>
                    <a:pt x="118" y="0"/>
                    <a:pt x="38" y="74"/>
                    <a:pt x="20" y="170"/>
                  </a:cubicBezTo>
                  <a:cubicBezTo>
                    <a:pt x="0" y="278"/>
                    <a:pt x="79" y="376"/>
                    <a:pt x="187" y="386"/>
                  </a:cubicBezTo>
                  <a:cubicBezTo>
                    <a:pt x="815" y="494"/>
                    <a:pt x="1463" y="543"/>
                    <a:pt x="2100" y="543"/>
                  </a:cubicBezTo>
                  <a:cubicBezTo>
                    <a:pt x="2209" y="543"/>
                    <a:pt x="2297" y="464"/>
                    <a:pt x="2297" y="357"/>
                  </a:cubicBezTo>
                  <a:cubicBezTo>
                    <a:pt x="2297" y="248"/>
                    <a:pt x="2209" y="161"/>
                    <a:pt x="2100" y="161"/>
                  </a:cubicBezTo>
                  <a:cubicBezTo>
                    <a:pt x="1483" y="150"/>
                    <a:pt x="855" y="102"/>
                    <a:pt x="246" y="3"/>
                  </a:cubicBezTo>
                  <a:cubicBezTo>
                    <a:pt x="235" y="1"/>
                    <a:pt x="224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13"/>
            <p:cNvSpPr/>
            <p:nvPr/>
          </p:nvSpPr>
          <p:spPr>
            <a:xfrm>
              <a:off x="5000800" y="166997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5" y="1"/>
                  </a:moveTo>
                  <a:cubicBezTo>
                    <a:pt x="189" y="1"/>
                    <a:pt x="152" y="12"/>
                    <a:pt x="118" y="35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2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792"/>
                    <a:pt x="1355" y="1674"/>
                    <a:pt x="1296" y="1585"/>
                  </a:cubicBezTo>
                  <a:lnTo>
                    <a:pt x="472" y="241"/>
                  </a:lnTo>
                  <a:cubicBezTo>
                    <a:pt x="472" y="211"/>
                    <a:pt x="462" y="192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4" y="1"/>
                    <a:pt x="2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13"/>
            <p:cNvSpPr/>
            <p:nvPr/>
          </p:nvSpPr>
          <p:spPr>
            <a:xfrm>
              <a:off x="4923025" y="1738450"/>
              <a:ext cx="56450" cy="31275"/>
            </a:xfrm>
            <a:custGeom>
              <a:avLst/>
              <a:gdLst/>
              <a:ahLst/>
              <a:cxnLst/>
              <a:rect l="l" t="t" r="r" b="b"/>
              <a:pathLst>
                <a:path w="2258" h="1251" extrusionOk="0">
                  <a:moveTo>
                    <a:pt x="221" y="0"/>
                  </a:moveTo>
                  <a:cubicBezTo>
                    <a:pt x="158" y="0"/>
                    <a:pt x="96" y="28"/>
                    <a:pt x="59" y="83"/>
                  </a:cubicBezTo>
                  <a:cubicBezTo>
                    <a:pt x="1" y="171"/>
                    <a:pt x="20" y="289"/>
                    <a:pt x="109" y="348"/>
                  </a:cubicBezTo>
                  <a:cubicBezTo>
                    <a:pt x="687" y="740"/>
                    <a:pt x="1316" y="1044"/>
                    <a:pt x="1983" y="1240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192"/>
                    <a:pt x="2229" y="1113"/>
                  </a:cubicBezTo>
                  <a:cubicBezTo>
                    <a:pt x="2258" y="1005"/>
                    <a:pt x="2199" y="897"/>
                    <a:pt x="2091" y="868"/>
                  </a:cubicBezTo>
                  <a:cubicBezTo>
                    <a:pt x="1463" y="682"/>
                    <a:pt x="874" y="397"/>
                    <a:pt x="334" y="34"/>
                  </a:cubicBezTo>
                  <a:cubicBezTo>
                    <a:pt x="300" y="11"/>
                    <a:pt x="261" y="0"/>
                    <a:pt x="2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13"/>
            <p:cNvSpPr/>
            <p:nvPr/>
          </p:nvSpPr>
          <p:spPr>
            <a:xfrm>
              <a:off x="5004250" y="1731800"/>
              <a:ext cx="45150" cy="35700"/>
            </a:xfrm>
            <a:custGeom>
              <a:avLst/>
              <a:gdLst/>
              <a:ahLst/>
              <a:cxnLst/>
              <a:rect l="l" t="t" r="r" b="b"/>
              <a:pathLst>
                <a:path w="1806" h="1428" extrusionOk="0">
                  <a:moveTo>
                    <a:pt x="1580" y="0"/>
                  </a:moveTo>
                  <a:cubicBezTo>
                    <a:pt x="1542" y="0"/>
                    <a:pt x="1503" y="11"/>
                    <a:pt x="1472" y="34"/>
                  </a:cubicBezTo>
                  <a:lnTo>
                    <a:pt x="108" y="1075"/>
                  </a:lnTo>
                  <a:cubicBezTo>
                    <a:pt x="20" y="1144"/>
                    <a:pt x="0" y="1262"/>
                    <a:pt x="68" y="1349"/>
                  </a:cubicBezTo>
                  <a:cubicBezTo>
                    <a:pt x="108" y="1399"/>
                    <a:pt x="167" y="1428"/>
                    <a:pt x="225" y="1428"/>
                  </a:cubicBezTo>
                  <a:cubicBezTo>
                    <a:pt x="265" y="1428"/>
                    <a:pt x="304" y="1408"/>
                    <a:pt x="343" y="1379"/>
                  </a:cubicBezTo>
                  <a:lnTo>
                    <a:pt x="1708" y="349"/>
                  </a:lnTo>
                  <a:cubicBezTo>
                    <a:pt x="1786" y="280"/>
                    <a:pt x="1806" y="162"/>
                    <a:pt x="1737" y="74"/>
                  </a:cubicBezTo>
                  <a:cubicBezTo>
                    <a:pt x="1701" y="26"/>
                    <a:pt x="1640" y="0"/>
                    <a:pt x="1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13"/>
            <p:cNvSpPr/>
            <p:nvPr/>
          </p:nvSpPr>
          <p:spPr>
            <a:xfrm>
              <a:off x="4634025" y="1833425"/>
              <a:ext cx="34875" cy="42275"/>
            </a:xfrm>
            <a:custGeom>
              <a:avLst/>
              <a:gdLst/>
              <a:ahLst/>
              <a:cxnLst/>
              <a:rect l="l" t="t" r="r" b="b"/>
              <a:pathLst>
                <a:path w="1395" h="1691" extrusionOk="0">
                  <a:moveTo>
                    <a:pt x="226" y="1"/>
                  </a:moveTo>
                  <a:cubicBezTo>
                    <a:pt x="186" y="1"/>
                    <a:pt x="145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1"/>
                    <a:pt x="1296" y="1641"/>
                  </a:cubicBezTo>
                  <a:cubicBezTo>
                    <a:pt x="1385" y="1573"/>
                    <a:pt x="1394" y="1455"/>
                    <a:pt x="1326" y="1367"/>
                  </a:cubicBezTo>
                  <a:cubicBezTo>
                    <a:pt x="1119" y="1122"/>
                    <a:pt x="923" y="837"/>
                    <a:pt x="727" y="57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13"/>
            <p:cNvSpPr/>
            <p:nvPr/>
          </p:nvSpPr>
          <p:spPr>
            <a:xfrm>
              <a:off x="4689975" y="1828575"/>
              <a:ext cx="50550" cy="14250"/>
            </a:xfrm>
            <a:custGeom>
              <a:avLst/>
              <a:gdLst/>
              <a:ahLst/>
              <a:cxnLst/>
              <a:rect l="l" t="t" r="r" b="b"/>
              <a:pathLst>
                <a:path w="2022" h="570" extrusionOk="0">
                  <a:moveTo>
                    <a:pt x="1825" y="1"/>
                  </a:moveTo>
                  <a:cubicBezTo>
                    <a:pt x="1266" y="10"/>
                    <a:pt x="717" y="69"/>
                    <a:pt x="177" y="187"/>
                  </a:cubicBezTo>
                  <a:cubicBezTo>
                    <a:pt x="69" y="217"/>
                    <a:pt x="0" y="315"/>
                    <a:pt x="30" y="422"/>
                  </a:cubicBezTo>
                  <a:cubicBezTo>
                    <a:pt x="50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76" y="462"/>
                    <a:pt x="1306" y="393"/>
                    <a:pt x="1825" y="383"/>
                  </a:cubicBezTo>
                  <a:cubicBezTo>
                    <a:pt x="1934" y="383"/>
                    <a:pt x="2022" y="295"/>
                    <a:pt x="2022" y="187"/>
                  </a:cubicBezTo>
                  <a:cubicBezTo>
                    <a:pt x="2022" y="79"/>
                    <a:pt x="1934" y="1"/>
                    <a:pt x="18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13"/>
            <p:cNvSpPr/>
            <p:nvPr/>
          </p:nvSpPr>
          <p:spPr>
            <a:xfrm>
              <a:off x="4847475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0"/>
                    <a:pt x="196" y="1"/>
                  </a:cubicBezTo>
                  <a:cubicBezTo>
                    <a:pt x="89" y="11"/>
                    <a:pt x="0" y="99"/>
                    <a:pt x="10" y="207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7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13"/>
            <p:cNvSpPr/>
            <p:nvPr/>
          </p:nvSpPr>
          <p:spPr>
            <a:xfrm>
              <a:off x="4820975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3" y="0"/>
                  </a:moveTo>
                  <a:cubicBezTo>
                    <a:pt x="1317" y="0"/>
                    <a:pt x="1272" y="15"/>
                    <a:pt x="1237" y="46"/>
                  </a:cubicBezTo>
                  <a:lnTo>
                    <a:pt x="89" y="988"/>
                  </a:lnTo>
                  <a:cubicBezTo>
                    <a:pt x="11" y="1057"/>
                    <a:pt x="0" y="1174"/>
                    <a:pt x="69" y="1263"/>
                  </a:cubicBezTo>
                  <a:cubicBezTo>
                    <a:pt x="98" y="1302"/>
                    <a:pt x="157" y="1331"/>
                    <a:pt x="216" y="1331"/>
                  </a:cubicBezTo>
                  <a:cubicBezTo>
                    <a:pt x="255" y="1331"/>
                    <a:pt x="305" y="1312"/>
                    <a:pt x="334" y="1283"/>
                  </a:cubicBezTo>
                  <a:lnTo>
                    <a:pt x="1482" y="341"/>
                  </a:lnTo>
                  <a:cubicBezTo>
                    <a:pt x="1570" y="272"/>
                    <a:pt x="1581" y="154"/>
                    <a:pt x="1512" y="66"/>
                  </a:cubicBezTo>
                  <a:cubicBezTo>
                    <a:pt x="1474" y="23"/>
                    <a:pt x="1418" y="0"/>
                    <a:pt x="13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13"/>
            <p:cNvSpPr/>
            <p:nvPr/>
          </p:nvSpPr>
          <p:spPr>
            <a:xfrm>
              <a:off x="4829300" y="1969850"/>
              <a:ext cx="28975" cy="45450"/>
            </a:xfrm>
            <a:custGeom>
              <a:avLst/>
              <a:gdLst/>
              <a:ahLst/>
              <a:cxnLst/>
              <a:rect l="l" t="t" r="r" b="b"/>
              <a:pathLst>
                <a:path w="1159" h="1818" extrusionOk="0">
                  <a:moveTo>
                    <a:pt x="229" y="0"/>
                  </a:moveTo>
                  <a:cubicBezTo>
                    <a:pt x="199" y="0"/>
                    <a:pt x="168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66" y="1710"/>
                  </a:lnTo>
                  <a:cubicBezTo>
                    <a:pt x="796" y="1778"/>
                    <a:pt x="865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20" y="1749"/>
                    <a:pt x="1159" y="1631"/>
                    <a:pt x="1110" y="1533"/>
                  </a:cubicBezTo>
                  <a:lnTo>
                    <a:pt x="404" y="100"/>
                  </a:lnTo>
                  <a:cubicBezTo>
                    <a:pt x="369" y="38"/>
                    <a:pt x="301" y="0"/>
                    <a:pt x="2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13"/>
            <p:cNvSpPr/>
            <p:nvPr/>
          </p:nvSpPr>
          <p:spPr>
            <a:xfrm>
              <a:off x="48234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3" y="0"/>
                  </a:moveTo>
                  <a:cubicBezTo>
                    <a:pt x="1149" y="0"/>
                    <a:pt x="1106" y="15"/>
                    <a:pt x="1070" y="46"/>
                  </a:cubicBezTo>
                  <a:lnTo>
                    <a:pt x="89" y="910"/>
                  </a:lnTo>
                  <a:cubicBezTo>
                    <a:pt x="11" y="988"/>
                    <a:pt x="0" y="1106"/>
                    <a:pt x="70" y="1185"/>
                  </a:cubicBezTo>
                  <a:cubicBezTo>
                    <a:pt x="109" y="1233"/>
                    <a:pt x="157" y="1253"/>
                    <a:pt x="216" y="1253"/>
                  </a:cubicBezTo>
                  <a:cubicBezTo>
                    <a:pt x="266" y="1253"/>
                    <a:pt x="305" y="1233"/>
                    <a:pt x="344" y="1204"/>
                  </a:cubicBezTo>
                  <a:lnTo>
                    <a:pt x="1326" y="341"/>
                  </a:lnTo>
                  <a:cubicBezTo>
                    <a:pt x="1404" y="272"/>
                    <a:pt x="1414" y="144"/>
                    <a:pt x="1345" y="66"/>
                  </a:cubicBezTo>
                  <a:cubicBezTo>
                    <a:pt x="1302" y="23"/>
                    <a:pt x="1247" y="0"/>
                    <a:pt x="1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13"/>
            <p:cNvSpPr/>
            <p:nvPr/>
          </p:nvSpPr>
          <p:spPr>
            <a:xfrm>
              <a:off x="4833725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1"/>
                  </a:moveTo>
                  <a:cubicBezTo>
                    <a:pt x="199" y="1"/>
                    <a:pt x="178" y="4"/>
                    <a:pt x="158" y="9"/>
                  </a:cubicBezTo>
                  <a:cubicBezTo>
                    <a:pt x="59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98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4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9" y="49"/>
                    <a:pt x="304" y="1"/>
                    <a:pt x="2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13"/>
            <p:cNvSpPr/>
            <p:nvPr/>
          </p:nvSpPr>
          <p:spPr>
            <a:xfrm>
              <a:off x="4814600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7" y="0"/>
                  </a:moveTo>
                  <a:cubicBezTo>
                    <a:pt x="1774" y="0"/>
                    <a:pt x="1750" y="4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59"/>
                    <a:pt x="39" y="867"/>
                  </a:cubicBezTo>
                  <a:cubicBezTo>
                    <a:pt x="69" y="945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50" y="48"/>
                    <a:pt x="1875" y="0"/>
                    <a:pt x="1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13"/>
            <p:cNvSpPr/>
            <p:nvPr/>
          </p:nvSpPr>
          <p:spPr>
            <a:xfrm>
              <a:off x="4831050" y="223402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4"/>
                    <a:pt x="147" y="14"/>
                  </a:cubicBezTo>
                  <a:cubicBezTo>
                    <a:pt x="49" y="53"/>
                    <a:pt x="0" y="161"/>
                    <a:pt x="29" y="259"/>
                  </a:cubicBezTo>
                  <a:lnTo>
                    <a:pt x="608" y="1800"/>
                  </a:lnTo>
                  <a:cubicBezTo>
                    <a:pt x="637" y="1868"/>
                    <a:pt x="707" y="1917"/>
                    <a:pt x="785" y="1917"/>
                  </a:cubicBezTo>
                  <a:cubicBezTo>
                    <a:pt x="814" y="1917"/>
                    <a:pt x="834" y="1917"/>
                    <a:pt x="853" y="1907"/>
                  </a:cubicBezTo>
                  <a:cubicBezTo>
                    <a:pt x="952" y="1868"/>
                    <a:pt x="1010" y="1760"/>
                    <a:pt x="971" y="166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13"/>
            <p:cNvSpPr/>
            <p:nvPr/>
          </p:nvSpPr>
          <p:spPr>
            <a:xfrm>
              <a:off x="4820250" y="2296350"/>
              <a:ext cx="40500" cy="33225"/>
            </a:xfrm>
            <a:custGeom>
              <a:avLst/>
              <a:gdLst/>
              <a:ahLst/>
              <a:cxnLst/>
              <a:rect l="l" t="t" r="r" b="b"/>
              <a:pathLst>
                <a:path w="1620" h="1329" extrusionOk="0">
                  <a:moveTo>
                    <a:pt x="218" y="1"/>
                  </a:moveTo>
                  <a:cubicBezTo>
                    <a:pt x="159" y="1"/>
                    <a:pt x="99" y="26"/>
                    <a:pt x="59" y="72"/>
                  </a:cubicBezTo>
                  <a:cubicBezTo>
                    <a:pt x="0" y="160"/>
                    <a:pt x="10" y="278"/>
                    <a:pt x="98" y="347"/>
                  </a:cubicBezTo>
                  <a:lnTo>
                    <a:pt x="1276" y="1279"/>
                  </a:lnTo>
                  <a:cubicBezTo>
                    <a:pt x="1315" y="1309"/>
                    <a:pt x="1354" y="1328"/>
                    <a:pt x="1403" y="1328"/>
                  </a:cubicBezTo>
                  <a:cubicBezTo>
                    <a:pt x="1462" y="1328"/>
                    <a:pt x="1511" y="1298"/>
                    <a:pt x="1551" y="1250"/>
                  </a:cubicBezTo>
                  <a:cubicBezTo>
                    <a:pt x="1619" y="1171"/>
                    <a:pt x="1610" y="1043"/>
                    <a:pt x="1521" y="975"/>
                  </a:cubicBezTo>
                  <a:lnTo>
                    <a:pt x="334" y="42"/>
                  </a:lnTo>
                  <a:cubicBezTo>
                    <a:pt x="301" y="14"/>
                    <a:pt x="260" y="1"/>
                    <a:pt x="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13"/>
            <p:cNvSpPr/>
            <p:nvPr/>
          </p:nvSpPr>
          <p:spPr>
            <a:xfrm>
              <a:off x="4767500" y="2292250"/>
              <a:ext cx="36075" cy="35600"/>
            </a:xfrm>
            <a:custGeom>
              <a:avLst/>
              <a:gdLst/>
              <a:ahLst/>
              <a:cxnLst/>
              <a:rect l="l" t="t" r="r" b="b"/>
              <a:pathLst>
                <a:path w="1443" h="1424" extrusionOk="0">
                  <a:moveTo>
                    <a:pt x="1227" y="1"/>
                  </a:moveTo>
                  <a:cubicBezTo>
                    <a:pt x="1178" y="1"/>
                    <a:pt x="1129" y="20"/>
                    <a:pt x="1090" y="59"/>
                  </a:cubicBezTo>
                  <a:lnTo>
                    <a:pt x="79" y="1089"/>
                  </a:lnTo>
                  <a:cubicBezTo>
                    <a:pt x="0" y="1168"/>
                    <a:pt x="0" y="1296"/>
                    <a:pt x="79" y="1364"/>
                  </a:cubicBezTo>
                  <a:cubicBezTo>
                    <a:pt x="118" y="1403"/>
                    <a:pt x="167" y="1423"/>
                    <a:pt x="216" y="1423"/>
                  </a:cubicBezTo>
                  <a:cubicBezTo>
                    <a:pt x="26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43" y="256"/>
                    <a:pt x="1443" y="128"/>
                    <a:pt x="1364" y="59"/>
                  </a:cubicBezTo>
                  <a:cubicBezTo>
                    <a:pt x="1325" y="20"/>
                    <a:pt x="1276" y="1"/>
                    <a:pt x="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13"/>
            <p:cNvSpPr/>
            <p:nvPr/>
          </p:nvSpPr>
          <p:spPr>
            <a:xfrm>
              <a:off x="4692900" y="2295675"/>
              <a:ext cx="39275" cy="31925"/>
            </a:xfrm>
            <a:custGeom>
              <a:avLst/>
              <a:gdLst/>
              <a:ahLst/>
              <a:cxnLst/>
              <a:rect l="l" t="t" r="r" b="b"/>
              <a:pathLst>
                <a:path w="1571" h="1277" extrusionOk="0">
                  <a:moveTo>
                    <a:pt x="207" y="1"/>
                  </a:moveTo>
                  <a:cubicBezTo>
                    <a:pt x="158" y="1"/>
                    <a:pt x="109" y="21"/>
                    <a:pt x="70" y="60"/>
                  </a:cubicBezTo>
                  <a:cubicBezTo>
                    <a:pt x="1" y="138"/>
                    <a:pt x="1" y="256"/>
                    <a:pt x="70" y="335"/>
                  </a:cubicBezTo>
                  <a:cubicBezTo>
                    <a:pt x="433" y="678"/>
                    <a:pt x="825" y="982"/>
                    <a:pt x="1248" y="1247"/>
                  </a:cubicBezTo>
                  <a:cubicBezTo>
                    <a:pt x="1277" y="1266"/>
                    <a:pt x="1316" y="1277"/>
                    <a:pt x="1355" y="1277"/>
                  </a:cubicBezTo>
                  <a:cubicBezTo>
                    <a:pt x="1414" y="1277"/>
                    <a:pt x="1483" y="1237"/>
                    <a:pt x="1512" y="1179"/>
                  </a:cubicBezTo>
                  <a:cubicBezTo>
                    <a:pt x="1571" y="1090"/>
                    <a:pt x="1542" y="972"/>
                    <a:pt x="1453" y="913"/>
                  </a:cubicBezTo>
                  <a:cubicBezTo>
                    <a:pt x="1051" y="668"/>
                    <a:pt x="678" y="383"/>
                    <a:pt x="345" y="60"/>
                  </a:cubicBezTo>
                  <a:cubicBezTo>
                    <a:pt x="305" y="21"/>
                    <a:pt x="256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13"/>
            <p:cNvSpPr/>
            <p:nvPr/>
          </p:nvSpPr>
          <p:spPr>
            <a:xfrm>
              <a:off x="4639425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10" y="0"/>
                  </a:moveTo>
                  <a:cubicBezTo>
                    <a:pt x="1266" y="0"/>
                    <a:pt x="1223" y="16"/>
                    <a:pt x="1188" y="46"/>
                  </a:cubicBezTo>
                  <a:lnTo>
                    <a:pt x="99" y="879"/>
                  </a:lnTo>
                  <a:cubicBezTo>
                    <a:pt x="20" y="949"/>
                    <a:pt x="1" y="1066"/>
                    <a:pt x="70" y="1154"/>
                  </a:cubicBezTo>
                  <a:cubicBezTo>
                    <a:pt x="109" y="1204"/>
                    <a:pt x="168" y="1223"/>
                    <a:pt x="227" y="1223"/>
                  </a:cubicBezTo>
                  <a:cubicBezTo>
                    <a:pt x="266" y="1223"/>
                    <a:pt x="305" y="1213"/>
                    <a:pt x="344" y="1184"/>
                  </a:cubicBezTo>
                  <a:lnTo>
                    <a:pt x="142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20" y="25"/>
                    <a:pt x="1365" y="0"/>
                    <a:pt x="1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13"/>
            <p:cNvSpPr/>
            <p:nvPr/>
          </p:nvSpPr>
          <p:spPr>
            <a:xfrm>
              <a:off x="4625450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07" y="0"/>
                  </a:moveTo>
                  <a:cubicBezTo>
                    <a:pt x="187" y="0"/>
                    <a:pt x="167" y="3"/>
                    <a:pt x="147" y="9"/>
                  </a:cubicBezTo>
                  <a:cubicBezTo>
                    <a:pt x="49" y="48"/>
                    <a:pt x="1" y="156"/>
                    <a:pt x="30" y="264"/>
                  </a:cubicBezTo>
                  <a:cubicBezTo>
                    <a:pt x="206" y="744"/>
                    <a:pt x="461" y="1206"/>
                    <a:pt x="766" y="1627"/>
                  </a:cubicBezTo>
                  <a:cubicBezTo>
                    <a:pt x="805" y="1677"/>
                    <a:pt x="864" y="1706"/>
                    <a:pt x="923" y="1706"/>
                  </a:cubicBezTo>
                  <a:cubicBezTo>
                    <a:pt x="962" y="1706"/>
                    <a:pt x="1002" y="1697"/>
                    <a:pt x="1041" y="1667"/>
                  </a:cubicBezTo>
                  <a:cubicBezTo>
                    <a:pt x="1129" y="1608"/>
                    <a:pt x="1148" y="1481"/>
                    <a:pt x="1080" y="1402"/>
                  </a:cubicBezTo>
                  <a:cubicBezTo>
                    <a:pt x="795" y="1010"/>
                    <a:pt x="560" y="578"/>
                    <a:pt x="403" y="126"/>
                  </a:cubicBezTo>
                  <a:cubicBezTo>
                    <a:pt x="371" y="48"/>
                    <a:pt x="289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3"/>
            <p:cNvSpPr/>
            <p:nvPr/>
          </p:nvSpPr>
          <p:spPr>
            <a:xfrm>
              <a:off x="4629625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67" y="1302"/>
                    <a:pt x="216" y="1302"/>
                  </a:cubicBezTo>
                  <a:cubicBezTo>
                    <a:pt x="265" y="1302"/>
                    <a:pt x="314" y="1293"/>
                    <a:pt x="344" y="1253"/>
                  </a:cubicBezTo>
                  <a:lnTo>
                    <a:pt x="1384" y="340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2"/>
                    <a:pt x="1301" y="0"/>
                    <a:pt x="1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13"/>
            <p:cNvSpPr/>
            <p:nvPr/>
          </p:nvSpPr>
          <p:spPr>
            <a:xfrm>
              <a:off x="4629625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3" y="1"/>
                  </a:moveTo>
                  <a:cubicBezTo>
                    <a:pt x="1021" y="1"/>
                    <a:pt x="979" y="14"/>
                    <a:pt x="942" y="42"/>
                  </a:cubicBezTo>
                  <a:cubicBezTo>
                    <a:pt x="589" y="327"/>
                    <a:pt x="285" y="670"/>
                    <a:pt x="50" y="1053"/>
                  </a:cubicBezTo>
                  <a:cubicBezTo>
                    <a:pt x="0" y="1152"/>
                    <a:pt x="30" y="1269"/>
                    <a:pt x="118" y="1318"/>
                  </a:cubicBezTo>
                  <a:cubicBezTo>
                    <a:pt x="148" y="1338"/>
                    <a:pt x="187" y="1348"/>
                    <a:pt x="216" y="1348"/>
                  </a:cubicBezTo>
                  <a:cubicBezTo>
                    <a:pt x="285" y="1348"/>
                    <a:pt x="344" y="1318"/>
                    <a:pt x="383" y="1259"/>
                  </a:cubicBezTo>
                  <a:cubicBezTo>
                    <a:pt x="599" y="916"/>
                    <a:pt x="864" y="602"/>
                    <a:pt x="1188" y="347"/>
                  </a:cubicBezTo>
                  <a:cubicBezTo>
                    <a:pt x="1276" y="278"/>
                    <a:pt x="1286" y="160"/>
                    <a:pt x="1217" y="72"/>
                  </a:cubicBezTo>
                  <a:cubicBezTo>
                    <a:pt x="1177" y="26"/>
                    <a:pt x="1120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13"/>
            <p:cNvSpPr/>
            <p:nvPr/>
          </p:nvSpPr>
          <p:spPr>
            <a:xfrm>
              <a:off x="4636250" y="2036600"/>
              <a:ext cx="12025" cy="55000"/>
            </a:xfrm>
            <a:custGeom>
              <a:avLst/>
              <a:gdLst/>
              <a:ahLst/>
              <a:cxnLst/>
              <a:rect l="l" t="t" r="r" b="b"/>
              <a:pathLst>
                <a:path w="481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28" y="11"/>
                    <a:pt x="40" y="99"/>
                    <a:pt x="49" y="207"/>
                  </a:cubicBezTo>
                  <a:cubicBezTo>
                    <a:pt x="88" y="796"/>
                    <a:pt x="79" y="1395"/>
                    <a:pt x="2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97" y="2199"/>
                    <a:pt x="206" y="2199"/>
                    <a:pt x="206" y="2199"/>
                  </a:cubicBezTo>
                  <a:cubicBezTo>
                    <a:pt x="304" y="2199"/>
                    <a:pt x="393" y="2121"/>
                    <a:pt x="402" y="2023"/>
                  </a:cubicBezTo>
                  <a:cubicBezTo>
                    <a:pt x="461" y="1414"/>
                    <a:pt x="481" y="796"/>
                    <a:pt x="442" y="178"/>
                  </a:cubicBezTo>
                  <a:cubicBezTo>
                    <a:pt x="433" y="85"/>
                    <a:pt x="344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3"/>
            <p:cNvSpPr/>
            <p:nvPr/>
          </p:nvSpPr>
          <p:spPr>
            <a:xfrm>
              <a:off x="4625200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3" y="0"/>
                  </a:moveTo>
                  <a:cubicBezTo>
                    <a:pt x="1335" y="0"/>
                    <a:pt x="1270" y="33"/>
                    <a:pt x="1237" y="93"/>
                  </a:cubicBezTo>
                  <a:cubicBezTo>
                    <a:pt x="972" y="554"/>
                    <a:pt x="589" y="937"/>
                    <a:pt x="128" y="1212"/>
                  </a:cubicBezTo>
                  <a:cubicBezTo>
                    <a:pt x="30" y="1260"/>
                    <a:pt x="0" y="1378"/>
                    <a:pt x="59" y="1476"/>
                  </a:cubicBezTo>
                  <a:cubicBezTo>
                    <a:pt x="89" y="1535"/>
                    <a:pt x="157" y="1574"/>
                    <a:pt x="227" y="1574"/>
                  </a:cubicBezTo>
                  <a:cubicBezTo>
                    <a:pt x="256" y="1574"/>
                    <a:pt x="295" y="1565"/>
                    <a:pt x="325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502" y="24"/>
                  </a:cubicBezTo>
                  <a:cubicBezTo>
                    <a:pt x="1470" y="8"/>
                    <a:pt x="1436" y="0"/>
                    <a:pt x="14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13"/>
            <p:cNvSpPr/>
            <p:nvPr/>
          </p:nvSpPr>
          <p:spPr>
            <a:xfrm>
              <a:off x="4627650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56"/>
                    <a:pt x="50" y="1044"/>
                  </a:cubicBezTo>
                  <a:lnTo>
                    <a:pt x="20" y="1142"/>
                  </a:lnTo>
                  <a:cubicBezTo>
                    <a:pt x="1" y="1231"/>
                    <a:pt x="50" y="1319"/>
                    <a:pt x="129" y="1358"/>
                  </a:cubicBezTo>
                  <a:cubicBezTo>
                    <a:pt x="148" y="1368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87" y="956"/>
                    <a:pt x="1051" y="632"/>
                    <a:pt x="1453" y="357"/>
                  </a:cubicBezTo>
                  <a:cubicBezTo>
                    <a:pt x="1542" y="289"/>
                    <a:pt x="1561" y="171"/>
                    <a:pt x="1502" y="82"/>
                  </a:cubicBezTo>
                  <a:cubicBezTo>
                    <a:pt x="1460" y="28"/>
                    <a:pt x="1399" y="0"/>
                    <a:pt x="1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13"/>
            <p:cNvSpPr/>
            <p:nvPr/>
          </p:nvSpPr>
          <p:spPr>
            <a:xfrm>
              <a:off x="4769950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21" y="0"/>
                  </a:moveTo>
                  <a:cubicBezTo>
                    <a:pt x="170" y="0"/>
                    <a:pt x="119" y="20"/>
                    <a:pt x="79" y="56"/>
                  </a:cubicBezTo>
                  <a:cubicBezTo>
                    <a:pt x="0" y="134"/>
                    <a:pt x="1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92" y="1341"/>
                  </a:cubicBezTo>
                  <a:cubicBezTo>
                    <a:pt x="156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90" y="978"/>
                  </a:cubicBezTo>
                  <a:cubicBezTo>
                    <a:pt x="1138" y="723"/>
                    <a:pt x="717" y="418"/>
                    <a:pt x="353" y="56"/>
                  </a:cubicBezTo>
                  <a:cubicBezTo>
                    <a:pt x="315" y="18"/>
                    <a:pt x="268" y="0"/>
                    <a:pt x="2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13"/>
            <p:cNvSpPr/>
            <p:nvPr/>
          </p:nvSpPr>
          <p:spPr>
            <a:xfrm>
              <a:off x="4710825" y="1862725"/>
              <a:ext cx="20625" cy="44125"/>
            </a:xfrm>
            <a:custGeom>
              <a:avLst/>
              <a:gdLst/>
              <a:ahLst/>
              <a:cxnLst/>
              <a:rect l="l" t="t" r="r" b="b"/>
              <a:pathLst>
                <a:path w="825" h="1765" extrusionOk="0">
                  <a:moveTo>
                    <a:pt x="219" y="1"/>
                  </a:moveTo>
                  <a:cubicBezTo>
                    <a:pt x="202" y="1"/>
                    <a:pt x="184" y="3"/>
                    <a:pt x="167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22" y="1618"/>
                  </a:lnTo>
                  <a:cubicBezTo>
                    <a:pt x="442" y="1706"/>
                    <a:pt x="520" y="1765"/>
                    <a:pt x="609" y="1765"/>
                  </a:cubicBezTo>
                  <a:cubicBezTo>
                    <a:pt x="629" y="1765"/>
                    <a:pt x="648" y="1755"/>
                    <a:pt x="658" y="1755"/>
                  </a:cubicBezTo>
                  <a:cubicBezTo>
                    <a:pt x="766" y="1726"/>
                    <a:pt x="825" y="1618"/>
                    <a:pt x="795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13"/>
            <p:cNvSpPr/>
            <p:nvPr/>
          </p:nvSpPr>
          <p:spPr>
            <a:xfrm>
              <a:off x="4684575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29" y="1"/>
                  </a:moveTo>
                  <a:cubicBezTo>
                    <a:pt x="202" y="1"/>
                    <a:pt x="174" y="7"/>
                    <a:pt x="148" y="20"/>
                  </a:cubicBezTo>
                  <a:cubicBezTo>
                    <a:pt x="50" y="60"/>
                    <a:pt x="0" y="177"/>
                    <a:pt x="50" y="276"/>
                  </a:cubicBezTo>
                  <a:cubicBezTo>
                    <a:pt x="275" y="766"/>
                    <a:pt x="599" y="1218"/>
                    <a:pt x="1001" y="1580"/>
                  </a:cubicBezTo>
                  <a:cubicBezTo>
                    <a:pt x="1040" y="1610"/>
                    <a:pt x="1090" y="1630"/>
                    <a:pt x="1129" y="1630"/>
                  </a:cubicBezTo>
                  <a:cubicBezTo>
                    <a:pt x="1188" y="1630"/>
                    <a:pt x="1237" y="1610"/>
                    <a:pt x="1276" y="1561"/>
                  </a:cubicBezTo>
                  <a:cubicBezTo>
                    <a:pt x="1345" y="1482"/>
                    <a:pt x="1345" y="1364"/>
                    <a:pt x="1267" y="1286"/>
                  </a:cubicBezTo>
                  <a:cubicBezTo>
                    <a:pt x="903" y="962"/>
                    <a:pt x="599" y="550"/>
                    <a:pt x="403" y="119"/>
                  </a:cubicBezTo>
                  <a:cubicBezTo>
                    <a:pt x="374" y="47"/>
                    <a:pt x="303" y="1"/>
                    <a:pt x="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13"/>
            <p:cNvSpPr/>
            <p:nvPr/>
          </p:nvSpPr>
          <p:spPr>
            <a:xfrm>
              <a:off x="4756200" y="1876775"/>
              <a:ext cx="47625" cy="26400"/>
            </a:xfrm>
            <a:custGeom>
              <a:avLst/>
              <a:gdLst/>
              <a:ahLst/>
              <a:cxnLst/>
              <a:rect l="l" t="t" r="r" b="b"/>
              <a:pathLst>
                <a:path w="1905" h="1056" extrusionOk="0">
                  <a:moveTo>
                    <a:pt x="1679" y="1"/>
                  </a:moveTo>
                  <a:cubicBezTo>
                    <a:pt x="1653" y="1"/>
                    <a:pt x="1626" y="6"/>
                    <a:pt x="1601" y="16"/>
                  </a:cubicBezTo>
                  <a:lnTo>
                    <a:pt x="138" y="683"/>
                  </a:lnTo>
                  <a:cubicBezTo>
                    <a:pt x="40" y="732"/>
                    <a:pt x="1" y="850"/>
                    <a:pt x="40" y="938"/>
                  </a:cubicBezTo>
                  <a:cubicBezTo>
                    <a:pt x="70" y="1017"/>
                    <a:pt x="148" y="1056"/>
                    <a:pt x="217" y="1056"/>
                  </a:cubicBezTo>
                  <a:cubicBezTo>
                    <a:pt x="246" y="1056"/>
                    <a:pt x="275" y="1056"/>
                    <a:pt x="295" y="1036"/>
                  </a:cubicBezTo>
                  <a:lnTo>
                    <a:pt x="1767" y="369"/>
                  </a:lnTo>
                  <a:cubicBezTo>
                    <a:pt x="1865" y="330"/>
                    <a:pt x="1904" y="212"/>
                    <a:pt x="1865" y="114"/>
                  </a:cubicBezTo>
                  <a:cubicBezTo>
                    <a:pt x="1829" y="41"/>
                    <a:pt x="1755" y="1"/>
                    <a:pt x="1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13"/>
            <p:cNvSpPr/>
            <p:nvPr/>
          </p:nvSpPr>
          <p:spPr>
            <a:xfrm>
              <a:off x="4751050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5" y="0"/>
                  </a:moveTo>
                  <a:cubicBezTo>
                    <a:pt x="176" y="0"/>
                    <a:pt x="127" y="18"/>
                    <a:pt x="89" y="50"/>
                  </a:cubicBezTo>
                  <a:cubicBezTo>
                    <a:pt x="10" y="120"/>
                    <a:pt x="1" y="247"/>
                    <a:pt x="69" y="325"/>
                  </a:cubicBezTo>
                  <a:cubicBezTo>
                    <a:pt x="423" y="718"/>
                    <a:pt x="825" y="1081"/>
                    <a:pt x="1257" y="1385"/>
                  </a:cubicBezTo>
                  <a:cubicBezTo>
                    <a:pt x="1296" y="1415"/>
                    <a:pt x="1336" y="1424"/>
                    <a:pt x="1375" y="1424"/>
                  </a:cubicBezTo>
                  <a:cubicBezTo>
                    <a:pt x="1434" y="1424"/>
                    <a:pt x="1493" y="1395"/>
                    <a:pt x="153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97" y="443"/>
                    <a:pt x="364" y="61"/>
                  </a:cubicBezTo>
                  <a:cubicBezTo>
                    <a:pt x="328" y="20"/>
                    <a:pt x="277" y="0"/>
                    <a:pt x="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13"/>
            <p:cNvSpPr/>
            <p:nvPr/>
          </p:nvSpPr>
          <p:spPr>
            <a:xfrm>
              <a:off x="4723100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9" y="0"/>
                  </a:moveTo>
                  <a:cubicBezTo>
                    <a:pt x="1291" y="0"/>
                    <a:pt x="1244" y="17"/>
                    <a:pt x="120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79" y="1296"/>
                  </a:cubicBezTo>
                  <a:cubicBezTo>
                    <a:pt x="108" y="1335"/>
                    <a:pt x="167" y="1364"/>
                    <a:pt x="216" y="1364"/>
                  </a:cubicBezTo>
                  <a:cubicBezTo>
                    <a:pt x="265" y="1364"/>
                    <a:pt x="314" y="1345"/>
                    <a:pt x="343" y="1316"/>
                  </a:cubicBezTo>
                  <a:lnTo>
                    <a:pt x="1462" y="344"/>
                  </a:lnTo>
                  <a:cubicBezTo>
                    <a:pt x="1541" y="265"/>
                    <a:pt x="1551" y="147"/>
                    <a:pt x="1482" y="69"/>
                  </a:cubicBezTo>
                  <a:cubicBezTo>
                    <a:pt x="1445" y="22"/>
                    <a:pt x="1392" y="0"/>
                    <a:pt x="1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13"/>
            <p:cNvSpPr/>
            <p:nvPr/>
          </p:nvSpPr>
          <p:spPr>
            <a:xfrm>
              <a:off x="4667150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9" y="0"/>
                  </a:moveTo>
                  <a:cubicBezTo>
                    <a:pt x="188" y="0"/>
                    <a:pt x="156" y="8"/>
                    <a:pt x="128" y="24"/>
                  </a:cubicBezTo>
                  <a:cubicBezTo>
                    <a:pt x="30" y="82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27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37"/>
                  </a:cubicBezTo>
                  <a:cubicBezTo>
                    <a:pt x="1325" y="1879"/>
                    <a:pt x="1355" y="1761"/>
                    <a:pt x="1306" y="1672"/>
                  </a:cubicBezTo>
                  <a:lnTo>
                    <a:pt x="393" y="102"/>
                  </a:lnTo>
                  <a:cubicBezTo>
                    <a:pt x="353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13"/>
            <p:cNvSpPr/>
            <p:nvPr/>
          </p:nvSpPr>
          <p:spPr>
            <a:xfrm>
              <a:off x="4780000" y="2001925"/>
              <a:ext cx="31675" cy="43550"/>
            </a:xfrm>
            <a:custGeom>
              <a:avLst/>
              <a:gdLst/>
              <a:ahLst/>
              <a:cxnLst/>
              <a:rect l="l" t="t" r="r" b="b"/>
              <a:pathLst>
                <a:path w="1267" h="1742" extrusionOk="0">
                  <a:moveTo>
                    <a:pt x="213" y="0"/>
                  </a:moveTo>
                  <a:cubicBezTo>
                    <a:pt x="180" y="0"/>
                    <a:pt x="147" y="8"/>
                    <a:pt x="119" y="24"/>
                  </a:cubicBezTo>
                  <a:cubicBezTo>
                    <a:pt x="30" y="83"/>
                    <a:pt x="1" y="201"/>
                    <a:pt x="50" y="289"/>
                  </a:cubicBezTo>
                  <a:lnTo>
                    <a:pt x="884" y="1653"/>
                  </a:lnTo>
                  <a:cubicBezTo>
                    <a:pt x="913" y="1712"/>
                    <a:pt x="982" y="1742"/>
                    <a:pt x="1051" y="1742"/>
                  </a:cubicBezTo>
                  <a:cubicBezTo>
                    <a:pt x="1080" y="1742"/>
                    <a:pt x="1120" y="1731"/>
                    <a:pt x="1149" y="1712"/>
                  </a:cubicBezTo>
                  <a:cubicBezTo>
                    <a:pt x="1237" y="1663"/>
                    <a:pt x="1266" y="1545"/>
                    <a:pt x="1208" y="1447"/>
                  </a:cubicBezTo>
                  <a:lnTo>
                    <a:pt x="383" y="93"/>
                  </a:lnTo>
                  <a:cubicBezTo>
                    <a:pt x="350" y="33"/>
                    <a:pt x="281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13"/>
            <p:cNvSpPr/>
            <p:nvPr/>
          </p:nvSpPr>
          <p:spPr>
            <a:xfrm>
              <a:off x="4727500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76" y="1"/>
                  </a:moveTo>
                  <a:cubicBezTo>
                    <a:pt x="1307" y="1"/>
                    <a:pt x="1241" y="35"/>
                    <a:pt x="1208" y="102"/>
                  </a:cubicBezTo>
                  <a:cubicBezTo>
                    <a:pt x="874" y="682"/>
                    <a:pt x="492" y="1251"/>
                    <a:pt x="69" y="1781"/>
                  </a:cubicBezTo>
                  <a:cubicBezTo>
                    <a:pt x="1" y="1859"/>
                    <a:pt x="10" y="1986"/>
                    <a:pt x="99" y="2045"/>
                  </a:cubicBezTo>
                  <a:cubicBezTo>
                    <a:pt x="128" y="2075"/>
                    <a:pt x="178" y="2095"/>
                    <a:pt x="217" y="2095"/>
                  </a:cubicBezTo>
                  <a:cubicBezTo>
                    <a:pt x="276" y="2095"/>
                    <a:pt x="335" y="2065"/>
                    <a:pt x="374" y="2016"/>
                  </a:cubicBezTo>
                  <a:cubicBezTo>
                    <a:pt x="806" y="1476"/>
                    <a:pt x="1198" y="89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2" y="8"/>
                    <a:pt x="1408" y="1"/>
                    <a:pt x="1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13"/>
            <p:cNvSpPr/>
            <p:nvPr/>
          </p:nvSpPr>
          <p:spPr>
            <a:xfrm>
              <a:off x="4674525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44" y="2046"/>
                  </a:lnTo>
                  <a:cubicBezTo>
                    <a:pt x="873" y="2125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4"/>
                  </a:cubicBezTo>
                  <a:cubicBezTo>
                    <a:pt x="1197" y="2105"/>
                    <a:pt x="1237" y="1987"/>
                    <a:pt x="1197" y="1889"/>
                  </a:cubicBezTo>
                  <a:lnTo>
                    <a:pt x="402" y="114"/>
                  </a:lnTo>
                  <a:cubicBezTo>
                    <a:pt x="366" y="41"/>
                    <a:pt x="292" y="0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13"/>
            <p:cNvSpPr/>
            <p:nvPr/>
          </p:nvSpPr>
          <p:spPr>
            <a:xfrm>
              <a:off x="4760625" y="2089900"/>
              <a:ext cx="46625" cy="18875"/>
            </a:xfrm>
            <a:custGeom>
              <a:avLst/>
              <a:gdLst/>
              <a:ahLst/>
              <a:cxnLst/>
              <a:rect l="l" t="t" r="r" b="b"/>
              <a:pathLst>
                <a:path w="1865" h="755" extrusionOk="0">
                  <a:moveTo>
                    <a:pt x="1655" y="1"/>
                  </a:moveTo>
                  <a:cubicBezTo>
                    <a:pt x="1638" y="1"/>
                    <a:pt x="1619" y="3"/>
                    <a:pt x="1600" y="9"/>
                  </a:cubicBezTo>
                  <a:lnTo>
                    <a:pt x="167" y="371"/>
                  </a:lnTo>
                  <a:cubicBezTo>
                    <a:pt x="69" y="401"/>
                    <a:pt x="0" y="509"/>
                    <a:pt x="3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98" y="381"/>
                  </a:lnTo>
                  <a:cubicBezTo>
                    <a:pt x="1796" y="352"/>
                    <a:pt x="1865" y="254"/>
                    <a:pt x="1836" y="146"/>
                  </a:cubicBezTo>
                  <a:cubicBezTo>
                    <a:pt x="1811" y="57"/>
                    <a:pt x="1740" y="1"/>
                    <a:pt x="16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13"/>
            <p:cNvSpPr/>
            <p:nvPr/>
          </p:nvSpPr>
          <p:spPr>
            <a:xfrm>
              <a:off x="4773875" y="2136700"/>
              <a:ext cx="31175" cy="43225"/>
            </a:xfrm>
            <a:custGeom>
              <a:avLst/>
              <a:gdLst/>
              <a:ahLst/>
              <a:cxnLst/>
              <a:rect l="l" t="t" r="r" b="b"/>
              <a:pathLst>
                <a:path w="1247" h="1729" extrusionOk="0">
                  <a:moveTo>
                    <a:pt x="217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3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94" y="1698"/>
                    <a:pt x="952" y="1728"/>
                    <a:pt x="1021" y="1728"/>
                  </a:cubicBezTo>
                  <a:cubicBezTo>
                    <a:pt x="1060" y="1728"/>
                    <a:pt x="1090" y="1718"/>
                    <a:pt x="1119" y="1709"/>
                  </a:cubicBezTo>
                  <a:cubicBezTo>
                    <a:pt x="1217" y="1650"/>
                    <a:pt x="1247" y="1532"/>
                    <a:pt x="1188" y="1434"/>
                  </a:cubicBezTo>
                  <a:lnTo>
                    <a:pt x="471" y="237"/>
                  </a:lnTo>
                  <a:cubicBezTo>
                    <a:pt x="471" y="207"/>
                    <a:pt x="452" y="178"/>
                    <a:pt x="432" y="148"/>
                  </a:cubicBezTo>
                  <a:lnTo>
                    <a:pt x="373" y="69"/>
                  </a:lnTo>
                  <a:cubicBezTo>
                    <a:pt x="332" y="23"/>
                    <a:pt x="274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13"/>
            <p:cNvSpPr/>
            <p:nvPr/>
          </p:nvSpPr>
          <p:spPr>
            <a:xfrm>
              <a:off x="4696825" y="214332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31" y="1139"/>
                    <a:pt x="1" y="1257"/>
                    <a:pt x="60" y="1345"/>
                  </a:cubicBezTo>
                  <a:cubicBezTo>
                    <a:pt x="99" y="1404"/>
                    <a:pt x="158" y="1433"/>
                    <a:pt x="227" y="1433"/>
                  </a:cubicBezTo>
                  <a:cubicBezTo>
                    <a:pt x="266" y="1433"/>
                    <a:pt x="295" y="1424"/>
                    <a:pt x="335" y="1404"/>
                  </a:cubicBezTo>
                  <a:cubicBezTo>
                    <a:pt x="816" y="1100"/>
                    <a:pt x="1267" y="737"/>
                    <a:pt x="1679" y="334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13"/>
            <p:cNvSpPr/>
            <p:nvPr/>
          </p:nvSpPr>
          <p:spPr>
            <a:xfrm>
              <a:off x="4670100" y="2215375"/>
              <a:ext cx="57175" cy="13600"/>
            </a:xfrm>
            <a:custGeom>
              <a:avLst/>
              <a:gdLst/>
              <a:ahLst/>
              <a:cxnLst/>
              <a:rect l="l" t="t" r="r" b="b"/>
              <a:pathLst>
                <a:path w="2287" h="544" extrusionOk="0">
                  <a:moveTo>
                    <a:pt x="200" y="0"/>
                  </a:moveTo>
                  <a:cubicBezTo>
                    <a:pt x="107" y="0"/>
                    <a:pt x="29" y="65"/>
                    <a:pt x="20" y="161"/>
                  </a:cubicBezTo>
                  <a:cubicBezTo>
                    <a:pt x="1" y="269"/>
                    <a:pt x="69" y="367"/>
                    <a:pt x="177" y="387"/>
                  </a:cubicBezTo>
                  <a:cubicBezTo>
                    <a:pt x="805" y="485"/>
                    <a:pt x="1453" y="534"/>
                    <a:pt x="2090" y="544"/>
                  </a:cubicBezTo>
                  <a:lnTo>
                    <a:pt x="2101" y="544"/>
                  </a:lnTo>
                  <a:cubicBezTo>
                    <a:pt x="2199" y="544"/>
                    <a:pt x="2287" y="455"/>
                    <a:pt x="2287" y="348"/>
                  </a:cubicBezTo>
                  <a:cubicBezTo>
                    <a:pt x="2287" y="239"/>
                    <a:pt x="2208" y="151"/>
                    <a:pt x="2101" y="151"/>
                  </a:cubicBezTo>
                  <a:cubicBezTo>
                    <a:pt x="1473" y="151"/>
                    <a:pt x="854" y="92"/>
                    <a:pt x="236" y="4"/>
                  </a:cubicBezTo>
                  <a:cubicBezTo>
                    <a:pt x="224" y="1"/>
                    <a:pt x="212" y="0"/>
                    <a:pt x="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13"/>
            <p:cNvSpPr/>
            <p:nvPr/>
          </p:nvSpPr>
          <p:spPr>
            <a:xfrm>
              <a:off x="4750325" y="218222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4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1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801"/>
                    <a:pt x="1345" y="1683"/>
                    <a:pt x="1295" y="1585"/>
                  </a:cubicBezTo>
                  <a:lnTo>
                    <a:pt x="471" y="241"/>
                  </a:lnTo>
                  <a:cubicBezTo>
                    <a:pt x="462" y="221"/>
                    <a:pt x="452" y="191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13"/>
            <p:cNvSpPr/>
            <p:nvPr/>
          </p:nvSpPr>
          <p:spPr>
            <a:xfrm>
              <a:off x="4672550" y="2250675"/>
              <a:ext cx="56200" cy="31300"/>
            </a:xfrm>
            <a:custGeom>
              <a:avLst/>
              <a:gdLst/>
              <a:ahLst/>
              <a:cxnLst/>
              <a:rect l="l" t="t" r="r" b="b"/>
              <a:pathLst>
                <a:path w="2248" h="1252" extrusionOk="0">
                  <a:moveTo>
                    <a:pt x="215" y="1"/>
                  </a:moveTo>
                  <a:cubicBezTo>
                    <a:pt x="154" y="1"/>
                    <a:pt x="96" y="29"/>
                    <a:pt x="60" y="83"/>
                  </a:cubicBezTo>
                  <a:cubicBezTo>
                    <a:pt x="1" y="172"/>
                    <a:pt x="20" y="299"/>
                    <a:pt x="108" y="358"/>
                  </a:cubicBezTo>
                  <a:cubicBezTo>
                    <a:pt x="677" y="751"/>
                    <a:pt x="1306" y="1045"/>
                    <a:pt x="1983" y="1241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202"/>
                    <a:pt x="2219" y="1114"/>
                  </a:cubicBezTo>
                  <a:cubicBezTo>
                    <a:pt x="2248" y="1016"/>
                    <a:pt x="2189" y="898"/>
                    <a:pt x="2091" y="868"/>
                  </a:cubicBezTo>
                  <a:cubicBezTo>
                    <a:pt x="1453" y="682"/>
                    <a:pt x="864" y="408"/>
                    <a:pt x="324" y="35"/>
                  </a:cubicBezTo>
                  <a:cubicBezTo>
                    <a:pt x="290" y="12"/>
                    <a:pt x="252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13"/>
            <p:cNvSpPr/>
            <p:nvPr/>
          </p:nvSpPr>
          <p:spPr>
            <a:xfrm>
              <a:off x="4753750" y="2244100"/>
              <a:ext cx="44925" cy="35650"/>
            </a:xfrm>
            <a:custGeom>
              <a:avLst/>
              <a:gdLst/>
              <a:ahLst/>
              <a:cxnLst/>
              <a:rect l="l" t="t" r="r" b="b"/>
              <a:pathLst>
                <a:path w="1797" h="1426" extrusionOk="0">
                  <a:moveTo>
                    <a:pt x="1580" y="1"/>
                  </a:moveTo>
                  <a:cubicBezTo>
                    <a:pt x="1540" y="1"/>
                    <a:pt x="1499" y="14"/>
                    <a:pt x="1463" y="42"/>
                  </a:cubicBezTo>
                  <a:lnTo>
                    <a:pt x="99" y="1072"/>
                  </a:lnTo>
                  <a:cubicBezTo>
                    <a:pt x="20" y="1142"/>
                    <a:pt x="1" y="1259"/>
                    <a:pt x="70" y="1347"/>
                  </a:cubicBezTo>
                  <a:cubicBezTo>
                    <a:pt x="99" y="1397"/>
                    <a:pt x="158" y="1426"/>
                    <a:pt x="216" y="1426"/>
                  </a:cubicBezTo>
                  <a:cubicBezTo>
                    <a:pt x="266" y="1426"/>
                    <a:pt x="305" y="1406"/>
                    <a:pt x="334" y="1386"/>
                  </a:cubicBezTo>
                  <a:lnTo>
                    <a:pt x="1699" y="346"/>
                  </a:lnTo>
                  <a:cubicBezTo>
                    <a:pt x="1786" y="287"/>
                    <a:pt x="1797" y="160"/>
                    <a:pt x="1738" y="82"/>
                  </a:cubicBezTo>
                  <a:cubicBezTo>
                    <a:pt x="1697" y="29"/>
                    <a:pt x="1639" y="1"/>
                    <a:pt x="1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13"/>
            <p:cNvSpPr/>
            <p:nvPr/>
          </p:nvSpPr>
          <p:spPr>
            <a:xfrm>
              <a:off x="4884750" y="1833425"/>
              <a:ext cx="34625" cy="42275"/>
            </a:xfrm>
            <a:custGeom>
              <a:avLst/>
              <a:gdLst/>
              <a:ahLst/>
              <a:cxnLst/>
              <a:rect l="l" t="t" r="r" b="b"/>
              <a:pathLst>
                <a:path w="1385" h="1691" extrusionOk="0">
                  <a:moveTo>
                    <a:pt x="221" y="1"/>
                  </a:moveTo>
                  <a:cubicBezTo>
                    <a:pt x="181" y="1"/>
                    <a:pt x="141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1"/>
                    <a:pt x="1296" y="1641"/>
                  </a:cubicBezTo>
                  <a:cubicBezTo>
                    <a:pt x="1375" y="1573"/>
                    <a:pt x="1385" y="1455"/>
                    <a:pt x="1316" y="1367"/>
                  </a:cubicBezTo>
                  <a:cubicBezTo>
                    <a:pt x="1110" y="1122"/>
                    <a:pt x="914" y="84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13"/>
            <p:cNvSpPr/>
            <p:nvPr/>
          </p:nvSpPr>
          <p:spPr>
            <a:xfrm>
              <a:off x="4940700" y="1828575"/>
              <a:ext cx="50325" cy="14250"/>
            </a:xfrm>
            <a:custGeom>
              <a:avLst/>
              <a:gdLst/>
              <a:ahLst/>
              <a:cxnLst/>
              <a:rect l="l" t="t" r="r" b="b"/>
              <a:pathLst>
                <a:path w="2013" h="570" extrusionOk="0">
                  <a:moveTo>
                    <a:pt x="1816" y="1"/>
                  </a:moveTo>
                  <a:cubicBezTo>
                    <a:pt x="1266" y="10"/>
                    <a:pt x="707" y="69"/>
                    <a:pt x="167" y="187"/>
                  </a:cubicBezTo>
                  <a:cubicBezTo>
                    <a:pt x="69" y="217"/>
                    <a:pt x="0" y="315"/>
                    <a:pt x="20" y="422"/>
                  </a:cubicBezTo>
                  <a:cubicBezTo>
                    <a:pt x="39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66" y="462"/>
                    <a:pt x="1295" y="393"/>
                    <a:pt x="1825" y="383"/>
                  </a:cubicBezTo>
                  <a:cubicBezTo>
                    <a:pt x="1934" y="383"/>
                    <a:pt x="2012" y="295"/>
                    <a:pt x="2012" y="187"/>
                  </a:cubicBezTo>
                  <a:cubicBezTo>
                    <a:pt x="2012" y="79"/>
                    <a:pt x="1923" y="1"/>
                    <a:pt x="1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13"/>
            <p:cNvSpPr/>
            <p:nvPr/>
          </p:nvSpPr>
          <p:spPr>
            <a:xfrm>
              <a:off x="5098200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0"/>
                    <a:pt x="187" y="1"/>
                  </a:cubicBezTo>
                  <a:cubicBezTo>
                    <a:pt x="79" y="11"/>
                    <a:pt x="0" y="99"/>
                    <a:pt x="10" y="207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7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13"/>
            <p:cNvSpPr/>
            <p:nvPr/>
          </p:nvSpPr>
          <p:spPr>
            <a:xfrm>
              <a:off x="5071450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7" y="0"/>
                  </a:moveTo>
                  <a:cubicBezTo>
                    <a:pt x="1322" y="0"/>
                    <a:pt x="1277" y="15"/>
                    <a:pt x="1237" y="46"/>
                  </a:cubicBezTo>
                  <a:lnTo>
                    <a:pt x="99" y="988"/>
                  </a:lnTo>
                  <a:cubicBezTo>
                    <a:pt x="10" y="1057"/>
                    <a:pt x="1" y="1174"/>
                    <a:pt x="69" y="1263"/>
                  </a:cubicBezTo>
                  <a:cubicBezTo>
                    <a:pt x="108" y="1302"/>
                    <a:pt x="167" y="1331"/>
                    <a:pt x="217" y="1331"/>
                  </a:cubicBezTo>
                  <a:cubicBezTo>
                    <a:pt x="265" y="1331"/>
                    <a:pt x="305" y="1312"/>
                    <a:pt x="344" y="1283"/>
                  </a:cubicBezTo>
                  <a:lnTo>
                    <a:pt x="1492" y="341"/>
                  </a:lnTo>
                  <a:cubicBezTo>
                    <a:pt x="1571" y="272"/>
                    <a:pt x="1580" y="154"/>
                    <a:pt x="1512" y="66"/>
                  </a:cubicBezTo>
                  <a:cubicBezTo>
                    <a:pt x="1474" y="23"/>
                    <a:pt x="1421" y="0"/>
                    <a:pt x="1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13"/>
            <p:cNvSpPr/>
            <p:nvPr/>
          </p:nvSpPr>
          <p:spPr>
            <a:xfrm>
              <a:off x="5080025" y="1969850"/>
              <a:ext cx="28750" cy="45450"/>
            </a:xfrm>
            <a:custGeom>
              <a:avLst/>
              <a:gdLst/>
              <a:ahLst/>
              <a:cxnLst/>
              <a:rect l="l" t="t" r="r" b="b"/>
              <a:pathLst>
                <a:path w="1150" h="1818" extrusionOk="0">
                  <a:moveTo>
                    <a:pt x="223" y="0"/>
                  </a:moveTo>
                  <a:cubicBezTo>
                    <a:pt x="194" y="0"/>
                    <a:pt x="165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57" y="1710"/>
                  </a:lnTo>
                  <a:cubicBezTo>
                    <a:pt x="796" y="1778"/>
                    <a:pt x="864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10" y="1749"/>
                    <a:pt x="1149" y="1631"/>
                    <a:pt x="1110" y="1533"/>
                  </a:cubicBezTo>
                  <a:lnTo>
                    <a:pt x="393" y="100"/>
                  </a:lnTo>
                  <a:cubicBezTo>
                    <a:pt x="359" y="38"/>
                    <a:pt x="291" y="0"/>
                    <a:pt x="2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13"/>
            <p:cNvSpPr/>
            <p:nvPr/>
          </p:nvSpPr>
          <p:spPr>
            <a:xfrm>
              <a:off x="50739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5" y="0"/>
                  </a:moveTo>
                  <a:cubicBezTo>
                    <a:pt x="1150" y="0"/>
                    <a:pt x="1105" y="15"/>
                    <a:pt x="1069" y="46"/>
                  </a:cubicBezTo>
                  <a:lnTo>
                    <a:pt x="88" y="910"/>
                  </a:lnTo>
                  <a:cubicBezTo>
                    <a:pt x="9" y="988"/>
                    <a:pt x="0" y="1106"/>
                    <a:pt x="79" y="1185"/>
                  </a:cubicBezTo>
                  <a:cubicBezTo>
                    <a:pt x="118" y="1233"/>
                    <a:pt x="166" y="1253"/>
                    <a:pt x="216" y="1253"/>
                  </a:cubicBezTo>
                  <a:cubicBezTo>
                    <a:pt x="265" y="1253"/>
                    <a:pt x="314" y="1233"/>
                    <a:pt x="353" y="1204"/>
                  </a:cubicBezTo>
                  <a:lnTo>
                    <a:pt x="1324" y="341"/>
                  </a:lnTo>
                  <a:cubicBezTo>
                    <a:pt x="1413" y="272"/>
                    <a:pt x="1413" y="144"/>
                    <a:pt x="1344" y="66"/>
                  </a:cubicBezTo>
                  <a:cubicBezTo>
                    <a:pt x="1306" y="23"/>
                    <a:pt x="1251" y="0"/>
                    <a:pt x="1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13"/>
            <p:cNvSpPr/>
            <p:nvPr/>
          </p:nvSpPr>
          <p:spPr>
            <a:xfrm>
              <a:off x="5084450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1"/>
                  </a:moveTo>
                  <a:cubicBezTo>
                    <a:pt x="195" y="1"/>
                    <a:pt x="176" y="4"/>
                    <a:pt x="158" y="9"/>
                  </a:cubicBezTo>
                  <a:cubicBezTo>
                    <a:pt x="50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87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3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2" y="49"/>
                    <a:pt x="295" y="1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13"/>
            <p:cNvSpPr/>
            <p:nvPr/>
          </p:nvSpPr>
          <p:spPr>
            <a:xfrm>
              <a:off x="5065325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2" y="0"/>
                  </a:moveTo>
                  <a:cubicBezTo>
                    <a:pt x="1768" y="0"/>
                    <a:pt x="1743" y="4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59"/>
                    <a:pt x="39" y="867"/>
                  </a:cubicBezTo>
                  <a:cubicBezTo>
                    <a:pt x="69" y="945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43" y="48"/>
                    <a:pt x="1872" y="0"/>
                    <a:pt x="1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13"/>
            <p:cNvSpPr/>
            <p:nvPr/>
          </p:nvSpPr>
          <p:spPr>
            <a:xfrm>
              <a:off x="5081500" y="223402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4"/>
                    <a:pt x="158" y="14"/>
                  </a:cubicBezTo>
                  <a:cubicBezTo>
                    <a:pt x="50" y="53"/>
                    <a:pt x="1" y="161"/>
                    <a:pt x="40" y="259"/>
                  </a:cubicBezTo>
                  <a:lnTo>
                    <a:pt x="609" y="1800"/>
                  </a:lnTo>
                  <a:cubicBezTo>
                    <a:pt x="639" y="1868"/>
                    <a:pt x="718" y="1917"/>
                    <a:pt x="796" y="1917"/>
                  </a:cubicBezTo>
                  <a:cubicBezTo>
                    <a:pt x="816" y="1917"/>
                    <a:pt x="835" y="1917"/>
                    <a:pt x="864" y="1907"/>
                  </a:cubicBezTo>
                  <a:cubicBezTo>
                    <a:pt x="963" y="1868"/>
                    <a:pt x="1012" y="1760"/>
                    <a:pt x="973" y="166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13"/>
            <p:cNvSpPr/>
            <p:nvPr/>
          </p:nvSpPr>
          <p:spPr>
            <a:xfrm>
              <a:off x="5070725" y="2296350"/>
              <a:ext cx="40750" cy="33225"/>
            </a:xfrm>
            <a:custGeom>
              <a:avLst/>
              <a:gdLst/>
              <a:ahLst/>
              <a:cxnLst/>
              <a:rect l="l" t="t" r="r" b="b"/>
              <a:pathLst>
                <a:path w="1630" h="1329" extrusionOk="0">
                  <a:moveTo>
                    <a:pt x="223" y="1"/>
                  </a:moveTo>
                  <a:cubicBezTo>
                    <a:pt x="166" y="1"/>
                    <a:pt x="109" y="26"/>
                    <a:pt x="69" y="72"/>
                  </a:cubicBezTo>
                  <a:cubicBezTo>
                    <a:pt x="0" y="160"/>
                    <a:pt x="20" y="278"/>
                    <a:pt x="98" y="347"/>
                  </a:cubicBezTo>
                  <a:lnTo>
                    <a:pt x="1286" y="1279"/>
                  </a:lnTo>
                  <a:cubicBezTo>
                    <a:pt x="1325" y="1309"/>
                    <a:pt x="1364" y="1328"/>
                    <a:pt x="1404" y="1328"/>
                  </a:cubicBezTo>
                  <a:cubicBezTo>
                    <a:pt x="1463" y="1328"/>
                    <a:pt x="1521" y="1298"/>
                    <a:pt x="1561" y="1250"/>
                  </a:cubicBezTo>
                  <a:cubicBezTo>
                    <a:pt x="1629" y="1171"/>
                    <a:pt x="1609" y="1043"/>
                    <a:pt x="1531" y="975"/>
                  </a:cubicBezTo>
                  <a:lnTo>
                    <a:pt x="344" y="42"/>
                  </a:lnTo>
                  <a:cubicBezTo>
                    <a:pt x="307" y="14"/>
                    <a:pt x="265" y="1"/>
                    <a:pt x="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13"/>
            <p:cNvSpPr/>
            <p:nvPr/>
          </p:nvSpPr>
          <p:spPr>
            <a:xfrm>
              <a:off x="5018225" y="2292250"/>
              <a:ext cx="35825" cy="35600"/>
            </a:xfrm>
            <a:custGeom>
              <a:avLst/>
              <a:gdLst/>
              <a:ahLst/>
              <a:cxnLst/>
              <a:rect l="l" t="t" r="r" b="b"/>
              <a:pathLst>
                <a:path w="1433" h="1424" extrusionOk="0">
                  <a:moveTo>
                    <a:pt x="1221" y="1"/>
                  </a:moveTo>
                  <a:cubicBezTo>
                    <a:pt x="1170" y="1"/>
                    <a:pt x="1119" y="20"/>
                    <a:pt x="1079" y="59"/>
                  </a:cubicBezTo>
                  <a:lnTo>
                    <a:pt x="69" y="1089"/>
                  </a:lnTo>
                  <a:cubicBezTo>
                    <a:pt x="0" y="1168"/>
                    <a:pt x="0" y="1296"/>
                    <a:pt x="69" y="1364"/>
                  </a:cubicBezTo>
                  <a:cubicBezTo>
                    <a:pt x="108" y="1403"/>
                    <a:pt x="157" y="1423"/>
                    <a:pt x="207" y="1423"/>
                  </a:cubicBezTo>
                  <a:cubicBezTo>
                    <a:pt x="25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33" y="256"/>
                    <a:pt x="1433" y="128"/>
                    <a:pt x="1354" y="59"/>
                  </a:cubicBezTo>
                  <a:cubicBezTo>
                    <a:pt x="1320" y="20"/>
                    <a:pt x="1271" y="1"/>
                    <a:pt x="1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13"/>
            <p:cNvSpPr/>
            <p:nvPr/>
          </p:nvSpPr>
          <p:spPr>
            <a:xfrm>
              <a:off x="4943400" y="2295675"/>
              <a:ext cx="39500" cy="31925"/>
            </a:xfrm>
            <a:custGeom>
              <a:avLst/>
              <a:gdLst/>
              <a:ahLst/>
              <a:cxnLst/>
              <a:rect l="l" t="t" r="r" b="b"/>
              <a:pathLst>
                <a:path w="1580" h="1277" extrusionOk="0">
                  <a:moveTo>
                    <a:pt x="212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32" y="678"/>
                    <a:pt x="825" y="982"/>
                    <a:pt x="1257" y="1247"/>
                  </a:cubicBezTo>
                  <a:cubicBezTo>
                    <a:pt x="1286" y="1266"/>
                    <a:pt x="1325" y="1277"/>
                    <a:pt x="1355" y="1277"/>
                  </a:cubicBezTo>
                  <a:cubicBezTo>
                    <a:pt x="1423" y="1277"/>
                    <a:pt x="1482" y="1237"/>
                    <a:pt x="1521" y="1179"/>
                  </a:cubicBezTo>
                  <a:cubicBezTo>
                    <a:pt x="1580" y="1090"/>
                    <a:pt x="1551" y="972"/>
                    <a:pt x="1453" y="913"/>
                  </a:cubicBezTo>
                  <a:cubicBezTo>
                    <a:pt x="1050" y="668"/>
                    <a:pt x="687" y="383"/>
                    <a:pt x="354" y="60"/>
                  </a:cubicBezTo>
                  <a:cubicBezTo>
                    <a:pt x="314" y="21"/>
                    <a:pt x="263" y="1"/>
                    <a:pt x="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13"/>
            <p:cNvSpPr/>
            <p:nvPr/>
          </p:nvSpPr>
          <p:spPr>
            <a:xfrm>
              <a:off x="4890150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05" y="0"/>
                  </a:moveTo>
                  <a:cubicBezTo>
                    <a:pt x="1261" y="0"/>
                    <a:pt x="1217" y="16"/>
                    <a:pt x="1178" y="46"/>
                  </a:cubicBezTo>
                  <a:lnTo>
                    <a:pt x="99" y="879"/>
                  </a:lnTo>
                  <a:cubicBezTo>
                    <a:pt x="11" y="949"/>
                    <a:pt x="1" y="1066"/>
                    <a:pt x="59" y="1154"/>
                  </a:cubicBezTo>
                  <a:cubicBezTo>
                    <a:pt x="99" y="1204"/>
                    <a:pt x="158" y="1223"/>
                    <a:pt x="216" y="1223"/>
                  </a:cubicBezTo>
                  <a:cubicBezTo>
                    <a:pt x="256" y="1223"/>
                    <a:pt x="305" y="1213"/>
                    <a:pt x="334" y="1184"/>
                  </a:cubicBezTo>
                  <a:lnTo>
                    <a:pt x="141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15" y="25"/>
                    <a:pt x="1360" y="0"/>
                    <a:pt x="1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13"/>
            <p:cNvSpPr/>
            <p:nvPr/>
          </p:nvSpPr>
          <p:spPr>
            <a:xfrm>
              <a:off x="4875925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16" y="0"/>
                  </a:moveTo>
                  <a:cubicBezTo>
                    <a:pt x="196" y="0"/>
                    <a:pt x="177" y="3"/>
                    <a:pt x="157" y="9"/>
                  </a:cubicBezTo>
                  <a:cubicBezTo>
                    <a:pt x="50" y="48"/>
                    <a:pt x="0" y="156"/>
                    <a:pt x="40" y="264"/>
                  </a:cubicBezTo>
                  <a:cubicBezTo>
                    <a:pt x="216" y="744"/>
                    <a:pt x="462" y="1206"/>
                    <a:pt x="776" y="1627"/>
                  </a:cubicBezTo>
                  <a:cubicBezTo>
                    <a:pt x="815" y="1677"/>
                    <a:pt x="874" y="1706"/>
                    <a:pt x="933" y="1706"/>
                  </a:cubicBezTo>
                  <a:cubicBezTo>
                    <a:pt x="972" y="1706"/>
                    <a:pt x="1012" y="1697"/>
                    <a:pt x="1041" y="1667"/>
                  </a:cubicBezTo>
                  <a:cubicBezTo>
                    <a:pt x="1129" y="1608"/>
                    <a:pt x="1149" y="1481"/>
                    <a:pt x="1090" y="1402"/>
                  </a:cubicBezTo>
                  <a:cubicBezTo>
                    <a:pt x="796" y="1010"/>
                    <a:pt x="570" y="578"/>
                    <a:pt x="403" y="126"/>
                  </a:cubicBezTo>
                  <a:cubicBezTo>
                    <a:pt x="372" y="48"/>
                    <a:pt x="295" y="0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13"/>
            <p:cNvSpPr/>
            <p:nvPr/>
          </p:nvSpPr>
          <p:spPr>
            <a:xfrm>
              <a:off x="4880350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57" y="1302"/>
                    <a:pt x="216" y="1302"/>
                  </a:cubicBezTo>
                  <a:cubicBezTo>
                    <a:pt x="265" y="1302"/>
                    <a:pt x="305" y="1293"/>
                    <a:pt x="344" y="1253"/>
                  </a:cubicBezTo>
                  <a:lnTo>
                    <a:pt x="1374" y="340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2"/>
                    <a:pt x="1295" y="0"/>
                    <a:pt x="12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13"/>
            <p:cNvSpPr/>
            <p:nvPr/>
          </p:nvSpPr>
          <p:spPr>
            <a:xfrm>
              <a:off x="4880100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8" y="1"/>
                  </a:moveTo>
                  <a:cubicBezTo>
                    <a:pt x="1026" y="1"/>
                    <a:pt x="985" y="14"/>
                    <a:pt x="952" y="42"/>
                  </a:cubicBezTo>
                  <a:cubicBezTo>
                    <a:pt x="589" y="327"/>
                    <a:pt x="295" y="670"/>
                    <a:pt x="60" y="1053"/>
                  </a:cubicBezTo>
                  <a:cubicBezTo>
                    <a:pt x="1" y="1152"/>
                    <a:pt x="30" y="1269"/>
                    <a:pt x="118" y="1318"/>
                  </a:cubicBezTo>
                  <a:cubicBezTo>
                    <a:pt x="158" y="1338"/>
                    <a:pt x="187" y="1348"/>
                    <a:pt x="226" y="1348"/>
                  </a:cubicBezTo>
                  <a:cubicBezTo>
                    <a:pt x="285" y="1348"/>
                    <a:pt x="354" y="1318"/>
                    <a:pt x="393" y="1259"/>
                  </a:cubicBezTo>
                  <a:cubicBezTo>
                    <a:pt x="599" y="916"/>
                    <a:pt x="874" y="602"/>
                    <a:pt x="1198" y="347"/>
                  </a:cubicBezTo>
                  <a:cubicBezTo>
                    <a:pt x="1276" y="278"/>
                    <a:pt x="1286" y="160"/>
                    <a:pt x="1227" y="72"/>
                  </a:cubicBezTo>
                  <a:cubicBezTo>
                    <a:pt x="1187" y="26"/>
                    <a:pt x="1127" y="1"/>
                    <a:pt x="10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13"/>
            <p:cNvSpPr/>
            <p:nvPr/>
          </p:nvSpPr>
          <p:spPr>
            <a:xfrm>
              <a:off x="4886975" y="2036600"/>
              <a:ext cx="11800" cy="55000"/>
            </a:xfrm>
            <a:custGeom>
              <a:avLst/>
              <a:gdLst/>
              <a:ahLst/>
              <a:cxnLst/>
              <a:rect l="l" t="t" r="r" b="b"/>
              <a:pathLst>
                <a:path w="472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18" y="11"/>
                    <a:pt x="40" y="99"/>
                    <a:pt x="49" y="207"/>
                  </a:cubicBezTo>
                  <a:cubicBezTo>
                    <a:pt x="88" y="796"/>
                    <a:pt x="69" y="1395"/>
                    <a:pt x="1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86" y="2199"/>
                    <a:pt x="197" y="2199"/>
                    <a:pt x="206" y="2199"/>
                  </a:cubicBezTo>
                  <a:cubicBezTo>
                    <a:pt x="304" y="2199"/>
                    <a:pt x="383" y="2121"/>
                    <a:pt x="402" y="2023"/>
                  </a:cubicBezTo>
                  <a:cubicBezTo>
                    <a:pt x="461" y="1414"/>
                    <a:pt x="471" y="796"/>
                    <a:pt x="432" y="178"/>
                  </a:cubicBezTo>
                  <a:cubicBezTo>
                    <a:pt x="423" y="85"/>
                    <a:pt x="343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13"/>
            <p:cNvSpPr/>
            <p:nvPr/>
          </p:nvSpPr>
          <p:spPr>
            <a:xfrm>
              <a:off x="4875925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0" y="0"/>
                  </a:moveTo>
                  <a:cubicBezTo>
                    <a:pt x="1334" y="0"/>
                    <a:pt x="1267" y="33"/>
                    <a:pt x="1227" y="93"/>
                  </a:cubicBezTo>
                  <a:cubicBezTo>
                    <a:pt x="972" y="554"/>
                    <a:pt x="589" y="937"/>
                    <a:pt x="118" y="1212"/>
                  </a:cubicBezTo>
                  <a:cubicBezTo>
                    <a:pt x="30" y="1260"/>
                    <a:pt x="0" y="1378"/>
                    <a:pt x="50" y="1476"/>
                  </a:cubicBezTo>
                  <a:cubicBezTo>
                    <a:pt x="89" y="1535"/>
                    <a:pt x="157" y="1574"/>
                    <a:pt x="216" y="1574"/>
                  </a:cubicBezTo>
                  <a:cubicBezTo>
                    <a:pt x="256" y="1574"/>
                    <a:pt x="285" y="1565"/>
                    <a:pt x="314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492" y="24"/>
                  </a:cubicBezTo>
                  <a:cubicBezTo>
                    <a:pt x="1463" y="8"/>
                    <a:pt x="1432" y="0"/>
                    <a:pt x="1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13"/>
            <p:cNvSpPr/>
            <p:nvPr/>
          </p:nvSpPr>
          <p:spPr>
            <a:xfrm>
              <a:off x="4878375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56"/>
                    <a:pt x="40" y="1044"/>
                  </a:cubicBezTo>
                  <a:lnTo>
                    <a:pt x="20" y="1142"/>
                  </a:lnTo>
                  <a:cubicBezTo>
                    <a:pt x="1" y="1231"/>
                    <a:pt x="40" y="1319"/>
                    <a:pt x="118" y="1358"/>
                  </a:cubicBezTo>
                  <a:cubicBezTo>
                    <a:pt x="148" y="1368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78" y="956"/>
                    <a:pt x="1051" y="632"/>
                    <a:pt x="1443" y="357"/>
                  </a:cubicBezTo>
                  <a:cubicBezTo>
                    <a:pt x="1531" y="289"/>
                    <a:pt x="1561" y="171"/>
                    <a:pt x="1492" y="82"/>
                  </a:cubicBezTo>
                  <a:cubicBezTo>
                    <a:pt x="1456" y="28"/>
                    <a:pt x="1397" y="0"/>
                    <a:pt x="1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13"/>
            <p:cNvSpPr/>
            <p:nvPr/>
          </p:nvSpPr>
          <p:spPr>
            <a:xfrm>
              <a:off x="5020675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17" y="0"/>
                  </a:moveTo>
                  <a:cubicBezTo>
                    <a:pt x="165" y="0"/>
                    <a:pt x="114" y="20"/>
                    <a:pt x="79" y="56"/>
                  </a:cubicBezTo>
                  <a:cubicBezTo>
                    <a:pt x="0" y="134"/>
                    <a:pt x="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82" y="1341"/>
                  </a:cubicBezTo>
                  <a:cubicBezTo>
                    <a:pt x="155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80" y="978"/>
                  </a:cubicBezTo>
                  <a:cubicBezTo>
                    <a:pt x="1129" y="723"/>
                    <a:pt x="717" y="409"/>
                    <a:pt x="353" y="56"/>
                  </a:cubicBezTo>
                  <a:cubicBezTo>
                    <a:pt x="315" y="18"/>
                    <a:pt x="266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13"/>
            <p:cNvSpPr/>
            <p:nvPr/>
          </p:nvSpPr>
          <p:spPr>
            <a:xfrm>
              <a:off x="4961550" y="1862725"/>
              <a:ext cx="20375" cy="44125"/>
            </a:xfrm>
            <a:custGeom>
              <a:avLst/>
              <a:gdLst/>
              <a:ahLst/>
              <a:cxnLst/>
              <a:rect l="l" t="t" r="r" b="b"/>
              <a:pathLst>
                <a:path w="815" h="1765" extrusionOk="0">
                  <a:moveTo>
                    <a:pt x="214" y="1"/>
                  </a:moveTo>
                  <a:cubicBezTo>
                    <a:pt x="195" y="1"/>
                    <a:pt x="176" y="3"/>
                    <a:pt x="158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13" y="1618"/>
                  </a:lnTo>
                  <a:cubicBezTo>
                    <a:pt x="442" y="1706"/>
                    <a:pt x="520" y="1765"/>
                    <a:pt x="599" y="1765"/>
                  </a:cubicBezTo>
                  <a:cubicBezTo>
                    <a:pt x="618" y="1765"/>
                    <a:pt x="638" y="1755"/>
                    <a:pt x="658" y="1755"/>
                  </a:cubicBezTo>
                  <a:cubicBezTo>
                    <a:pt x="756" y="1726"/>
                    <a:pt x="815" y="1618"/>
                    <a:pt x="786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13"/>
            <p:cNvSpPr/>
            <p:nvPr/>
          </p:nvSpPr>
          <p:spPr>
            <a:xfrm>
              <a:off x="4935300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19" y="1"/>
                  </a:moveTo>
                  <a:cubicBezTo>
                    <a:pt x="192" y="1"/>
                    <a:pt x="164" y="7"/>
                    <a:pt x="138" y="20"/>
                  </a:cubicBezTo>
                  <a:cubicBezTo>
                    <a:pt x="39" y="60"/>
                    <a:pt x="0" y="177"/>
                    <a:pt x="50" y="276"/>
                  </a:cubicBezTo>
                  <a:cubicBezTo>
                    <a:pt x="266" y="766"/>
                    <a:pt x="599" y="1218"/>
                    <a:pt x="1001" y="1580"/>
                  </a:cubicBezTo>
                  <a:cubicBezTo>
                    <a:pt x="1031" y="1610"/>
                    <a:pt x="1080" y="1630"/>
                    <a:pt x="1129" y="1630"/>
                  </a:cubicBezTo>
                  <a:cubicBezTo>
                    <a:pt x="1178" y="1630"/>
                    <a:pt x="1237" y="1610"/>
                    <a:pt x="1266" y="1561"/>
                  </a:cubicBezTo>
                  <a:cubicBezTo>
                    <a:pt x="1345" y="1482"/>
                    <a:pt x="1335" y="1364"/>
                    <a:pt x="1256" y="1286"/>
                  </a:cubicBezTo>
                  <a:cubicBezTo>
                    <a:pt x="894" y="962"/>
                    <a:pt x="599" y="550"/>
                    <a:pt x="403" y="119"/>
                  </a:cubicBezTo>
                  <a:cubicBezTo>
                    <a:pt x="367" y="47"/>
                    <a:pt x="294" y="1"/>
                    <a:pt x="2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13"/>
            <p:cNvSpPr/>
            <p:nvPr/>
          </p:nvSpPr>
          <p:spPr>
            <a:xfrm>
              <a:off x="5006700" y="1876775"/>
              <a:ext cx="47850" cy="26400"/>
            </a:xfrm>
            <a:custGeom>
              <a:avLst/>
              <a:gdLst/>
              <a:ahLst/>
              <a:cxnLst/>
              <a:rect l="l" t="t" r="r" b="b"/>
              <a:pathLst>
                <a:path w="1914" h="1056" extrusionOk="0">
                  <a:moveTo>
                    <a:pt x="1686" y="1"/>
                  </a:moveTo>
                  <a:cubicBezTo>
                    <a:pt x="1661" y="1"/>
                    <a:pt x="1635" y="6"/>
                    <a:pt x="1610" y="16"/>
                  </a:cubicBezTo>
                  <a:lnTo>
                    <a:pt x="138" y="683"/>
                  </a:lnTo>
                  <a:cubicBezTo>
                    <a:pt x="49" y="732"/>
                    <a:pt x="0" y="850"/>
                    <a:pt x="49" y="938"/>
                  </a:cubicBezTo>
                  <a:cubicBezTo>
                    <a:pt x="79" y="1017"/>
                    <a:pt x="147" y="1056"/>
                    <a:pt x="226" y="1056"/>
                  </a:cubicBezTo>
                  <a:cubicBezTo>
                    <a:pt x="245" y="1056"/>
                    <a:pt x="275" y="1056"/>
                    <a:pt x="304" y="1036"/>
                  </a:cubicBezTo>
                  <a:lnTo>
                    <a:pt x="1767" y="369"/>
                  </a:lnTo>
                  <a:cubicBezTo>
                    <a:pt x="1865" y="330"/>
                    <a:pt x="1913" y="212"/>
                    <a:pt x="1865" y="114"/>
                  </a:cubicBezTo>
                  <a:cubicBezTo>
                    <a:pt x="1828" y="41"/>
                    <a:pt x="1759" y="1"/>
                    <a:pt x="1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13"/>
            <p:cNvSpPr/>
            <p:nvPr/>
          </p:nvSpPr>
          <p:spPr>
            <a:xfrm>
              <a:off x="5001775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1" y="0"/>
                  </a:moveTo>
                  <a:cubicBezTo>
                    <a:pt x="174" y="0"/>
                    <a:pt x="127" y="18"/>
                    <a:pt x="89" y="50"/>
                  </a:cubicBezTo>
                  <a:cubicBezTo>
                    <a:pt x="1" y="120"/>
                    <a:pt x="1" y="247"/>
                    <a:pt x="69" y="325"/>
                  </a:cubicBezTo>
                  <a:cubicBezTo>
                    <a:pt x="423" y="718"/>
                    <a:pt x="815" y="1081"/>
                    <a:pt x="1257" y="1385"/>
                  </a:cubicBezTo>
                  <a:cubicBezTo>
                    <a:pt x="1286" y="1415"/>
                    <a:pt x="1325" y="1424"/>
                    <a:pt x="1365" y="1424"/>
                  </a:cubicBezTo>
                  <a:cubicBezTo>
                    <a:pt x="1423" y="1424"/>
                    <a:pt x="1482" y="1395"/>
                    <a:pt x="152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88" y="443"/>
                    <a:pt x="364" y="61"/>
                  </a:cubicBezTo>
                  <a:cubicBezTo>
                    <a:pt x="323" y="20"/>
                    <a:pt x="272" y="0"/>
                    <a:pt x="2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13"/>
            <p:cNvSpPr/>
            <p:nvPr/>
          </p:nvSpPr>
          <p:spPr>
            <a:xfrm>
              <a:off x="4973825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3" y="0"/>
                  </a:moveTo>
                  <a:cubicBezTo>
                    <a:pt x="1286" y="0"/>
                    <a:pt x="1239" y="17"/>
                    <a:pt x="119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69" y="1296"/>
                  </a:cubicBezTo>
                  <a:cubicBezTo>
                    <a:pt x="108" y="1335"/>
                    <a:pt x="157" y="1364"/>
                    <a:pt x="216" y="1364"/>
                  </a:cubicBezTo>
                  <a:cubicBezTo>
                    <a:pt x="265" y="1364"/>
                    <a:pt x="304" y="1345"/>
                    <a:pt x="343" y="1316"/>
                  </a:cubicBezTo>
                  <a:lnTo>
                    <a:pt x="1453" y="344"/>
                  </a:lnTo>
                  <a:cubicBezTo>
                    <a:pt x="1541" y="265"/>
                    <a:pt x="1551" y="147"/>
                    <a:pt x="1472" y="69"/>
                  </a:cubicBezTo>
                  <a:cubicBezTo>
                    <a:pt x="1436" y="22"/>
                    <a:pt x="1385" y="0"/>
                    <a:pt x="13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13"/>
            <p:cNvSpPr/>
            <p:nvPr/>
          </p:nvSpPr>
          <p:spPr>
            <a:xfrm>
              <a:off x="4917875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6" y="0"/>
                  </a:moveTo>
                  <a:cubicBezTo>
                    <a:pt x="183" y="0"/>
                    <a:pt x="150" y="8"/>
                    <a:pt x="119" y="24"/>
                  </a:cubicBezTo>
                  <a:cubicBezTo>
                    <a:pt x="30" y="82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27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37"/>
                  </a:cubicBezTo>
                  <a:cubicBezTo>
                    <a:pt x="1316" y="1879"/>
                    <a:pt x="1355" y="1761"/>
                    <a:pt x="1296" y="1672"/>
                  </a:cubicBezTo>
                  <a:lnTo>
                    <a:pt x="383" y="102"/>
                  </a:lnTo>
                  <a:cubicBezTo>
                    <a:pt x="350" y="35"/>
                    <a:pt x="285" y="0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13"/>
            <p:cNvSpPr/>
            <p:nvPr/>
          </p:nvSpPr>
          <p:spPr>
            <a:xfrm>
              <a:off x="5030475" y="2001925"/>
              <a:ext cx="31925" cy="43550"/>
            </a:xfrm>
            <a:custGeom>
              <a:avLst/>
              <a:gdLst/>
              <a:ahLst/>
              <a:cxnLst/>
              <a:rect l="l" t="t" r="r" b="b"/>
              <a:pathLst>
                <a:path w="1277" h="1742" extrusionOk="0">
                  <a:moveTo>
                    <a:pt x="221" y="0"/>
                  </a:moveTo>
                  <a:cubicBezTo>
                    <a:pt x="189" y="0"/>
                    <a:pt x="157" y="8"/>
                    <a:pt x="129" y="24"/>
                  </a:cubicBezTo>
                  <a:cubicBezTo>
                    <a:pt x="31" y="83"/>
                    <a:pt x="1" y="201"/>
                    <a:pt x="60" y="289"/>
                  </a:cubicBezTo>
                  <a:lnTo>
                    <a:pt x="884" y="1653"/>
                  </a:lnTo>
                  <a:cubicBezTo>
                    <a:pt x="923" y="1712"/>
                    <a:pt x="982" y="1742"/>
                    <a:pt x="1051" y="1742"/>
                  </a:cubicBezTo>
                  <a:cubicBezTo>
                    <a:pt x="1090" y="1742"/>
                    <a:pt x="1119" y="1731"/>
                    <a:pt x="1149" y="1712"/>
                  </a:cubicBezTo>
                  <a:cubicBezTo>
                    <a:pt x="1247" y="1663"/>
                    <a:pt x="1276" y="1545"/>
                    <a:pt x="1218" y="1447"/>
                  </a:cubicBezTo>
                  <a:lnTo>
                    <a:pt x="393" y="93"/>
                  </a:lnTo>
                  <a:cubicBezTo>
                    <a:pt x="353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13"/>
            <p:cNvSpPr/>
            <p:nvPr/>
          </p:nvSpPr>
          <p:spPr>
            <a:xfrm>
              <a:off x="4977975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82" y="1"/>
                  </a:moveTo>
                  <a:cubicBezTo>
                    <a:pt x="1316" y="1"/>
                    <a:pt x="1248" y="35"/>
                    <a:pt x="1208" y="102"/>
                  </a:cubicBezTo>
                  <a:cubicBezTo>
                    <a:pt x="874" y="682"/>
                    <a:pt x="491" y="1251"/>
                    <a:pt x="70" y="1781"/>
                  </a:cubicBezTo>
                  <a:cubicBezTo>
                    <a:pt x="1" y="1859"/>
                    <a:pt x="20" y="1986"/>
                    <a:pt x="99" y="2045"/>
                  </a:cubicBezTo>
                  <a:cubicBezTo>
                    <a:pt x="138" y="2075"/>
                    <a:pt x="177" y="2095"/>
                    <a:pt x="227" y="2095"/>
                  </a:cubicBezTo>
                  <a:cubicBezTo>
                    <a:pt x="275" y="2095"/>
                    <a:pt x="334" y="2065"/>
                    <a:pt x="374" y="2016"/>
                  </a:cubicBezTo>
                  <a:cubicBezTo>
                    <a:pt x="805" y="1476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5" y="8"/>
                    <a:pt x="1414" y="1"/>
                    <a:pt x="1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13"/>
            <p:cNvSpPr/>
            <p:nvPr/>
          </p:nvSpPr>
          <p:spPr>
            <a:xfrm>
              <a:off x="4925250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34" y="2046"/>
                  </a:lnTo>
                  <a:cubicBezTo>
                    <a:pt x="864" y="2125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4"/>
                  </a:cubicBezTo>
                  <a:cubicBezTo>
                    <a:pt x="1187" y="2105"/>
                    <a:pt x="1237" y="1987"/>
                    <a:pt x="1187" y="1889"/>
                  </a:cubicBezTo>
                  <a:lnTo>
                    <a:pt x="393" y="114"/>
                  </a:lnTo>
                  <a:cubicBezTo>
                    <a:pt x="364" y="41"/>
                    <a:pt x="291" y="0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13"/>
            <p:cNvSpPr/>
            <p:nvPr/>
          </p:nvSpPr>
          <p:spPr>
            <a:xfrm>
              <a:off x="5011350" y="2089900"/>
              <a:ext cx="46400" cy="18875"/>
            </a:xfrm>
            <a:custGeom>
              <a:avLst/>
              <a:gdLst/>
              <a:ahLst/>
              <a:cxnLst/>
              <a:rect l="l" t="t" r="r" b="b"/>
              <a:pathLst>
                <a:path w="1856" h="755" extrusionOk="0">
                  <a:moveTo>
                    <a:pt x="1646" y="1"/>
                  </a:moveTo>
                  <a:cubicBezTo>
                    <a:pt x="1628" y="1"/>
                    <a:pt x="1609" y="3"/>
                    <a:pt x="1590" y="9"/>
                  </a:cubicBezTo>
                  <a:lnTo>
                    <a:pt x="167" y="371"/>
                  </a:lnTo>
                  <a:cubicBezTo>
                    <a:pt x="59" y="401"/>
                    <a:pt x="0" y="509"/>
                    <a:pt x="2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88" y="381"/>
                  </a:lnTo>
                  <a:cubicBezTo>
                    <a:pt x="1796" y="352"/>
                    <a:pt x="1855" y="254"/>
                    <a:pt x="1836" y="146"/>
                  </a:cubicBezTo>
                  <a:cubicBezTo>
                    <a:pt x="1811" y="57"/>
                    <a:pt x="1734" y="1"/>
                    <a:pt x="16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13"/>
            <p:cNvSpPr/>
            <p:nvPr/>
          </p:nvSpPr>
          <p:spPr>
            <a:xfrm>
              <a:off x="5024600" y="2136700"/>
              <a:ext cx="30925" cy="43225"/>
            </a:xfrm>
            <a:custGeom>
              <a:avLst/>
              <a:gdLst/>
              <a:ahLst/>
              <a:cxnLst/>
              <a:rect l="l" t="t" r="r" b="b"/>
              <a:pathLst>
                <a:path w="1237" h="1729" extrusionOk="0">
                  <a:moveTo>
                    <a:pt x="216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2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83" y="1698"/>
                    <a:pt x="952" y="1728"/>
                    <a:pt x="1021" y="1728"/>
                  </a:cubicBezTo>
                  <a:cubicBezTo>
                    <a:pt x="1051" y="1728"/>
                    <a:pt x="1090" y="1718"/>
                    <a:pt x="1119" y="1709"/>
                  </a:cubicBezTo>
                  <a:cubicBezTo>
                    <a:pt x="1208" y="1650"/>
                    <a:pt x="1237" y="1532"/>
                    <a:pt x="1188" y="1434"/>
                  </a:cubicBezTo>
                  <a:lnTo>
                    <a:pt x="471" y="246"/>
                  </a:lnTo>
                  <a:cubicBezTo>
                    <a:pt x="462" y="207"/>
                    <a:pt x="452" y="178"/>
                    <a:pt x="432" y="148"/>
                  </a:cubicBezTo>
                  <a:lnTo>
                    <a:pt x="364" y="69"/>
                  </a:lnTo>
                  <a:cubicBezTo>
                    <a:pt x="329" y="23"/>
                    <a:pt x="272" y="0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13"/>
            <p:cNvSpPr/>
            <p:nvPr/>
          </p:nvSpPr>
          <p:spPr>
            <a:xfrm>
              <a:off x="4947550" y="214332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20" y="1139"/>
                    <a:pt x="1" y="1257"/>
                    <a:pt x="60" y="1345"/>
                  </a:cubicBezTo>
                  <a:cubicBezTo>
                    <a:pt x="90" y="1404"/>
                    <a:pt x="158" y="1433"/>
                    <a:pt x="217" y="1433"/>
                  </a:cubicBezTo>
                  <a:cubicBezTo>
                    <a:pt x="256" y="1433"/>
                    <a:pt x="295" y="1424"/>
                    <a:pt x="325" y="1404"/>
                  </a:cubicBezTo>
                  <a:cubicBezTo>
                    <a:pt x="816" y="1100"/>
                    <a:pt x="1267" y="737"/>
                    <a:pt x="1669" y="334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13"/>
            <p:cNvSpPr/>
            <p:nvPr/>
          </p:nvSpPr>
          <p:spPr>
            <a:xfrm>
              <a:off x="4920575" y="2215375"/>
              <a:ext cx="57425" cy="13600"/>
            </a:xfrm>
            <a:custGeom>
              <a:avLst/>
              <a:gdLst/>
              <a:ahLst/>
              <a:cxnLst/>
              <a:rect l="l" t="t" r="r" b="b"/>
              <a:pathLst>
                <a:path w="2297" h="544" extrusionOk="0">
                  <a:moveTo>
                    <a:pt x="209" y="0"/>
                  </a:moveTo>
                  <a:cubicBezTo>
                    <a:pt x="116" y="0"/>
                    <a:pt x="37" y="65"/>
                    <a:pt x="20" y="161"/>
                  </a:cubicBezTo>
                  <a:cubicBezTo>
                    <a:pt x="0" y="269"/>
                    <a:pt x="79" y="367"/>
                    <a:pt x="187" y="387"/>
                  </a:cubicBezTo>
                  <a:cubicBezTo>
                    <a:pt x="815" y="485"/>
                    <a:pt x="1463" y="534"/>
                    <a:pt x="2100" y="544"/>
                  </a:cubicBezTo>
                  <a:cubicBezTo>
                    <a:pt x="2209" y="544"/>
                    <a:pt x="2297" y="455"/>
                    <a:pt x="2297" y="348"/>
                  </a:cubicBezTo>
                  <a:cubicBezTo>
                    <a:pt x="2297" y="239"/>
                    <a:pt x="2209" y="151"/>
                    <a:pt x="2100" y="151"/>
                  </a:cubicBezTo>
                  <a:cubicBezTo>
                    <a:pt x="1483" y="151"/>
                    <a:pt x="855" y="92"/>
                    <a:pt x="246" y="4"/>
                  </a:cubicBezTo>
                  <a:cubicBezTo>
                    <a:pt x="234" y="1"/>
                    <a:pt x="22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13"/>
            <p:cNvSpPr/>
            <p:nvPr/>
          </p:nvSpPr>
          <p:spPr>
            <a:xfrm>
              <a:off x="5000800" y="218222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1" y="1"/>
                  </a:moveTo>
                  <a:cubicBezTo>
                    <a:pt x="185" y="1"/>
                    <a:pt x="149" y="12"/>
                    <a:pt x="118" y="34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1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801"/>
                    <a:pt x="1355" y="1683"/>
                    <a:pt x="1296" y="1585"/>
                  </a:cubicBezTo>
                  <a:lnTo>
                    <a:pt x="472" y="241"/>
                  </a:lnTo>
                  <a:cubicBezTo>
                    <a:pt x="472" y="221"/>
                    <a:pt x="462" y="191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13"/>
            <p:cNvSpPr/>
            <p:nvPr/>
          </p:nvSpPr>
          <p:spPr>
            <a:xfrm>
              <a:off x="4923025" y="2250675"/>
              <a:ext cx="56450" cy="31300"/>
            </a:xfrm>
            <a:custGeom>
              <a:avLst/>
              <a:gdLst/>
              <a:ahLst/>
              <a:cxnLst/>
              <a:rect l="l" t="t" r="r" b="b"/>
              <a:pathLst>
                <a:path w="2258" h="1252" extrusionOk="0">
                  <a:moveTo>
                    <a:pt x="221" y="1"/>
                  </a:moveTo>
                  <a:cubicBezTo>
                    <a:pt x="158" y="1"/>
                    <a:pt x="96" y="29"/>
                    <a:pt x="59" y="83"/>
                  </a:cubicBezTo>
                  <a:cubicBezTo>
                    <a:pt x="1" y="172"/>
                    <a:pt x="20" y="299"/>
                    <a:pt x="109" y="358"/>
                  </a:cubicBezTo>
                  <a:cubicBezTo>
                    <a:pt x="687" y="751"/>
                    <a:pt x="1316" y="1045"/>
                    <a:pt x="1983" y="1241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202"/>
                    <a:pt x="2229" y="1114"/>
                  </a:cubicBezTo>
                  <a:cubicBezTo>
                    <a:pt x="2258" y="1016"/>
                    <a:pt x="2199" y="898"/>
                    <a:pt x="2091" y="868"/>
                  </a:cubicBezTo>
                  <a:cubicBezTo>
                    <a:pt x="1463" y="682"/>
                    <a:pt x="874" y="408"/>
                    <a:pt x="334" y="35"/>
                  </a:cubicBezTo>
                  <a:cubicBezTo>
                    <a:pt x="300" y="12"/>
                    <a:pt x="261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13"/>
            <p:cNvSpPr/>
            <p:nvPr/>
          </p:nvSpPr>
          <p:spPr>
            <a:xfrm>
              <a:off x="5004250" y="2244100"/>
              <a:ext cx="45150" cy="35650"/>
            </a:xfrm>
            <a:custGeom>
              <a:avLst/>
              <a:gdLst/>
              <a:ahLst/>
              <a:cxnLst/>
              <a:rect l="l" t="t" r="r" b="b"/>
              <a:pathLst>
                <a:path w="1806" h="1426" extrusionOk="0">
                  <a:moveTo>
                    <a:pt x="1584" y="1"/>
                  </a:moveTo>
                  <a:cubicBezTo>
                    <a:pt x="1544" y="1"/>
                    <a:pt x="1504" y="14"/>
                    <a:pt x="1472" y="42"/>
                  </a:cubicBezTo>
                  <a:lnTo>
                    <a:pt x="108" y="1072"/>
                  </a:lnTo>
                  <a:cubicBezTo>
                    <a:pt x="20" y="1142"/>
                    <a:pt x="0" y="1259"/>
                    <a:pt x="68" y="1347"/>
                  </a:cubicBezTo>
                  <a:cubicBezTo>
                    <a:pt x="108" y="1397"/>
                    <a:pt x="167" y="1426"/>
                    <a:pt x="225" y="1426"/>
                  </a:cubicBezTo>
                  <a:cubicBezTo>
                    <a:pt x="265" y="1426"/>
                    <a:pt x="304" y="1406"/>
                    <a:pt x="343" y="1386"/>
                  </a:cubicBezTo>
                  <a:lnTo>
                    <a:pt x="1708" y="346"/>
                  </a:lnTo>
                  <a:cubicBezTo>
                    <a:pt x="1786" y="287"/>
                    <a:pt x="1806" y="160"/>
                    <a:pt x="1737" y="82"/>
                  </a:cubicBezTo>
                  <a:cubicBezTo>
                    <a:pt x="1702" y="29"/>
                    <a:pt x="1643" y="1"/>
                    <a:pt x="15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2" name="Google Shape;1932;p13"/>
          <p:cNvSpPr/>
          <p:nvPr/>
        </p:nvSpPr>
        <p:spPr>
          <a:xfrm>
            <a:off x="665400" y="526800"/>
            <a:ext cx="8082300" cy="43857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3" name="Google Shape;1933;p13"/>
          <p:cNvSpPr/>
          <p:nvPr/>
        </p:nvSpPr>
        <p:spPr>
          <a:xfrm>
            <a:off x="527625" y="378175"/>
            <a:ext cx="8082300" cy="43857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4" name="Google Shape;1934;p13"/>
          <p:cNvSpPr/>
          <p:nvPr/>
        </p:nvSpPr>
        <p:spPr>
          <a:xfrm>
            <a:off x="527625" y="378175"/>
            <a:ext cx="8082300" cy="2925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5" name="Google Shape;1935;p13"/>
          <p:cNvSpPr/>
          <p:nvPr/>
        </p:nvSpPr>
        <p:spPr>
          <a:xfrm>
            <a:off x="745475" y="479675"/>
            <a:ext cx="108300" cy="1083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6" name="Google Shape;1936;p13"/>
          <p:cNvSpPr/>
          <p:nvPr/>
        </p:nvSpPr>
        <p:spPr>
          <a:xfrm>
            <a:off x="955250" y="479675"/>
            <a:ext cx="108300" cy="1083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7" name="Google Shape;1937;p13"/>
          <p:cNvSpPr/>
          <p:nvPr/>
        </p:nvSpPr>
        <p:spPr>
          <a:xfrm>
            <a:off x="1165025" y="479675"/>
            <a:ext cx="108300" cy="1083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8" name="Google Shape;1938;p13"/>
          <p:cNvSpPr txBox="1">
            <a:spLocks noGrp="1"/>
          </p:cNvSpPr>
          <p:nvPr>
            <p:ph type="title"/>
          </p:nvPr>
        </p:nvSpPr>
        <p:spPr>
          <a:xfrm>
            <a:off x="720000" y="749825"/>
            <a:ext cx="7704000" cy="572700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39" name="Google Shape;1939;p13"/>
          <p:cNvSpPr txBox="1">
            <a:spLocks noGrp="1"/>
          </p:cNvSpPr>
          <p:nvPr>
            <p:ph type="title" idx="2" hasCustomPrompt="1"/>
          </p:nvPr>
        </p:nvSpPr>
        <p:spPr>
          <a:xfrm>
            <a:off x="905675" y="1462000"/>
            <a:ext cx="948000" cy="7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>
                <a:highlight>
                  <a:schemeClr val="accent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40" name="Google Shape;1940;p13"/>
          <p:cNvSpPr txBox="1">
            <a:spLocks noGrp="1"/>
          </p:cNvSpPr>
          <p:nvPr>
            <p:ph type="subTitle" idx="1"/>
          </p:nvPr>
        </p:nvSpPr>
        <p:spPr>
          <a:xfrm>
            <a:off x="1924925" y="2076875"/>
            <a:ext cx="2389800" cy="8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41" name="Google Shape;1941;p13"/>
          <p:cNvSpPr txBox="1">
            <a:spLocks noGrp="1"/>
          </p:cNvSpPr>
          <p:nvPr>
            <p:ph type="subTitle" idx="3"/>
          </p:nvPr>
        </p:nvSpPr>
        <p:spPr>
          <a:xfrm>
            <a:off x="1924925" y="1589100"/>
            <a:ext cx="2389800" cy="524700"/>
          </a:xfrm>
          <a:prstGeom prst="rect">
            <a:avLst/>
          </a:prstGeom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000">
                <a:latin typeface="Bevan"/>
                <a:ea typeface="Bevan"/>
                <a:cs typeface="Bevan"/>
                <a:sym typeface="Bev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000">
                <a:latin typeface="Bevan"/>
                <a:ea typeface="Bevan"/>
                <a:cs typeface="Bevan"/>
                <a:sym typeface="Bev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000">
                <a:latin typeface="Bevan"/>
                <a:ea typeface="Bevan"/>
                <a:cs typeface="Bevan"/>
                <a:sym typeface="Bev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000">
                <a:latin typeface="Bevan"/>
                <a:ea typeface="Bevan"/>
                <a:cs typeface="Bevan"/>
                <a:sym typeface="Bev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000">
                <a:latin typeface="Bevan"/>
                <a:ea typeface="Bevan"/>
                <a:cs typeface="Bevan"/>
                <a:sym typeface="Bev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000">
                <a:latin typeface="Bevan"/>
                <a:ea typeface="Bevan"/>
                <a:cs typeface="Bevan"/>
                <a:sym typeface="Bev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000">
                <a:latin typeface="Bevan"/>
                <a:ea typeface="Bevan"/>
                <a:cs typeface="Bevan"/>
                <a:sym typeface="Bev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000">
                <a:latin typeface="Bevan"/>
                <a:ea typeface="Bevan"/>
                <a:cs typeface="Bevan"/>
                <a:sym typeface="Bev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000">
                <a:latin typeface="Bevan"/>
                <a:ea typeface="Bevan"/>
                <a:cs typeface="Bevan"/>
                <a:sym typeface="Bevan"/>
              </a:defRPr>
            </a:lvl9pPr>
          </a:lstStyle>
          <a:p>
            <a:endParaRPr/>
          </a:p>
        </p:txBody>
      </p:sp>
      <p:sp>
        <p:nvSpPr>
          <p:cNvPr id="1942" name="Google Shape;1942;p13"/>
          <p:cNvSpPr txBox="1">
            <a:spLocks noGrp="1"/>
          </p:cNvSpPr>
          <p:nvPr>
            <p:ph type="title" idx="4" hasCustomPrompt="1"/>
          </p:nvPr>
        </p:nvSpPr>
        <p:spPr>
          <a:xfrm>
            <a:off x="4829300" y="1462000"/>
            <a:ext cx="948000" cy="7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>
                <a:highlight>
                  <a:schemeClr val="accent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43" name="Google Shape;1943;p13"/>
          <p:cNvSpPr txBox="1">
            <a:spLocks noGrp="1"/>
          </p:cNvSpPr>
          <p:nvPr>
            <p:ph type="subTitle" idx="5"/>
          </p:nvPr>
        </p:nvSpPr>
        <p:spPr>
          <a:xfrm>
            <a:off x="5848525" y="2076875"/>
            <a:ext cx="2389800" cy="8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44" name="Google Shape;1944;p13"/>
          <p:cNvSpPr txBox="1">
            <a:spLocks noGrp="1"/>
          </p:cNvSpPr>
          <p:nvPr>
            <p:ph type="subTitle" idx="6"/>
          </p:nvPr>
        </p:nvSpPr>
        <p:spPr>
          <a:xfrm>
            <a:off x="5848525" y="1589100"/>
            <a:ext cx="2389800" cy="524700"/>
          </a:xfrm>
          <a:prstGeom prst="rect">
            <a:avLst/>
          </a:prstGeom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000">
                <a:latin typeface="Bevan"/>
                <a:ea typeface="Bevan"/>
                <a:cs typeface="Bevan"/>
                <a:sym typeface="Bev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000">
                <a:latin typeface="Bevan"/>
                <a:ea typeface="Bevan"/>
                <a:cs typeface="Bevan"/>
                <a:sym typeface="Bev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000">
                <a:latin typeface="Bevan"/>
                <a:ea typeface="Bevan"/>
                <a:cs typeface="Bevan"/>
                <a:sym typeface="Bev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000">
                <a:latin typeface="Bevan"/>
                <a:ea typeface="Bevan"/>
                <a:cs typeface="Bevan"/>
                <a:sym typeface="Bev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000">
                <a:latin typeface="Bevan"/>
                <a:ea typeface="Bevan"/>
                <a:cs typeface="Bevan"/>
                <a:sym typeface="Bev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000">
                <a:latin typeface="Bevan"/>
                <a:ea typeface="Bevan"/>
                <a:cs typeface="Bevan"/>
                <a:sym typeface="Bev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000">
                <a:latin typeface="Bevan"/>
                <a:ea typeface="Bevan"/>
                <a:cs typeface="Bevan"/>
                <a:sym typeface="Bev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000">
                <a:latin typeface="Bevan"/>
                <a:ea typeface="Bevan"/>
                <a:cs typeface="Bevan"/>
                <a:sym typeface="Bev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000">
                <a:latin typeface="Bevan"/>
                <a:ea typeface="Bevan"/>
                <a:cs typeface="Bevan"/>
                <a:sym typeface="Bevan"/>
              </a:defRPr>
            </a:lvl9pPr>
          </a:lstStyle>
          <a:p>
            <a:endParaRPr/>
          </a:p>
        </p:txBody>
      </p:sp>
      <p:sp>
        <p:nvSpPr>
          <p:cNvPr id="1945" name="Google Shape;1945;p13"/>
          <p:cNvSpPr txBox="1">
            <a:spLocks noGrp="1"/>
          </p:cNvSpPr>
          <p:nvPr>
            <p:ph type="title" idx="7" hasCustomPrompt="1"/>
          </p:nvPr>
        </p:nvSpPr>
        <p:spPr>
          <a:xfrm>
            <a:off x="905675" y="3039950"/>
            <a:ext cx="948000" cy="7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>
                <a:highlight>
                  <a:schemeClr val="accent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46" name="Google Shape;1946;p13"/>
          <p:cNvSpPr txBox="1">
            <a:spLocks noGrp="1"/>
          </p:cNvSpPr>
          <p:nvPr>
            <p:ph type="subTitle" idx="8"/>
          </p:nvPr>
        </p:nvSpPr>
        <p:spPr>
          <a:xfrm>
            <a:off x="1924925" y="3654875"/>
            <a:ext cx="2389800" cy="8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47" name="Google Shape;1947;p13"/>
          <p:cNvSpPr txBox="1">
            <a:spLocks noGrp="1"/>
          </p:cNvSpPr>
          <p:nvPr>
            <p:ph type="subTitle" idx="9"/>
          </p:nvPr>
        </p:nvSpPr>
        <p:spPr>
          <a:xfrm>
            <a:off x="1924925" y="3167100"/>
            <a:ext cx="2389800" cy="524700"/>
          </a:xfrm>
          <a:prstGeom prst="rect">
            <a:avLst/>
          </a:prstGeom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000">
                <a:latin typeface="Bevan"/>
                <a:ea typeface="Bevan"/>
                <a:cs typeface="Bevan"/>
                <a:sym typeface="Bev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000">
                <a:latin typeface="Bevan"/>
                <a:ea typeface="Bevan"/>
                <a:cs typeface="Bevan"/>
                <a:sym typeface="Bev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000">
                <a:latin typeface="Bevan"/>
                <a:ea typeface="Bevan"/>
                <a:cs typeface="Bevan"/>
                <a:sym typeface="Bev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000">
                <a:latin typeface="Bevan"/>
                <a:ea typeface="Bevan"/>
                <a:cs typeface="Bevan"/>
                <a:sym typeface="Bev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000">
                <a:latin typeface="Bevan"/>
                <a:ea typeface="Bevan"/>
                <a:cs typeface="Bevan"/>
                <a:sym typeface="Bev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000">
                <a:latin typeface="Bevan"/>
                <a:ea typeface="Bevan"/>
                <a:cs typeface="Bevan"/>
                <a:sym typeface="Bev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000">
                <a:latin typeface="Bevan"/>
                <a:ea typeface="Bevan"/>
                <a:cs typeface="Bevan"/>
                <a:sym typeface="Bev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000">
                <a:latin typeface="Bevan"/>
                <a:ea typeface="Bevan"/>
                <a:cs typeface="Bevan"/>
                <a:sym typeface="Bev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000">
                <a:latin typeface="Bevan"/>
                <a:ea typeface="Bevan"/>
                <a:cs typeface="Bevan"/>
                <a:sym typeface="Bevan"/>
              </a:defRPr>
            </a:lvl9pPr>
          </a:lstStyle>
          <a:p>
            <a:endParaRPr/>
          </a:p>
        </p:txBody>
      </p:sp>
      <p:sp>
        <p:nvSpPr>
          <p:cNvPr id="1948" name="Google Shape;1948;p13"/>
          <p:cNvSpPr txBox="1">
            <a:spLocks noGrp="1"/>
          </p:cNvSpPr>
          <p:nvPr>
            <p:ph type="title" idx="13" hasCustomPrompt="1"/>
          </p:nvPr>
        </p:nvSpPr>
        <p:spPr>
          <a:xfrm>
            <a:off x="4829300" y="3039950"/>
            <a:ext cx="948000" cy="7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>
                <a:highlight>
                  <a:schemeClr val="accent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49" name="Google Shape;1949;p13"/>
          <p:cNvSpPr txBox="1">
            <a:spLocks noGrp="1"/>
          </p:cNvSpPr>
          <p:nvPr>
            <p:ph type="subTitle" idx="14"/>
          </p:nvPr>
        </p:nvSpPr>
        <p:spPr>
          <a:xfrm>
            <a:off x="5848525" y="3654875"/>
            <a:ext cx="2389800" cy="8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50" name="Google Shape;1950;p13"/>
          <p:cNvSpPr txBox="1">
            <a:spLocks noGrp="1"/>
          </p:cNvSpPr>
          <p:nvPr>
            <p:ph type="subTitle" idx="15"/>
          </p:nvPr>
        </p:nvSpPr>
        <p:spPr>
          <a:xfrm>
            <a:off x="5848525" y="3167100"/>
            <a:ext cx="2389800" cy="524700"/>
          </a:xfrm>
          <a:prstGeom prst="rect">
            <a:avLst/>
          </a:prstGeom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000">
                <a:latin typeface="Bevan"/>
                <a:ea typeface="Bevan"/>
                <a:cs typeface="Bevan"/>
                <a:sym typeface="Bev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000">
                <a:latin typeface="Bevan"/>
                <a:ea typeface="Bevan"/>
                <a:cs typeface="Bevan"/>
                <a:sym typeface="Bev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000">
                <a:latin typeface="Bevan"/>
                <a:ea typeface="Bevan"/>
                <a:cs typeface="Bevan"/>
                <a:sym typeface="Bev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000">
                <a:latin typeface="Bevan"/>
                <a:ea typeface="Bevan"/>
                <a:cs typeface="Bevan"/>
                <a:sym typeface="Bev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000">
                <a:latin typeface="Bevan"/>
                <a:ea typeface="Bevan"/>
                <a:cs typeface="Bevan"/>
                <a:sym typeface="Bev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000">
                <a:latin typeface="Bevan"/>
                <a:ea typeface="Bevan"/>
                <a:cs typeface="Bevan"/>
                <a:sym typeface="Bev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000">
                <a:latin typeface="Bevan"/>
                <a:ea typeface="Bevan"/>
                <a:cs typeface="Bevan"/>
                <a:sym typeface="Bev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000">
                <a:latin typeface="Bevan"/>
                <a:ea typeface="Bevan"/>
                <a:cs typeface="Bevan"/>
                <a:sym typeface="Bev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000">
                <a:latin typeface="Bevan"/>
                <a:ea typeface="Bevan"/>
                <a:cs typeface="Bevan"/>
                <a:sym typeface="Bev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AND_TWO_COLUMNS_1">
    <p:bg>
      <p:bgPr>
        <a:solidFill>
          <a:schemeClr val="lt2"/>
        </a:solidFill>
        <a:effectLst/>
      </p:bgPr>
    </p:bg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2" name="Google Shape;1952;p14"/>
          <p:cNvGrpSpPr/>
          <p:nvPr/>
        </p:nvGrpSpPr>
        <p:grpSpPr>
          <a:xfrm>
            <a:off x="0" y="-24225"/>
            <a:ext cx="9193750" cy="5257725"/>
            <a:chOff x="0" y="-24225"/>
            <a:chExt cx="9193750" cy="5257725"/>
          </a:xfrm>
        </p:grpSpPr>
        <p:sp>
          <p:nvSpPr>
            <p:cNvPr id="1953" name="Google Shape;1953;p14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54" name="Google Shape;1954;p14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55" name="Google Shape;1955;p14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56" name="Google Shape;1956;p14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57" name="Google Shape;1957;p14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58" name="Google Shape;1958;p14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59" name="Google Shape;1959;p14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60" name="Google Shape;1960;p14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61" name="Google Shape;1961;p14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62" name="Google Shape;1962;p14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63" name="Google Shape;1963;p14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64" name="Google Shape;1964;p14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65" name="Google Shape;1965;p14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66" name="Google Shape;1966;p14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67" name="Google Shape;1967;p14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68" name="Google Shape;1968;p14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69" name="Google Shape;1969;p14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70" name="Google Shape;1970;p14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71" name="Google Shape;1971;p14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72" name="Google Shape;1972;p14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73" name="Google Shape;1973;p14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74" name="Google Shape;1974;p14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75" name="Google Shape;1975;p14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76" name="Google Shape;1976;p14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77" name="Google Shape;1977;p14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78" name="Google Shape;1978;p14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979" name="Google Shape;1979;p14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1980" name="Google Shape;1980;p14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1981" name="Google Shape;1981;p14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2" name="Google Shape;1982;p14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3" name="Google Shape;1983;p14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4" name="Google Shape;1984;p14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5" name="Google Shape;1985;p14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6" name="Google Shape;1986;p14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7" name="Google Shape;1987;p14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8" name="Google Shape;1988;p14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9" name="Google Shape;1989;p14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0" name="Google Shape;1990;p14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1" name="Google Shape;1991;p14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2" name="Google Shape;1992;p14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3" name="Google Shape;1993;p14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4" name="Google Shape;1994;p14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5" name="Google Shape;1995;p14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6" name="Google Shape;1996;p14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7" name="Google Shape;1997;p14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8" name="Google Shape;1998;p14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9" name="Google Shape;1999;p14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0" name="Google Shape;2000;p14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1" name="Google Shape;2001;p14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2" name="Google Shape;2002;p14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3" name="Google Shape;2003;p14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4" name="Google Shape;2004;p14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5" name="Google Shape;2005;p14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6" name="Google Shape;2006;p14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7" name="Google Shape;2007;p14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008" name="Google Shape;2008;p14"/>
          <p:cNvGrpSpPr/>
          <p:nvPr/>
        </p:nvGrpSpPr>
        <p:grpSpPr>
          <a:xfrm>
            <a:off x="7815674" y="-312310"/>
            <a:ext cx="1885503" cy="1784291"/>
            <a:chOff x="2334550" y="3821100"/>
            <a:chExt cx="1037815" cy="982106"/>
          </a:xfrm>
        </p:grpSpPr>
        <p:sp>
          <p:nvSpPr>
            <p:cNvPr id="2009" name="Google Shape;2009;p14"/>
            <p:cNvSpPr/>
            <p:nvPr/>
          </p:nvSpPr>
          <p:spPr>
            <a:xfrm>
              <a:off x="2430078" y="3825728"/>
              <a:ext cx="936830" cy="936864"/>
            </a:xfrm>
            <a:custGeom>
              <a:avLst/>
              <a:gdLst/>
              <a:ahLst/>
              <a:cxnLst/>
              <a:rect l="l" t="t" r="r" b="b"/>
              <a:pathLst>
                <a:path w="13563" h="13563" extrusionOk="0">
                  <a:moveTo>
                    <a:pt x="8764" y="0"/>
                  </a:moveTo>
                  <a:lnTo>
                    <a:pt x="6331" y="5624"/>
                  </a:lnTo>
                  <a:lnTo>
                    <a:pt x="707" y="3190"/>
                  </a:lnTo>
                  <a:lnTo>
                    <a:pt x="1" y="4809"/>
                  </a:lnTo>
                  <a:lnTo>
                    <a:pt x="5624" y="7242"/>
                  </a:lnTo>
                  <a:lnTo>
                    <a:pt x="3191" y="12866"/>
                  </a:lnTo>
                  <a:lnTo>
                    <a:pt x="4809" y="13562"/>
                  </a:lnTo>
                  <a:lnTo>
                    <a:pt x="7243" y="7940"/>
                  </a:lnTo>
                  <a:lnTo>
                    <a:pt x="12866" y="10383"/>
                  </a:lnTo>
                  <a:lnTo>
                    <a:pt x="13563" y="8764"/>
                  </a:lnTo>
                  <a:lnTo>
                    <a:pt x="7940" y="6330"/>
                  </a:lnTo>
                  <a:lnTo>
                    <a:pt x="10383" y="707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14"/>
            <p:cNvSpPr/>
            <p:nvPr/>
          </p:nvSpPr>
          <p:spPr>
            <a:xfrm>
              <a:off x="2424691" y="3821100"/>
              <a:ext cx="947675" cy="946880"/>
            </a:xfrm>
            <a:custGeom>
              <a:avLst/>
              <a:gdLst/>
              <a:ahLst/>
              <a:cxnLst/>
              <a:rect l="l" t="t" r="r" b="b"/>
              <a:pathLst>
                <a:path w="13720" h="13708" extrusionOk="0">
                  <a:moveTo>
                    <a:pt x="8871" y="166"/>
                  </a:moveTo>
                  <a:lnTo>
                    <a:pt x="10363" y="804"/>
                  </a:lnTo>
                  <a:lnTo>
                    <a:pt x="7959" y="6367"/>
                  </a:lnTo>
                  <a:cubicBezTo>
                    <a:pt x="7949" y="6387"/>
                    <a:pt x="7949" y="6397"/>
                    <a:pt x="7959" y="6417"/>
                  </a:cubicBezTo>
                  <a:cubicBezTo>
                    <a:pt x="7969" y="6437"/>
                    <a:pt x="7979" y="6446"/>
                    <a:pt x="7998" y="6456"/>
                  </a:cubicBezTo>
                  <a:lnTo>
                    <a:pt x="13553" y="8860"/>
                  </a:lnTo>
                  <a:lnTo>
                    <a:pt x="12905" y="10352"/>
                  </a:lnTo>
                  <a:lnTo>
                    <a:pt x="7351" y="7948"/>
                  </a:lnTo>
                  <a:cubicBezTo>
                    <a:pt x="7340" y="7942"/>
                    <a:pt x="7330" y="7940"/>
                    <a:pt x="7320" y="7940"/>
                  </a:cubicBezTo>
                  <a:cubicBezTo>
                    <a:pt x="7292" y="7940"/>
                    <a:pt x="7267" y="7958"/>
                    <a:pt x="7253" y="7987"/>
                  </a:cubicBezTo>
                  <a:lnTo>
                    <a:pt x="4848" y="13541"/>
                  </a:lnTo>
                  <a:lnTo>
                    <a:pt x="3356" y="12894"/>
                  </a:lnTo>
                  <a:lnTo>
                    <a:pt x="5770" y="7339"/>
                  </a:lnTo>
                  <a:cubicBezTo>
                    <a:pt x="5770" y="7320"/>
                    <a:pt x="5781" y="7300"/>
                    <a:pt x="5770" y="7280"/>
                  </a:cubicBezTo>
                  <a:cubicBezTo>
                    <a:pt x="5761" y="7270"/>
                    <a:pt x="5751" y="7251"/>
                    <a:pt x="5731" y="7251"/>
                  </a:cubicBezTo>
                  <a:lnTo>
                    <a:pt x="177" y="4837"/>
                  </a:lnTo>
                  <a:lnTo>
                    <a:pt x="815" y="3345"/>
                  </a:lnTo>
                  <a:lnTo>
                    <a:pt x="6379" y="5759"/>
                  </a:lnTo>
                  <a:cubicBezTo>
                    <a:pt x="6386" y="5761"/>
                    <a:pt x="6394" y="5763"/>
                    <a:pt x="6403" y="5763"/>
                  </a:cubicBezTo>
                  <a:cubicBezTo>
                    <a:pt x="6430" y="5763"/>
                    <a:pt x="6460" y="5750"/>
                    <a:pt x="6468" y="5720"/>
                  </a:cubicBezTo>
                  <a:lnTo>
                    <a:pt x="8871" y="166"/>
                  </a:lnTo>
                  <a:close/>
                  <a:moveTo>
                    <a:pt x="8839" y="1"/>
                  </a:moveTo>
                  <a:cubicBezTo>
                    <a:pt x="8812" y="1"/>
                    <a:pt x="8787" y="17"/>
                    <a:pt x="8773" y="38"/>
                  </a:cubicBezTo>
                  <a:lnTo>
                    <a:pt x="6369" y="5602"/>
                  </a:lnTo>
                  <a:lnTo>
                    <a:pt x="815" y="3198"/>
                  </a:lnTo>
                  <a:cubicBezTo>
                    <a:pt x="796" y="3188"/>
                    <a:pt x="776" y="3188"/>
                    <a:pt x="756" y="3188"/>
                  </a:cubicBezTo>
                  <a:cubicBezTo>
                    <a:pt x="737" y="3198"/>
                    <a:pt x="727" y="3208"/>
                    <a:pt x="717" y="3227"/>
                  </a:cubicBezTo>
                  <a:lnTo>
                    <a:pt x="20" y="4847"/>
                  </a:lnTo>
                  <a:cubicBezTo>
                    <a:pt x="0" y="4886"/>
                    <a:pt x="20" y="4925"/>
                    <a:pt x="50" y="4945"/>
                  </a:cubicBezTo>
                  <a:lnTo>
                    <a:pt x="5613" y="7349"/>
                  </a:lnTo>
                  <a:lnTo>
                    <a:pt x="3210" y="12903"/>
                  </a:lnTo>
                  <a:cubicBezTo>
                    <a:pt x="3190" y="12942"/>
                    <a:pt x="3210" y="12981"/>
                    <a:pt x="3239" y="13001"/>
                  </a:cubicBezTo>
                  <a:lnTo>
                    <a:pt x="4858" y="13698"/>
                  </a:lnTo>
                  <a:cubicBezTo>
                    <a:pt x="4868" y="13698"/>
                    <a:pt x="4878" y="13708"/>
                    <a:pt x="4887" y="13708"/>
                  </a:cubicBezTo>
                  <a:cubicBezTo>
                    <a:pt x="4897" y="13708"/>
                    <a:pt x="4907" y="13698"/>
                    <a:pt x="4917" y="13698"/>
                  </a:cubicBezTo>
                  <a:cubicBezTo>
                    <a:pt x="4927" y="13688"/>
                    <a:pt x="4946" y="13679"/>
                    <a:pt x="4946" y="13659"/>
                  </a:cubicBezTo>
                  <a:lnTo>
                    <a:pt x="7360" y="8105"/>
                  </a:lnTo>
                  <a:lnTo>
                    <a:pt x="12914" y="10509"/>
                  </a:lnTo>
                  <a:cubicBezTo>
                    <a:pt x="12924" y="10514"/>
                    <a:pt x="12934" y="10516"/>
                    <a:pt x="12944" y="10516"/>
                  </a:cubicBezTo>
                  <a:cubicBezTo>
                    <a:pt x="12954" y="10516"/>
                    <a:pt x="12963" y="10514"/>
                    <a:pt x="12973" y="10509"/>
                  </a:cubicBezTo>
                  <a:cubicBezTo>
                    <a:pt x="12983" y="10509"/>
                    <a:pt x="13003" y="10489"/>
                    <a:pt x="13013" y="10469"/>
                  </a:cubicBezTo>
                  <a:lnTo>
                    <a:pt x="13710" y="8860"/>
                  </a:lnTo>
                  <a:cubicBezTo>
                    <a:pt x="13719" y="8821"/>
                    <a:pt x="13710" y="8781"/>
                    <a:pt x="13670" y="8762"/>
                  </a:cubicBezTo>
                  <a:lnTo>
                    <a:pt x="8116" y="6358"/>
                  </a:lnTo>
                  <a:lnTo>
                    <a:pt x="10520" y="804"/>
                  </a:lnTo>
                  <a:cubicBezTo>
                    <a:pt x="10530" y="784"/>
                    <a:pt x="10530" y="765"/>
                    <a:pt x="10520" y="745"/>
                  </a:cubicBezTo>
                  <a:cubicBezTo>
                    <a:pt x="10520" y="725"/>
                    <a:pt x="10500" y="715"/>
                    <a:pt x="10481" y="706"/>
                  </a:cubicBezTo>
                  <a:lnTo>
                    <a:pt x="8871" y="9"/>
                  </a:lnTo>
                  <a:cubicBezTo>
                    <a:pt x="8860" y="3"/>
                    <a:pt x="8850" y="1"/>
                    <a:pt x="88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14"/>
            <p:cNvSpPr/>
            <p:nvPr/>
          </p:nvSpPr>
          <p:spPr>
            <a:xfrm>
              <a:off x="2340007" y="4046075"/>
              <a:ext cx="478603" cy="752434"/>
            </a:xfrm>
            <a:custGeom>
              <a:avLst/>
              <a:gdLst/>
              <a:ahLst/>
              <a:cxnLst/>
              <a:rect l="l" t="t" r="r" b="b"/>
              <a:pathLst>
                <a:path w="6929" h="10893" extrusionOk="0">
                  <a:moveTo>
                    <a:pt x="2011" y="0"/>
                  </a:moveTo>
                  <a:lnTo>
                    <a:pt x="707" y="520"/>
                  </a:lnTo>
                  <a:lnTo>
                    <a:pt x="0" y="2139"/>
                  </a:lnTo>
                  <a:lnTo>
                    <a:pt x="5623" y="4573"/>
                  </a:lnTo>
                  <a:lnTo>
                    <a:pt x="3189" y="10195"/>
                  </a:lnTo>
                  <a:lnTo>
                    <a:pt x="4809" y="10893"/>
                  </a:lnTo>
                  <a:lnTo>
                    <a:pt x="6113" y="10372"/>
                  </a:lnTo>
                  <a:lnTo>
                    <a:pt x="4495" y="9676"/>
                  </a:lnTo>
                  <a:lnTo>
                    <a:pt x="6928" y="4052"/>
                  </a:lnTo>
                  <a:lnTo>
                    <a:pt x="1305" y="161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14"/>
            <p:cNvSpPr/>
            <p:nvPr/>
          </p:nvSpPr>
          <p:spPr>
            <a:xfrm>
              <a:off x="2334550" y="4041033"/>
              <a:ext cx="489448" cy="762174"/>
            </a:xfrm>
            <a:custGeom>
              <a:avLst/>
              <a:gdLst/>
              <a:ahLst/>
              <a:cxnLst/>
              <a:rect l="l" t="t" r="r" b="b"/>
              <a:pathLst>
                <a:path w="7086" h="11034" extrusionOk="0">
                  <a:moveTo>
                    <a:pt x="1953" y="200"/>
                  </a:moveTo>
                  <a:lnTo>
                    <a:pt x="1325" y="1663"/>
                  </a:lnTo>
                  <a:cubicBezTo>
                    <a:pt x="1305" y="1702"/>
                    <a:pt x="1325" y="1741"/>
                    <a:pt x="1355" y="1761"/>
                  </a:cubicBezTo>
                  <a:lnTo>
                    <a:pt x="6918" y="4165"/>
                  </a:lnTo>
                  <a:lnTo>
                    <a:pt x="4515" y="9719"/>
                  </a:lnTo>
                  <a:cubicBezTo>
                    <a:pt x="4495" y="9758"/>
                    <a:pt x="4515" y="9797"/>
                    <a:pt x="4544" y="9817"/>
                  </a:cubicBezTo>
                  <a:lnTo>
                    <a:pt x="6006" y="10445"/>
                  </a:lnTo>
                  <a:lnTo>
                    <a:pt x="4888" y="10887"/>
                  </a:lnTo>
                  <a:lnTo>
                    <a:pt x="3366" y="10229"/>
                  </a:lnTo>
                  <a:lnTo>
                    <a:pt x="5771" y="4675"/>
                  </a:lnTo>
                  <a:cubicBezTo>
                    <a:pt x="5780" y="4655"/>
                    <a:pt x="5780" y="4636"/>
                    <a:pt x="5771" y="4616"/>
                  </a:cubicBezTo>
                  <a:cubicBezTo>
                    <a:pt x="5761" y="4597"/>
                    <a:pt x="5751" y="4587"/>
                    <a:pt x="5731" y="4577"/>
                  </a:cubicBezTo>
                  <a:lnTo>
                    <a:pt x="177" y="2173"/>
                  </a:lnTo>
                  <a:lnTo>
                    <a:pt x="834" y="642"/>
                  </a:lnTo>
                  <a:lnTo>
                    <a:pt x="1953" y="200"/>
                  </a:lnTo>
                  <a:close/>
                  <a:moveTo>
                    <a:pt x="2085" y="0"/>
                  </a:moveTo>
                  <a:cubicBezTo>
                    <a:pt x="2077" y="0"/>
                    <a:pt x="2069" y="1"/>
                    <a:pt x="2061" y="4"/>
                  </a:cubicBezTo>
                  <a:lnTo>
                    <a:pt x="756" y="524"/>
                  </a:lnTo>
                  <a:cubicBezTo>
                    <a:pt x="736" y="534"/>
                    <a:pt x="727" y="544"/>
                    <a:pt x="717" y="564"/>
                  </a:cubicBezTo>
                  <a:lnTo>
                    <a:pt x="20" y="2182"/>
                  </a:lnTo>
                  <a:cubicBezTo>
                    <a:pt x="1" y="2212"/>
                    <a:pt x="20" y="2261"/>
                    <a:pt x="59" y="2271"/>
                  </a:cubicBezTo>
                  <a:lnTo>
                    <a:pt x="5614" y="4675"/>
                  </a:lnTo>
                  <a:lnTo>
                    <a:pt x="3209" y="10239"/>
                  </a:lnTo>
                  <a:cubicBezTo>
                    <a:pt x="3200" y="10249"/>
                    <a:pt x="3200" y="10268"/>
                    <a:pt x="3209" y="10288"/>
                  </a:cubicBezTo>
                  <a:cubicBezTo>
                    <a:pt x="3209" y="10308"/>
                    <a:pt x="3229" y="10318"/>
                    <a:pt x="3239" y="10327"/>
                  </a:cubicBezTo>
                  <a:lnTo>
                    <a:pt x="4858" y="11024"/>
                  </a:lnTo>
                  <a:cubicBezTo>
                    <a:pt x="4868" y="11034"/>
                    <a:pt x="4877" y="11034"/>
                    <a:pt x="4888" y="11034"/>
                  </a:cubicBezTo>
                  <a:lnTo>
                    <a:pt x="4917" y="11034"/>
                  </a:lnTo>
                  <a:lnTo>
                    <a:pt x="6222" y="10514"/>
                  </a:lnTo>
                  <a:cubicBezTo>
                    <a:pt x="6242" y="10504"/>
                    <a:pt x="6261" y="10475"/>
                    <a:pt x="6261" y="10445"/>
                  </a:cubicBezTo>
                  <a:cubicBezTo>
                    <a:pt x="6261" y="10426"/>
                    <a:pt x="6242" y="10396"/>
                    <a:pt x="6222" y="10386"/>
                  </a:cubicBezTo>
                  <a:lnTo>
                    <a:pt x="4661" y="9710"/>
                  </a:lnTo>
                  <a:lnTo>
                    <a:pt x="7075" y="4155"/>
                  </a:lnTo>
                  <a:cubicBezTo>
                    <a:pt x="7075" y="4136"/>
                    <a:pt x="7086" y="4116"/>
                    <a:pt x="7075" y="4096"/>
                  </a:cubicBezTo>
                  <a:cubicBezTo>
                    <a:pt x="7066" y="4086"/>
                    <a:pt x="7056" y="4067"/>
                    <a:pt x="7036" y="4067"/>
                  </a:cubicBezTo>
                  <a:lnTo>
                    <a:pt x="1482" y="1653"/>
                  </a:lnTo>
                  <a:lnTo>
                    <a:pt x="2149" y="102"/>
                  </a:lnTo>
                  <a:cubicBezTo>
                    <a:pt x="2159" y="73"/>
                    <a:pt x="2159" y="43"/>
                    <a:pt x="2140" y="24"/>
                  </a:cubicBezTo>
                  <a:cubicBezTo>
                    <a:pt x="2125" y="9"/>
                    <a:pt x="2106" y="0"/>
                    <a:pt x="208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14"/>
            <p:cNvSpPr/>
            <p:nvPr/>
          </p:nvSpPr>
          <p:spPr>
            <a:xfrm>
              <a:off x="2804248" y="3825728"/>
              <a:ext cx="231255" cy="388478"/>
            </a:xfrm>
            <a:custGeom>
              <a:avLst/>
              <a:gdLst/>
              <a:ahLst/>
              <a:cxnLst/>
              <a:rect l="l" t="t" r="r" b="b"/>
              <a:pathLst>
                <a:path w="3348" h="5624" extrusionOk="0">
                  <a:moveTo>
                    <a:pt x="3347" y="0"/>
                  </a:moveTo>
                  <a:lnTo>
                    <a:pt x="2042" y="521"/>
                  </a:lnTo>
                  <a:lnTo>
                    <a:pt x="1" y="5231"/>
                  </a:lnTo>
                  <a:lnTo>
                    <a:pt x="914" y="5624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14"/>
            <p:cNvSpPr/>
            <p:nvPr/>
          </p:nvSpPr>
          <p:spPr>
            <a:xfrm>
              <a:off x="2799551" y="3821238"/>
              <a:ext cx="240649" cy="397734"/>
            </a:xfrm>
            <a:custGeom>
              <a:avLst/>
              <a:gdLst/>
              <a:ahLst/>
              <a:cxnLst/>
              <a:rect l="l" t="t" r="r" b="b"/>
              <a:pathLst>
                <a:path w="3484" h="5758" extrusionOk="0">
                  <a:moveTo>
                    <a:pt x="3278" y="193"/>
                  </a:moveTo>
                  <a:lnTo>
                    <a:pt x="942" y="5600"/>
                  </a:lnTo>
                  <a:lnTo>
                    <a:pt x="157" y="5257"/>
                  </a:lnTo>
                  <a:lnTo>
                    <a:pt x="2159" y="635"/>
                  </a:lnTo>
                  <a:lnTo>
                    <a:pt x="3278" y="193"/>
                  </a:lnTo>
                  <a:close/>
                  <a:moveTo>
                    <a:pt x="3421" y="0"/>
                  </a:moveTo>
                  <a:cubicBezTo>
                    <a:pt x="3410" y="0"/>
                    <a:pt x="3398" y="3"/>
                    <a:pt x="3386" y="7"/>
                  </a:cubicBezTo>
                  <a:lnTo>
                    <a:pt x="2081" y="517"/>
                  </a:lnTo>
                  <a:cubicBezTo>
                    <a:pt x="2061" y="527"/>
                    <a:pt x="2051" y="536"/>
                    <a:pt x="2042" y="556"/>
                  </a:cubicBezTo>
                  <a:lnTo>
                    <a:pt x="0" y="5266"/>
                  </a:lnTo>
                  <a:lnTo>
                    <a:pt x="0" y="5325"/>
                  </a:lnTo>
                  <a:cubicBezTo>
                    <a:pt x="10" y="5335"/>
                    <a:pt x="20" y="5355"/>
                    <a:pt x="40" y="5364"/>
                  </a:cubicBezTo>
                  <a:lnTo>
                    <a:pt x="952" y="5757"/>
                  </a:lnTo>
                  <a:lnTo>
                    <a:pt x="982" y="5757"/>
                  </a:lnTo>
                  <a:cubicBezTo>
                    <a:pt x="1001" y="5757"/>
                    <a:pt x="1030" y="5748"/>
                    <a:pt x="1041" y="5718"/>
                  </a:cubicBezTo>
                  <a:lnTo>
                    <a:pt x="3474" y="95"/>
                  </a:lnTo>
                  <a:cubicBezTo>
                    <a:pt x="3484" y="76"/>
                    <a:pt x="3484" y="36"/>
                    <a:pt x="3464" y="17"/>
                  </a:cubicBezTo>
                  <a:cubicBezTo>
                    <a:pt x="3452" y="5"/>
                    <a:pt x="3438" y="0"/>
                    <a:pt x="342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14"/>
            <p:cNvSpPr/>
            <p:nvPr/>
          </p:nvSpPr>
          <p:spPr>
            <a:xfrm>
              <a:off x="2903230" y="4374110"/>
              <a:ext cx="415609" cy="204048"/>
            </a:xfrm>
            <a:custGeom>
              <a:avLst/>
              <a:gdLst/>
              <a:ahLst/>
              <a:cxnLst/>
              <a:rect l="l" t="t" r="r" b="b"/>
              <a:pathLst>
                <a:path w="6017" h="2954" extrusionOk="0">
                  <a:moveTo>
                    <a:pt x="393" y="1"/>
                  </a:moveTo>
                  <a:lnTo>
                    <a:pt x="0" y="913"/>
                  </a:lnTo>
                  <a:lnTo>
                    <a:pt x="4711" y="2954"/>
                  </a:lnTo>
                  <a:lnTo>
                    <a:pt x="6016" y="2444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14"/>
            <p:cNvSpPr/>
            <p:nvPr/>
          </p:nvSpPr>
          <p:spPr>
            <a:xfrm>
              <a:off x="2897773" y="4369551"/>
              <a:ext cx="425763" cy="213442"/>
            </a:xfrm>
            <a:custGeom>
              <a:avLst/>
              <a:gdLst/>
              <a:ahLst/>
              <a:cxnLst/>
              <a:rect l="l" t="t" r="r" b="b"/>
              <a:pathLst>
                <a:path w="6164" h="3090" extrusionOk="0">
                  <a:moveTo>
                    <a:pt x="511" y="165"/>
                  </a:moveTo>
                  <a:lnTo>
                    <a:pt x="5908" y="2500"/>
                  </a:lnTo>
                  <a:lnTo>
                    <a:pt x="4790" y="2941"/>
                  </a:lnTo>
                  <a:lnTo>
                    <a:pt x="168" y="950"/>
                  </a:lnTo>
                  <a:lnTo>
                    <a:pt x="511" y="165"/>
                  </a:lnTo>
                  <a:close/>
                  <a:moveTo>
                    <a:pt x="472" y="0"/>
                  </a:moveTo>
                  <a:cubicBezTo>
                    <a:pt x="463" y="0"/>
                    <a:pt x="453" y="3"/>
                    <a:pt x="443" y="8"/>
                  </a:cubicBezTo>
                  <a:cubicBezTo>
                    <a:pt x="433" y="17"/>
                    <a:pt x="413" y="27"/>
                    <a:pt x="404" y="47"/>
                  </a:cubicBezTo>
                  <a:lnTo>
                    <a:pt x="11" y="950"/>
                  </a:lnTo>
                  <a:cubicBezTo>
                    <a:pt x="1" y="989"/>
                    <a:pt x="11" y="1028"/>
                    <a:pt x="50" y="1048"/>
                  </a:cubicBezTo>
                  <a:lnTo>
                    <a:pt x="4761" y="3089"/>
                  </a:lnTo>
                  <a:lnTo>
                    <a:pt x="4820" y="3089"/>
                  </a:lnTo>
                  <a:lnTo>
                    <a:pt x="6124" y="2569"/>
                  </a:lnTo>
                  <a:cubicBezTo>
                    <a:pt x="6144" y="2559"/>
                    <a:pt x="6164" y="2540"/>
                    <a:pt x="6164" y="2510"/>
                  </a:cubicBezTo>
                  <a:cubicBezTo>
                    <a:pt x="6164" y="2481"/>
                    <a:pt x="6144" y="2451"/>
                    <a:pt x="6124" y="2441"/>
                  </a:cubicBezTo>
                  <a:lnTo>
                    <a:pt x="502" y="8"/>
                  </a:lnTo>
                  <a:cubicBezTo>
                    <a:pt x="492" y="3"/>
                    <a:pt x="482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17" name="Google Shape;2017;p14"/>
          <p:cNvSpPr/>
          <p:nvPr/>
        </p:nvSpPr>
        <p:spPr>
          <a:xfrm>
            <a:off x="665400" y="526800"/>
            <a:ext cx="8082300" cy="43857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8" name="Google Shape;2018;p14"/>
          <p:cNvSpPr/>
          <p:nvPr/>
        </p:nvSpPr>
        <p:spPr>
          <a:xfrm>
            <a:off x="527625" y="378175"/>
            <a:ext cx="8082300" cy="43857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9" name="Google Shape;2019;p14"/>
          <p:cNvSpPr/>
          <p:nvPr/>
        </p:nvSpPr>
        <p:spPr>
          <a:xfrm>
            <a:off x="527625" y="378175"/>
            <a:ext cx="8082300" cy="2925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0" name="Google Shape;2020;p14"/>
          <p:cNvSpPr/>
          <p:nvPr/>
        </p:nvSpPr>
        <p:spPr>
          <a:xfrm>
            <a:off x="745475" y="479675"/>
            <a:ext cx="108300" cy="1083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1" name="Google Shape;2021;p14"/>
          <p:cNvSpPr/>
          <p:nvPr/>
        </p:nvSpPr>
        <p:spPr>
          <a:xfrm>
            <a:off x="955250" y="479675"/>
            <a:ext cx="108300" cy="1083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2" name="Google Shape;2022;p14"/>
          <p:cNvSpPr/>
          <p:nvPr/>
        </p:nvSpPr>
        <p:spPr>
          <a:xfrm>
            <a:off x="1165025" y="479675"/>
            <a:ext cx="108300" cy="1083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3" name="Google Shape;2023;p14"/>
          <p:cNvSpPr txBox="1">
            <a:spLocks noGrp="1"/>
          </p:cNvSpPr>
          <p:nvPr>
            <p:ph type="title"/>
          </p:nvPr>
        </p:nvSpPr>
        <p:spPr>
          <a:xfrm>
            <a:off x="720000" y="749825"/>
            <a:ext cx="7704000" cy="572700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24" name="Google Shape;2024;p14"/>
          <p:cNvSpPr txBox="1">
            <a:spLocks noGrp="1"/>
          </p:cNvSpPr>
          <p:nvPr>
            <p:ph type="subTitle" idx="1"/>
          </p:nvPr>
        </p:nvSpPr>
        <p:spPr>
          <a:xfrm>
            <a:off x="720000" y="3376050"/>
            <a:ext cx="2262300" cy="9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25" name="Google Shape;2025;p14"/>
          <p:cNvSpPr txBox="1">
            <a:spLocks noGrp="1"/>
          </p:cNvSpPr>
          <p:nvPr>
            <p:ph type="subTitle" idx="2"/>
          </p:nvPr>
        </p:nvSpPr>
        <p:spPr>
          <a:xfrm>
            <a:off x="720005" y="2767625"/>
            <a:ext cx="2262300" cy="461400"/>
          </a:xfrm>
          <a:prstGeom prst="rect">
            <a:avLst/>
          </a:prstGeom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000">
                <a:latin typeface="Bevan"/>
                <a:ea typeface="Bevan"/>
                <a:cs typeface="Bevan"/>
                <a:sym typeface="Bev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000">
                <a:latin typeface="Bevan"/>
                <a:ea typeface="Bevan"/>
                <a:cs typeface="Bevan"/>
                <a:sym typeface="Bev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000">
                <a:latin typeface="Bevan"/>
                <a:ea typeface="Bevan"/>
                <a:cs typeface="Bevan"/>
                <a:sym typeface="Bev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000">
                <a:latin typeface="Bevan"/>
                <a:ea typeface="Bevan"/>
                <a:cs typeface="Bevan"/>
                <a:sym typeface="Bev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000">
                <a:latin typeface="Bevan"/>
                <a:ea typeface="Bevan"/>
                <a:cs typeface="Bevan"/>
                <a:sym typeface="Bev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000">
                <a:latin typeface="Bevan"/>
                <a:ea typeface="Bevan"/>
                <a:cs typeface="Bevan"/>
                <a:sym typeface="Bev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000">
                <a:latin typeface="Bevan"/>
                <a:ea typeface="Bevan"/>
                <a:cs typeface="Bevan"/>
                <a:sym typeface="Bev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000">
                <a:latin typeface="Bevan"/>
                <a:ea typeface="Bevan"/>
                <a:cs typeface="Bevan"/>
                <a:sym typeface="Bev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000">
                <a:latin typeface="Bevan"/>
                <a:ea typeface="Bevan"/>
                <a:cs typeface="Bevan"/>
                <a:sym typeface="Bevan"/>
              </a:defRPr>
            </a:lvl9pPr>
          </a:lstStyle>
          <a:p>
            <a:endParaRPr/>
          </a:p>
        </p:txBody>
      </p:sp>
      <p:sp>
        <p:nvSpPr>
          <p:cNvPr id="2026" name="Google Shape;2026;p14"/>
          <p:cNvSpPr txBox="1">
            <a:spLocks noGrp="1"/>
          </p:cNvSpPr>
          <p:nvPr>
            <p:ph type="subTitle" idx="3"/>
          </p:nvPr>
        </p:nvSpPr>
        <p:spPr>
          <a:xfrm>
            <a:off x="3437625" y="3376050"/>
            <a:ext cx="2262300" cy="9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27" name="Google Shape;2027;p14"/>
          <p:cNvSpPr txBox="1">
            <a:spLocks noGrp="1"/>
          </p:cNvSpPr>
          <p:nvPr>
            <p:ph type="subTitle" idx="4"/>
          </p:nvPr>
        </p:nvSpPr>
        <p:spPr>
          <a:xfrm>
            <a:off x="3437630" y="2767625"/>
            <a:ext cx="2262300" cy="461400"/>
          </a:xfrm>
          <a:prstGeom prst="rect">
            <a:avLst/>
          </a:prstGeom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000">
                <a:latin typeface="Bevan"/>
                <a:ea typeface="Bevan"/>
                <a:cs typeface="Bevan"/>
                <a:sym typeface="Bev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000">
                <a:latin typeface="Bevan"/>
                <a:ea typeface="Bevan"/>
                <a:cs typeface="Bevan"/>
                <a:sym typeface="Bev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000">
                <a:latin typeface="Bevan"/>
                <a:ea typeface="Bevan"/>
                <a:cs typeface="Bevan"/>
                <a:sym typeface="Bev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000">
                <a:latin typeface="Bevan"/>
                <a:ea typeface="Bevan"/>
                <a:cs typeface="Bevan"/>
                <a:sym typeface="Bev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000">
                <a:latin typeface="Bevan"/>
                <a:ea typeface="Bevan"/>
                <a:cs typeface="Bevan"/>
                <a:sym typeface="Bev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000">
                <a:latin typeface="Bevan"/>
                <a:ea typeface="Bevan"/>
                <a:cs typeface="Bevan"/>
                <a:sym typeface="Bev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000">
                <a:latin typeface="Bevan"/>
                <a:ea typeface="Bevan"/>
                <a:cs typeface="Bevan"/>
                <a:sym typeface="Bev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000">
                <a:latin typeface="Bevan"/>
                <a:ea typeface="Bevan"/>
                <a:cs typeface="Bevan"/>
                <a:sym typeface="Bev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000">
                <a:latin typeface="Bevan"/>
                <a:ea typeface="Bevan"/>
                <a:cs typeface="Bevan"/>
                <a:sym typeface="Bevan"/>
              </a:defRPr>
            </a:lvl9pPr>
          </a:lstStyle>
          <a:p>
            <a:endParaRPr/>
          </a:p>
        </p:txBody>
      </p:sp>
      <p:sp>
        <p:nvSpPr>
          <p:cNvPr id="2028" name="Google Shape;2028;p14"/>
          <p:cNvSpPr txBox="1">
            <a:spLocks noGrp="1"/>
          </p:cNvSpPr>
          <p:nvPr>
            <p:ph type="subTitle" idx="5"/>
          </p:nvPr>
        </p:nvSpPr>
        <p:spPr>
          <a:xfrm>
            <a:off x="6155250" y="3376050"/>
            <a:ext cx="2262300" cy="9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29" name="Google Shape;2029;p14"/>
          <p:cNvSpPr txBox="1">
            <a:spLocks noGrp="1"/>
          </p:cNvSpPr>
          <p:nvPr>
            <p:ph type="subTitle" idx="6"/>
          </p:nvPr>
        </p:nvSpPr>
        <p:spPr>
          <a:xfrm>
            <a:off x="6155255" y="2767625"/>
            <a:ext cx="2262300" cy="461400"/>
          </a:xfrm>
          <a:prstGeom prst="rect">
            <a:avLst/>
          </a:prstGeom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000">
                <a:latin typeface="Bevan"/>
                <a:ea typeface="Bevan"/>
                <a:cs typeface="Bevan"/>
                <a:sym typeface="Bev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000">
                <a:latin typeface="Bevan"/>
                <a:ea typeface="Bevan"/>
                <a:cs typeface="Bevan"/>
                <a:sym typeface="Bev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000">
                <a:latin typeface="Bevan"/>
                <a:ea typeface="Bevan"/>
                <a:cs typeface="Bevan"/>
                <a:sym typeface="Bev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000">
                <a:latin typeface="Bevan"/>
                <a:ea typeface="Bevan"/>
                <a:cs typeface="Bevan"/>
                <a:sym typeface="Bev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000">
                <a:latin typeface="Bevan"/>
                <a:ea typeface="Bevan"/>
                <a:cs typeface="Bevan"/>
                <a:sym typeface="Bev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000">
                <a:latin typeface="Bevan"/>
                <a:ea typeface="Bevan"/>
                <a:cs typeface="Bevan"/>
                <a:sym typeface="Bev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000">
                <a:latin typeface="Bevan"/>
                <a:ea typeface="Bevan"/>
                <a:cs typeface="Bevan"/>
                <a:sym typeface="Bev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000">
                <a:latin typeface="Bevan"/>
                <a:ea typeface="Bevan"/>
                <a:cs typeface="Bevan"/>
                <a:sym typeface="Bev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Bevan"/>
              <a:buNone/>
              <a:defRPr sz="2000">
                <a:latin typeface="Bevan"/>
                <a:ea typeface="Bevan"/>
                <a:cs typeface="Bevan"/>
                <a:sym typeface="Bev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">
    <p:bg>
      <p:bgPr>
        <a:solidFill>
          <a:schemeClr val="dk2"/>
        </a:solidFill>
        <a:effectLst/>
      </p:bgPr>
    </p:bg>
    <p:spTree>
      <p:nvGrpSpPr>
        <p:cNvPr id="1" name="Shape 3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4" name="Google Shape;3474;p22"/>
          <p:cNvGrpSpPr/>
          <p:nvPr/>
        </p:nvGrpSpPr>
        <p:grpSpPr>
          <a:xfrm>
            <a:off x="0" y="-24225"/>
            <a:ext cx="9193750" cy="5257725"/>
            <a:chOff x="0" y="-24225"/>
            <a:chExt cx="9193750" cy="5257725"/>
          </a:xfrm>
        </p:grpSpPr>
        <p:sp>
          <p:nvSpPr>
            <p:cNvPr id="3475" name="Google Shape;3475;p22"/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76" name="Google Shape;3476;p22"/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77" name="Google Shape;3477;p22"/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78" name="Google Shape;3478;p22"/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79" name="Google Shape;3479;p22"/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80" name="Google Shape;3480;p22"/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81" name="Google Shape;3481;p22"/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82" name="Google Shape;3482;p22"/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83" name="Google Shape;3483;p22"/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84" name="Google Shape;3484;p22"/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85" name="Google Shape;3485;p22"/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86" name="Google Shape;3486;p22"/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87" name="Google Shape;3487;p22"/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88" name="Google Shape;3488;p22"/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89" name="Google Shape;3489;p22"/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90" name="Google Shape;3490;p22"/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91" name="Google Shape;3491;p22"/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92" name="Google Shape;3492;p22"/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93" name="Google Shape;3493;p22"/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94" name="Google Shape;3494;p22"/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95" name="Google Shape;3495;p22"/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96" name="Google Shape;3496;p22"/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97" name="Google Shape;3497;p22"/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98" name="Google Shape;3498;p22"/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499" name="Google Shape;3499;p22"/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500" name="Google Shape;3500;p22"/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3501" name="Google Shape;3501;p22"/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3502" name="Google Shape;3502;p22"/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3503" name="Google Shape;3503;p22"/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4" name="Google Shape;3504;p22"/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5" name="Google Shape;3505;p22"/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6" name="Google Shape;3506;p22"/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7" name="Google Shape;3507;p22"/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8" name="Google Shape;3508;p22"/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9" name="Google Shape;3509;p22"/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0" name="Google Shape;3510;p22"/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1" name="Google Shape;3511;p22"/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2" name="Google Shape;3512;p22"/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3" name="Google Shape;3513;p22"/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4" name="Google Shape;3514;p22"/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5" name="Google Shape;3515;p22"/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6" name="Google Shape;3516;p22"/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7" name="Google Shape;3517;p22"/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8" name="Google Shape;3518;p22"/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9" name="Google Shape;3519;p22"/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0" name="Google Shape;3520;p22"/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1" name="Google Shape;3521;p22"/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2" name="Google Shape;3522;p22"/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3" name="Google Shape;3523;p22"/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4" name="Google Shape;3524;p22"/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5" name="Google Shape;3525;p22"/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6" name="Google Shape;3526;p22"/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7" name="Google Shape;3527;p22"/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8" name="Google Shape;3528;p22"/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9" name="Google Shape;3529;p22"/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530" name="Google Shape;3530;p22"/>
          <p:cNvGrpSpPr/>
          <p:nvPr/>
        </p:nvGrpSpPr>
        <p:grpSpPr>
          <a:xfrm>
            <a:off x="-847900" y="-686563"/>
            <a:ext cx="2667530" cy="2712652"/>
            <a:chOff x="5436250" y="1181600"/>
            <a:chExt cx="611875" cy="622225"/>
          </a:xfrm>
        </p:grpSpPr>
        <p:sp>
          <p:nvSpPr>
            <p:cNvPr id="3531" name="Google Shape;3531;p22"/>
            <p:cNvSpPr/>
            <p:nvPr/>
          </p:nvSpPr>
          <p:spPr>
            <a:xfrm>
              <a:off x="5534375" y="1229900"/>
              <a:ext cx="69950" cy="62900"/>
            </a:xfrm>
            <a:custGeom>
              <a:avLst/>
              <a:gdLst/>
              <a:ahLst/>
              <a:cxnLst/>
              <a:rect l="l" t="t" r="r" b="b"/>
              <a:pathLst>
                <a:path w="2798" h="2516" extrusionOk="0">
                  <a:moveTo>
                    <a:pt x="2289" y="1"/>
                  </a:moveTo>
                  <a:cubicBezTo>
                    <a:pt x="2197" y="1"/>
                    <a:pt x="2104" y="28"/>
                    <a:pt x="2022" y="82"/>
                  </a:cubicBezTo>
                  <a:cubicBezTo>
                    <a:pt x="1346" y="582"/>
                    <a:pt x="718" y="1152"/>
                    <a:pt x="158" y="1780"/>
                  </a:cubicBezTo>
                  <a:cubicBezTo>
                    <a:pt x="1" y="1956"/>
                    <a:pt x="11" y="2241"/>
                    <a:pt x="197" y="2408"/>
                  </a:cubicBezTo>
                  <a:cubicBezTo>
                    <a:pt x="286" y="2477"/>
                    <a:pt x="384" y="2516"/>
                    <a:pt x="491" y="2516"/>
                  </a:cubicBezTo>
                  <a:cubicBezTo>
                    <a:pt x="619" y="2516"/>
                    <a:pt x="737" y="2467"/>
                    <a:pt x="825" y="2368"/>
                  </a:cubicBezTo>
                  <a:cubicBezTo>
                    <a:pt x="1346" y="1790"/>
                    <a:pt x="1924" y="1260"/>
                    <a:pt x="2552" y="808"/>
                  </a:cubicBezTo>
                  <a:cubicBezTo>
                    <a:pt x="2748" y="661"/>
                    <a:pt x="2798" y="386"/>
                    <a:pt x="2650" y="180"/>
                  </a:cubicBezTo>
                  <a:cubicBezTo>
                    <a:pt x="2562" y="62"/>
                    <a:pt x="2427" y="1"/>
                    <a:pt x="228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22"/>
            <p:cNvSpPr/>
            <p:nvPr/>
          </p:nvSpPr>
          <p:spPr>
            <a:xfrm>
              <a:off x="5532425" y="1228225"/>
              <a:ext cx="73625" cy="66300"/>
            </a:xfrm>
            <a:custGeom>
              <a:avLst/>
              <a:gdLst/>
              <a:ahLst/>
              <a:cxnLst/>
              <a:rect l="l" t="t" r="r" b="b"/>
              <a:pathLst>
                <a:path w="2945" h="2652" extrusionOk="0">
                  <a:moveTo>
                    <a:pt x="2366" y="130"/>
                  </a:moveTo>
                  <a:cubicBezTo>
                    <a:pt x="2483" y="130"/>
                    <a:pt x="2601" y="189"/>
                    <a:pt x="2669" y="287"/>
                  </a:cubicBezTo>
                  <a:cubicBezTo>
                    <a:pt x="2797" y="463"/>
                    <a:pt x="2758" y="699"/>
                    <a:pt x="2591" y="817"/>
                  </a:cubicBezTo>
                  <a:cubicBezTo>
                    <a:pt x="1963" y="1277"/>
                    <a:pt x="1374" y="1807"/>
                    <a:pt x="854" y="2396"/>
                  </a:cubicBezTo>
                  <a:cubicBezTo>
                    <a:pt x="781" y="2475"/>
                    <a:pt x="676" y="2515"/>
                    <a:pt x="571" y="2515"/>
                  </a:cubicBezTo>
                  <a:cubicBezTo>
                    <a:pt x="479" y="2515"/>
                    <a:pt x="387" y="2485"/>
                    <a:pt x="314" y="2426"/>
                  </a:cubicBezTo>
                  <a:cubicBezTo>
                    <a:pt x="168" y="2289"/>
                    <a:pt x="148" y="2043"/>
                    <a:pt x="285" y="1886"/>
                  </a:cubicBezTo>
                  <a:cubicBezTo>
                    <a:pt x="844" y="1268"/>
                    <a:pt x="1472" y="699"/>
                    <a:pt x="2140" y="208"/>
                  </a:cubicBezTo>
                  <a:cubicBezTo>
                    <a:pt x="2209" y="159"/>
                    <a:pt x="2287" y="130"/>
                    <a:pt x="2366" y="130"/>
                  </a:cubicBezTo>
                  <a:close/>
                  <a:moveTo>
                    <a:pt x="2368" y="1"/>
                  </a:moveTo>
                  <a:cubicBezTo>
                    <a:pt x="2263" y="1"/>
                    <a:pt x="2155" y="33"/>
                    <a:pt x="2061" y="100"/>
                  </a:cubicBezTo>
                  <a:cubicBezTo>
                    <a:pt x="1384" y="601"/>
                    <a:pt x="756" y="1170"/>
                    <a:pt x="187" y="1798"/>
                  </a:cubicBezTo>
                  <a:cubicBezTo>
                    <a:pt x="0" y="2014"/>
                    <a:pt x="20" y="2337"/>
                    <a:pt x="226" y="2524"/>
                  </a:cubicBezTo>
                  <a:cubicBezTo>
                    <a:pt x="325" y="2603"/>
                    <a:pt x="442" y="2651"/>
                    <a:pt x="569" y="2651"/>
                  </a:cubicBezTo>
                  <a:cubicBezTo>
                    <a:pt x="717" y="2651"/>
                    <a:pt x="854" y="2592"/>
                    <a:pt x="953" y="2485"/>
                  </a:cubicBezTo>
                  <a:cubicBezTo>
                    <a:pt x="1463" y="1905"/>
                    <a:pt x="2041" y="1386"/>
                    <a:pt x="2669" y="924"/>
                  </a:cubicBezTo>
                  <a:cubicBezTo>
                    <a:pt x="2896" y="758"/>
                    <a:pt x="2944" y="444"/>
                    <a:pt x="2778" y="208"/>
                  </a:cubicBezTo>
                  <a:cubicBezTo>
                    <a:pt x="2678" y="73"/>
                    <a:pt x="2525" y="1"/>
                    <a:pt x="236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22"/>
            <p:cNvSpPr/>
            <p:nvPr/>
          </p:nvSpPr>
          <p:spPr>
            <a:xfrm>
              <a:off x="5618775" y="1248875"/>
              <a:ext cx="66525" cy="67725"/>
            </a:xfrm>
            <a:custGeom>
              <a:avLst/>
              <a:gdLst/>
              <a:ahLst/>
              <a:cxnLst/>
              <a:rect l="l" t="t" r="r" b="b"/>
              <a:pathLst>
                <a:path w="2661" h="2709" extrusionOk="0">
                  <a:moveTo>
                    <a:pt x="502" y="1"/>
                  </a:moveTo>
                  <a:cubicBezTo>
                    <a:pt x="406" y="1"/>
                    <a:pt x="309" y="32"/>
                    <a:pt x="227" y="98"/>
                  </a:cubicBezTo>
                  <a:cubicBezTo>
                    <a:pt x="30" y="246"/>
                    <a:pt x="1" y="530"/>
                    <a:pt x="148" y="726"/>
                  </a:cubicBezTo>
                  <a:cubicBezTo>
                    <a:pt x="668" y="1384"/>
                    <a:pt x="1247" y="2012"/>
                    <a:pt x="1865" y="2591"/>
                  </a:cubicBezTo>
                  <a:cubicBezTo>
                    <a:pt x="1954" y="2669"/>
                    <a:pt x="2061" y="2708"/>
                    <a:pt x="2170" y="2708"/>
                  </a:cubicBezTo>
                  <a:cubicBezTo>
                    <a:pt x="2287" y="2708"/>
                    <a:pt x="2405" y="2660"/>
                    <a:pt x="2493" y="2571"/>
                  </a:cubicBezTo>
                  <a:cubicBezTo>
                    <a:pt x="2660" y="2385"/>
                    <a:pt x="2650" y="2110"/>
                    <a:pt x="2473" y="1943"/>
                  </a:cubicBezTo>
                  <a:cubicBezTo>
                    <a:pt x="1895" y="1393"/>
                    <a:pt x="1345" y="795"/>
                    <a:pt x="855" y="167"/>
                  </a:cubicBezTo>
                  <a:cubicBezTo>
                    <a:pt x="764" y="59"/>
                    <a:pt x="634" y="1"/>
                    <a:pt x="502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22"/>
            <p:cNvSpPr/>
            <p:nvPr/>
          </p:nvSpPr>
          <p:spPr>
            <a:xfrm>
              <a:off x="5616825" y="1247325"/>
              <a:ext cx="70425" cy="71000"/>
            </a:xfrm>
            <a:custGeom>
              <a:avLst/>
              <a:gdLst/>
              <a:ahLst/>
              <a:cxnLst/>
              <a:rect l="l" t="t" r="r" b="b"/>
              <a:pathLst>
                <a:path w="2817" h="2840" extrusionOk="0">
                  <a:moveTo>
                    <a:pt x="579" y="131"/>
                  </a:moveTo>
                  <a:cubicBezTo>
                    <a:pt x="687" y="131"/>
                    <a:pt x="805" y="180"/>
                    <a:pt x="874" y="278"/>
                  </a:cubicBezTo>
                  <a:cubicBezTo>
                    <a:pt x="1374" y="906"/>
                    <a:pt x="1923" y="1505"/>
                    <a:pt x="2503" y="2044"/>
                  </a:cubicBezTo>
                  <a:cubicBezTo>
                    <a:pt x="2660" y="2192"/>
                    <a:pt x="2669" y="2437"/>
                    <a:pt x="2522" y="2584"/>
                  </a:cubicBezTo>
                  <a:cubicBezTo>
                    <a:pt x="2450" y="2662"/>
                    <a:pt x="2348" y="2701"/>
                    <a:pt x="2244" y="2701"/>
                  </a:cubicBezTo>
                  <a:cubicBezTo>
                    <a:pt x="2151" y="2701"/>
                    <a:pt x="2057" y="2669"/>
                    <a:pt x="1982" y="2604"/>
                  </a:cubicBezTo>
                  <a:cubicBezTo>
                    <a:pt x="1374" y="2025"/>
                    <a:pt x="805" y="1407"/>
                    <a:pt x="285" y="740"/>
                  </a:cubicBezTo>
                  <a:cubicBezTo>
                    <a:pt x="148" y="583"/>
                    <a:pt x="177" y="337"/>
                    <a:pt x="344" y="210"/>
                  </a:cubicBezTo>
                  <a:cubicBezTo>
                    <a:pt x="412" y="160"/>
                    <a:pt x="501" y="131"/>
                    <a:pt x="579" y="131"/>
                  </a:cubicBezTo>
                  <a:close/>
                  <a:moveTo>
                    <a:pt x="580" y="0"/>
                  </a:moveTo>
                  <a:cubicBezTo>
                    <a:pt x="469" y="0"/>
                    <a:pt x="357" y="36"/>
                    <a:pt x="265" y="111"/>
                  </a:cubicBezTo>
                  <a:cubicBezTo>
                    <a:pt x="39" y="278"/>
                    <a:pt x="0" y="602"/>
                    <a:pt x="177" y="827"/>
                  </a:cubicBezTo>
                  <a:cubicBezTo>
                    <a:pt x="697" y="1495"/>
                    <a:pt x="1276" y="2123"/>
                    <a:pt x="1894" y="2702"/>
                  </a:cubicBezTo>
                  <a:cubicBezTo>
                    <a:pt x="1992" y="2790"/>
                    <a:pt x="2120" y="2840"/>
                    <a:pt x="2248" y="2840"/>
                  </a:cubicBezTo>
                  <a:cubicBezTo>
                    <a:pt x="2385" y="2840"/>
                    <a:pt x="2522" y="2781"/>
                    <a:pt x="2620" y="2672"/>
                  </a:cubicBezTo>
                  <a:cubicBezTo>
                    <a:pt x="2817" y="2467"/>
                    <a:pt x="2807" y="2142"/>
                    <a:pt x="2601" y="1956"/>
                  </a:cubicBezTo>
                  <a:cubicBezTo>
                    <a:pt x="2012" y="1407"/>
                    <a:pt x="1472" y="818"/>
                    <a:pt x="981" y="190"/>
                  </a:cubicBezTo>
                  <a:cubicBezTo>
                    <a:pt x="880" y="66"/>
                    <a:pt x="730" y="0"/>
                    <a:pt x="5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22"/>
            <p:cNvSpPr/>
            <p:nvPr/>
          </p:nvSpPr>
          <p:spPr>
            <a:xfrm>
              <a:off x="5657050" y="1183275"/>
              <a:ext cx="61600" cy="65625"/>
            </a:xfrm>
            <a:custGeom>
              <a:avLst/>
              <a:gdLst/>
              <a:ahLst/>
              <a:cxnLst/>
              <a:rect l="l" t="t" r="r" b="b"/>
              <a:pathLst>
                <a:path w="2464" h="2625" extrusionOk="0">
                  <a:moveTo>
                    <a:pt x="1972" y="1"/>
                  </a:moveTo>
                  <a:cubicBezTo>
                    <a:pt x="1844" y="1"/>
                    <a:pt x="1718" y="56"/>
                    <a:pt x="1629" y="161"/>
                  </a:cubicBezTo>
                  <a:lnTo>
                    <a:pt x="157" y="1888"/>
                  </a:lnTo>
                  <a:cubicBezTo>
                    <a:pt x="0" y="2074"/>
                    <a:pt x="20" y="2359"/>
                    <a:pt x="207" y="2516"/>
                  </a:cubicBezTo>
                  <a:cubicBezTo>
                    <a:pt x="295" y="2585"/>
                    <a:pt x="393" y="2624"/>
                    <a:pt x="501" y="2624"/>
                  </a:cubicBezTo>
                  <a:cubicBezTo>
                    <a:pt x="628" y="2624"/>
                    <a:pt x="746" y="2565"/>
                    <a:pt x="835" y="2467"/>
                  </a:cubicBezTo>
                  <a:lnTo>
                    <a:pt x="2307" y="730"/>
                  </a:lnTo>
                  <a:cubicBezTo>
                    <a:pt x="2464" y="544"/>
                    <a:pt x="2444" y="269"/>
                    <a:pt x="2257" y="102"/>
                  </a:cubicBezTo>
                  <a:cubicBezTo>
                    <a:pt x="2172" y="34"/>
                    <a:pt x="2071" y="1"/>
                    <a:pt x="1972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22"/>
            <p:cNvSpPr/>
            <p:nvPr/>
          </p:nvSpPr>
          <p:spPr>
            <a:xfrm>
              <a:off x="5656550" y="1181600"/>
              <a:ext cx="62600" cy="69025"/>
            </a:xfrm>
            <a:custGeom>
              <a:avLst/>
              <a:gdLst/>
              <a:ahLst/>
              <a:cxnLst/>
              <a:rect l="l" t="t" r="r" b="b"/>
              <a:pathLst>
                <a:path w="2504" h="2761" extrusionOk="0">
                  <a:moveTo>
                    <a:pt x="1983" y="130"/>
                  </a:moveTo>
                  <a:cubicBezTo>
                    <a:pt x="2072" y="130"/>
                    <a:pt x="2160" y="169"/>
                    <a:pt x="2229" y="228"/>
                  </a:cubicBezTo>
                  <a:cubicBezTo>
                    <a:pt x="2307" y="287"/>
                    <a:pt x="2356" y="385"/>
                    <a:pt x="2366" y="483"/>
                  </a:cubicBezTo>
                  <a:cubicBezTo>
                    <a:pt x="2376" y="582"/>
                    <a:pt x="2336" y="680"/>
                    <a:pt x="2277" y="758"/>
                  </a:cubicBezTo>
                  <a:lnTo>
                    <a:pt x="805" y="2495"/>
                  </a:lnTo>
                  <a:cubicBezTo>
                    <a:pt x="735" y="2576"/>
                    <a:pt x="626" y="2619"/>
                    <a:pt x="517" y="2619"/>
                  </a:cubicBezTo>
                  <a:cubicBezTo>
                    <a:pt x="429" y="2619"/>
                    <a:pt x="341" y="2591"/>
                    <a:pt x="275" y="2534"/>
                  </a:cubicBezTo>
                  <a:cubicBezTo>
                    <a:pt x="197" y="2466"/>
                    <a:pt x="148" y="2377"/>
                    <a:pt x="138" y="2279"/>
                  </a:cubicBezTo>
                  <a:cubicBezTo>
                    <a:pt x="129" y="2171"/>
                    <a:pt x="158" y="2073"/>
                    <a:pt x="227" y="2004"/>
                  </a:cubicBezTo>
                  <a:lnTo>
                    <a:pt x="1699" y="268"/>
                  </a:lnTo>
                  <a:cubicBezTo>
                    <a:pt x="1758" y="189"/>
                    <a:pt x="1856" y="140"/>
                    <a:pt x="1954" y="140"/>
                  </a:cubicBezTo>
                  <a:cubicBezTo>
                    <a:pt x="1963" y="130"/>
                    <a:pt x="1974" y="130"/>
                    <a:pt x="1983" y="130"/>
                  </a:cubicBezTo>
                  <a:close/>
                  <a:moveTo>
                    <a:pt x="1983" y="1"/>
                  </a:moveTo>
                  <a:cubicBezTo>
                    <a:pt x="1970" y="1"/>
                    <a:pt x="1957" y="1"/>
                    <a:pt x="1944" y="2"/>
                  </a:cubicBezTo>
                  <a:cubicBezTo>
                    <a:pt x="1806" y="12"/>
                    <a:pt x="1679" y="81"/>
                    <a:pt x="1590" y="179"/>
                  </a:cubicBezTo>
                  <a:lnTo>
                    <a:pt x="129" y="1916"/>
                  </a:lnTo>
                  <a:cubicBezTo>
                    <a:pt x="40" y="2014"/>
                    <a:pt x="1" y="2152"/>
                    <a:pt x="11" y="2289"/>
                  </a:cubicBezTo>
                  <a:cubicBezTo>
                    <a:pt x="20" y="2426"/>
                    <a:pt x="79" y="2544"/>
                    <a:pt x="188" y="2632"/>
                  </a:cubicBezTo>
                  <a:cubicBezTo>
                    <a:pt x="275" y="2711"/>
                    <a:pt x="393" y="2760"/>
                    <a:pt x="521" y="2760"/>
                  </a:cubicBezTo>
                  <a:cubicBezTo>
                    <a:pt x="668" y="2760"/>
                    <a:pt x="816" y="2691"/>
                    <a:pt x="904" y="2573"/>
                  </a:cubicBezTo>
                  <a:lnTo>
                    <a:pt x="2376" y="846"/>
                  </a:lnTo>
                  <a:cubicBezTo>
                    <a:pt x="2464" y="739"/>
                    <a:pt x="2503" y="611"/>
                    <a:pt x="2493" y="473"/>
                  </a:cubicBezTo>
                  <a:cubicBezTo>
                    <a:pt x="2484" y="336"/>
                    <a:pt x="2425" y="209"/>
                    <a:pt x="2317" y="120"/>
                  </a:cubicBezTo>
                  <a:cubicBezTo>
                    <a:pt x="2219" y="41"/>
                    <a:pt x="2106" y="1"/>
                    <a:pt x="198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22"/>
            <p:cNvSpPr/>
            <p:nvPr/>
          </p:nvSpPr>
          <p:spPr>
            <a:xfrm>
              <a:off x="5723775" y="1228025"/>
              <a:ext cx="68475" cy="61850"/>
            </a:xfrm>
            <a:custGeom>
              <a:avLst/>
              <a:gdLst/>
              <a:ahLst/>
              <a:cxnLst/>
              <a:rect l="l" t="t" r="r" b="b"/>
              <a:pathLst>
                <a:path w="2739" h="2474" extrusionOk="0">
                  <a:moveTo>
                    <a:pt x="498" y="1"/>
                  </a:moveTo>
                  <a:cubicBezTo>
                    <a:pt x="401" y="1"/>
                    <a:pt x="305" y="32"/>
                    <a:pt x="227" y="98"/>
                  </a:cubicBezTo>
                  <a:cubicBezTo>
                    <a:pt x="30" y="245"/>
                    <a:pt x="1" y="530"/>
                    <a:pt x="148" y="716"/>
                  </a:cubicBezTo>
                  <a:cubicBezTo>
                    <a:pt x="668" y="1384"/>
                    <a:pt x="1286" y="1943"/>
                    <a:pt x="1993" y="2404"/>
                  </a:cubicBezTo>
                  <a:cubicBezTo>
                    <a:pt x="2071" y="2443"/>
                    <a:pt x="2150" y="2473"/>
                    <a:pt x="2238" y="2473"/>
                  </a:cubicBezTo>
                  <a:cubicBezTo>
                    <a:pt x="2385" y="2473"/>
                    <a:pt x="2523" y="2395"/>
                    <a:pt x="2611" y="2267"/>
                  </a:cubicBezTo>
                  <a:cubicBezTo>
                    <a:pt x="2739" y="2061"/>
                    <a:pt x="2680" y="1786"/>
                    <a:pt x="2473" y="1649"/>
                  </a:cubicBezTo>
                  <a:cubicBezTo>
                    <a:pt x="1856" y="1246"/>
                    <a:pt x="1306" y="756"/>
                    <a:pt x="855" y="167"/>
                  </a:cubicBezTo>
                  <a:cubicBezTo>
                    <a:pt x="764" y="59"/>
                    <a:pt x="631" y="1"/>
                    <a:pt x="498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22"/>
            <p:cNvSpPr/>
            <p:nvPr/>
          </p:nvSpPr>
          <p:spPr>
            <a:xfrm>
              <a:off x="5721825" y="1226400"/>
              <a:ext cx="71150" cy="65175"/>
            </a:xfrm>
            <a:custGeom>
              <a:avLst/>
              <a:gdLst/>
              <a:ahLst/>
              <a:cxnLst/>
              <a:rect l="l" t="t" r="r" b="b"/>
              <a:pathLst>
                <a:path w="2846" h="2607" extrusionOk="0">
                  <a:moveTo>
                    <a:pt x="579" y="134"/>
                  </a:moveTo>
                  <a:cubicBezTo>
                    <a:pt x="687" y="134"/>
                    <a:pt x="805" y="183"/>
                    <a:pt x="874" y="271"/>
                  </a:cubicBezTo>
                  <a:cubicBezTo>
                    <a:pt x="1335" y="860"/>
                    <a:pt x="1894" y="1370"/>
                    <a:pt x="2522" y="1773"/>
                  </a:cubicBezTo>
                  <a:cubicBezTo>
                    <a:pt x="2601" y="1821"/>
                    <a:pt x="2660" y="1910"/>
                    <a:pt x="2689" y="2008"/>
                  </a:cubicBezTo>
                  <a:cubicBezTo>
                    <a:pt x="2708" y="2106"/>
                    <a:pt x="2689" y="2214"/>
                    <a:pt x="2630" y="2292"/>
                  </a:cubicBezTo>
                  <a:cubicBezTo>
                    <a:pt x="2561" y="2406"/>
                    <a:pt x="2434" y="2467"/>
                    <a:pt x="2308" y="2467"/>
                  </a:cubicBezTo>
                  <a:cubicBezTo>
                    <a:pt x="2239" y="2467"/>
                    <a:pt x="2169" y="2449"/>
                    <a:pt x="2110" y="2410"/>
                  </a:cubicBezTo>
                  <a:cubicBezTo>
                    <a:pt x="1404" y="1959"/>
                    <a:pt x="795" y="1400"/>
                    <a:pt x="275" y="742"/>
                  </a:cubicBezTo>
                  <a:cubicBezTo>
                    <a:pt x="148" y="585"/>
                    <a:pt x="177" y="340"/>
                    <a:pt x="344" y="212"/>
                  </a:cubicBezTo>
                  <a:cubicBezTo>
                    <a:pt x="412" y="153"/>
                    <a:pt x="491" y="134"/>
                    <a:pt x="579" y="134"/>
                  </a:cubicBezTo>
                  <a:close/>
                  <a:moveTo>
                    <a:pt x="574" y="1"/>
                  </a:moveTo>
                  <a:cubicBezTo>
                    <a:pt x="464" y="1"/>
                    <a:pt x="356" y="35"/>
                    <a:pt x="265" y="105"/>
                  </a:cubicBezTo>
                  <a:cubicBezTo>
                    <a:pt x="39" y="281"/>
                    <a:pt x="0" y="605"/>
                    <a:pt x="177" y="831"/>
                  </a:cubicBezTo>
                  <a:cubicBezTo>
                    <a:pt x="697" y="1488"/>
                    <a:pt x="1325" y="2057"/>
                    <a:pt x="2032" y="2519"/>
                  </a:cubicBezTo>
                  <a:cubicBezTo>
                    <a:pt x="2120" y="2577"/>
                    <a:pt x="2218" y="2607"/>
                    <a:pt x="2316" y="2607"/>
                  </a:cubicBezTo>
                  <a:cubicBezTo>
                    <a:pt x="2483" y="2607"/>
                    <a:pt x="2650" y="2519"/>
                    <a:pt x="2738" y="2371"/>
                  </a:cubicBezTo>
                  <a:cubicBezTo>
                    <a:pt x="2817" y="2253"/>
                    <a:pt x="2846" y="2116"/>
                    <a:pt x="2817" y="1978"/>
                  </a:cubicBezTo>
                  <a:cubicBezTo>
                    <a:pt x="2787" y="1851"/>
                    <a:pt x="2708" y="1734"/>
                    <a:pt x="2591" y="1664"/>
                  </a:cubicBezTo>
                  <a:cubicBezTo>
                    <a:pt x="1973" y="1263"/>
                    <a:pt x="1433" y="772"/>
                    <a:pt x="981" y="192"/>
                  </a:cubicBezTo>
                  <a:cubicBezTo>
                    <a:pt x="878" y="67"/>
                    <a:pt x="726" y="1"/>
                    <a:pt x="57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22"/>
            <p:cNvSpPr/>
            <p:nvPr/>
          </p:nvSpPr>
          <p:spPr>
            <a:xfrm>
              <a:off x="5788050" y="1194950"/>
              <a:ext cx="68475" cy="45850"/>
            </a:xfrm>
            <a:custGeom>
              <a:avLst/>
              <a:gdLst/>
              <a:ahLst/>
              <a:cxnLst/>
              <a:rect l="l" t="t" r="r" b="b"/>
              <a:pathLst>
                <a:path w="2739" h="1834" extrusionOk="0">
                  <a:moveTo>
                    <a:pt x="2234" y="0"/>
                  </a:moveTo>
                  <a:cubicBezTo>
                    <a:pt x="2193" y="0"/>
                    <a:pt x="2152" y="6"/>
                    <a:pt x="2111" y="18"/>
                  </a:cubicBezTo>
                  <a:cubicBezTo>
                    <a:pt x="1414" y="224"/>
                    <a:pt x="757" y="578"/>
                    <a:pt x="207" y="1049"/>
                  </a:cubicBezTo>
                  <a:cubicBezTo>
                    <a:pt x="20" y="1215"/>
                    <a:pt x="1" y="1490"/>
                    <a:pt x="158" y="1677"/>
                  </a:cubicBezTo>
                  <a:cubicBezTo>
                    <a:pt x="246" y="1784"/>
                    <a:pt x="373" y="1834"/>
                    <a:pt x="491" y="1834"/>
                  </a:cubicBezTo>
                  <a:cubicBezTo>
                    <a:pt x="600" y="1834"/>
                    <a:pt x="698" y="1804"/>
                    <a:pt x="786" y="1725"/>
                  </a:cubicBezTo>
                  <a:cubicBezTo>
                    <a:pt x="1247" y="1343"/>
                    <a:pt x="1787" y="1038"/>
                    <a:pt x="2366" y="872"/>
                  </a:cubicBezTo>
                  <a:cubicBezTo>
                    <a:pt x="2601" y="803"/>
                    <a:pt x="2739" y="558"/>
                    <a:pt x="2670" y="322"/>
                  </a:cubicBezTo>
                  <a:cubicBezTo>
                    <a:pt x="2605" y="128"/>
                    <a:pt x="2426" y="0"/>
                    <a:pt x="223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22"/>
            <p:cNvSpPr/>
            <p:nvPr/>
          </p:nvSpPr>
          <p:spPr>
            <a:xfrm>
              <a:off x="5787325" y="1193175"/>
              <a:ext cx="69925" cy="49325"/>
            </a:xfrm>
            <a:custGeom>
              <a:avLst/>
              <a:gdLst/>
              <a:ahLst/>
              <a:cxnLst/>
              <a:rect l="l" t="t" r="r" b="b"/>
              <a:pathLst>
                <a:path w="2797" h="1973" extrusionOk="0">
                  <a:moveTo>
                    <a:pt x="2267" y="138"/>
                  </a:moveTo>
                  <a:cubicBezTo>
                    <a:pt x="2434" y="138"/>
                    <a:pt x="2581" y="246"/>
                    <a:pt x="2630" y="403"/>
                  </a:cubicBezTo>
                  <a:cubicBezTo>
                    <a:pt x="2659" y="501"/>
                    <a:pt x="2650" y="609"/>
                    <a:pt x="2601" y="697"/>
                  </a:cubicBezTo>
                  <a:cubicBezTo>
                    <a:pt x="2552" y="786"/>
                    <a:pt x="2473" y="854"/>
                    <a:pt x="2375" y="884"/>
                  </a:cubicBezTo>
                  <a:cubicBezTo>
                    <a:pt x="1786" y="1050"/>
                    <a:pt x="1237" y="1355"/>
                    <a:pt x="775" y="1748"/>
                  </a:cubicBezTo>
                  <a:cubicBezTo>
                    <a:pt x="705" y="1809"/>
                    <a:pt x="614" y="1839"/>
                    <a:pt x="524" y="1839"/>
                  </a:cubicBezTo>
                  <a:cubicBezTo>
                    <a:pt x="415" y="1839"/>
                    <a:pt x="306" y="1795"/>
                    <a:pt x="236" y="1708"/>
                  </a:cubicBezTo>
                  <a:cubicBezTo>
                    <a:pt x="167" y="1630"/>
                    <a:pt x="138" y="1532"/>
                    <a:pt x="147" y="1434"/>
                  </a:cubicBezTo>
                  <a:cubicBezTo>
                    <a:pt x="158" y="1335"/>
                    <a:pt x="197" y="1237"/>
                    <a:pt x="275" y="1178"/>
                  </a:cubicBezTo>
                  <a:cubicBezTo>
                    <a:pt x="825" y="707"/>
                    <a:pt x="1472" y="354"/>
                    <a:pt x="2159" y="148"/>
                  </a:cubicBezTo>
                  <a:cubicBezTo>
                    <a:pt x="2199" y="138"/>
                    <a:pt x="2228" y="138"/>
                    <a:pt x="2267" y="138"/>
                  </a:cubicBezTo>
                  <a:close/>
                  <a:moveTo>
                    <a:pt x="2263" y="0"/>
                  </a:moveTo>
                  <a:cubicBezTo>
                    <a:pt x="2216" y="0"/>
                    <a:pt x="2168" y="7"/>
                    <a:pt x="2120" y="20"/>
                  </a:cubicBezTo>
                  <a:cubicBezTo>
                    <a:pt x="1423" y="236"/>
                    <a:pt x="756" y="599"/>
                    <a:pt x="197" y="1070"/>
                  </a:cubicBezTo>
                  <a:cubicBezTo>
                    <a:pt x="88" y="1159"/>
                    <a:pt x="30" y="1286"/>
                    <a:pt x="10" y="1423"/>
                  </a:cubicBezTo>
                  <a:cubicBezTo>
                    <a:pt x="1" y="1561"/>
                    <a:pt x="49" y="1689"/>
                    <a:pt x="138" y="1796"/>
                  </a:cubicBezTo>
                  <a:cubicBezTo>
                    <a:pt x="236" y="1905"/>
                    <a:pt x="373" y="1973"/>
                    <a:pt x="520" y="1973"/>
                  </a:cubicBezTo>
                  <a:cubicBezTo>
                    <a:pt x="648" y="1973"/>
                    <a:pt x="766" y="1934"/>
                    <a:pt x="854" y="1855"/>
                  </a:cubicBezTo>
                  <a:cubicBezTo>
                    <a:pt x="1305" y="1463"/>
                    <a:pt x="1845" y="1178"/>
                    <a:pt x="2415" y="1002"/>
                  </a:cubicBezTo>
                  <a:cubicBezTo>
                    <a:pt x="2542" y="963"/>
                    <a:pt x="2650" y="884"/>
                    <a:pt x="2718" y="756"/>
                  </a:cubicBezTo>
                  <a:cubicBezTo>
                    <a:pt x="2777" y="638"/>
                    <a:pt x="2797" y="501"/>
                    <a:pt x="2758" y="374"/>
                  </a:cubicBezTo>
                  <a:cubicBezTo>
                    <a:pt x="2693" y="147"/>
                    <a:pt x="2488" y="0"/>
                    <a:pt x="226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22"/>
            <p:cNvSpPr/>
            <p:nvPr/>
          </p:nvSpPr>
          <p:spPr>
            <a:xfrm>
              <a:off x="5707350" y="1299925"/>
              <a:ext cx="37550" cy="85375"/>
            </a:xfrm>
            <a:custGeom>
              <a:avLst/>
              <a:gdLst/>
              <a:ahLst/>
              <a:cxnLst/>
              <a:rect l="l" t="t" r="r" b="b"/>
              <a:pathLst>
                <a:path w="1502" h="3415" extrusionOk="0">
                  <a:moveTo>
                    <a:pt x="490" y="0"/>
                  </a:moveTo>
                  <a:cubicBezTo>
                    <a:pt x="461" y="0"/>
                    <a:pt x="432" y="3"/>
                    <a:pt x="402" y="9"/>
                  </a:cubicBezTo>
                  <a:cubicBezTo>
                    <a:pt x="157" y="58"/>
                    <a:pt x="0" y="294"/>
                    <a:pt x="49" y="539"/>
                  </a:cubicBezTo>
                  <a:lnTo>
                    <a:pt x="579" y="3061"/>
                  </a:lnTo>
                  <a:cubicBezTo>
                    <a:pt x="618" y="3267"/>
                    <a:pt x="805" y="3414"/>
                    <a:pt x="1011" y="3414"/>
                  </a:cubicBezTo>
                  <a:cubicBezTo>
                    <a:pt x="1041" y="3414"/>
                    <a:pt x="1070" y="3405"/>
                    <a:pt x="1100" y="3405"/>
                  </a:cubicBezTo>
                  <a:cubicBezTo>
                    <a:pt x="1344" y="3355"/>
                    <a:pt x="1501" y="3120"/>
                    <a:pt x="1453" y="2875"/>
                  </a:cubicBezTo>
                  <a:lnTo>
                    <a:pt x="923" y="352"/>
                  </a:lnTo>
                  <a:cubicBezTo>
                    <a:pt x="880" y="146"/>
                    <a:pt x="694" y="0"/>
                    <a:pt x="49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22"/>
            <p:cNvSpPr/>
            <p:nvPr/>
          </p:nvSpPr>
          <p:spPr>
            <a:xfrm>
              <a:off x="5705625" y="1298350"/>
              <a:ext cx="41000" cy="88675"/>
            </a:xfrm>
            <a:custGeom>
              <a:avLst/>
              <a:gdLst/>
              <a:ahLst/>
              <a:cxnLst/>
              <a:rect l="l" t="t" r="r" b="b"/>
              <a:pathLst>
                <a:path w="1640" h="3547" extrusionOk="0">
                  <a:moveTo>
                    <a:pt x="560" y="131"/>
                  </a:moveTo>
                  <a:cubicBezTo>
                    <a:pt x="628" y="131"/>
                    <a:pt x="707" y="151"/>
                    <a:pt x="766" y="190"/>
                  </a:cubicBezTo>
                  <a:cubicBezTo>
                    <a:pt x="854" y="249"/>
                    <a:pt x="913" y="337"/>
                    <a:pt x="933" y="435"/>
                  </a:cubicBezTo>
                  <a:lnTo>
                    <a:pt x="1453" y="2957"/>
                  </a:lnTo>
                  <a:cubicBezTo>
                    <a:pt x="1472" y="3056"/>
                    <a:pt x="1453" y="3154"/>
                    <a:pt x="1404" y="3242"/>
                  </a:cubicBezTo>
                  <a:cubicBezTo>
                    <a:pt x="1345" y="3320"/>
                    <a:pt x="1256" y="3379"/>
                    <a:pt x="1158" y="3399"/>
                  </a:cubicBezTo>
                  <a:cubicBezTo>
                    <a:pt x="1131" y="3405"/>
                    <a:pt x="1104" y="3409"/>
                    <a:pt x="1077" y="3409"/>
                  </a:cubicBezTo>
                  <a:cubicBezTo>
                    <a:pt x="908" y="3409"/>
                    <a:pt x="750" y="3282"/>
                    <a:pt x="707" y="3104"/>
                  </a:cubicBezTo>
                  <a:lnTo>
                    <a:pt x="187" y="583"/>
                  </a:lnTo>
                  <a:cubicBezTo>
                    <a:pt x="168" y="485"/>
                    <a:pt x="187" y="386"/>
                    <a:pt x="236" y="298"/>
                  </a:cubicBezTo>
                  <a:cubicBezTo>
                    <a:pt x="295" y="219"/>
                    <a:pt x="383" y="160"/>
                    <a:pt x="482" y="141"/>
                  </a:cubicBezTo>
                  <a:cubicBezTo>
                    <a:pt x="511" y="131"/>
                    <a:pt x="530" y="131"/>
                    <a:pt x="560" y="131"/>
                  </a:cubicBezTo>
                  <a:close/>
                  <a:moveTo>
                    <a:pt x="572" y="0"/>
                  </a:moveTo>
                  <a:cubicBezTo>
                    <a:pt x="532" y="0"/>
                    <a:pt x="492" y="5"/>
                    <a:pt x="452" y="13"/>
                  </a:cubicBezTo>
                  <a:cubicBezTo>
                    <a:pt x="177" y="62"/>
                    <a:pt x="0" y="337"/>
                    <a:pt x="59" y="612"/>
                  </a:cubicBezTo>
                  <a:lnTo>
                    <a:pt x="580" y="3134"/>
                  </a:lnTo>
                  <a:cubicBezTo>
                    <a:pt x="628" y="3370"/>
                    <a:pt x="844" y="3546"/>
                    <a:pt x="1080" y="3546"/>
                  </a:cubicBezTo>
                  <a:cubicBezTo>
                    <a:pt x="1119" y="3546"/>
                    <a:pt x="1149" y="3536"/>
                    <a:pt x="1188" y="3527"/>
                  </a:cubicBezTo>
                  <a:cubicBezTo>
                    <a:pt x="1463" y="3477"/>
                    <a:pt x="1640" y="3202"/>
                    <a:pt x="1581" y="2928"/>
                  </a:cubicBezTo>
                  <a:lnTo>
                    <a:pt x="1060" y="406"/>
                  </a:lnTo>
                  <a:cubicBezTo>
                    <a:pt x="1031" y="269"/>
                    <a:pt x="953" y="160"/>
                    <a:pt x="835" y="82"/>
                  </a:cubicBezTo>
                  <a:cubicBezTo>
                    <a:pt x="758" y="26"/>
                    <a:pt x="667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22"/>
            <p:cNvSpPr/>
            <p:nvPr/>
          </p:nvSpPr>
          <p:spPr>
            <a:xfrm>
              <a:off x="5555250" y="1303800"/>
              <a:ext cx="66750" cy="64800"/>
            </a:xfrm>
            <a:custGeom>
              <a:avLst/>
              <a:gdLst/>
              <a:ahLst/>
              <a:cxnLst/>
              <a:rect l="l" t="t" r="r" b="b"/>
              <a:pathLst>
                <a:path w="2670" h="2592" extrusionOk="0">
                  <a:moveTo>
                    <a:pt x="2170" y="1"/>
                  </a:moveTo>
                  <a:cubicBezTo>
                    <a:pt x="2077" y="1"/>
                    <a:pt x="1984" y="30"/>
                    <a:pt x="1904" y="90"/>
                  </a:cubicBezTo>
                  <a:cubicBezTo>
                    <a:pt x="1227" y="600"/>
                    <a:pt x="638" y="1198"/>
                    <a:pt x="138" y="1885"/>
                  </a:cubicBezTo>
                  <a:cubicBezTo>
                    <a:pt x="0" y="2092"/>
                    <a:pt x="40" y="2367"/>
                    <a:pt x="245" y="2513"/>
                  </a:cubicBezTo>
                  <a:cubicBezTo>
                    <a:pt x="324" y="2563"/>
                    <a:pt x="412" y="2592"/>
                    <a:pt x="500" y="2592"/>
                  </a:cubicBezTo>
                  <a:cubicBezTo>
                    <a:pt x="638" y="2592"/>
                    <a:pt x="775" y="2533"/>
                    <a:pt x="864" y="2406"/>
                  </a:cubicBezTo>
                  <a:cubicBezTo>
                    <a:pt x="1305" y="1797"/>
                    <a:pt x="1835" y="1257"/>
                    <a:pt x="2434" y="806"/>
                  </a:cubicBezTo>
                  <a:cubicBezTo>
                    <a:pt x="2630" y="649"/>
                    <a:pt x="2669" y="374"/>
                    <a:pt x="2522" y="178"/>
                  </a:cubicBezTo>
                  <a:cubicBezTo>
                    <a:pt x="2435" y="62"/>
                    <a:pt x="2303" y="1"/>
                    <a:pt x="2170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22"/>
            <p:cNvSpPr/>
            <p:nvPr/>
          </p:nvSpPr>
          <p:spPr>
            <a:xfrm>
              <a:off x="5553275" y="1302125"/>
              <a:ext cx="69450" cy="68200"/>
            </a:xfrm>
            <a:custGeom>
              <a:avLst/>
              <a:gdLst/>
              <a:ahLst/>
              <a:cxnLst/>
              <a:rect l="l" t="t" r="r" b="b"/>
              <a:pathLst>
                <a:path w="2778" h="2728" extrusionOk="0">
                  <a:moveTo>
                    <a:pt x="2248" y="137"/>
                  </a:moveTo>
                  <a:cubicBezTo>
                    <a:pt x="2365" y="137"/>
                    <a:pt x="2474" y="186"/>
                    <a:pt x="2552" y="284"/>
                  </a:cubicBezTo>
                  <a:cubicBezTo>
                    <a:pt x="2611" y="363"/>
                    <a:pt x="2640" y="461"/>
                    <a:pt x="2621" y="569"/>
                  </a:cubicBezTo>
                  <a:cubicBezTo>
                    <a:pt x="2611" y="667"/>
                    <a:pt x="2562" y="755"/>
                    <a:pt x="2474" y="814"/>
                  </a:cubicBezTo>
                  <a:cubicBezTo>
                    <a:pt x="1865" y="1276"/>
                    <a:pt x="1335" y="1815"/>
                    <a:pt x="893" y="2434"/>
                  </a:cubicBezTo>
                  <a:cubicBezTo>
                    <a:pt x="822" y="2535"/>
                    <a:pt x="702" y="2589"/>
                    <a:pt x="582" y="2589"/>
                  </a:cubicBezTo>
                  <a:cubicBezTo>
                    <a:pt x="506" y="2589"/>
                    <a:pt x="429" y="2567"/>
                    <a:pt x="363" y="2521"/>
                  </a:cubicBezTo>
                  <a:cubicBezTo>
                    <a:pt x="187" y="2404"/>
                    <a:pt x="148" y="2168"/>
                    <a:pt x="276" y="1992"/>
                  </a:cubicBezTo>
                  <a:cubicBezTo>
                    <a:pt x="766" y="1315"/>
                    <a:pt x="1355" y="716"/>
                    <a:pt x="2022" y="206"/>
                  </a:cubicBezTo>
                  <a:cubicBezTo>
                    <a:pt x="2091" y="157"/>
                    <a:pt x="2169" y="137"/>
                    <a:pt x="2248" y="137"/>
                  </a:cubicBezTo>
                  <a:close/>
                  <a:moveTo>
                    <a:pt x="2249" y="1"/>
                  </a:moveTo>
                  <a:cubicBezTo>
                    <a:pt x="2143" y="1"/>
                    <a:pt x="2036" y="35"/>
                    <a:pt x="1944" y="107"/>
                  </a:cubicBezTo>
                  <a:cubicBezTo>
                    <a:pt x="1257" y="618"/>
                    <a:pt x="668" y="1226"/>
                    <a:pt x="167" y="1913"/>
                  </a:cubicBezTo>
                  <a:cubicBezTo>
                    <a:pt x="1" y="2149"/>
                    <a:pt x="60" y="2463"/>
                    <a:pt x="285" y="2630"/>
                  </a:cubicBezTo>
                  <a:cubicBezTo>
                    <a:pt x="374" y="2698"/>
                    <a:pt x="472" y="2728"/>
                    <a:pt x="579" y="2728"/>
                  </a:cubicBezTo>
                  <a:cubicBezTo>
                    <a:pt x="747" y="2728"/>
                    <a:pt x="904" y="2649"/>
                    <a:pt x="1002" y="2512"/>
                  </a:cubicBezTo>
                  <a:cubicBezTo>
                    <a:pt x="1434" y="1904"/>
                    <a:pt x="1953" y="1374"/>
                    <a:pt x="2552" y="922"/>
                  </a:cubicBezTo>
                  <a:cubicBezTo>
                    <a:pt x="2660" y="844"/>
                    <a:pt x="2738" y="716"/>
                    <a:pt x="2758" y="589"/>
                  </a:cubicBezTo>
                  <a:cubicBezTo>
                    <a:pt x="2778" y="451"/>
                    <a:pt x="2738" y="314"/>
                    <a:pt x="2660" y="206"/>
                  </a:cubicBezTo>
                  <a:cubicBezTo>
                    <a:pt x="2555" y="72"/>
                    <a:pt x="2403" y="1"/>
                    <a:pt x="224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22"/>
            <p:cNvSpPr/>
            <p:nvPr/>
          </p:nvSpPr>
          <p:spPr>
            <a:xfrm>
              <a:off x="5472550" y="1316525"/>
              <a:ext cx="61625" cy="61900"/>
            </a:xfrm>
            <a:custGeom>
              <a:avLst/>
              <a:gdLst/>
              <a:ahLst/>
              <a:cxnLst/>
              <a:rect l="l" t="t" r="r" b="b"/>
              <a:pathLst>
                <a:path w="2465" h="2476" extrusionOk="0">
                  <a:moveTo>
                    <a:pt x="505" y="0"/>
                  </a:moveTo>
                  <a:cubicBezTo>
                    <a:pt x="375" y="0"/>
                    <a:pt x="247" y="58"/>
                    <a:pt x="158" y="170"/>
                  </a:cubicBezTo>
                  <a:cubicBezTo>
                    <a:pt x="1" y="366"/>
                    <a:pt x="40" y="641"/>
                    <a:pt x="227" y="798"/>
                  </a:cubicBezTo>
                  <a:cubicBezTo>
                    <a:pt x="757" y="1219"/>
                    <a:pt x="1208" y="1710"/>
                    <a:pt x="1581" y="2279"/>
                  </a:cubicBezTo>
                  <a:cubicBezTo>
                    <a:pt x="1669" y="2407"/>
                    <a:pt x="1807" y="2475"/>
                    <a:pt x="1954" y="2475"/>
                  </a:cubicBezTo>
                  <a:cubicBezTo>
                    <a:pt x="2042" y="2475"/>
                    <a:pt x="2121" y="2456"/>
                    <a:pt x="2199" y="2407"/>
                  </a:cubicBezTo>
                  <a:cubicBezTo>
                    <a:pt x="2406" y="2270"/>
                    <a:pt x="2464" y="1995"/>
                    <a:pt x="2327" y="1788"/>
                  </a:cubicBezTo>
                  <a:cubicBezTo>
                    <a:pt x="1905" y="1141"/>
                    <a:pt x="1385" y="582"/>
                    <a:pt x="786" y="101"/>
                  </a:cubicBezTo>
                  <a:cubicBezTo>
                    <a:pt x="702" y="33"/>
                    <a:pt x="603" y="0"/>
                    <a:pt x="50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22"/>
            <p:cNvSpPr/>
            <p:nvPr/>
          </p:nvSpPr>
          <p:spPr>
            <a:xfrm>
              <a:off x="5472075" y="1314950"/>
              <a:ext cx="63800" cy="65200"/>
            </a:xfrm>
            <a:custGeom>
              <a:avLst/>
              <a:gdLst/>
              <a:ahLst/>
              <a:cxnLst/>
              <a:rect l="l" t="t" r="r" b="b"/>
              <a:pathLst>
                <a:path w="2552" h="2608" extrusionOk="0">
                  <a:moveTo>
                    <a:pt x="530" y="135"/>
                  </a:moveTo>
                  <a:cubicBezTo>
                    <a:pt x="609" y="135"/>
                    <a:pt x="697" y="164"/>
                    <a:pt x="766" y="213"/>
                  </a:cubicBezTo>
                  <a:cubicBezTo>
                    <a:pt x="1354" y="684"/>
                    <a:pt x="1875" y="1253"/>
                    <a:pt x="2287" y="1881"/>
                  </a:cubicBezTo>
                  <a:cubicBezTo>
                    <a:pt x="2405" y="2058"/>
                    <a:pt x="2355" y="2293"/>
                    <a:pt x="2179" y="2411"/>
                  </a:cubicBezTo>
                  <a:cubicBezTo>
                    <a:pt x="2119" y="2453"/>
                    <a:pt x="2049" y="2473"/>
                    <a:pt x="1979" y="2473"/>
                  </a:cubicBezTo>
                  <a:cubicBezTo>
                    <a:pt x="1854" y="2473"/>
                    <a:pt x="1728" y="2410"/>
                    <a:pt x="1659" y="2303"/>
                  </a:cubicBezTo>
                  <a:cubicBezTo>
                    <a:pt x="1276" y="1734"/>
                    <a:pt x="825" y="1234"/>
                    <a:pt x="285" y="811"/>
                  </a:cubicBezTo>
                  <a:cubicBezTo>
                    <a:pt x="207" y="743"/>
                    <a:pt x="157" y="654"/>
                    <a:pt x="148" y="556"/>
                  </a:cubicBezTo>
                  <a:cubicBezTo>
                    <a:pt x="138" y="449"/>
                    <a:pt x="167" y="350"/>
                    <a:pt x="226" y="272"/>
                  </a:cubicBezTo>
                  <a:cubicBezTo>
                    <a:pt x="295" y="193"/>
                    <a:pt x="383" y="144"/>
                    <a:pt x="482" y="135"/>
                  </a:cubicBezTo>
                  <a:close/>
                  <a:moveTo>
                    <a:pt x="524" y="0"/>
                  </a:moveTo>
                  <a:cubicBezTo>
                    <a:pt x="376" y="0"/>
                    <a:pt x="228" y="65"/>
                    <a:pt x="128" y="193"/>
                  </a:cubicBezTo>
                  <a:cubicBezTo>
                    <a:pt x="40" y="301"/>
                    <a:pt x="0" y="429"/>
                    <a:pt x="20" y="566"/>
                  </a:cubicBezTo>
                  <a:cubicBezTo>
                    <a:pt x="30" y="704"/>
                    <a:pt x="98" y="831"/>
                    <a:pt x="207" y="909"/>
                  </a:cubicBezTo>
                  <a:cubicBezTo>
                    <a:pt x="726" y="1322"/>
                    <a:pt x="1178" y="1822"/>
                    <a:pt x="1541" y="2372"/>
                  </a:cubicBezTo>
                  <a:cubicBezTo>
                    <a:pt x="1639" y="2519"/>
                    <a:pt x="1796" y="2607"/>
                    <a:pt x="1973" y="2607"/>
                  </a:cubicBezTo>
                  <a:cubicBezTo>
                    <a:pt x="2071" y="2607"/>
                    <a:pt x="2169" y="2578"/>
                    <a:pt x="2257" y="2519"/>
                  </a:cubicBezTo>
                  <a:cubicBezTo>
                    <a:pt x="2493" y="2372"/>
                    <a:pt x="2552" y="2048"/>
                    <a:pt x="2395" y="1812"/>
                  </a:cubicBezTo>
                  <a:cubicBezTo>
                    <a:pt x="1973" y="1165"/>
                    <a:pt x="1453" y="595"/>
                    <a:pt x="844" y="115"/>
                  </a:cubicBezTo>
                  <a:cubicBezTo>
                    <a:pt x="751" y="38"/>
                    <a:pt x="637" y="0"/>
                    <a:pt x="5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22"/>
            <p:cNvSpPr/>
            <p:nvPr/>
          </p:nvSpPr>
          <p:spPr>
            <a:xfrm>
              <a:off x="5441900" y="1389800"/>
              <a:ext cx="57175" cy="64425"/>
            </a:xfrm>
            <a:custGeom>
              <a:avLst/>
              <a:gdLst/>
              <a:ahLst/>
              <a:cxnLst/>
              <a:rect l="l" t="t" r="r" b="b"/>
              <a:pathLst>
                <a:path w="2287" h="2577" extrusionOk="0">
                  <a:moveTo>
                    <a:pt x="1778" y="0"/>
                  </a:moveTo>
                  <a:cubicBezTo>
                    <a:pt x="1626" y="0"/>
                    <a:pt x="1481" y="76"/>
                    <a:pt x="1404" y="212"/>
                  </a:cubicBezTo>
                  <a:cubicBezTo>
                    <a:pt x="1050" y="791"/>
                    <a:pt x="638" y="1330"/>
                    <a:pt x="167" y="1821"/>
                  </a:cubicBezTo>
                  <a:cubicBezTo>
                    <a:pt x="1" y="1998"/>
                    <a:pt x="1" y="2283"/>
                    <a:pt x="177" y="2449"/>
                  </a:cubicBezTo>
                  <a:cubicBezTo>
                    <a:pt x="265" y="2528"/>
                    <a:pt x="383" y="2577"/>
                    <a:pt x="491" y="2577"/>
                  </a:cubicBezTo>
                  <a:cubicBezTo>
                    <a:pt x="609" y="2577"/>
                    <a:pt x="727" y="2528"/>
                    <a:pt x="815" y="2440"/>
                  </a:cubicBezTo>
                  <a:cubicBezTo>
                    <a:pt x="1325" y="1899"/>
                    <a:pt x="1776" y="1311"/>
                    <a:pt x="2160" y="673"/>
                  </a:cubicBezTo>
                  <a:cubicBezTo>
                    <a:pt x="2287" y="467"/>
                    <a:pt x="2218" y="192"/>
                    <a:pt x="2012" y="65"/>
                  </a:cubicBezTo>
                  <a:cubicBezTo>
                    <a:pt x="1938" y="21"/>
                    <a:pt x="1857" y="0"/>
                    <a:pt x="177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22"/>
            <p:cNvSpPr/>
            <p:nvPr/>
          </p:nvSpPr>
          <p:spPr>
            <a:xfrm>
              <a:off x="5441425" y="1388125"/>
              <a:ext cx="59625" cy="67575"/>
            </a:xfrm>
            <a:custGeom>
              <a:avLst/>
              <a:gdLst/>
              <a:ahLst/>
              <a:cxnLst/>
              <a:rect l="l" t="t" r="r" b="b"/>
              <a:pathLst>
                <a:path w="2385" h="2703" extrusionOk="0">
                  <a:moveTo>
                    <a:pt x="1795" y="132"/>
                  </a:moveTo>
                  <a:cubicBezTo>
                    <a:pt x="1865" y="132"/>
                    <a:pt x="1933" y="151"/>
                    <a:pt x="1992" y="191"/>
                  </a:cubicBezTo>
                  <a:cubicBezTo>
                    <a:pt x="2179" y="298"/>
                    <a:pt x="2237" y="524"/>
                    <a:pt x="2129" y="710"/>
                  </a:cubicBezTo>
                  <a:cubicBezTo>
                    <a:pt x="1747" y="1338"/>
                    <a:pt x="1295" y="1927"/>
                    <a:pt x="785" y="2457"/>
                  </a:cubicBezTo>
                  <a:cubicBezTo>
                    <a:pt x="715" y="2532"/>
                    <a:pt x="615" y="2569"/>
                    <a:pt x="514" y="2569"/>
                  </a:cubicBezTo>
                  <a:cubicBezTo>
                    <a:pt x="416" y="2569"/>
                    <a:pt x="317" y="2535"/>
                    <a:pt x="245" y="2467"/>
                  </a:cubicBezTo>
                  <a:cubicBezTo>
                    <a:pt x="177" y="2398"/>
                    <a:pt x="127" y="2300"/>
                    <a:pt x="127" y="2202"/>
                  </a:cubicBezTo>
                  <a:cubicBezTo>
                    <a:pt x="127" y="2104"/>
                    <a:pt x="166" y="2006"/>
                    <a:pt x="236" y="1927"/>
                  </a:cubicBezTo>
                  <a:cubicBezTo>
                    <a:pt x="707" y="1437"/>
                    <a:pt x="1119" y="897"/>
                    <a:pt x="1472" y="318"/>
                  </a:cubicBezTo>
                  <a:cubicBezTo>
                    <a:pt x="1531" y="230"/>
                    <a:pt x="1609" y="171"/>
                    <a:pt x="1708" y="141"/>
                  </a:cubicBezTo>
                  <a:cubicBezTo>
                    <a:pt x="1737" y="132"/>
                    <a:pt x="1766" y="132"/>
                    <a:pt x="1795" y="132"/>
                  </a:cubicBezTo>
                  <a:close/>
                  <a:moveTo>
                    <a:pt x="1795" y="1"/>
                  </a:moveTo>
                  <a:cubicBezTo>
                    <a:pt x="1756" y="1"/>
                    <a:pt x="1716" y="5"/>
                    <a:pt x="1678" y="14"/>
                  </a:cubicBezTo>
                  <a:cubicBezTo>
                    <a:pt x="1540" y="43"/>
                    <a:pt x="1433" y="132"/>
                    <a:pt x="1364" y="250"/>
                  </a:cubicBezTo>
                  <a:cubicBezTo>
                    <a:pt x="1010" y="819"/>
                    <a:pt x="608" y="1358"/>
                    <a:pt x="137" y="1839"/>
                  </a:cubicBezTo>
                  <a:cubicBezTo>
                    <a:pt x="49" y="1937"/>
                    <a:pt x="0" y="2065"/>
                    <a:pt x="0" y="2202"/>
                  </a:cubicBezTo>
                  <a:cubicBezTo>
                    <a:pt x="0" y="2339"/>
                    <a:pt x="59" y="2467"/>
                    <a:pt x="157" y="2565"/>
                  </a:cubicBezTo>
                  <a:cubicBezTo>
                    <a:pt x="255" y="2653"/>
                    <a:pt x="373" y="2703"/>
                    <a:pt x="510" y="2703"/>
                  </a:cubicBezTo>
                  <a:cubicBezTo>
                    <a:pt x="648" y="2703"/>
                    <a:pt x="785" y="2653"/>
                    <a:pt x="883" y="2546"/>
                  </a:cubicBezTo>
                  <a:cubicBezTo>
                    <a:pt x="1393" y="2006"/>
                    <a:pt x="1854" y="1417"/>
                    <a:pt x="2237" y="780"/>
                  </a:cubicBezTo>
                  <a:cubicBezTo>
                    <a:pt x="2384" y="534"/>
                    <a:pt x="2306" y="220"/>
                    <a:pt x="2061" y="73"/>
                  </a:cubicBezTo>
                  <a:cubicBezTo>
                    <a:pt x="1979" y="25"/>
                    <a:pt x="1887" y="1"/>
                    <a:pt x="179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22"/>
            <p:cNvSpPr/>
            <p:nvPr/>
          </p:nvSpPr>
          <p:spPr>
            <a:xfrm>
              <a:off x="5523600" y="1395700"/>
              <a:ext cx="60625" cy="72275"/>
            </a:xfrm>
            <a:custGeom>
              <a:avLst/>
              <a:gdLst/>
              <a:ahLst/>
              <a:cxnLst/>
              <a:rect l="l" t="t" r="r" b="b"/>
              <a:pathLst>
                <a:path w="2425" h="2891" extrusionOk="0">
                  <a:moveTo>
                    <a:pt x="506" y="1"/>
                  </a:moveTo>
                  <a:cubicBezTo>
                    <a:pt x="442" y="1"/>
                    <a:pt x="377" y="15"/>
                    <a:pt x="314" y="45"/>
                  </a:cubicBezTo>
                  <a:cubicBezTo>
                    <a:pt x="89" y="143"/>
                    <a:pt x="0" y="407"/>
                    <a:pt x="98" y="634"/>
                  </a:cubicBezTo>
                  <a:cubicBezTo>
                    <a:pt x="471" y="1438"/>
                    <a:pt x="992" y="2154"/>
                    <a:pt x="1629" y="2773"/>
                  </a:cubicBezTo>
                  <a:cubicBezTo>
                    <a:pt x="1718" y="2851"/>
                    <a:pt x="1825" y="2891"/>
                    <a:pt x="1934" y="2891"/>
                  </a:cubicBezTo>
                  <a:cubicBezTo>
                    <a:pt x="2051" y="2891"/>
                    <a:pt x="2169" y="2851"/>
                    <a:pt x="2257" y="2763"/>
                  </a:cubicBezTo>
                  <a:cubicBezTo>
                    <a:pt x="2424" y="2586"/>
                    <a:pt x="2424" y="2302"/>
                    <a:pt x="2248" y="2125"/>
                  </a:cubicBezTo>
                  <a:cubicBezTo>
                    <a:pt x="1688" y="1585"/>
                    <a:pt x="1236" y="957"/>
                    <a:pt x="903" y="261"/>
                  </a:cubicBezTo>
                  <a:cubicBezTo>
                    <a:pt x="832" y="97"/>
                    <a:pt x="674" y="1"/>
                    <a:pt x="50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22"/>
            <p:cNvSpPr/>
            <p:nvPr/>
          </p:nvSpPr>
          <p:spPr>
            <a:xfrm>
              <a:off x="5521625" y="1394150"/>
              <a:ext cx="63325" cy="75525"/>
            </a:xfrm>
            <a:custGeom>
              <a:avLst/>
              <a:gdLst/>
              <a:ahLst/>
              <a:cxnLst/>
              <a:rect l="l" t="t" r="r" b="b"/>
              <a:pathLst>
                <a:path w="2533" h="3021" extrusionOk="0">
                  <a:moveTo>
                    <a:pt x="580" y="126"/>
                  </a:moveTo>
                  <a:cubicBezTo>
                    <a:pt x="727" y="126"/>
                    <a:pt x="864" y="205"/>
                    <a:pt x="923" y="342"/>
                  </a:cubicBezTo>
                  <a:cubicBezTo>
                    <a:pt x="1257" y="1058"/>
                    <a:pt x="1718" y="1696"/>
                    <a:pt x="2277" y="2236"/>
                  </a:cubicBezTo>
                  <a:cubicBezTo>
                    <a:pt x="2356" y="2305"/>
                    <a:pt x="2395" y="2403"/>
                    <a:pt x="2395" y="2501"/>
                  </a:cubicBezTo>
                  <a:cubicBezTo>
                    <a:pt x="2395" y="2609"/>
                    <a:pt x="2356" y="2697"/>
                    <a:pt x="2287" y="2776"/>
                  </a:cubicBezTo>
                  <a:cubicBezTo>
                    <a:pt x="2218" y="2851"/>
                    <a:pt x="2117" y="2887"/>
                    <a:pt x="2016" y="2887"/>
                  </a:cubicBezTo>
                  <a:cubicBezTo>
                    <a:pt x="1918" y="2887"/>
                    <a:pt x="1820" y="2853"/>
                    <a:pt x="1747" y="2785"/>
                  </a:cubicBezTo>
                  <a:cubicBezTo>
                    <a:pt x="1119" y="2177"/>
                    <a:pt x="609" y="1461"/>
                    <a:pt x="236" y="666"/>
                  </a:cubicBezTo>
                  <a:cubicBezTo>
                    <a:pt x="148" y="480"/>
                    <a:pt x="236" y="254"/>
                    <a:pt x="423" y="166"/>
                  </a:cubicBezTo>
                  <a:cubicBezTo>
                    <a:pt x="472" y="136"/>
                    <a:pt x="530" y="126"/>
                    <a:pt x="580" y="126"/>
                  </a:cubicBezTo>
                  <a:close/>
                  <a:moveTo>
                    <a:pt x="580" y="0"/>
                  </a:moveTo>
                  <a:cubicBezTo>
                    <a:pt x="508" y="0"/>
                    <a:pt x="434" y="16"/>
                    <a:pt x="364" y="48"/>
                  </a:cubicBezTo>
                  <a:cubicBezTo>
                    <a:pt x="109" y="166"/>
                    <a:pt x="1" y="469"/>
                    <a:pt x="118" y="725"/>
                  </a:cubicBezTo>
                  <a:cubicBezTo>
                    <a:pt x="501" y="1529"/>
                    <a:pt x="1021" y="2255"/>
                    <a:pt x="1659" y="2883"/>
                  </a:cubicBezTo>
                  <a:cubicBezTo>
                    <a:pt x="1757" y="2972"/>
                    <a:pt x="1885" y="3021"/>
                    <a:pt x="2013" y="3021"/>
                  </a:cubicBezTo>
                  <a:cubicBezTo>
                    <a:pt x="2159" y="3021"/>
                    <a:pt x="2287" y="2962"/>
                    <a:pt x="2385" y="2864"/>
                  </a:cubicBezTo>
                  <a:cubicBezTo>
                    <a:pt x="2484" y="2766"/>
                    <a:pt x="2532" y="2639"/>
                    <a:pt x="2523" y="2501"/>
                  </a:cubicBezTo>
                  <a:cubicBezTo>
                    <a:pt x="2523" y="2364"/>
                    <a:pt x="2473" y="2236"/>
                    <a:pt x="2375" y="2148"/>
                  </a:cubicBezTo>
                  <a:cubicBezTo>
                    <a:pt x="1816" y="1608"/>
                    <a:pt x="1374" y="990"/>
                    <a:pt x="1051" y="293"/>
                  </a:cubicBezTo>
                  <a:cubicBezTo>
                    <a:pt x="958" y="108"/>
                    <a:pt x="773" y="0"/>
                    <a:pt x="5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22"/>
            <p:cNvSpPr/>
            <p:nvPr/>
          </p:nvSpPr>
          <p:spPr>
            <a:xfrm>
              <a:off x="5609700" y="1344800"/>
              <a:ext cx="67250" cy="75575"/>
            </a:xfrm>
            <a:custGeom>
              <a:avLst/>
              <a:gdLst/>
              <a:ahLst/>
              <a:cxnLst/>
              <a:rect l="l" t="t" r="r" b="b"/>
              <a:pathLst>
                <a:path w="2690" h="3023" extrusionOk="0">
                  <a:moveTo>
                    <a:pt x="2192" y="1"/>
                  </a:moveTo>
                  <a:cubicBezTo>
                    <a:pt x="2060" y="1"/>
                    <a:pt x="1926" y="59"/>
                    <a:pt x="1835" y="167"/>
                  </a:cubicBezTo>
                  <a:lnTo>
                    <a:pt x="158" y="2297"/>
                  </a:lnTo>
                  <a:cubicBezTo>
                    <a:pt x="1" y="2493"/>
                    <a:pt x="30" y="2768"/>
                    <a:pt x="226" y="2925"/>
                  </a:cubicBezTo>
                  <a:cubicBezTo>
                    <a:pt x="305" y="2993"/>
                    <a:pt x="403" y="3023"/>
                    <a:pt x="501" y="3023"/>
                  </a:cubicBezTo>
                  <a:cubicBezTo>
                    <a:pt x="629" y="3023"/>
                    <a:pt x="766" y="2964"/>
                    <a:pt x="854" y="2856"/>
                  </a:cubicBezTo>
                  <a:lnTo>
                    <a:pt x="2542" y="727"/>
                  </a:lnTo>
                  <a:cubicBezTo>
                    <a:pt x="2690" y="530"/>
                    <a:pt x="2660" y="255"/>
                    <a:pt x="2464" y="98"/>
                  </a:cubicBezTo>
                  <a:cubicBezTo>
                    <a:pt x="2385" y="32"/>
                    <a:pt x="2289" y="1"/>
                    <a:pt x="2192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22"/>
            <p:cNvSpPr/>
            <p:nvPr/>
          </p:nvSpPr>
          <p:spPr>
            <a:xfrm>
              <a:off x="5607750" y="1343225"/>
              <a:ext cx="69700" cy="78875"/>
            </a:xfrm>
            <a:custGeom>
              <a:avLst/>
              <a:gdLst/>
              <a:ahLst/>
              <a:cxnLst/>
              <a:rect l="l" t="t" r="r" b="b"/>
              <a:pathLst>
                <a:path w="2788" h="3155" extrusionOk="0">
                  <a:moveTo>
                    <a:pt x="2267" y="132"/>
                  </a:moveTo>
                  <a:cubicBezTo>
                    <a:pt x="2345" y="132"/>
                    <a:pt x="2434" y="161"/>
                    <a:pt x="2502" y="210"/>
                  </a:cubicBezTo>
                  <a:cubicBezTo>
                    <a:pt x="2581" y="279"/>
                    <a:pt x="2630" y="367"/>
                    <a:pt x="2640" y="465"/>
                  </a:cubicBezTo>
                  <a:cubicBezTo>
                    <a:pt x="2659" y="563"/>
                    <a:pt x="2630" y="662"/>
                    <a:pt x="2561" y="750"/>
                  </a:cubicBezTo>
                  <a:lnTo>
                    <a:pt x="873" y="2870"/>
                  </a:lnTo>
                  <a:cubicBezTo>
                    <a:pt x="805" y="2967"/>
                    <a:pt x="689" y="3017"/>
                    <a:pt x="574" y="3017"/>
                  </a:cubicBezTo>
                  <a:cubicBezTo>
                    <a:pt x="491" y="3017"/>
                    <a:pt x="409" y="2992"/>
                    <a:pt x="343" y="2938"/>
                  </a:cubicBezTo>
                  <a:cubicBezTo>
                    <a:pt x="177" y="2811"/>
                    <a:pt x="157" y="2565"/>
                    <a:pt x="285" y="2399"/>
                  </a:cubicBezTo>
                  <a:lnTo>
                    <a:pt x="1972" y="279"/>
                  </a:lnTo>
                  <a:cubicBezTo>
                    <a:pt x="2041" y="181"/>
                    <a:pt x="2159" y="132"/>
                    <a:pt x="2267" y="132"/>
                  </a:cubicBezTo>
                  <a:close/>
                  <a:moveTo>
                    <a:pt x="2266" y="1"/>
                  </a:moveTo>
                  <a:cubicBezTo>
                    <a:pt x="2116" y="1"/>
                    <a:pt x="1966" y="67"/>
                    <a:pt x="1865" y="191"/>
                  </a:cubicBezTo>
                  <a:lnTo>
                    <a:pt x="177" y="2320"/>
                  </a:lnTo>
                  <a:cubicBezTo>
                    <a:pt x="0" y="2546"/>
                    <a:pt x="40" y="2860"/>
                    <a:pt x="265" y="3036"/>
                  </a:cubicBezTo>
                  <a:cubicBezTo>
                    <a:pt x="354" y="3115"/>
                    <a:pt x="461" y="3154"/>
                    <a:pt x="579" y="3154"/>
                  </a:cubicBezTo>
                  <a:cubicBezTo>
                    <a:pt x="736" y="3154"/>
                    <a:pt x="883" y="3076"/>
                    <a:pt x="982" y="2958"/>
                  </a:cubicBezTo>
                  <a:lnTo>
                    <a:pt x="2669" y="829"/>
                  </a:lnTo>
                  <a:cubicBezTo>
                    <a:pt x="2757" y="720"/>
                    <a:pt x="2787" y="583"/>
                    <a:pt x="2777" y="456"/>
                  </a:cubicBezTo>
                  <a:cubicBezTo>
                    <a:pt x="2757" y="318"/>
                    <a:pt x="2689" y="191"/>
                    <a:pt x="2581" y="112"/>
                  </a:cubicBezTo>
                  <a:cubicBezTo>
                    <a:pt x="2489" y="37"/>
                    <a:pt x="2378" y="1"/>
                    <a:pt x="226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22"/>
            <p:cNvSpPr/>
            <p:nvPr/>
          </p:nvSpPr>
          <p:spPr>
            <a:xfrm>
              <a:off x="5670050" y="1406525"/>
              <a:ext cx="60125" cy="67350"/>
            </a:xfrm>
            <a:custGeom>
              <a:avLst/>
              <a:gdLst/>
              <a:ahLst/>
              <a:cxnLst/>
              <a:rect l="l" t="t" r="r" b="b"/>
              <a:pathLst>
                <a:path w="2405" h="2694" extrusionOk="0">
                  <a:moveTo>
                    <a:pt x="502" y="1"/>
                  </a:moveTo>
                  <a:cubicBezTo>
                    <a:pt x="431" y="1"/>
                    <a:pt x="361" y="17"/>
                    <a:pt x="295" y="53"/>
                  </a:cubicBezTo>
                  <a:cubicBezTo>
                    <a:pt x="79" y="171"/>
                    <a:pt x="1" y="445"/>
                    <a:pt x="119" y="661"/>
                  </a:cubicBezTo>
                  <a:cubicBezTo>
                    <a:pt x="511" y="1378"/>
                    <a:pt x="1011" y="2016"/>
                    <a:pt x="1610" y="2575"/>
                  </a:cubicBezTo>
                  <a:cubicBezTo>
                    <a:pt x="1689" y="2654"/>
                    <a:pt x="1796" y="2693"/>
                    <a:pt x="1905" y="2693"/>
                  </a:cubicBezTo>
                  <a:cubicBezTo>
                    <a:pt x="2032" y="2693"/>
                    <a:pt x="2150" y="2644"/>
                    <a:pt x="2238" y="2545"/>
                  </a:cubicBezTo>
                  <a:cubicBezTo>
                    <a:pt x="2405" y="2369"/>
                    <a:pt x="2395" y="2085"/>
                    <a:pt x="2208" y="1917"/>
                  </a:cubicBezTo>
                  <a:cubicBezTo>
                    <a:pt x="1678" y="1427"/>
                    <a:pt x="1247" y="868"/>
                    <a:pt x="904" y="240"/>
                  </a:cubicBezTo>
                  <a:cubicBezTo>
                    <a:pt x="822" y="89"/>
                    <a:pt x="663" y="1"/>
                    <a:pt x="502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22"/>
            <p:cNvSpPr/>
            <p:nvPr/>
          </p:nvSpPr>
          <p:spPr>
            <a:xfrm>
              <a:off x="5668100" y="1404925"/>
              <a:ext cx="63800" cy="70400"/>
            </a:xfrm>
            <a:custGeom>
              <a:avLst/>
              <a:gdLst/>
              <a:ahLst/>
              <a:cxnLst/>
              <a:rect l="l" t="t" r="r" b="b"/>
              <a:pathLst>
                <a:path w="2552" h="2816" extrusionOk="0">
                  <a:moveTo>
                    <a:pt x="589" y="137"/>
                  </a:moveTo>
                  <a:cubicBezTo>
                    <a:pt x="716" y="137"/>
                    <a:pt x="854" y="206"/>
                    <a:pt x="923" y="333"/>
                  </a:cubicBezTo>
                  <a:cubicBezTo>
                    <a:pt x="1266" y="971"/>
                    <a:pt x="1708" y="1540"/>
                    <a:pt x="2247" y="2031"/>
                  </a:cubicBezTo>
                  <a:cubicBezTo>
                    <a:pt x="2395" y="2168"/>
                    <a:pt x="2404" y="2413"/>
                    <a:pt x="2267" y="2570"/>
                  </a:cubicBezTo>
                  <a:cubicBezTo>
                    <a:pt x="2195" y="2648"/>
                    <a:pt x="2090" y="2687"/>
                    <a:pt x="1985" y="2687"/>
                  </a:cubicBezTo>
                  <a:cubicBezTo>
                    <a:pt x="1891" y="2687"/>
                    <a:pt x="1797" y="2655"/>
                    <a:pt x="1727" y="2590"/>
                  </a:cubicBezTo>
                  <a:cubicBezTo>
                    <a:pt x="1139" y="2040"/>
                    <a:pt x="638" y="1403"/>
                    <a:pt x="255" y="696"/>
                  </a:cubicBezTo>
                  <a:cubicBezTo>
                    <a:pt x="157" y="509"/>
                    <a:pt x="216" y="274"/>
                    <a:pt x="402" y="176"/>
                  </a:cubicBezTo>
                  <a:cubicBezTo>
                    <a:pt x="461" y="147"/>
                    <a:pt x="520" y="137"/>
                    <a:pt x="589" y="137"/>
                  </a:cubicBezTo>
                  <a:close/>
                  <a:moveTo>
                    <a:pt x="583" y="0"/>
                  </a:moveTo>
                  <a:cubicBezTo>
                    <a:pt x="501" y="0"/>
                    <a:pt x="419" y="19"/>
                    <a:pt x="343" y="58"/>
                  </a:cubicBezTo>
                  <a:cubicBezTo>
                    <a:pt x="98" y="195"/>
                    <a:pt x="0" y="509"/>
                    <a:pt x="138" y="755"/>
                  </a:cubicBezTo>
                  <a:cubicBezTo>
                    <a:pt x="530" y="1481"/>
                    <a:pt x="1030" y="2129"/>
                    <a:pt x="1639" y="2688"/>
                  </a:cubicBezTo>
                  <a:cubicBezTo>
                    <a:pt x="1737" y="2777"/>
                    <a:pt x="1855" y="2816"/>
                    <a:pt x="1983" y="2816"/>
                  </a:cubicBezTo>
                  <a:cubicBezTo>
                    <a:pt x="2129" y="2816"/>
                    <a:pt x="2267" y="2757"/>
                    <a:pt x="2365" y="2659"/>
                  </a:cubicBezTo>
                  <a:cubicBezTo>
                    <a:pt x="2552" y="2452"/>
                    <a:pt x="2542" y="2119"/>
                    <a:pt x="2336" y="1933"/>
                  </a:cubicBezTo>
                  <a:cubicBezTo>
                    <a:pt x="1815" y="1452"/>
                    <a:pt x="1374" y="893"/>
                    <a:pt x="1041" y="265"/>
                  </a:cubicBezTo>
                  <a:cubicBezTo>
                    <a:pt x="945" y="95"/>
                    <a:pt x="766" y="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22"/>
            <p:cNvSpPr/>
            <p:nvPr/>
          </p:nvSpPr>
          <p:spPr>
            <a:xfrm>
              <a:off x="5771125" y="1298525"/>
              <a:ext cx="59900" cy="61750"/>
            </a:xfrm>
            <a:custGeom>
              <a:avLst/>
              <a:gdLst/>
              <a:ahLst/>
              <a:cxnLst/>
              <a:rect l="l" t="t" r="r" b="b"/>
              <a:pathLst>
                <a:path w="2396" h="2470" extrusionOk="0">
                  <a:moveTo>
                    <a:pt x="1906" y="1"/>
                  </a:moveTo>
                  <a:cubicBezTo>
                    <a:pt x="1783" y="1"/>
                    <a:pt x="1661" y="53"/>
                    <a:pt x="1571" y="153"/>
                  </a:cubicBezTo>
                  <a:lnTo>
                    <a:pt x="167" y="1723"/>
                  </a:lnTo>
                  <a:cubicBezTo>
                    <a:pt x="1" y="1910"/>
                    <a:pt x="20" y="2185"/>
                    <a:pt x="207" y="2351"/>
                  </a:cubicBezTo>
                  <a:cubicBezTo>
                    <a:pt x="285" y="2430"/>
                    <a:pt x="393" y="2469"/>
                    <a:pt x="501" y="2469"/>
                  </a:cubicBezTo>
                  <a:cubicBezTo>
                    <a:pt x="629" y="2469"/>
                    <a:pt x="747" y="2410"/>
                    <a:pt x="835" y="2312"/>
                  </a:cubicBezTo>
                  <a:lnTo>
                    <a:pt x="2238" y="742"/>
                  </a:lnTo>
                  <a:cubicBezTo>
                    <a:pt x="2395" y="556"/>
                    <a:pt x="2385" y="281"/>
                    <a:pt x="2199" y="114"/>
                  </a:cubicBezTo>
                  <a:cubicBezTo>
                    <a:pt x="2113" y="38"/>
                    <a:pt x="2009" y="1"/>
                    <a:pt x="190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22"/>
            <p:cNvSpPr/>
            <p:nvPr/>
          </p:nvSpPr>
          <p:spPr>
            <a:xfrm>
              <a:off x="5769400" y="1296925"/>
              <a:ext cx="63575" cy="64825"/>
            </a:xfrm>
            <a:custGeom>
              <a:avLst/>
              <a:gdLst/>
              <a:ahLst/>
              <a:cxnLst/>
              <a:rect l="l" t="t" r="r" b="b"/>
              <a:pathLst>
                <a:path w="2543" h="2593" extrusionOk="0">
                  <a:moveTo>
                    <a:pt x="1974" y="129"/>
                  </a:moveTo>
                  <a:cubicBezTo>
                    <a:pt x="2062" y="129"/>
                    <a:pt x="2150" y="169"/>
                    <a:pt x="2229" y="227"/>
                  </a:cubicBezTo>
                  <a:cubicBezTo>
                    <a:pt x="2386" y="365"/>
                    <a:pt x="2395" y="610"/>
                    <a:pt x="2258" y="767"/>
                  </a:cubicBezTo>
                  <a:lnTo>
                    <a:pt x="855" y="2337"/>
                  </a:lnTo>
                  <a:cubicBezTo>
                    <a:pt x="780" y="2417"/>
                    <a:pt x="674" y="2460"/>
                    <a:pt x="567" y="2460"/>
                  </a:cubicBezTo>
                  <a:cubicBezTo>
                    <a:pt x="477" y="2460"/>
                    <a:pt x="386" y="2430"/>
                    <a:pt x="315" y="2367"/>
                  </a:cubicBezTo>
                  <a:cubicBezTo>
                    <a:pt x="158" y="2229"/>
                    <a:pt x="148" y="1984"/>
                    <a:pt x="286" y="1827"/>
                  </a:cubicBezTo>
                  <a:lnTo>
                    <a:pt x="1689" y="257"/>
                  </a:lnTo>
                  <a:cubicBezTo>
                    <a:pt x="1767" y="178"/>
                    <a:pt x="1865" y="129"/>
                    <a:pt x="1974" y="129"/>
                  </a:cubicBezTo>
                  <a:close/>
                  <a:moveTo>
                    <a:pt x="1972" y="1"/>
                  </a:moveTo>
                  <a:cubicBezTo>
                    <a:pt x="1831" y="1"/>
                    <a:pt x="1691" y="58"/>
                    <a:pt x="1590" y="169"/>
                  </a:cubicBezTo>
                  <a:lnTo>
                    <a:pt x="188" y="1739"/>
                  </a:lnTo>
                  <a:cubicBezTo>
                    <a:pt x="1" y="1955"/>
                    <a:pt x="20" y="2278"/>
                    <a:pt x="227" y="2465"/>
                  </a:cubicBezTo>
                  <a:cubicBezTo>
                    <a:pt x="325" y="2553"/>
                    <a:pt x="443" y="2592"/>
                    <a:pt x="570" y="2592"/>
                  </a:cubicBezTo>
                  <a:cubicBezTo>
                    <a:pt x="718" y="2592"/>
                    <a:pt x="855" y="2533"/>
                    <a:pt x="953" y="2426"/>
                  </a:cubicBezTo>
                  <a:lnTo>
                    <a:pt x="2356" y="856"/>
                  </a:lnTo>
                  <a:cubicBezTo>
                    <a:pt x="2543" y="640"/>
                    <a:pt x="2523" y="315"/>
                    <a:pt x="2317" y="129"/>
                  </a:cubicBezTo>
                  <a:cubicBezTo>
                    <a:pt x="2217" y="43"/>
                    <a:pt x="2094" y="1"/>
                    <a:pt x="197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22"/>
            <p:cNvSpPr/>
            <p:nvPr/>
          </p:nvSpPr>
          <p:spPr>
            <a:xfrm>
              <a:off x="5752500" y="1387550"/>
              <a:ext cx="64525" cy="58350"/>
            </a:xfrm>
            <a:custGeom>
              <a:avLst/>
              <a:gdLst/>
              <a:ahLst/>
              <a:cxnLst/>
              <a:rect l="l" t="t" r="r" b="b"/>
              <a:pathLst>
                <a:path w="2581" h="2334" extrusionOk="0">
                  <a:moveTo>
                    <a:pt x="501" y="1"/>
                  </a:moveTo>
                  <a:cubicBezTo>
                    <a:pt x="379" y="1"/>
                    <a:pt x="256" y="50"/>
                    <a:pt x="166" y="145"/>
                  </a:cubicBezTo>
                  <a:cubicBezTo>
                    <a:pt x="0" y="331"/>
                    <a:pt x="20" y="606"/>
                    <a:pt x="196" y="773"/>
                  </a:cubicBezTo>
                  <a:lnTo>
                    <a:pt x="1786" y="2216"/>
                  </a:lnTo>
                  <a:cubicBezTo>
                    <a:pt x="1874" y="2294"/>
                    <a:pt x="1982" y="2333"/>
                    <a:pt x="2080" y="2333"/>
                  </a:cubicBezTo>
                  <a:cubicBezTo>
                    <a:pt x="2208" y="2333"/>
                    <a:pt x="2325" y="2284"/>
                    <a:pt x="2414" y="2186"/>
                  </a:cubicBezTo>
                  <a:cubicBezTo>
                    <a:pt x="2580" y="2000"/>
                    <a:pt x="2571" y="1725"/>
                    <a:pt x="2384" y="1558"/>
                  </a:cubicBezTo>
                  <a:lnTo>
                    <a:pt x="795" y="116"/>
                  </a:lnTo>
                  <a:cubicBezTo>
                    <a:pt x="712" y="38"/>
                    <a:pt x="607" y="1"/>
                    <a:pt x="50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22"/>
            <p:cNvSpPr/>
            <p:nvPr/>
          </p:nvSpPr>
          <p:spPr>
            <a:xfrm>
              <a:off x="5752000" y="1385900"/>
              <a:ext cx="65525" cy="61700"/>
            </a:xfrm>
            <a:custGeom>
              <a:avLst/>
              <a:gdLst/>
              <a:ahLst/>
              <a:cxnLst/>
              <a:rect l="l" t="t" r="r" b="b"/>
              <a:pathLst>
                <a:path w="2621" h="2468" extrusionOk="0">
                  <a:moveTo>
                    <a:pt x="520" y="132"/>
                  </a:moveTo>
                  <a:cubicBezTo>
                    <a:pt x="609" y="132"/>
                    <a:pt x="697" y="162"/>
                    <a:pt x="775" y="230"/>
                  </a:cubicBezTo>
                  <a:lnTo>
                    <a:pt x="2356" y="1673"/>
                  </a:lnTo>
                  <a:cubicBezTo>
                    <a:pt x="2434" y="1741"/>
                    <a:pt x="2483" y="1830"/>
                    <a:pt x="2483" y="1938"/>
                  </a:cubicBezTo>
                  <a:cubicBezTo>
                    <a:pt x="2493" y="2036"/>
                    <a:pt x="2454" y="2134"/>
                    <a:pt x="2385" y="2203"/>
                  </a:cubicBezTo>
                  <a:cubicBezTo>
                    <a:pt x="2311" y="2287"/>
                    <a:pt x="2208" y="2328"/>
                    <a:pt x="2103" y="2328"/>
                  </a:cubicBezTo>
                  <a:cubicBezTo>
                    <a:pt x="2011" y="2328"/>
                    <a:pt x="1919" y="2296"/>
                    <a:pt x="1845" y="2232"/>
                  </a:cubicBezTo>
                  <a:lnTo>
                    <a:pt x="265" y="790"/>
                  </a:lnTo>
                  <a:cubicBezTo>
                    <a:pt x="186" y="721"/>
                    <a:pt x="147" y="633"/>
                    <a:pt x="138" y="535"/>
                  </a:cubicBezTo>
                  <a:cubicBezTo>
                    <a:pt x="138" y="427"/>
                    <a:pt x="167" y="328"/>
                    <a:pt x="236" y="260"/>
                  </a:cubicBezTo>
                  <a:cubicBezTo>
                    <a:pt x="314" y="171"/>
                    <a:pt x="413" y="132"/>
                    <a:pt x="520" y="132"/>
                  </a:cubicBezTo>
                  <a:close/>
                  <a:moveTo>
                    <a:pt x="517" y="0"/>
                  </a:moveTo>
                  <a:cubicBezTo>
                    <a:pt x="377" y="0"/>
                    <a:pt x="236" y="57"/>
                    <a:pt x="138" y="171"/>
                  </a:cubicBezTo>
                  <a:cubicBezTo>
                    <a:pt x="49" y="270"/>
                    <a:pt x="0" y="397"/>
                    <a:pt x="10" y="535"/>
                  </a:cubicBezTo>
                  <a:cubicBezTo>
                    <a:pt x="10" y="672"/>
                    <a:pt x="69" y="799"/>
                    <a:pt x="177" y="888"/>
                  </a:cubicBezTo>
                  <a:lnTo>
                    <a:pt x="1757" y="2330"/>
                  </a:lnTo>
                  <a:cubicBezTo>
                    <a:pt x="1855" y="2419"/>
                    <a:pt x="1972" y="2468"/>
                    <a:pt x="2100" y="2468"/>
                  </a:cubicBezTo>
                  <a:cubicBezTo>
                    <a:pt x="2247" y="2468"/>
                    <a:pt x="2385" y="2399"/>
                    <a:pt x="2483" y="2291"/>
                  </a:cubicBezTo>
                  <a:cubicBezTo>
                    <a:pt x="2571" y="2193"/>
                    <a:pt x="2620" y="2066"/>
                    <a:pt x="2611" y="1928"/>
                  </a:cubicBezTo>
                  <a:cubicBezTo>
                    <a:pt x="2611" y="1791"/>
                    <a:pt x="2552" y="1663"/>
                    <a:pt x="2443" y="1575"/>
                  </a:cubicBezTo>
                  <a:lnTo>
                    <a:pt x="864" y="132"/>
                  </a:lnTo>
                  <a:cubicBezTo>
                    <a:pt x="767" y="45"/>
                    <a:pt x="642" y="0"/>
                    <a:pt x="51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22"/>
            <p:cNvSpPr/>
            <p:nvPr/>
          </p:nvSpPr>
          <p:spPr>
            <a:xfrm>
              <a:off x="5841800" y="1236425"/>
              <a:ext cx="69425" cy="62025"/>
            </a:xfrm>
            <a:custGeom>
              <a:avLst/>
              <a:gdLst/>
              <a:ahLst/>
              <a:cxnLst/>
              <a:rect l="l" t="t" r="r" b="b"/>
              <a:pathLst>
                <a:path w="2777" h="2481" extrusionOk="0">
                  <a:moveTo>
                    <a:pt x="497" y="1"/>
                  </a:moveTo>
                  <a:cubicBezTo>
                    <a:pt x="376" y="1"/>
                    <a:pt x="256" y="50"/>
                    <a:pt x="166" y="145"/>
                  </a:cubicBezTo>
                  <a:cubicBezTo>
                    <a:pt x="0" y="332"/>
                    <a:pt x="20" y="616"/>
                    <a:pt x="206" y="783"/>
                  </a:cubicBezTo>
                  <a:lnTo>
                    <a:pt x="1982" y="2363"/>
                  </a:lnTo>
                  <a:cubicBezTo>
                    <a:pt x="2061" y="2441"/>
                    <a:pt x="2168" y="2480"/>
                    <a:pt x="2277" y="2480"/>
                  </a:cubicBezTo>
                  <a:cubicBezTo>
                    <a:pt x="2394" y="2480"/>
                    <a:pt x="2522" y="2432"/>
                    <a:pt x="2610" y="2333"/>
                  </a:cubicBezTo>
                  <a:cubicBezTo>
                    <a:pt x="2777" y="2147"/>
                    <a:pt x="2757" y="1862"/>
                    <a:pt x="2571" y="1705"/>
                  </a:cubicBezTo>
                  <a:lnTo>
                    <a:pt x="794" y="116"/>
                  </a:lnTo>
                  <a:cubicBezTo>
                    <a:pt x="708" y="38"/>
                    <a:pt x="602" y="1"/>
                    <a:pt x="49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22"/>
            <p:cNvSpPr/>
            <p:nvPr/>
          </p:nvSpPr>
          <p:spPr>
            <a:xfrm>
              <a:off x="5840050" y="1234875"/>
              <a:ext cx="71675" cy="65300"/>
            </a:xfrm>
            <a:custGeom>
              <a:avLst/>
              <a:gdLst/>
              <a:ahLst/>
              <a:cxnLst/>
              <a:rect l="l" t="t" r="r" b="b"/>
              <a:pathLst>
                <a:path w="2867" h="2612" extrusionOk="0">
                  <a:moveTo>
                    <a:pt x="570" y="128"/>
                  </a:moveTo>
                  <a:cubicBezTo>
                    <a:pt x="659" y="128"/>
                    <a:pt x="747" y="158"/>
                    <a:pt x="816" y="226"/>
                  </a:cubicBezTo>
                  <a:lnTo>
                    <a:pt x="2602" y="1816"/>
                  </a:lnTo>
                  <a:cubicBezTo>
                    <a:pt x="2670" y="1885"/>
                    <a:pt x="2720" y="1973"/>
                    <a:pt x="2729" y="2071"/>
                  </a:cubicBezTo>
                  <a:cubicBezTo>
                    <a:pt x="2729" y="2180"/>
                    <a:pt x="2700" y="2278"/>
                    <a:pt x="2631" y="2346"/>
                  </a:cubicBezTo>
                  <a:cubicBezTo>
                    <a:pt x="2557" y="2430"/>
                    <a:pt x="2453" y="2472"/>
                    <a:pt x="2349" y="2472"/>
                  </a:cubicBezTo>
                  <a:cubicBezTo>
                    <a:pt x="2257" y="2472"/>
                    <a:pt x="2165" y="2440"/>
                    <a:pt x="2092" y="2376"/>
                  </a:cubicBezTo>
                  <a:lnTo>
                    <a:pt x="315" y="796"/>
                  </a:lnTo>
                  <a:cubicBezTo>
                    <a:pt x="158" y="649"/>
                    <a:pt x="149" y="413"/>
                    <a:pt x="286" y="256"/>
                  </a:cubicBezTo>
                  <a:cubicBezTo>
                    <a:pt x="364" y="168"/>
                    <a:pt x="463" y="128"/>
                    <a:pt x="570" y="128"/>
                  </a:cubicBezTo>
                  <a:close/>
                  <a:moveTo>
                    <a:pt x="568" y="0"/>
                  </a:moveTo>
                  <a:cubicBezTo>
                    <a:pt x="428" y="0"/>
                    <a:pt x="288" y="57"/>
                    <a:pt x="188" y="168"/>
                  </a:cubicBezTo>
                  <a:cubicBezTo>
                    <a:pt x="1" y="374"/>
                    <a:pt x="21" y="697"/>
                    <a:pt x="227" y="894"/>
                  </a:cubicBezTo>
                  <a:lnTo>
                    <a:pt x="2003" y="2474"/>
                  </a:lnTo>
                  <a:cubicBezTo>
                    <a:pt x="2101" y="2562"/>
                    <a:pt x="2219" y="2611"/>
                    <a:pt x="2347" y="2611"/>
                  </a:cubicBezTo>
                  <a:cubicBezTo>
                    <a:pt x="2493" y="2611"/>
                    <a:pt x="2631" y="2542"/>
                    <a:pt x="2729" y="2435"/>
                  </a:cubicBezTo>
                  <a:cubicBezTo>
                    <a:pt x="2818" y="2337"/>
                    <a:pt x="2866" y="2209"/>
                    <a:pt x="2857" y="2071"/>
                  </a:cubicBezTo>
                  <a:cubicBezTo>
                    <a:pt x="2847" y="1934"/>
                    <a:pt x="2788" y="1807"/>
                    <a:pt x="2690" y="1718"/>
                  </a:cubicBezTo>
                  <a:lnTo>
                    <a:pt x="904" y="128"/>
                  </a:lnTo>
                  <a:cubicBezTo>
                    <a:pt x="809" y="42"/>
                    <a:pt x="688" y="0"/>
                    <a:pt x="56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22"/>
            <p:cNvSpPr/>
            <p:nvPr/>
          </p:nvSpPr>
          <p:spPr>
            <a:xfrm>
              <a:off x="5914150" y="1258175"/>
              <a:ext cx="58900" cy="59900"/>
            </a:xfrm>
            <a:custGeom>
              <a:avLst/>
              <a:gdLst/>
              <a:ahLst/>
              <a:cxnLst/>
              <a:rect l="l" t="t" r="r" b="b"/>
              <a:pathLst>
                <a:path w="2356" h="2396" extrusionOk="0">
                  <a:moveTo>
                    <a:pt x="1854" y="1"/>
                  </a:moveTo>
                  <a:cubicBezTo>
                    <a:pt x="1733" y="1"/>
                    <a:pt x="1614" y="50"/>
                    <a:pt x="1531" y="149"/>
                  </a:cubicBezTo>
                  <a:lnTo>
                    <a:pt x="168" y="1650"/>
                  </a:lnTo>
                  <a:cubicBezTo>
                    <a:pt x="0" y="1836"/>
                    <a:pt x="20" y="2111"/>
                    <a:pt x="197" y="2278"/>
                  </a:cubicBezTo>
                  <a:cubicBezTo>
                    <a:pt x="285" y="2356"/>
                    <a:pt x="393" y="2395"/>
                    <a:pt x="501" y="2395"/>
                  </a:cubicBezTo>
                  <a:cubicBezTo>
                    <a:pt x="619" y="2395"/>
                    <a:pt x="746" y="2347"/>
                    <a:pt x="825" y="2249"/>
                  </a:cubicBezTo>
                  <a:lnTo>
                    <a:pt x="2189" y="747"/>
                  </a:lnTo>
                  <a:cubicBezTo>
                    <a:pt x="2356" y="561"/>
                    <a:pt x="2336" y="276"/>
                    <a:pt x="2159" y="119"/>
                  </a:cubicBezTo>
                  <a:cubicBezTo>
                    <a:pt x="2072" y="40"/>
                    <a:pt x="1962" y="1"/>
                    <a:pt x="185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22"/>
            <p:cNvSpPr/>
            <p:nvPr/>
          </p:nvSpPr>
          <p:spPr>
            <a:xfrm>
              <a:off x="5913650" y="1256500"/>
              <a:ext cx="59900" cy="63300"/>
            </a:xfrm>
            <a:custGeom>
              <a:avLst/>
              <a:gdLst/>
              <a:ahLst/>
              <a:cxnLst/>
              <a:rect l="l" t="t" r="r" b="b"/>
              <a:pathLst>
                <a:path w="2396" h="2532" extrusionOk="0">
                  <a:moveTo>
                    <a:pt x="1876" y="137"/>
                  </a:moveTo>
                  <a:cubicBezTo>
                    <a:pt x="1974" y="137"/>
                    <a:pt x="2062" y="166"/>
                    <a:pt x="2131" y="235"/>
                  </a:cubicBezTo>
                  <a:cubicBezTo>
                    <a:pt x="2209" y="294"/>
                    <a:pt x="2248" y="392"/>
                    <a:pt x="2258" y="490"/>
                  </a:cubicBezTo>
                  <a:cubicBezTo>
                    <a:pt x="2258" y="598"/>
                    <a:pt x="2229" y="696"/>
                    <a:pt x="2160" y="765"/>
                  </a:cubicBezTo>
                  <a:lnTo>
                    <a:pt x="806" y="2266"/>
                  </a:lnTo>
                  <a:cubicBezTo>
                    <a:pt x="732" y="2350"/>
                    <a:pt x="625" y="2392"/>
                    <a:pt x="519" y="2392"/>
                  </a:cubicBezTo>
                  <a:cubicBezTo>
                    <a:pt x="427" y="2392"/>
                    <a:pt x="335" y="2360"/>
                    <a:pt x="266" y="2296"/>
                  </a:cubicBezTo>
                  <a:cubicBezTo>
                    <a:pt x="188" y="2227"/>
                    <a:pt x="148" y="2139"/>
                    <a:pt x="138" y="2031"/>
                  </a:cubicBezTo>
                  <a:cubicBezTo>
                    <a:pt x="138" y="1932"/>
                    <a:pt x="168" y="1834"/>
                    <a:pt x="236" y="1756"/>
                  </a:cubicBezTo>
                  <a:lnTo>
                    <a:pt x="1601" y="255"/>
                  </a:lnTo>
                  <a:cubicBezTo>
                    <a:pt x="1669" y="176"/>
                    <a:pt x="1777" y="137"/>
                    <a:pt x="1876" y="137"/>
                  </a:cubicBezTo>
                  <a:close/>
                  <a:moveTo>
                    <a:pt x="1877" y="0"/>
                  </a:moveTo>
                  <a:cubicBezTo>
                    <a:pt x="1739" y="0"/>
                    <a:pt x="1601" y="57"/>
                    <a:pt x="1503" y="166"/>
                  </a:cubicBezTo>
                  <a:lnTo>
                    <a:pt x="138" y="1668"/>
                  </a:lnTo>
                  <a:cubicBezTo>
                    <a:pt x="50" y="1775"/>
                    <a:pt x="1" y="1903"/>
                    <a:pt x="11" y="2041"/>
                  </a:cubicBezTo>
                  <a:cubicBezTo>
                    <a:pt x="11" y="2178"/>
                    <a:pt x="79" y="2305"/>
                    <a:pt x="177" y="2394"/>
                  </a:cubicBezTo>
                  <a:cubicBezTo>
                    <a:pt x="266" y="2482"/>
                    <a:pt x="393" y="2531"/>
                    <a:pt x="521" y="2531"/>
                  </a:cubicBezTo>
                  <a:cubicBezTo>
                    <a:pt x="668" y="2531"/>
                    <a:pt x="806" y="2462"/>
                    <a:pt x="894" y="2355"/>
                  </a:cubicBezTo>
                  <a:lnTo>
                    <a:pt x="2258" y="853"/>
                  </a:lnTo>
                  <a:cubicBezTo>
                    <a:pt x="2347" y="755"/>
                    <a:pt x="2395" y="628"/>
                    <a:pt x="2386" y="490"/>
                  </a:cubicBezTo>
                  <a:cubicBezTo>
                    <a:pt x="2386" y="353"/>
                    <a:pt x="2327" y="225"/>
                    <a:pt x="2219" y="137"/>
                  </a:cubicBezTo>
                  <a:cubicBezTo>
                    <a:pt x="2122" y="45"/>
                    <a:pt x="1999" y="0"/>
                    <a:pt x="187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22"/>
            <p:cNvSpPr/>
            <p:nvPr/>
          </p:nvSpPr>
          <p:spPr>
            <a:xfrm>
              <a:off x="5821675" y="1321275"/>
              <a:ext cx="56200" cy="59850"/>
            </a:xfrm>
            <a:custGeom>
              <a:avLst/>
              <a:gdLst/>
              <a:ahLst/>
              <a:cxnLst/>
              <a:rect l="l" t="t" r="r" b="b"/>
              <a:pathLst>
                <a:path w="2248" h="2394" extrusionOk="0">
                  <a:moveTo>
                    <a:pt x="1746" y="1"/>
                  </a:moveTo>
                  <a:cubicBezTo>
                    <a:pt x="1618" y="1"/>
                    <a:pt x="1492" y="55"/>
                    <a:pt x="1403" y="166"/>
                  </a:cubicBezTo>
                  <a:lnTo>
                    <a:pt x="157" y="1668"/>
                  </a:lnTo>
                  <a:cubicBezTo>
                    <a:pt x="0" y="1854"/>
                    <a:pt x="29" y="2139"/>
                    <a:pt x="216" y="2296"/>
                  </a:cubicBezTo>
                  <a:cubicBezTo>
                    <a:pt x="295" y="2364"/>
                    <a:pt x="402" y="2394"/>
                    <a:pt x="500" y="2394"/>
                  </a:cubicBezTo>
                  <a:cubicBezTo>
                    <a:pt x="628" y="2394"/>
                    <a:pt x="756" y="2344"/>
                    <a:pt x="844" y="2237"/>
                  </a:cubicBezTo>
                  <a:lnTo>
                    <a:pt x="2090" y="725"/>
                  </a:lnTo>
                  <a:cubicBezTo>
                    <a:pt x="2247" y="539"/>
                    <a:pt x="2218" y="254"/>
                    <a:pt x="2031" y="97"/>
                  </a:cubicBezTo>
                  <a:cubicBezTo>
                    <a:pt x="1946" y="33"/>
                    <a:pt x="1845" y="1"/>
                    <a:pt x="174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22"/>
            <p:cNvSpPr/>
            <p:nvPr/>
          </p:nvSpPr>
          <p:spPr>
            <a:xfrm>
              <a:off x="5819700" y="1319575"/>
              <a:ext cx="59900" cy="63250"/>
            </a:xfrm>
            <a:custGeom>
              <a:avLst/>
              <a:gdLst/>
              <a:ahLst/>
              <a:cxnLst/>
              <a:rect l="l" t="t" r="r" b="b"/>
              <a:pathLst>
                <a:path w="2396" h="2530" extrusionOk="0">
                  <a:moveTo>
                    <a:pt x="1826" y="136"/>
                  </a:moveTo>
                  <a:cubicBezTo>
                    <a:pt x="1905" y="136"/>
                    <a:pt x="1993" y="165"/>
                    <a:pt x="2062" y="224"/>
                  </a:cubicBezTo>
                  <a:cubicBezTo>
                    <a:pt x="2228" y="351"/>
                    <a:pt x="2248" y="597"/>
                    <a:pt x="2120" y="754"/>
                  </a:cubicBezTo>
                  <a:lnTo>
                    <a:pt x="874" y="2265"/>
                  </a:lnTo>
                  <a:cubicBezTo>
                    <a:pt x="801" y="2349"/>
                    <a:pt x="687" y="2395"/>
                    <a:pt x="573" y="2395"/>
                  </a:cubicBezTo>
                  <a:cubicBezTo>
                    <a:pt x="487" y="2395"/>
                    <a:pt x="402" y="2369"/>
                    <a:pt x="334" y="2314"/>
                  </a:cubicBezTo>
                  <a:cubicBezTo>
                    <a:pt x="177" y="2177"/>
                    <a:pt x="148" y="1941"/>
                    <a:pt x="285" y="1775"/>
                  </a:cubicBezTo>
                  <a:lnTo>
                    <a:pt x="1532" y="273"/>
                  </a:lnTo>
                  <a:cubicBezTo>
                    <a:pt x="1610" y="185"/>
                    <a:pt x="1718" y="136"/>
                    <a:pt x="1826" y="136"/>
                  </a:cubicBezTo>
                  <a:close/>
                  <a:moveTo>
                    <a:pt x="1826" y="1"/>
                  </a:moveTo>
                  <a:cubicBezTo>
                    <a:pt x="1679" y="1"/>
                    <a:pt x="1533" y="64"/>
                    <a:pt x="1434" y="185"/>
                  </a:cubicBezTo>
                  <a:lnTo>
                    <a:pt x="187" y="1696"/>
                  </a:lnTo>
                  <a:cubicBezTo>
                    <a:pt x="1" y="1912"/>
                    <a:pt x="40" y="2236"/>
                    <a:pt x="256" y="2412"/>
                  </a:cubicBezTo>
                  <a:cubicBezTo>
                    <a:pt x="344" y="2491"/>
                    <a:pt x="462" y="2530"/>
                    <a:pt x="579" y="2530"/>
                  </a:cubicBezTo>
                  <a:cubicBezTo>
                    <a:pt x="736" y="2530"/>
                    <a:pt x="874" y="2462"/>
                    <a:pt x="972" y="2344"/>
                  </a:cubicBezTo>
                  <a:lnTo>
                    <a:pt x="2219" y="842"/>
                  </a:lnTo>
                  <a:cubicBezTo>
                    <a:pt x="2395" y="626"/>
                    <a:pt x="2365" y="303"/>
                    <a:pt x="2150" y="116"/>
                  </a:cubicBezTo>
                  <a:cubicBezTo>
                    <a:pt x="2055" y="39"/>
                    <a:pt x="1940" y="1"/>
                    <a:pt x="182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22"/>
            <p:cNvSpPr/>
            <p:nvPr/>
          </p:nvSpPr>
          <p:spPr>
            <a:xfrm>
              <a:off x="5891350" y="1339375"/>
              <a:ext cx="46150" cy="75600"/>
            </a:xfrm>
            <a:custGeom>
              <a:avLst/>
              <a:gdLst/>
              <a:ahLst/>
              <a:cxnLst/>
              <a:rect l="l" t="t" r="r" b="b"/>
              <a:pathLst>
                <a:path w="1846" h="3024" extrusionOk="0">
                  <a:moveTo>
                    <a:pt x="505" y="0"/>
                  </a:moveTo>
                  <a:cubicBezTo>
                    <a:pt x="451" y="0"/>
                    <a:pt x="396" y="10"/>
                    <a:pt x="343" y="31"/>
                  </a:cubicBezTo>
                  <a:cubicBezTo>
                    <a:pt x="108" y="119"/>
                    <a:pt x="0" y="384"/>
                    <a:pt x="88" y="610"/>
                  </a:cubicBezTo>
                  <a:lnTo>
                    <a:pt x="932" y="2739"/>
                  </a:lnTo>
                  <a:cubicBezTo>
                    <a:pt x="1001" y="2916"/>
                    <a:pt x="1168" y="3024"/>
                    <a:pt x="1344" y="3024"/>
                  </a:cubicBezTo>
                  <a:cubicBezTo>
                    <a:pt x="1403" y="3024"/>
                    <a:pt x="1453" y="3014"/>
                    <a:pt x="1511" y="2994"/>
                  </a:cubicBezTo>
                  <a:cubicBezTo>
                    <a:pt x="1737" y="2906"/>
                    <a:pt x="1845" y="2641"/>
                    <a:pt x="1756" y="2415"/>
                  </a:cubicBezTo>
                  <a:lnTo>
                    <a:pt x="923" y="286"/>
                  </a:lnTo>
                  <a:cubicBezTo>
                    <a:pt x="848" y="105"/>
                    <a:pt x="680" y="0"/>
                    <a:pt x="50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22"/>
            <p:cNvSpPr/>
            <p:nvPr/>
          </p:nvSpPr>
          <p:spPr>
            <a:xfrm>
              <a:off x="5889375" y="1337775"/>
              <a:ext cx="50075" cy="78925"/>
            </a:xfrm>
            <a:custGeom>
              <a:avLst/>
              <a:gdLst/>
              <a:ahLst/>
              <a:cxnLst/>
              <a:rect l="l" t="t" r="r" b="b"/>
              <a:pathLst>
                <a:path w="2003" h="3157" extrusionOk="0">
                  <a:moveTo>
                    <a:pt x="579" y="134"/>
                  </a:moveTo>
                  <a:cubicBezTo>
                    <a:pt x="638" y="134"/>
                    <a:pt x="688" y="144"/>
                    <a:pt x="736" y="164"/>
                  </a:cubicBezTo>
                  <a:cubicBezTo>
                    <a:pt x="825" y="203"/>
                    <a:pt x="904" y="281"/>
                    <a:pt x="933" y="369"/>
                  </a:cubicBezTo>
                  <a:lnTo>
                    <a:pt x="1777" y="2509"/>
                  </a:lnTo>
                  <a:cubicBezTo>
                    <a:pt x="1855" y="2695"/>
                    <a:pt x="1757" y="2921"/>
                    <a:pt x="1561" y="2999"/>
                  </a:cubicBezTo>
                  <a:cubicBezTo>
                    <a:pt x="1520" y="3014"/>
                    <a:pt x="1478" y="3021"/>
                    <a:pt x="1435" y="3021"/>
                  </a:cubicBezTo>
                  <a:cubicBezTo>
                    <a:pt x="1283" y="3021"/>
                    <a:pt x="1131" y="2929"/>
                    <a:pt x="1070" y="2783"/>
                  </a:cubicBezTo>
                  <a:lnTo>
                    <a:pt x="226" y="654"/>
                  </a:lnTo>
                  <a:cubicBezTo>
                    <a:pt x="158" y="458"/>
                    <a:pt x="246" y="232"/>
                    <a:pt x="442" y="153"/>
                  </a:cubicBezTo>
                  <a:cubicBezTo>
                    <a:pt x="491" y="144"/>
                    <a:pt x="540" y="134"/>
                    <a:pt x="579" y="134"/>
                  </a:cubicBezTo>
                  <a:close/>
                  <a:moveTo>
                    <a:pt x="580" y="0"/>
                  </a:moveTo>
                  <a:cubicBezTo>
                    <a:pt x="517" y="0"/>
                    <a:pt x="454" y="12"/>
                    <a:pt x="393" y="36"/>
                  </a:cubicBezTo>
                  <a:cubicBezTo>
                    <a:pt x="128" y="144"/>
                    <a:pt x="1" y="438"/>
                    <a:pt x="108" y="703"/>
                  </a:cubicBezTo>
                  <a:lnTo>
                    <a:pt x="952" y="2833"/>
                  </a:lnTo>
                  <a:cubicBezTo>
                    <a:pt x="1021" y="3029"/>
                    <a:pt x="1207" y="3156"/>
                    <a:pt x="1423" y="3156"/>
                  </a:cubicBezTo>
                  <a:cubicBezTo>
                    <a:pt x="1492" y="3156"/>
                    <a:pt x="1551" y="3147"/>
                    <a:pt x="1610" y="3117"/>
                  </a:cubicBezTo>
                  <a:cubicBezTo>
                    <a:pt x="1875" y="3019"/>
                    <a:pt x="2003" y="2715"/>
                    <a:pt x="1894" y="2460"/>
                  </a:cubicBezTo>
                  <a:lnTo>
                    <a:pt x="1061" y="321"/>
                  </a:lnTo>
                  <a:cubicBezTo>
                    <a:pt x="1011" y="193"/>
                    <a:pt x="913" y="95"/>
                    <a:pt x="786" y="46"/>
                  </a:cubicBezTo>
                  <a:cubicBezTo>
                    <a:pt x="719" y="15"/>
                    <a:pt x="649" y="0"/>
                    <a:pt x="5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22"/>
            <p:cNvSpPr/>
            <p:nvPr/>
          </p:nvSpPr>
          <p:spPr>
            <a:xfrm>
              <a:off x="5943600" y="1339675"/>
              <a:ext cx="71650" cy="51500"/>
            </a:xfrm>
            <a:custGeom>
              <a:avLst/>
              <a:gdLst/>
              <a:ahLst/>
              <a:cxnLst/>
              <a:rect l="l" t="t" r="r" b="b"/>
              <a:pathLst>
                <a:path w="2866" h="2060" extrusionOk="0">
                  <a:moveTo>
                    <a:pt x="2363" y="1"/>
                  </a:moveTo>
                  <a:cubicBezTo>
                    <a:pt x="2281" y="1"/>
                    <a:pt x="2196" y="22"/>
                    <a:pt x="2120" y="68"/>
                  </a:cubicBezTo>
                  <a:lnTo>
                    <a:pt x="275" y="1246"/>
                  </a:lnTo>
                  <a:cubicBezTo>
                    <a:pt x="59" y="1373"/>
                    <a:pt x="0" y="1647"/>
                    <a:pt x="137" y="1854"/>
                  </a:cubicBezTo>
                  <a:cubicBezTo>
                    <a:pt x="216" y="1991"/>
                    <a:pt x="364" y="2060"/>
                    <a:pt x="510" y="2060"/>
                  </a:cubicBezTo>
                  <a:cubicBezTo>
                    <a:pt x="589" y="2060"/>
                    <a:pt x="678" y="2040"/>
                    <a:pt x="746" y="1991"/>
                  </a:cubicBezTo>
                  <a:lnTo>
                    <a:pt x="2601" y="823"/>
                  </a:lnTo>
                  <a:cubicBezTo>
                    <a:pt x="2807" y="686"/>
                    <a:pt x="2865" y="411"/>
                    <a:pt x="2738" y="205"/>
                  </a:cubicBezTo>
                  <a:cubicBezTo>
                    <a:pt x="2656" y="72"/>
                    <a:pt x="2512" y="1"/>
                    <a:pt x="236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22"/>
            <p:cNvSpPr/>
            <p:nvPr/>
          </p:nvSpPr>
          <p:spPr>
            <a:xfrm>
              <a:off x="5941875" y="1337950"/>
              <a:ext cx="75325" cy="54950"/>
            </a:xfrm>
            <a:custGeom>
              <a:avLst/>
              <a:gdLst/>
              <a:ahLst/>
              <a:cxnLst/>
              <a:rect l="l" t="t" r="r" b="b"/>
              <a:pathLst>
                <a:path w="3013" h="2198" extrusionOk="0">
                  <a:moveTo>
                    <a:pt x="2434" y="137"/>
                  </a:moveTo>
                  <a:cubicBezTo>
                    <a:pt x="2552" y="137"/>
                    <a:pt x="2679" y="196"/>
                    <a:pt x="2748" y="314"/>
                  </a:cubicBezTo>
                  <a:cubicBezTo>
                    <a:pt x="2866" y="490"/>
                    <a:pt x="2807" y="726"/>
                    <a:pt x="2631" y="833"/>
                  </a:cubicBezTo>
                  <a:lnTo>
                    <a:pt x="786" y="2011"/>
                  </a:lnTo>
                  <a:cubicBezTo>
                    <a:pt x="725" y="2048"/>
                    <a:pt x="656" y="2066"/>
                    <a:pt x="587" y="2066"/>
                  </a:cubicBezTo>
                  <a:cubicBezTo>
                    <a:pt x="456" y="2066"/>
                    <a:pt x="326" y="2003"/>
                    <a:pt x="256" y="1893"/>
                  </a:cubicBezTo>
                  <a:cubicBezTo>
                    <a:pt x="148" y="1716"/>
                    <a:pt x="197" y="1481"/>
                    <a:pt x="374" y="1363"/>
                  </a:cubicBezTo>
                  <a:lnTo>
                    <a:pt x="2228" y="196"/>
                  </a:lnTo>
                  <a:cubicBezTo>
                    <a:pt x="2287" y="157"/>
                    <a:pt x="2365" y="137"/>
                    <a:pt x="2434" y="137"/>
                  </a:cubicBezTo>
                  <a:close/>
                  <a:moveTo>
                    <a:pt x="2430" y="1"/>
                  </a:moveTo>
                  <a:cubicBezTo>
                    <a:pt x="2337" y="1"/>
                    <a:pt x="2243" y="26"/>
                    <a:pt x="2160" y="78"/>
                  </a:cubicBezTo>
                  <a:lnTo>
                    <a:pt x="305" y="1256"/>
                  </a:lnTo>
                  <a:cubicBezTo>
                    <a:pt x="69" y="1402"/>
                    <a:pt x="1" y="1727"/>
                    <a:pt x="148" y="1962"/>
                  </a:cubicBezTo>
                  <a:cubicBezTo>
                    <a:pt x="246" y="2109"/>
                    <a:pt x="403" y="2198"/>
                    <a:pt x="579" y="2198"/>
                  </a:cubicBezTo>
                  <a:cubicBezTo>
                    <a:pt x="677" y="2198"/>
                    <a:pt x="766" y="2168"/>
                    <a:pt x="854" y="2119"/>
                  </a:cubicBezTo>
                  <a:lnTo>
                    <a:pt x="2709" y="942"/>
                  </a:lnTo>
                  <a:cubicBezTo>
                    <a:pt x="2945" y="794"/>
                    <a:pt x="3013" y="480"/>
                    <a:pt x="2866" y="235"/>
                  </a:cubicBezTo>
                  <a:cubicBezTo>
                    <a:pt x="2765" y="83"/>
                    <a:pt x="2598" y="1"/>
                    <a:pt x="243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22"/>
            <p:cNvSpPr/>
            <p:nvPr/>
          </p:nvSpPr>
          <p:spPr>
            <a:xfrm>
              <a:off x="5843500" y="1398350"/>
              <a:ext cx="65275" cy="78200"/>
            </a:xfrm>
            <a:custGeom>
              <a:avLst/>
              <a:gdLst/>
              <a:ahLst/>
              <a:cxnLst/>
              <a:rect l="l" t="t" r="r" b="b"/>
              <a:pathLst>
                <a:path w="2611" h="3128" extrusionOk="0">
                  <a:moveTo>
                    <a:pt x="509" y="1"/>
                  </a:moveTo>
                  <a:cubicBezTo>
                    <a:pt x="421" y="1"/>
                    <a:pt x="332" y="28"/>
                    <a:pt x="255" y="86"/>
                  </a:cubicBezTo>
                  <a:cubicBezTo>
                    <a:pt x="50" y="233"/>
                    <a:pt x="0" y="508"/>
                    <a:pt x="148" y="704"/>
                  </a:cubicBezTo>
                  <a:lnTo>
                    <a:pt x="1738" y="2931"/>
                  </a:lnTo>
                  <a:cubicBezTo>
                    <a:pt x="1826" y="3059"/>
                    <a:pt x="1963" y="3128"/>
                    <a:pt x="2100" y="3128"/>
                  </a:cubicBezTo>
                  <a:cubicBezTo>
                    <a:pt x="2189" y="3128"/>
                    <a:pt x="2287" y="3099"/>
                    <a:pt x="2366" y="3040"/>
                  </a:cubicBezTo>
                  <a:cubicBezTo>
                    <a:pt x="2562" y="2892"/>
                    <a:pt x="2611" y="2617"/>
                    <a:pt x="2464" y="2421"/>
                  </a:cubicBezTo>
                  <a:lnTo>
                    <a:pt x="874" y="194"/>
                  </a:lnTo>
                  <a:cubicBezTo>
                    <a:pt x="784" y="68"/>
                    <a:pt x="647" y="1"/>
                    <a:pt x="50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22"/>
            <p:cNvSpPr/>
            <p:nvPr/>
          </p:nvSpPr>
          <p:spPr>
            <a:xfrm>
              <a:off x="5843000" y="1396800"/>
              <a:ext cx="66275" cy="81225"/>
            </a:xfrm>
            <a:custGeom>
              <a:avLst/>
              <a:gdLst/>
              <a:ahLst/>
              <a:cxnLst/>
              <a:rect l="l" t="t" r="r" b="b"/>
              <a:pathLst>
                <a:path w="2651" h="3249" extrusionOk="0">
                  <a:moveTo>
                    <a:pt x="531" y="128"/>
                  </a:moveTo>
                  <a:cubicBezTo>
                    <a:pt x="648" y="128"/>
                    <a:pt x="766" y="187"/>
                    <a:pt x="835" y="295"/>
                  </a:cubicBezTo>
                  <a:lnTo>
                    <a:pt x="2434" y="2522"/>
                  </a:lnTo>
                  <a:cubicBezTo>
                    <a:pt x="2493" y="2601"/>
                    <a:pt x="2513" y="2699"/>
                    <a:pt x="2493" y="2797"/>
                  </a:cubicBezTo>
                  <a:cubicBezTo>
                    <a:pt x="2484" y="2905"/>
                    <a:pt x="2425" y="2993"/>
                    <a:pt x="2346" y="3052"/>
                  </a:cubicBezTo>
                  <a:cubicBezTo>
                    <a:pt x="2283" y="3097"/>
                    <a:pt x="2209" y="3118"/>
                    <a:pt x="2134" y="3118"/>
                  </a:cubicBezTo>
                  <a:cubicBezTo>
                    <a:pt x="2012" y="3118"/>
                    <a:pt x="1890" y="3062"/>
                    <a:pt x="1817" y="2964"/>
                  </a:cubicBezTo>
                  <a:lnTo>
                    <a:pt x="227" y="727"/>
                  </a:lnTo>
                  <a:cubicBezTo>
                    <a:pt x="158" y="648"/>
                    <a:pt x="138" y="550"/>
                    <a:pt x="158" y="452"/>
                  </a:cubicBezTo>
                  <a:cubicBezTo>
                    <a:pt x="177" y="344"/>
                    <a:pt x="227" y="265"/>
                    <a:pt x="305" y="206"/>
                  </a:cubicBezTo>
                  <a:cubicBezTo>
                    <a:pt x="374" y="158"/>
                    <a:pt x="452" y="128"/>
                    <a:pt x="531" y="128"/>
                  </a:cubicBezTo>
                  <a:close/>
                  <a:moveTo>
                    <a:pt x="535" y="0"/>
                  </a:moveTo>
                  <a:cubicBezTo>
                    <a:pt x="431" y="0"/>
                    <a:pt x="326" y="32"/>
                    <a:pt x="236" y="99"/>
                  </a:cubicBezTo>
                  <a:cubicBezTo>
                    <a:pt x="118" y="177"/>
                    <a:pt x="50" y="295"/>
                    <a:pt x="31" y="422"/>
                  </a:cubicBezTo>
                  <a:cubicBezTo>
                    <a:pt x="1" y="560"/>
                    <a:pt x="31" y="697"/>
                    <a:pt x="118" y="805"/>
                  </a:cubicBezTo>
                  <a:lnTo>
                    <a:pt x="1708" y="3033"/>
                  </a:lnTo>
                  <a:cubicBezTo>
                    <a:pt x="1806" y="3170"/>
                    <a:pt x="1954" y="3248"/>
                    <a:pt x="2120" y="3248"/>
                  </a:cubicBezTo>
                  <a:cubicBezTo>
                    <a:pt x="2229" y="3248"/>
                    <a:pt x="2336" y="3219"/>
                    <a:pt x="2425" y="3161"/>
                  </a:cubicBezTo>
                  <a:cubicBezTo>
                    <a:pt x="2532" y="3072"/>
                    <a:pt x="2602" y="2954"/>
                    <a:pt x="2631" y="2827"/>
                  </a:cubicBezTo>
                  <a:cubicBezTo>
                    <a:pt x="2650" y="2690"/>
                    <a:pt x="2621" y="2552"/>
                    <a:pt x="2543" y="2444"/>
                  </a:cubicBezTo>
                  <a:lnTo>
                    <a:pt x="943" y="217"/>
                  </a:lnTo>
                  <a:cubicBezTo>
                    <a:pt x="848" y="75"/>
                    <a:pt x="693" y="0"/>
                    <a:pt x="53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22"/>
            <p:cNvSpPr/>
            <p:nvPr/>
          </p:nvSpPr>
          <p:spPr>
            <a:xfrm>
              <a:off x="5946525" y="1403825"/>
              <a:ext cx="72650" cy="61700"/>
            </a:xfrm>
            <a:custGeom>
              <a:avLst/>
              <a:gdLst/>
              <a:ahLst/>
              <a:cxnLst/>
              <a:rect l="l" t="t" r="r" b="b"/>
              <a:pathLst>
                <a:path w="2906" h="2468" extrusionOk="0">
                  <a:moveTo>
                    <a:pt x="2405" y="1"/>
                  </a:moveTo>
                  <a:cubicBezTo>
                    <a:pt x="2306" y="1"/>
                    <a:pt x="2206" y="34"/>
                    <a:pt x="2120" y="102"/>
                  </a:cubicBezTo>
                  <a:lnTo>
                    <a:pt x="217" y="1672"/>
                  </a:lnTo>
                  <a:cubicBezTo>
                    <a:pt x="31" y="1829"/>
                    <a:pt x="1" y="2114"/>
                    <a:pt x="158" y="2300"/>
                  </a:cubicBezTo>
                  <a:cubicBezTo>
                    <a:pt x="247" y="2409"/>
                    <a:pt x="374" y="2467"/>
                    <a:pt x="502" y="2467"/>
                  </a:cubicBezTo>
                  <a:cubicBezTo>
                    <a:pt x="600" y="2467"/>
                    <a:pt x="698" y="2428"/>
                    <a:pt x="786" y="2359"/>
                  </a:cubicBezTo>
                  <a:lnTo>
                    <a:pt x="2690" y="789"/>
                  </a:lnTo>
                  <a:cubicBezTo>
                    <a:pt x="2876" y="632"/>
                    <a:pt x="2905" y="357"/>
                    <a:pt x="2748" y="161"/>
                  </a:cubicBezTo>
                  <a:cubicBezTo>
                    <a:pt x="2660" y="56"/>
                    <a:pt x="2534" y="1"/>
                    <a:pt x="240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22"/>
            <p:cNvSpPr/>
            <p:nvPr/>
          </p:nvSpPr>
          <p:spPr>
            <a:xfrm>
              <a:off x="5946050" y="1402175"/>
              <a:ext cx="75075" cy="64825"/>
            </a:xfrm>
            <a:custGeom>
              <a:avLst/>
              <a:gdLst/>
              <a:ahLst/>
              <a:cxnLst/>
              <a:rect l="l" t="t" r="r" b="b"/>
              <a:pathLst>
                <a:path w="3003" h="2593" extrusionOk="0">
                  <a:moveTo>
                    <a:pt x="2424" y="129"/>
                  </a:moveTo>
                  <a:cubicBezTo>
                    <a:pt x="2434" y="129"/>
                    <a:pt x="2453" y="139"/>
                    <a:pt x="2464" y="139"/>
                  </a:cubicBezTo>
                  <a:cubicBezTo>
                    <a:pt x="2562" y="148"/>
                    <a:pt x="2660" y="198"/>
                    <a:pt x="2719" y="276"/>
                  </a:cubicBezTo>
                  <a:cubicBezTo>
                    <a:pt x="2856" y="433"/>
                    <a:pt x="2826" y="669"/>
                    <a:pt x="2669" y="806"/>
                  </a:cubicBezTo>
                  <a:lnTo>
                    <a:pt x="756" y="2376"/>
                  </a:lnTo>
                  <a:cubicBezTo>
                    <a:pt x="691" y="2432"/>
                    <a:pt x="606" y="2460"/>
                    <a:pt x="519" y="2460"/>
                  </a:cubicBezTo>
                  <a:cubicBezTo>
                    <a:pt x="409" y="2460"/>
                    <a:pt x="298" y="2415"/>
                    <a:pt x="226" y="2327"/>
                  </a:cubicBezTo>
                  <a:cubicBezTo>
                    <a:pt x="157" y="2248"/>
                    <a:pt x="128" y="2150"/>
                    <a:pt x="138" y="2043"/>
                  </a:cubicBezTo>
                  <a:cubicBezTo>
                    <a:pt x="148" y="1945"/>
                    <a:pt x="196" y="1856"/>
                    <a:pt x="275" y="1788"/>
                  </a:cubicBezTo>
                  <a:lnTo>
                    <a:pt x="2189" y="218"/>
                  </a:lnTo>
                  <a:cubicBezTo>
                    <a:pt x="2257" y="168"/>
                    <a:pt x="2336" y="129"/>
                    <a:pt x="2424" y="129"/>
                  </a:cubicBezTo>
                  <a:close/>
                  <a:moveTo>
                    <a:pt x="2431" y="0"/>
                  </a:moveTo>
                  <a:cubicBezTo>
                    <a:pt x="2310" y="0"/>
                    <a:pt x="2197" y="40"/>
                    <a:pt x="2100" y="119"/>
                  </a:cubicBezTo>
                  <a:lnTo>
                    <a:pt x="196" y="1689"/>
                  </a:lnTo>
                  <a:cubicBezTo>
                    <a:pt x="89" y="1777"/>
                    <a:pt x="20" y="1895"/>
                    <a:pt x="10" y="2033"/>
                  </a:cubicBezTo>
                  <a:cubicBezTo>
                    <a:pt x="0" y="2170"/>
                    <a:pt x="39" y="2307"/>
                    <a:pt x="128" y="2405"/>
                  </a:cubicBezTo>
                  <a:cubicBezTo>
                    <a:pt x="226" y="2523"/>
                    <a:pt x="364" y="2592"/>
                    <a:pt x="521" y="2592"/>
                  </a:cubicBezTo>
                  <a:cubicBezTo>
                    <a:pt x="638" y="2592"/>
                    <a:pt x="756" y="2553"/>
                    <a:pt x="844" y="2475"/>
                  </a:cubicBezTo>
                  <a:lnTo>
                    <a:pt x="2748" y="904"/>
                  </a:lnTo>
                  <a:cubicBezTo>
                    <a:pt x="2974" y="728"/>
                    <a:pt x="3003" y="404"/>
                    <a:pt x="2817" y="188"/>
                  </a:cubicBezTo>
                  <a:cubicBezTo>
                    <a:pt x="2738" y="80"/>
                    <a:pt x="2610" y="21"/>
                    <a:pt x="2473" y="2"/>
                  </a:cubicBezTo>
                  <a:cubicBezTo>
                    <a:pt x="2459" y="1"/>
                    <a:pt x="2445" y="0"/>
                    <a:pt x="243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22"/>
            <p:cNvSpPr/>
            <p:nvPr/>
          </p:nvSpPr>
          <p:spPr>
            <a:xfrm>
              <a:off x="5780700" y="1449650"/>
              <a:ext cx="61350" cy="54625"/>
            </a:xfrm>
            <a:custGeom>
              <a:avLst/>
              <a:gdLst/>
              <a:ahLst/>
              <a:cxnLst/>
              <a:rect l="l" t="t" r="r" b="b"/>
              <a:pathLst>
                <a:path w="2454" h="2185" extrusionOk="0">
                  <a:moveTo>
                    <a:pt x="1955" y="0"/>
                  </a:moveTo>
                  <a:cubicBezTo>
                    <a:pt x="1850" y="0"/>
                    <a:pt x="1744" y="38"/>
                    <a:pt x="1659" y="114"/>
                  </a:cubicBezTo>
                  <a:lnTo>
                    <a:pt x="207" y="1409"/>
                  </a:lnTo>
                  <a:cubicBezTo>
                    <a:pt x="20" y="1566"/>
                    <a:pt x="0" y="1851"/>
                    <a:pt x="167" y="2037"/>
                  </a:cubicBezTo>
                  <a:cubicBezTo>
                    <a:pt x="255" y="2135"/>
                    <a:pt x="383" y="2185"/>
                    <a:pt x="501" y="2185"/>
                  </a:cubicBezTo>
                  <a:cubicBezTo>
                    <a:pt x="609" y="2185"/>
                    <a:pt x="717" y="2146"/>
                    <a:pt x="795" y="2077"/>
                  </a:cubicBezTo>
                  <a:lnTo>
                    <a:pt x="2257" y="781"/>
                  </a:lnTo>
                  <a:cubicBezTo>
                    <a:pt x="2434" y="615"/>
                    <a:pt x="2453" y="330"/>
                    <a:pt x="2287" y="153"/>
                  </a:cubicBezTo>
                  <a:cubicBezTo>
                    <a:pt x="2202" y="52"/>
                    <a:pt x="2079" y="0"/>
                    <a:pt x="195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22"/>
            <p:cNvSpPr/>
            <p:nvPr/>
          </p:nvSpPr>
          <p:spPr>
            <a:xfrm>
              <a:off x="5780200" y="1448050"/>
              <a:ext cx="62350" cy="57950"/>
            </a:xfrm>
            <a:custGeom>
              <a:avLst/>
              <a:gdLst/>
              <a:ahLst/>
              <a:cxnLst/>
              <a:rect l="l" t="t" r="r" b="b"/>
              <a:pathLst>
                <a:path w="2494" h="2318" extrusionOk="0">
                  <a:moveTo>
                    <a:pt x="1973" y="129"/>
                  </a:moveTo>
                  <a:cubicBezTo>
                    <a:pt x="2081" y="129"/>
                    <a:pt x="2189" y="178"/>
                    <a:pt x="2258" y="256"/>
                  </a:cubicBezTo>
                  <a:cubicBezTo>
                    <a:pt x="2395" y="413"/>
                    <a:pt x="2386" y="659"/>
                    <a:pt x="2228" y="797"/>
                  </a:cubicBezTo>
                  <a:lnTo>
                    <a:pt x="776" y="2092"/>
                  </a:lnTo>
                  <a:cubicBezTo>
                    <a:pt x="704" y="2150"/>
                    <a:pt x="614" y="2180"/>
                    <a:pt x="524" y="2180"/>
                  </a:cubicBezTo>
                  <a:cubicBezTo>
                    <a:pt x="417" y="2180"/>
                    <a:pt x="311" y="2138"/>
                    <a:pt x="236" y="2053"/>
                  </a:cubicBezTo>
                  <a:cubicBezTo>
                    <a:pt x="168" y="1984"/>
                    <a:pt x="138" y="1885"/>
                    <a:pt x="138" y="1778"/>
                  </a:cubicBezTo>
                  <a:cubicBezTo>
                    <a:pt x="148" y="1680"/>
                    <a:pt x="197" y="1591"/>
                    <a:pt x="266" y="1523"/>
                  </a:cubicBezTo>
                  <a:lnTo>
                    <a:pt x="1728" y="227"/>
                  </a:lnTo>
                  <a:cubicBezTo>
                    <a:pt x="1797" y="158"/>
                    <a:pt x="1885" y="129"/>
                    <a:pt x="1973" y="129"/>
                  </a:cubicBezTo>
                  <a:close/>
                  <a:moveTo>
                    <a:pt x="1976" y="1"/>
                  </a:moveTo>
                  <a:cubicBezTo>
                    <a:pt x="1855" y="1"/>
                    <a:pt x="1735" y="43"/>
                    <a:pt x="1640" y="129"/>
                  </a:cubicBezTo>
                  <a:lnTo>
                    <a:pt x="177" y="1425"/>
                  </a:lnTo>
                  <a:cubicBezTo>
                    <a:pt x="79" y="1512"/>
                    <a:pt x="20" y="1640"/>
                    <a:pt x="11" y="1778"/>
                  </a:cubicBezTo>
                  <a:cubicBezTo>
                    <a:pt x="1" y="1915"/>
                    <a:pt x="50" y="2042"/>
                    <a:pt x="138" y="2141"/>
                  </a:cubicBezTo>
                  <a:cubicBezTo>
                    <a:pt x="236" y="2249"/>
                    <a:pt x="373" y="2317"/>
                    <a:pt x="521" y="2317"/>
                  </a:cubicBezTo>
                  <a:cubicBezTo>
                    <a:pt x="648" y="2317"/>
                    <a:pt x="766" y="2268"/>
                    <a:pt x="864" y="2190"/>
                  </a:cubicBezTo>
                  <a:lnTo>
                    <a:pt x="2316" y="895"/>
                  </a:lnTo>
                  <a:cubicBezTo>
                    <a:pt x="2415" y="806"/>
                    <a:pt x="2484" y="679"/>
                    <a:pt x="2484" y="541"/>
                  </a:cubicBezTo>
                  <a:cubicBezTo>
                    <a:pt x="2493" y="404"/>
                    <a:pt x="2454" y="276"/>
                    <a:pt x="2356" y="168"/>
                  </a:cubicBezTo>
                  <a:cubicBezTo>
                    <a:pt x="2256" y="58"/>
                    <a:pt x="2116" y="1"/>
                    <a:pt x="197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22"/>
            <p:cNvSpPr/>
            <p:nvPr/>
          </p:nvSpPr>
          <p:spPr>
            <a:xfrm>
              <a:off x="5865825" y="1483975"/>
              <a:ext cx="51550" cy="72325"/>
            </a:xfrm>
            <a:custGeom>
              <a:avLst/>
              <a:gdLst/>
              <a:ahLst/>
              <a:cxnLst/>
              <a:rect l="l" t="t" r="r" b="b"/>
              <a:pathLst>
                <a:path w="2062" h="2893" extrusionOk="0">
                  <a:moveTo>
                    <a:pt x="500" y="0"/>
                  </a:moveTo>
                  <a:cubicBezTo>
                    <a:pt x="434" y="0"/>
                    <a:pt x="367" y="15"/>
                    <a:pt x="305" y="46"/>
                  </a:cubicBezTo>
                  <a:cubicBezTo>
                    <a:pt x="89" y="164"/>
                    <a:pt x="1" y="439"/>
                    <a:pt x="118" y="655"/>
                  </a:cubicBezTo>
                  <a:lnTo>
                    <a:pt x="1159" y="2657"/>
                  </a:lnTo>
                  <a:cubicBezTo>
                    <a:pt x="1237" y="2804"/>
                    <a:pt x="1394" y="2892"/>
                    <a:pt x="1551" y="2892"/>
                  </a:cubicBezTo>
                  <a:cubicBezTo>
                    <a:pt x="1630" y="2892"/>
                    <a:pt x="1698" y="2873"/>
                    <a:pt x="1757" y="2843"/>
                  </a:cubicBezTo>
                  <a:cubicBezTo>
                    <a:pt x="1983" y="2725"/>
                    <a:pt x="2061" y="2460"/>
                    <a:pt x="1953" y="2245"/>
                  </a:cubicBezTo>
                  <a:lnTo>
                    <a:pt x="904" y="243"/>
                  </a:lnTo>
                  <a:cubicBezTo>
                    <a:pt x="820" y="89"/>
                    <a:pt x="662" y="0"/>
                    <a:pt x="50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22"/>
            <p:cNvSpPr/>
            <p:nvPr/>
          </p:nvSpPr>
          <p:spPr>
            <a:xfrm>
              <a:off x="5865350" y="1482325"/>
              <a:ext cx="52525" cy="75675"/>
            </a:xfrm>
            <a:custGeom>
              <a:avLst/>
              <a:gdLst/>
              <a:ahLst/>
              <a:cxnLst/>
              <a:rect l="l" t="t" r="r" b="b"/>
              <a:pathLst>
                <a:path w="2101" h="3027" extrusionOk="0">
                  <a:moveTo>
                    <a:pt x="530" y="132"/>
                  </a:moveTo>
                  <a:cubicBezTo>
                    <a:pt x="667" y="132"/>
                    <a:pt x="795" y="211"/>
                    <a:pt x="864" y="338"/>
                  </a:cubicBezTo>
                  <a:lnTo>
                    <a:pt x="1913" y="2340"/>
                  </a:lnTo>
                  <a:cubicBezTo>
                    <a:pt x="1963" y="2428"/>
                    <a:pt x="1963" y="2526"/>
                    <a:pt x="1933" y="2625"/>
                  </a:cubicBezTo>
                  <a:cubicBezTo>
                    <a:pt x="1904" y="2723"/>
                    <a:pt x="1845" y="2801"/>
                    <a:pt x="1747" y="2850"/>
                  </a:cubicBezTo>
                  <a:cubicBezTo>
                    <a:pt x="1694" y="2879"/>
                    <a:pt x="1637" y="2893"/>
                    <a:pt x="1579" y="2893"/>
                  </a:cubicBezTo>
                  <a:cubicBezTo>
                    <a:pt x="1442" y="2893"/>
                    <a:pt x="1305" y="2817"/>
                    <a:pt x="1237" y="2693"/>
                  </a:cubicBezTo>
                  <a:lnTo>
                    <a:pt x="196" y="691"/>
                  </a:lnTo>
                  <a:cubicBezTo>
                    <a:pt x="147" y="603"/>
                    <a:pt x="137" y="495"/>
                    <a:pt x="167" y="397"/>
                  </a:cubicBezTo>
                  <a:cubicBezTo>
                    <a:pt x="196" y="299"/>
                    <a:pt x="265" y="220"/>
                    <a:pt x="353" y="171"/>
                  </a:cubicBezTo>
                  <a:cubicBezTo>
                    <a:pt x="412" y="141"/>
                    <a:pt x="471" y="132"/>
                    <a:pt x="530" y="132"/>
                  </a:cubicBezTo>
                  <a:close/>
                  <a:moveTo>
                    <a:pt x="533" y="1"/>
                  </a:moveTo>
                  <a:cubicBezTo>
                    <a:pt x="452" y="1"/>
                    <a:pt x="370" y="21"/>
                    <a:pt x="294" y="63"/>
                  </a:cubicBezTo>
                  <a:cubicBezTo>
                    <a:pt x="167" y="122"/>
                    <a:pt x="79" y="230"/>
                    <a:pt x="39" y="357"/>
                  </a:cubicBezTo>
                  <a:cubicBezTo>
                    <a:pt x="0" y="485"/>
                    <a:pt x="9" y="632"/>
                    <a:pt x="79" y="750"/>
                  </a:cubicBezTo>
                  <a:lnTo>
                    <a:pt x="1119" y="2752"/>
                  </a:lnTo>
                  <a:cubicBezTo>
                    <a:pt x="1207" y="2919"/>
                    <a:pt x="1383" y="3027"/>
                    <a:pt x="1570" y="3027"/>
                  </a:cubicBezTo>
                  <a:cubicBezTo>
                    <a:pt x="1658" y="3027"/>
                    <a:pt x="1737" y="3007"/>
                    <a:pt x="1815" y="2968"/>
                  </a:cubicBezTo>
                  <a:cubicBezTo>
                    <a:pt x="1933" y="2899"/>
                    <a:pt x="2022" y="2791"/>
                    <a:pt x="2061" y="2664"/>
                  </a:cubicBezTo>
                  <a:cubicBezTo>
                    <a:pt x="2100" y="2536"/>
                    <a:pt x="2090" y="2399"/>
                    <a:pt x="2031" y="2271"/>
                  </a:cubicBezTo>
                  <a:lnTo>
                    <a:pt x="981" y="279"/>
                  </a:lnTo>
                  <a:cubicBezTo>
                    <a:pt x="893" y="102"/>
                    <a:pt x="715" y="1"/>
                    <a:pt x="53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22"/>
            <p:cNvSpPr/>
            <p:nvPr/>
          </p:nvSpPr>
          <p:spPr>
            <a:xfrm>
              <a:off x="5979900" y="1488650"/>
              <a:ext cx="67725" cy="62975"/>
            </a:xfrm>
            <a:custGeom>
              <a:avLst/>
              <a:gdLst/>
              <a:ahLst/>
              <a:cxnLst/>
              <a:rect l="l" t="t" r="r" b="b"/>
              <a:pathLst>
                <a:path w="2709" h="2519" extrusionOk="0">
                  <a:moveTo>
                    <a:pt x="514" y="0"/>
                  </a:moveTo>
                  <a:cubicBezTo>
                    <a:pt x="369" y="0"/>
                    <a:pt x="224" y="70"/>
                    <a:pt x="138" y="193"/>
                  </a:cubicBezTo>
                  <a:cubicBezTo>
                    <a:pt x="0" y="399"/>
                    <a:pt x="59" y="674"/>
                    <a:pt x="266" y="811"/>
                  </a:cubicBezTo>
                  <a:cubicBezTo>
                    <a:pt x="874" y="1223"/>
                    <a:pt x="1404" y="1733"/>
                    <a:pt x="1836" y="2332"/>
                  </a:cubicBezTo>
                  <a:cubicBezTo>
                    <a:pt x="1924" y="2450"/>
                    <a:pt x="2061" y="2518"/>
                    <a:pt x="2199" y="2518"/>
                  </a:cubicBezTo>
                  <a:cubicBezTo>
                    <a:pt x="2287" y="2518"/>
                    <a:pt x="2385" y="2489"/>
                    <a:pt x="2464" y="2430"/>
                  </a:cubicBezTo>
                  <a:cubicBezTo>
                    <a:pt x="2660" y="2293"/>
                    <a:pt x="2709" y="2008"/>
                    <a:pt x="2562" y="1812"/>
                  </a:cubicBezTo>
                  <a:cubicBezTo>
                    <a:pt x="2061" y="1125"/>
                    <a:pt x="1463" y="546"/>
                    <a:pt x="756" y="75"/>
                  </a:cubicBezTo>
                  <a:cubicBezTo>
                    <a:pt x="684" y="24"/>
                    <a:pt x="599" y="0"/>
                    <a:pt x="51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22"/>
            <p:cNvSpPr/>
            <p:nvPr/>
          </p:nvSpPr>
          <p:spPr>
            <a:xfrm>
              <a:off x="5978200" y="1487050"/>
              <a:ext cx="69925" cy="66300"/>
            </a:xfrm>
            <a:custGeom>
              <a:avLst/>
              <a:gdLst/>
              <a:ahLst/>
              <a:cxnLst/>
              <a:rect l="l" t="t" r="r" b="b"/>
              <a:pathLst>
                <a:path w="2797" h="2652" extrusionOk="0">
                  <a:moveTo>
                    <a:pt x="579" y="129"/>
                  </a:moveTo>
                  <a:cubicBezTo>
                    <a:pt x="657" y="129"/>
                    <a:pt x="726" y="149"/>
                    <a:pt x="795" y="198"/>
                  </a:cubicBezTo>
                  <a:cubicBezTo>
                    <a:pt x="1481" y="659"/>
                    <a:pt x="2080" y="1238"/>
                    <a:pt x="2571" y="1915"/>
                  </a:cubicBezTo>
                  <a:cubicBezTo>
                    <a:pt x="2630" y="1994"/>
                    <a:pt x="2659" y="2092"/>
                    <a:pt x="2639" y="2200"/>
                  </a:cubicBezTo>
                  <a:cubicBezTo>
                    <a:pt x="2630" y="2298"/>
                    <a:pt x="2571" y="2386"/>
                    <a:pt x="2493" y="2445"/>
                  </a:cubicBezTo>
                  <a:cubicBezTo>
                    <a:pt x="2428" y="2491"/>
                    <a:pt x="2351" y="2513"/>
                    <a:pt x="2274" y="2513"/>
                  </a:cubicBezTo>
                  <a:cubicBezTo>
                    <a:pt x="2154" y="2513"/>
                    <a:pt x="2035" y="2459"/>
                    <a:pt x="1963" y="2357"/>
                  </a:cubicBezTo>
                  <a:cubicBezTo>
                    <a:pt x="1521" y="1758"/>
                    <a:pt x="981" y="1238"/>
                    <a:pt x="363" y="826"/>
                  </a:cubicBezTo>
                  <a:cubicBezTo>
                    <a:pt x="196" y="708"/>
                    <a:pt x="147" y="473"/>
                    <a:pt x="265" y="296"/>
                  </a:cubicBezTo>
                  <a:cubicBezTo>
                    <a:pt x="324" y="218"/>
                    <a:pt x="402" y="159"/>
                    <a:pt x="510" y="139"/>
                  </a:cubicBezTo>
                  <a:cubicBezTo>
                    <a:pt x="530" y="129"/>
                    <a:pt x="559" y="129"/>
                    <a:pt x="579" y="129"/>
                  </a:cubicBezTo>
                  <a:close/>
                  <a:moveTo>
                    <a:pt x="585" y="0"/>
                  </a:moveTo>
                  <a:cubicBezTo>
                    <a:pt x="551" y="0"/>
                    <a:pt x="516" y="4"/>
                    <a:pt x="481" y="11"/>
                  </a:cubicBezTo>
                  <a:cubicBezTo>
                    <a:pt x="343" y="31"/>
                    <a:pt x="236" y="110"/>
                    <a:pt x="157" y="227"/>
                  </a:cubicBezTo>
                  <a:cubicBezTo>
                    <a:pt x="0" y="463"/>
                    <a:pt x="59" y="777"/>
                    <a:pt x="294" y="934"/>
                  </a:cubicBezTo>
                  <a:cubicBezTo>
                    <a:pt x="903" y="1337"/>
                    <a:pt x="1423" y="1847"/>
                    <a:pt x="1854" y="2436"/>
                  </a:cubicBezTo>
                  <a:cubicBezTo>
                    <a:pt x="1953" y="2573"/>
                    <a:pt x="2100" y="2651"/>
                    <a:pt x="2267" y="2651"/>
                  </a:cubicBezTo>
                  <a:cubicBezTo>
                    <a:pt x="2375" y="2651"/>
                    <a:pt x="2482" y="2612"/>
                    <a:pt x="2571" y="2553"/>
                  </a:cubicBezTo>
                  <a:cubicBezTo>
                    <a:pt x="2679" y="2475"/>
                    <a:pt x="2748" y="2347"/>
                    <a:pt x="2777" y="2220"/>
                  </a:cubicBezTo>
                  <a:cubicBezTo>
                    <a:pt x="2796" y="2082"/>
                    <a:pt x="2757" y="1945"/>
                    <a:pt x="2679" y="1837"/>
                  </a:cubicBezTo>
                  <a:cubicBezTo>
                    <a:pt x="2179" y="1150"/>
                    <a:pt x="1570" y="561"/>
                    <a:pt x="864" y="90"/>
                  </a:cubicBezTo>
                  <a:cubicBezTo>
                    <a:pt x="783" y="31"/>
                    <a:pt x="686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22"/>
            <p:cNvSpPr/>
            <p:nvPr/>
          </p:nvSpPr>
          <p:spPr>
            <a:xfrm>
              <a:off x="5609700" y="1468150"/>
              <a:ext cx="71175" cy="75625"/>
            </a:xfrm>
            <a:custGeom>
              <a:avLst/>
              <a:gdLst/>
              <a:ahLst/>
              <a:cxnLst/>
              <a:rect l="l" t="t" r="r" b="b"/>
              <a:pathLst>
                <a:path w="2847" h="3025" extrusionOk="0">
                  <a:moveTo>
                    <a:pt x="2355" y="0"/>
                  </a:moveTo>
                  <a:cubicBezTo>
                    <a:pt x="2249" y="0"/>
                    <a:pt x="2144" y="37"/>
                    <a:pt x="2062" y="110"/>
                  </a:cubicBezTo>
                  <a:cubicBezTo>
                    <a:pt x="1325" y="767"/>
                    <a:pt x="678" y="1513"/>
                    <a:pt x="138" y="2337"/>
                  </a:cubicBezTo>
                  <a:cubicBezTo>
                    <a:pt x="1" y="2544"/>
                    <a:pt x="60" y="2819"/>
                    <a:pt x="265" y="2956"/>
                  </a:cubicBezTo>
                  <a:cubicBezTo>
                    <a:pt x="334" y="3005"/>
                    <a:pt x="422" y="3024"/>
                    <a:pt x="511" y="3024"/>
                  </a:cubicBezTo>
                  <a:cubicBezTo>
                    <a:pt x="648" y="3024"/>
                    <a:pt x="795" y="2956"/>
                    <a:pt x="874" y="2828"/>
                  </a:cubicBezTo>
                  <a:cubicBezTo>
                    <a:pt x="1375" y="2073"/>
                    <a:pt x="1973" y="1376"/>
                    <a:pt x="2650" y="778"/>
                  </a:cubicBezTo>
                  <a:cubicBezTo>
                    <a:pt x="2836" y="610"/>
                    <a:pt x="2847" y="336"/>
                    <a:pt x="2690" y="150"/>
                  </a:cubicBezTo>
                  <a:cubicBezTo>
                    <a:pt x="2600" y="49"/>
                    <a:pt x="2477" y="0"/>
                    <a:pt x="235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22"/>
            <p:cNvSpPr/>
            <p:nvPr/>
          </p:nvSpPr>
          <p:spPr>
            <a:xfrm>
              <a:off x="5609225" y="1466450"/>
              <a:ext cx="73625" cy="79050"/>
            </a:xfrm>
            <a:custGeom>
              <a:avLst/>
              <a:gdLst/>
              <a:ahLst/>
              <a:cxnLst/>
              <a:rect l="l" t="t" r="r" b="b"/>
              <a:pathLst>
                <a:path w="2945" h="3162" extrusionOk="0">
                  <a:moveTo>
                    <a:pt x="2375" y="129"/>
                  </a:moveTo>
                  <a:cubicBezTo>
                    <a:pt x="2473" y="129"/>
                    <a:pt x="2581" y="178"/>
                    <a:pt x="2659" y="257"/>
                  </a:cubicBezTo>
                  <a:cubicBezTo>
                    <a:pt x="2797" y="414"/>
                    <a:pt x="2787" y="659"/>
                    <a:pt x="2630" y="796"/>
                  </a:cubicBezTo>
                  <a:cubicBezTo>
                    <a:pt x="1943" y="1405"/>
                    <a:pt x="1344" y="2102"/>
                    <a:pt x="844" y="2857"/>
                  </a:cubicBezTo>
                  <a:cubicBezTo>
                    <a:pt x="775" y="2964"/>
                    <a:pt x="649" y="3027"/>
                    <a:pt x="521" y="3027"/>
                  </a:cubicBezTo>
                  <a:cubicBezTo>
                    <a:pt x="449" y="3027"/>
                    <a:pt x="377" y="3007"/>
                    <a:pt x="314" y="2965"/>
                  </a:cubicBezTo>
                  <a:cubicBezTo>
                    <a:pt x="236" y="2906"/>
                    <a:pt x="177" y="2828"/>
                    <a:pt x="157" y="2730"/>
                  </a:cubicBezTo>
                  <a:cubicBezTo>
                    <a:pt x="138" y="2621"/>
                    <a:pt x="157" y="2523"/>
                    <a:pt x="206" y="2435"/>
                  </a:cubicBezTo>
                  <a:cubicBezTo>
                    <a:pt x="746" y="1620"/>
                    <a:pt x="1394" y="885"/>
                    <a:pt x="2120" y="227"/>
                  </a:cubicBezTo>
                  <a:cubicBezTo>
                    <a:pt x="2188" y="168"/>
                    <a:pt x="2286" y="129"/>
                    <a:pt x="2375" y="129"/>
                  </a:cubicBezTo>
                  <a:close/>
                  <a:moveTo>
                    <a:pt x="2376" y="1"/>
                  </a:moveTo>
                  <a:cubicBezTo>
                    <a:pt x="2254" y="1"/>
                    <a:pt x="2131" y="43"/>
                    <a:pt x="2031" y="129"/>
                  </a:cubicBezTo>
                  <a:cubicBezTo>
                    <a:pt x="1296" y="787"/>
                    <a:pt x="648" y="1542"/>
                    <a:pt x="98" y="2366"/>
                  </a:cubicBezTo>
                  <a:cubicBezTo>
                    <a:pt x="20" y="2484"/>
                    <a:pt x="0" y="2621"/>
                    <a:pt x="29" y="2749"/>
                  </a:cubicBezTo>
                  <a:cubicBezTo>
                    <a:pt x="49" y="2887"/>
                    <a:pt x="127" y="3004"/>
                    <a:pt x="245" y="3073"/>
                  </a:cubicBezTo>
                  <a:cubicBezTo>
                    <a:pt x="324" y="3132"/>
                    <a:pt x="422" y="3161"/>
                    <a:pt x="530" y="3161"/>
                  </a:cubicBezTo>
                  <a:cubicBezTo>
                    <a:pt x="697" y="3161"/>
                    <a:pt x="854" y="3073"/>
                    <a:pt x="952" y="2935"/>
                  </a:cubicBezTo>
                  <a:cubicBezTo>
                    <a:pt x="1453" y="2180"/>
                    <a:pt x="2041" y="1493"/>
                    <a:pt x="2718" y="894"/>
                  </a:cubicBezTo>
                  <a:cubicBezTo>
                    <a:pt x="2924" y="708"/>
                    <a:pt x="2944" y="384"/>
                    <a:pt x="2757" y="168"/>
                  </a:cubicBezTo>
                  <a:cubicBezTo>
                    <a:pt x="2657" y="58"/>
                    <a:pt x="2517" y="1"/>
                    <a:pt x="237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22"/>
            <p:cNvSpPr/>
            <p:nvPr/>
          </p:nvSpPr>
          <p:spPr>
            <a:xfrm>
              <a:off x="5514275" y="1486750"/>
              <a:ext cx="64550" cy="69775"/>
            </a:xfrm>
            <a:custGeom>
              <a:avLst/>
              <a:gdLst/>
              <a:ahLst/>
              <a:cxnLst/>
              <a:rect l="l" t="t" r="r" b="b"/>
              <a:pathLst>
                <a:path w="2582" h="2791" extrusionOk="0">
                  <a:moveTo>
                    <a:pt x="497" y="1"/>
                  </a:moveTo>
                  <a:cubicBezTo>
                    <a:pt x="397" y="1"/>
                    <a:pt x="297" y="33"/>
                    <a:pt x="216" y="102"/>
                  </a:cubicBezTo>
                  <a:cubicBezTo>
                    <a:pt x="20" y="259"/>
                    <a:pt x="0" y="544"/>
                    <a:pt x="157" y="730"/>
                  </a:cubicBezTo>
                  <a:lnTo>
                    <a:pt x="1737" y="2634"/>
                  </a:lnTo>
                  <a:cubicBezTo>
                    <a:pt x="1825" y="2742"/>
                    <a:pt x="1953" y="2791"/>
                    <a:pt x="2081" y="2791"/>
                  </a:cubicBezTo>
                  <a:cubicBezTo>
                    <a:pt x="2179" y="2791"/>
                    <a:pt x="2277" y="2762"/>
                    <a:pt x="2365" y="2693"/>
                  </a:cubicBezTo>
                  <a:cubicBezTo>
                    <a:pt x="2552" y="2536"/>
                    <a:pt x="2581" y="2251"/>
                    <a:pt x="2424" y="2065"/>
                  </a:cubicBezTo>
                  <a:lnTo>
                    <a:pt x="844" y="161"/>
                  </a:lnTo>
                  <a:cubicBezTo>
                    <a:pt x="755" y="56"/>
                    <a:pt x="626" y="1"/>
                    <a:pt x="49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22"/>
            <p:cNvSpPr/>
            <p:nvPr/>
          </p:nvSpPr>
          <p:spPr>
            <a:xfrm>
              <a:off x="5513775" y="1485075"/>
              <a:ext cx="65525" cy="73175"/>
            </a:xfrm>
            <a:custGeom>
              <a:avLst/>
              <a:gdLst/>
              <a:ahLst/>
              <a:cxnLst/>
              <a:rect l="l" t="t" r="r" b="b"/>
              <a:pathLst>
                <a:path w="2621" h="2927" extrusionOk="0">
                  <a:moveTo>
                    <a:pt x="550" y="140"/>
                  </a:moveTo>
                  <a:cubicBezTo>
                    <a:pt x="658" y="149"/>
                    <a:pt x="746" y="199"/>
                    <a:pt x="815" y="267"/>
                  </a:cubicBezTo>
                  <a:lnTo>
                    <a:pt x="2395" y="2171"/>
                  </a:lnTo>
                  <a:cubicBezTo>
                    <a:pt x="2523" y="2328"/>
                    <a:pt x="2503" y="2573"/>
                    <a:pt x="2346" y="2711"/>
                  </a:cubicBezTo>
                  <a:cubicBezTo>
                    <a:pt x="2279" y="2765"/>
                    <a:pt x="2193" y="2791"/>
                    <a:pt x="2108" y="2791"/>
                  </a:cubicBezTo>
                  <a:cubicBezTo>
                    <a:pt x="1994" y="2791"/>
                    <a:pt x="1879" y="2746"/>
                    <a:pt x="1806" y="2661"/>
                  </a:cubicBezTo>
                  <a:lnTo>
                    <a:pt x="227" y="758"/>
                  </a:lnTo>
                  <a:cubicBezTo>
                    <a:pt x="158" y="679"/>
                    <a:pt x="128" y="581"/>
                    <a:pt x="138" y="483"/>
                  </a:cubicBezTo>
                  <a:cubicBezTo>
                    <a:pt x="148" y="375"/>
                    <a:pt x="197" y="287"/>
                    <a:pt x="275" y="218"/>
                  </a:cubicBezTo>
                  <a:cubicBezTo>
                    <a:pt x="344" y="169"/>
                    <a:pt x="432" y="140"/>
                    <a:pt x="521" y="140"/>
                  </a:cubicBezTo>
                  <a:close/>
                  <a:moveTo>
                    <a:pt x="527" y="1"/>
                  </a:moveTo>
                  <a:cubicBezTo>
                    <a:pt x="404" y="1"/>
                    <a:pt x="284" y="41"/>
                    <a:pt x="187" y="120"/>
                  </a:cubicBezTo>
                  <a:cubicBezTo>
                    <a:pt x="89" y="208"/>
                    <a:pt x="20" y="336"/>
                    <a:pt x="11" y="463"/>
                  </a:cubicBezTo>
                  <a:cubicBezTo>
                    <a:pt x="1" y="601"/>
                    <a:pt x="40" y="738"/>
                    <a:pt x="128" y="846"/>
                  </a:cubicBezTo>
                  <a:lnTo>
                    <a:pt x="1708" y="2740"/>
                  </a:lnTo>
                  <a:cubicBezTo>
                    <a:pt x="1806" y="2858"/>
                    <a:pt x="1943" y="2927"/>
                    <a:pt x="2101" y="2927"/>
                  </a:cubicBezTo>
                  <a:cubicBezTo>
                    <a:pt x="2218" y="2927"/>
                    <a:pt x="2336" y="2888"/>
                    <a:pt x="2425" y="2809"/>
                  </a:cubicBezTo>
                  <a:cubicBezTo>
                    <a:pt x="2532" y="2720"/>
                    <a:pt x="2591" y="2593"/>
                    <a:pt x="2611" y="2465"/>
                  </a:cubicBezTo>
                  <a:cubicBezTo>
                    <a:pt x="2621" y="2328"/>
                    <a:pt x="2582" y="2190"/>
                    <a:pt x="2493" y="2083"/>
                  </a:cubicBezTo>
                  <a:lnTo>
                    <a:pt x="914" y="189"/>
                  </a:lnTo>
                  <a:cubicBezTo>
                    <a:pt x="825" y="81"/>
                    <a:pt x="698" y="22"/>
                    <a:pt x="570" y="2"/>
                  </a:cubicBezTo>
                  <a:cubicBezTo>
                    <a:pt x="555" y="1"/>
                    <a:pt x="541" y="1"/>
                    <a:pt x="52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22"/>
            <p:cNvSpPr/>
            <p:nvPr/>
          </p:nvSpPr>
          <p:spPr>
            <a:xfrm>
              <a:off x="5437000" y="1473575"/>
              <a:ext cx="53250" cy="60150"/>
            </a:xfrm>
            <a:custGeom>
              <a:avLst/>
              <a:gdLst/>
              <a:ahLst/>
              <a:cxnLst/>
              <a:rect l="l" t="t" r="r" b="b"/>
              <a:pathLst>
                <a:path w="2130" h="2406" extrusionOk="0">
                  <a:moveTo>
                    <a:pt x="1621" y="0"/>
                  </a:moveTo>
                  <a:cubicBezTo>
                    <a:pt x="1485" y="0"/>
                    <a:pt x="1353" y="61"/>
                    <a:pt x="1266" y="177"/>
                  </a:cubicBezTo>
                  <a:lnTo>
                    <a:pt x="147" y="1699"/>
                  </a:lnTo>
                  <a:cubicBezTo>
                    <a:pt x="0" y="1895"/>
                    <a:pt x="40" y="2170"/>
                    <a:pt x="236" y="2317"/>
                  </a:cubicBezTo>
                  <a:cubicBezTo>
                    <a:pt x="314" y="2376"/>
                    <a:pt x="413" y="2405"/>
                    <a:pt x="500" y="2405"/>
                  </a:cubicBezTo>
                  <a:cubicBezTo>
                    <a:pt x="638" y="2405"/>
                    <a:pt x="775" y="2347"/>
                    <a:pt x="864" y="2229"/>
                  </a:cubicBezTo>
                  <a:lnTo>
                    <a:pt x="1983" y="718"/>
                  </a:lnTo>
                  <a:cubicBezTo>
                    <a:pt x="2129" y="511"/>
                    <a:pt x="2090" y="236"/>
                    <a:pt x="1894" y="90"/>
                  </a:cubicBezTo>
                  <a:cubicBezTo>
                    <a:pt x="1810" y="29"/>
                    <a:pt x="1714" y="0"/>
                    <a:pt x="162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22"/>
            <p:cNvSpPr/>
            <p:nvPr/>
          </p:nvSpPr>
          <p:spPr>
            <a:xfrm>
              <a:off x="5436250" y="1471975"/>
              <a:ext cx="54500" cy="63450"/>
            </a:xfrm>
            <a:custGeom>
              <a:avLst/>
              <a:gdLst/>
              <a:ahLst/>
              <a:cxnLst/>
              <a:rect l="l" t="t" r="r" b="b"/>
              <a:pathLst>
                <a:path w="2180" h="2538" extrusionOk="0">
                  <a:moveTo>
                    <a:pt x="1659" y="134"/>
                  </a:moveTo>
                  <a:cubicBezTo>
                    <a:pt x="1738" y="134"/>
                    <a:pt x="1816" y="154"/>
                    <a:pt x="1885" y="202"/>
                  </a:cubicBezTo>
                  <a:cubicBezTo>
                    <a:pt x="1963" y="271"/>
                    <a:pt x="2013" y="359"/>
                    <a:pt x="2032" y="457"/>
                  </a:cubicBezTo>
                  <a:cubicBezTo>
                    <a:pt x="2042" y="555"/>
                    <a:pt x="2022" y="654"/>
                    <a:pt x="1963" y="742"/>
                  </a:cubicBezTo>
                  <a:lnTo>
                    <a:pt x="835" y="2254"/>
                  </a:lnTo>
                  <a:cubicBezTo>
                    <a:pt x="764" y="2349"/>
                    <a:pt x="646" y="2401"/>
                    <a:pt x="526" y="2401"/>
                  </a:cubicBezTo>
                  <a:cubicBezTo>
                    <a:pt x="449" y="2401"/>
                    <a:pt x="371" y="2379"/>
                    <a:pt x="305" y="2332"/>
                  </a:cubicBezTo>
                  <a:cubicBezTo>
                    <a:pt x="227" y="2273"/>
                    <a:pt x="168" y="2184"/>
                    <a:pt x="158" y="2077"/>
                  </a:cubicBezTo>
                  <a:cubicBezTo>
                    <a:pt x="138" y="1979"/>
                    <a:pt x="168" y="1881"/>
                    <a:pt x="227" y="1802"/>
                  </a:cubicBezTo>
                  <a:lnTo>
                    <a:pt x="1345" y="281"/>
                  </a:lnTo>
                  <a:cubicBezTo>
                    <a:pt x="1414" y="202"/>
                    <a:pt x="1502" y="154"/>
                    <a:pt x="1600" y="134"/>
                  </a:cubicBezTo>
                  <a:close/>
                  <a:moveTo>
                    <a:pt x="1660" y="0"/>
                  </a:moveTo>
                  <a:cubicBezTo>
                    <a:pt x="1634" y="0"/>
                    <a:pt x="1608" y="2"/>
                    <a:pt x="1581" y="6"/>
                  </a:cubicBezTo>
                  <a:cubicBezTo>
                    <a:pt x="1443" y="26"/>
                    <a:pt x="1326" y="95"/>
                    <a:pt x="1247" y="202"/>
                  </a:cubicBezTo>
                  <a:lnTo>
                    <a:pt x="118" y="1724"/>
                  </a:lnTo>
                  <a:cubicBezTo>
                    <a:pt x="40" y="1831"/>
                    <a:pt x="1" y="1969"/>
                    <a:pt x="30" y="2097"/>
                  </a:cubicBezTo>
                  <a:cubicBezTo>
                    <a:pt x="50" y="2234"/>
                    <a:pt x="118" y="2352"/>
                    <a:pt x="227" y="2440"/>
                  </a:cubicBezTo>
                  <a:cubicBezTo>
                    <a:pt x="315" y="2498"/>
                    <a:pt x="423" y="2538"/>
                    <a:pt x="530" y="2538"/>
                  </a:cubicBezTo>
                  <a:cubicBezTo>
                    <a:pt x="687" y="2538"/>
                    <a:pt x="844" y="2459"/>
                    <a:pt x="943" y="2332"/>
                  </a:cubicBezTo>
                  <a:lnTo>
                    <a:pt x="2061" y="821"/>
                  </a:lnTo>
                  <a:cubicBezTo>
                    <a:pt x="2150" y="703"/>
                    <a:pt x="2179" y="575"/>
                    <a:pt x="2159" y="438"/>
                  </a:cubicBezTo>
                  <a:cubicBezTo>
                    <a:pt x="2140" y="300"/>
                    <a:pt x="2072" y="183"/>
                    <a:pt x="1963" y="104"/>
                  </a:cubicBezTo>
                  <a:cubicBezTo>
                    <a:pt x="1868" y="33"/>
                    <a:pt x="1768" y="0"/>
                    <a:pt x="166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22"/>
            <p:cNvSpPr/>
            <p:nvPr/>
          </p:nvSpPr>
          <p:spPr>
            <a:xfrm>
              <a:off x="5468400" y="1578025"/>
              <a:ext cx="74125" cy="48425"/>
            </a:xfrm>
            <a:custGeom>
              <a:avLst/>
              <a:gdLst/>
              <a:ahLst/>
              <a:cxnLst/>
              <a:rect l="l" t="t" r="r" b="b"/>
              <a:pathLst>
                <a:path w="2965" h="1937" extrusionOk="0">
                  <a:moveTo>
                    <a:pt x="507" y="0"/>
                  </a:moveTo>
                  <a:cubicBezTo>
                    <a:pt x="371" y="0"/>
                    <a:pt x="236" y="62"/>
                    <a:pt x="147" y="180"/>
                  </a:cubicBezTo>
                  <a:cubicBezTo>
                    <a:pt x="0" y="376"/>
                    <a:pt x="40" y="651"/>
                    <a:pt x="236" y="798"/>
                  </a:cubicBezTo>
                  <a:cubicBezTo>
                    <a:pt x="873" y="1270"/>
                    <a:pt x="1571" y="1642"/>
                    <a:pt x="2306" y="1917"/>
                  </a:cubicBezTo>
                  <a:cubicBezTo>
                    <a:pt x="2356" y="1927"/>
                    <a:pt x="2414" y="1937"/>
                    <a:pt x="2463" y="1937"/>
                  </a:cubicBezTo>
                  <a:cubicBezTo>
                    <a:pt x="2640" y="1937"/>
                    <a:pt x="2816" y="1828"/>
                    <a:pt x="2875" y="1642"/>
                  </a:cubicBezTo>
                  <a:cubicBezTo>
                    <a:pt x="2964" y="1416"/>
                    <a:pt x="2846" y="1161"/>
                    <a:pt x="2611" y="1073"/>
                  </a:cubicBezTo>
                  <a:cubicBezTo>
                    <a:pt x="1953" y="838"/>
                    <a:pt x="1335" y="504"/>
                    <a:pt x="766" y="82"/>
                  </a:cubicBezTo>
                  <a:cubicBezTo>
                    <a:pt x="688" y="27"/>
                    <a:pt x="597" y="0"/>
                    <a:pt x="50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22"/>
            <p:cNvSpPr/>
            <p:nvPr/>
          </p:nvSpPr>
          <p:spPr>
            <a:xfrm>
              <a:off x="5467650" y="1576350"/>
              <a:ext cx="76575" cy="51825"/>
            </a:xfrm>
            <a:custGeom>
              <a:avLst/>
              <a:gdLst/>
              <a:ahLst/>
              <a:cxnLst/>
              <a:rect l="l" t="t" r="r" b="b"/>
              <a:pathLst>
                <a:path w="3063" h="2073" extrusionOk="0">
                  <a:moveTo>
                    <a:pt x="531" y="129"/>
                  </a:moveTo>
                  <a:cubicBezTo>
                    <a:pt x="609" y="129"/>
                    <a:pt x="688" y="159"/>
                    <a:pt x="757" y="208"/>
                  </a:cubicBezTo>
                  <a:cubicBezTo>
                    <a:pt x="1326" y="630"/>
                    <a:pt x="1954" y="964"/>
                    <a:pt x="2621" y="1199"/>
                  </a:cubicBezTo>
                  <a:cubicBezTo>
                    <a:pt x="2817" y="1278"/>
                    <a:pt x="2916" y="1494"/>
                    <a:pt x="2846" y="1690"/>
                  </a:cubicBezTo>
                  <a:cubicBezTo>
                    <a:pt x="2793" y="1844"/>
                    <a:pt x="2642" y="1937"/>
                    <a:pt x="2490" y="1937"/>
                  </a:cubicBezTo>
                  <a:cubicBezTo>
                    <a:pt x="2448" y="1937"/>
                    <a:pt x="2406" y="1930"/>
                    <a:pt x="2366" y="1915"/>
                  </a:cubicBezTo>
                  <a:cubicBezTo>
                    <a:pt x="1630" y="1651"/>
                    <a:pt x="933" y="1287"/>
                    <a:pt x="305" y="816"/>
                  </a:cubicBezTo>
                  <a:cubicBezTo>
                    <a:pt x="227" y="757"/>
                    <a:pt x="168" y="669"/>
                    <a:pt x="158" y="571"/>
                  </a:cubicBezTo>
                  <a:cubicBezTo>
                    <a:pt x="138" y="463"/>
                    <a:pt x="168" y="365"/>
                    <a:pt x="227" y="286"/>
                  </a:cubicBezTo>
                  <a:cubicBezTo>
                    <a:pt x="305" y="188"/>
                    <a:pt x="413" y="129"/>
                    <a:pt x="531" y="129"/>
                  </a:cubicBezTo>
                  <a:close/>
                  <a:moveTo>
                    <a:pt x="533" y="1"/>
                  </a:moveTo>
                  <a:cubicBezTo>
                    <a:pt x="375" y="1"/>
                    <a:pt x="219" y="73"/>
                    <a:pt x="118" y="208"/>
                  </a:cubicBezTo>
                  <a:cubicBezTo>
                    <a:pt x="40" y="316"/>
                    <a:pt x="1" y="453"/>
                    <a:pt x="30" y="591"/>
                  </a:cubicBezTo>
                  <a:cubicBezTo>
                    <a:pt x="50" y="718"/>
                    <a:pt x="118" y="836"/>
                    <a:pt x="227" y="924"/>
                  </a:cubicBezTo>
                  <a:cubicBezTo>
                    <a:pt x="864" y="1395"/>
                    <a:pt x="1571" y="1768"/>
                    <a:pt x="2317" y="2043"/>
                  </a:cubicBezTo>
                  <a:cubicBezTo>
                    <a:pt x="2375" y="2063"/>
                    <a:pt x="2434" y="2072"/>
                    <a:pt x="2493" y="2072"/>
                  </a:cubicBezTo>
                  <a:cubicBezTo>
                    <a:pt x="2709" y="2072"/>
                    <a:pt x="2896" y="1935"/>
                    <a:pt x="2974" y="1738"/>
                  </a:cubicBezTo>
                  <a:cubicBezTo>
                    <a:pt x="3062" y="1464"/>
                    <a:pt x="2925" y="1179"/>
                    <a:pt x="2660" y="1081"/>
                  </a:cubicBezTo>
                  <a:cubicBezTo>
                    <a:pt x="2013" y="846"/>
                    <a:pt x="1394" y="512"/>
                    <a:pt x="835" y="100"/>
                  </a:cubicBezTo>
                  <a:cubicBezTo>
                    <a:pt x="744" y="33"/>
                    <a:pt x="638" y="1"/>
                    <a:pt x="53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22"/>
            <p:cNvSpPr/>
            <p:nvPr/>
          </p:nvSpPr>
          <p:spPr>
            <a:xfrm>
              <a:off x="5554275" y="1573450"/>
              <a:ext cx="95925" cy="39275"/>
            </a:xfrm>
            <a:custGeom>
              <a:avLst/>
              <a:gdLst/>
              <a:ahLst/>
              <a:cxnLst/>
              <a:rect l="l" t="t" r="r" b="b"/>
              <a:pathLst>
                <a:path w="3837" h="1571" extrusionOk="0">
                  <a:moveTo>
                    <a:pt x="3330" y="0"/>
                  </a:moveTo>
                  <a:cubicBezTo>
                    <a:pt x="3299" y="0"/>
                    <a:pt x="3269" y="3"/>
                    <a:pt x="3238" y="10"/>
                  </a:cubicBezTo>
                  <a:lnTo>
                    <a:pt x="382" y="687"/>
                  </a:lnTo>
                  <a:cubicBezTo>
                    <a:pt x="147" y="746"/>
                    <a:pt x="0" y="991"/>
                    <a:pt x="49" y="1226"/>
                  </a:cubicBezTo>
                  <a:cubicBezTo>
                    <a:pt x="98" y="1433"/>
                    <a:pt x="284" y="1570"/>
                    <a:pt x="481" y="1570"/>
                  </a:cubicBezTo>
                  <a:cubicBezTo>
                    <a:pt x="520" y="1570"/>
                    <a:pt x="550" y="1570"/>
                    <a:pt x="589" y="1560"/>
                  </a:cubicBezTo>
                  <a:lnTo>
                    <a:pt x="3444" y="883"/>
                  </a:lnTo>
                  <a:cubicBezTo>
                    <a:pt x="3680" y="824"/>
                    <a:pt x="3837" y="579"/>
                    <a:pt x="3778" y="343"/>
                  </a:cubicBezTo>
                  <a:cubicBezTo>
                    <a:pt x="3726" y="138"/>
                    <a:pt x="3534" y="0"/>
                    <a:pt x="333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22"/>
            <p:cNvSpPr/>
            <p:nvPr/>
          </p:nvSpPr>
          <p:spPr>
            <a:xfrm>
              <a:off x="5553275" y="1571825"/>
              <a:ext cx="97900" cy="42600"/>
            </a:xfrm>
            <a:custGeom>
              <a:avLst/>
              <a:gdLst/>
              <a:ahLst/>
              <a:cxnLst/>
              <a:rect l="l" t="t" r="r" b="b"/>
              <a:pathLst>
                <a:path w="3916" h="1704" extrusionOk="0">
                  <a:moveTo>
                    <a:pt x="3386" y="133"/>
                  </a:moveTo>
                  <a:cubicBezTo>
                    <a:pt x="3553" y="133"/>
                    <a:pt x="3710" y="251"/>
                    <a:pt x="3749" y="428"/>
                  </a:cubicBezTo>
                  <a:cubicBezTo>
                    <a:pt x="3798" y="624"/>
                    <a:pt x="3671" y="831"/>
                    <a:pt x="3475" y="879"/>
                  </a:cubicBezTo>
                  <a:lnTo>
                    <a:pt x="609" y="1557"/>
                  </a:lnTo>
                  <a:cubicBezTo>
                    <a:pt x="590" y="1566"/>
                    <a:pt x="550" y="1566"/>
                    <a:pt x="521" y="1566"/>
                  </a:cubicBezTo>
                  <a:cubicBezTo>
                    <a:pt x="344" y="1566"/>
                    <a:pt x="197" y="1448"/>
                    <a:pt x="158" y="1282"/>
                  </a:cubicBezTo>
                  <a:cubicBezTo>
                    <a:pt x="108" y="1076"/>
                    <a:pt x="236" y="870"/>
                    <a:pt x="442" y="820"/>
                  </a:cubicBezTo>
                  <a:lnTo>
                    <a:pt x="3298" y="144"/>
                  </a:lnTo>
                  <a:cubicBezTo>
                    <a:pt x="3327" y="133"/>
                    <a:pt x="3357" y="133"/>
                    <a:pt x="3386" y="133"/>
                  </a:cubicBezTo>
                  <a:close/>
                  <a:moveTo>
                    <a:pt x="3388" y="1"/>
                  </a:moveTo>
                  <a:cubicBezTo>
                    <a:pt x="3349" y="1"/>
                    <a:pt x="3308" y="6"/>
                    <a:pt x="3268" y="16"/>
                  </a:cubicBezTo>
                  <a:lnTo>
                    <a:pt x="403" y="693"/>
                  </a:lnTo>
                  <a:cubicBezTo>
                    <a:pt x="276" y="722"/>
                    <a:pt x="158" y="801"/>
                    <a:pt x="89" y="919"/>
                  </a:cubicBezTo>
                  <a:cubicBezTo>
                    <a:pt x="20" y="1036"/>
                    <a:pt x="1" y="1174"/>
                    <a:pt x="30" y="1311"/>
                  </a:cubicBezTo>
                  <a:cubicBezTo>
                    <a:pt x="79" y="1537"/>
                    <a:pt x="285" y="1704"/>
                    <a:pt x="521" y="1704"/>
                  </a:cubicBezTo>
                  <a:cubicBezTo>
                    <a:pt x="570" y="1704"/>
                    <a:pt x="609" y="1694"/>
                    <a:pt x="648" y="1684"/>
                  </a:cubicBezTo>
                  <a:lnTo>
                    <a:pt x="3504" y="1007"/>
                  </a:lnTo>
                  <a:cubicBezTo>
                    <a:pt x="3632" y="977"/>
                    <a:pt x="3749" y="899"/>
                    <a:pt x="3818" y="781"/>
                  </a:cubicBezTo>
                  <a:cubicBezTo>
                    <a:pt x="3887" y="663"/>
                    <a:pt x="3916" y="526"/>
                    <a:pt x="3877" y="389"/>
                  </a:cubicBezTo>
                  <a:cubicBezTo>
                    <a:pt x="3826" y="163"/>
                    <a:pt x="3619" y="1"/>
                    <a:pt x="338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22"/>
            <p:cNvSpPr/>
            <p:nvPr/>
          </p:nvSpPr>
          <p:spPr>
            <a:xfrm>
              <a:off x="5695325" y="1502025"/>
              <a:ext cx="25300" cy="81000"/>
            </a:xfrm>
            <a:custGeom>
              <a:avLst/>
              <a:gdLst/>
              <a:ahLst/>
              <a:cxnLst/>
              <a:rect l="l" t="t" r="r" b="b"/>
              <a:pathLst>
                <a:path w="1012" h="3240" extrusionOk="0">
                  <a:moveTo>
                    <a:pt x="552" y="1"/>
                  </a:moveTo>
                  <a:cubicBezTo>
                    <a:pt x="315" y="1"/>
                    <a:pt x="118" y="184"/>
                    <a:pt x="109" y="424"/>
                  </a:cubicBezTo>
                  <a:lnTo>
                    <a:pt x="10" y="2779"/>
                  </a:lnTo>
                  <a:cubicBezTo>
                    <a:pt x="0" y="3024"/>
                    <a:pt x="187" y="3230"/>
                    <a:pt x="442" y="3239"/>
                  </a:cubicBezTo>
                  <a:lnTo>
                    <a:pt x="452" y="3239"/>
                  </a:lnTo>
                  <a:cubicBezTo>
                    <a:pt x="697" y="3239"/>
                    <a:pt x="894" y="3053"/>
                    <a:pt x="903" y="2818"/>
                  </a:cubicBezTo>
                  <a:lnTo>
                    <a:pt x="1001" y="463"/>
                  </a:lnTo>
                  <a:cubicBezTo>
                    <a:pt x="1011" y="217"/>
                    <a:pt x="825" y="11"/>
                    <a:pt x="569" y="1"/>
                  </a:cubicBezTo>
                  <a:cubicBezTo>
                    <a:pt x="563" y="1"/>
                    <a:pt x="557" y="1"/>
                    <a:pt x="552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22"/>
            <p:cNvSpPr/>
            <p:nvPr/>
          </p:nvSpPr>
          <p:spPr>
            <a:xfrm>
              <a:off x="5693850" y="1500325"/>
              <a:ext cx="28250" cy="84425"/>
            </a:xfrm>
            <a:custGeom>
              <a:avLst/>
              <a:gdLst/>
              <a:ahLst/>
              <a:cxnLst/>
              <a:rect l="l" t="t" r="r" b="b"/>
              <a:pathLst>
                <a:path w="1130" h="3377" extrusionOk="0">
                  <a:moveTo>
                    <a:pt x="628" y="128"/>
                  </a:moveTo>
                  <a:cubicBezTo>
                    <a:pt x="726" y="138"/>
                    <a:pt x="825" y="177"/>
                    <a:pt x="894" y="256"/>
                  </a:cubicBezTo>
                  <a:cubicBezTo>
                    <a:pt x="962" y="324"/>
                    <a:pt x="1001" y="422"/>
                    <a:pt x="992" y="531"/>
                  </a:cubicBezTo>
                  <a:lnTo>
                    <a:pt x="894" y="2886"/>
                  </a:lnTo>
                  <a:cubicBezTo>
                    <a:pt x="884" y="3082"/>
                    <a:pt x="717" y="3249"/>
                    <a:pt x="511" y="3249"/>
                  </a:cubicBezTo>
                  <a:lnTo>
                    <a:pt x="501" y="3249"/>
                  </a:lnTo>
                  <a:cubicBezTo>
                    <a:pt x="393" y="3239"/>
                    <a:pt x="305" y="3200"/>
                    <a:pt x="236" y="3121"/>
                  </a:cubicBezTo>
                  <a:cubicBezTo>
                    <a:pt x="168" y="3052"/>
                    <a:pt x="128" y="2954"/>
                    <a:pt x="138" y="2847"/>
                  </a:cubicBezTo>
                  <a:lnTo>
                    <a:pt x="236" y="492"/>
                  </a:lnTo>
                  <a:cubicBezTo>
                    <a:pt x="246" y="295"/>
                    <a:pt x="412" y="128"/>
                    <a:pt x="619" y="128"/>
                  </a:cubicBezTo>
                  <a:close/>
                  <a:moveTo>
                    <a:pt x="619" y="1"/>
                  </a:moveTo>
                  <a:cubicBezTo>
                    <a:pt x="343" y="1"/>
                    <a:pt x="118" y="213"/>
                    <a:pt x="98" y="492"/>
                  </a:cubicBezTo>
                  <a:lnTo>
                    <a:pt x="0" y="2847"/>
                  </a:lnTo>
                  <a:cubicBezTo>
                    <a:pt x="0" y="2984"/>
                    <a:pt x="50" y="3111"/>
                    <a:pt x="138" y="3209"/>
                  </a:cubicBezTo>
                  <a:cubicBezTo>
                    <a:pt x="236" y="3318"/>
                    <a:pt x="354" y="3377"/>
                    <a:pt x="491" y="3377"/>
                  </a:cubicBezTo>
                  <a:lnTo>
                    <a:pt x="511" y="3377"/>
                  </a:lnTo>
                  <a:cubicBezTo>
                    <a:pt x="785" y="3377"/>
                    <a:pt x="1011" y="3161"/>
                    <a:pt x="1031" y="2886"/>
                  </a:cubicBezTo>
                  <a:lnTo>
                    <a:pt x="1129" y="531"/>
                  </a:lnTo>
                  <a:cubicBezTo>
                    <a:pt x="1129" y="393"/>
                    <a:pt x="1080" y="265"/>
                    <a:pt x="992" y="167"/>
                  </a:cubicBezTo>
                  <a:cubicBezTo>
                    <a:pt x="894" y="60"/>
                    <a:pt x="776" y="1"/>
                    <a:pt x="639" y="1"/>
                  </a:cubicBezTo>
                  <a:cubicBezTo>
                    <a:pt x="632" y="1"/>
                    <a:pt x="626" y="1"/>
                    <a:pt x="61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22"/>
            <p:cNvSpPr/>
            <p:nvPr/>
          </p:nvSpPr>
          <p:spPr>
            <a:xfrm>
              <a:off x="5744150" y="1531750"/>
              <a:ext cx="77300" cy="87850"/>
            </a:xfrm>
            <a:custGeom>
              <a:avLst/>
              <a:gdLst/>
              <a:ahLst/>
              <a:cxnLst/>
              <a:rect l="l" t="t" r="r" b="b"/>
              <a:pathLst>
                <a:path w="3092" h="3514" extrusionOk="0">
                  <a:moveTo>
                    <a:pt x="495" y="0"/>
                  </a:moveTo>
                  <a:cubicBezTo>
                    <a:pt x="398" y="0"/>
                    <a:pt x="299" y="32"/>
                    <a:pt x="216" y="98"/>
                  </a:cubicBezTo>
                  <a:cubicBezTo>
                    <a:pt x="29" y="255"/>
                    <a:pt x="0" y="530"/>
                    <a:pt x="147" y="726"/>
                  </a:cubicBezTo>
                  <a:lnTo>
                    <a:pt x="2238" y="3346"/>
                  </a:lnTo>
                  <a:cubicBezTo>
                    <a:pt x="2326" y="3454"/>
                    <a:pt x="2454" y="3513"/>
                    <a:pt x="2591" y="3513"/>
                  </a:cubicBezTo>
                  <a:cubicBezTo>
                    <a:pt x="2689" y="3513"/>
                    <a:pt x="2787" y="3483"/>
                    <a:pt x="2866" y="3415"/>
                  </a:cubicBezTo>
                  <a:cubicBezTo>
                    <a:pt x="3062" y="3267"/>
                    <a:pt x="3091" y="2983"/>
                    <a:pt x="2934" y="2796"/>
                  </a:cubicBezTo>
                  <a:lnTo>
                    <a:pt x="844" y="166"/>
                  </a:lnTo>
                  <a:cubicBezTo>
                    <a:pt x="759" y="59"/>
                    <a:pt x="628" y="0"/>
                    <a:pt x="49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22"/>
            <p:cNvSpPr/>
            <p:nvPr/>
          </p:nvSpPr>
          <p:spPr>
            <a:xfrm>
              <a:off x="5743400" y="1530150"/>
              <a:ext cx="78525" cy="91150"/>
            </a:xfrm>
            <a:custGeom>
              <a:avLst/>
              <a:gdLst/>
              <a:ahLst/>
              <a:cxnLst/>
              <a:rect l="l" t="t" r="r" b="b"/>
              <a:pathLst>
                <a:path w="3141" h="3646" extrusionOk="0">
                  <a:moveTo>
                    <a:pt x="570" y="132"/>
                  </a:moveTo>
                  <a:cubicBezTo>
                    <a:pt x="668" y="142"/>
                    <a:pt x="766" y="191"/>
                    <a:pt x="825" y="270"/>
                  </a:cubicBezTo>
                  <a:lnTo>
                    <a:pt x="2915" y="2900"/>
                  </a:lnTo>
                  <a:cubicBezTo>
                    <a:pt x="2974" y="2978"/>
                    <a:pt x="3003" y="3076"/>
                    <a:pt x="2994" y="3174"/>
                  </a:cubicBezTo>
                  <a:cubicBezTo>
                    <a:pt x="2984" y="3283"/>
                    <a:pt x="2935" y="3371"/>
                    <a:pt x="2857" y="3429"/>
                  </a:cubicBezTo>
                  <a:cubicBezTo>
                    <a:pt x="2790" y="3484"/>
                    <a:pt x="2706" y="3509"/>
                    <a:pt x="2622" y="3509"/>
                  </a:cubicBezTo>
                  <a:cubicBezTo>
                    <a:pt x="2507" y="3509"/>
                    <a:pt x="2390" y="3461"/>
                    <a:pt x="2316" y="3371"/>
                  </a:cubicBezTo>
                  <a:lnTo>
                    <a:pt x="227" y="751"/>
                  </a:lnTo>
                  <a:cubicBezTo>
                    <a:pt x="168" y="662"/>
                    <a:pt x="138" y="564"/>
                    <a:pt x="148" y="466"/>
                  </a:cubicBezTo>
                  <a:cubicBezTo>
                    <a:pt x="158" y="368"/>
                    <a:pt x="216" y="280"/>
                    <a:pt x="295" y="211"/>
                  </a:cubicBezTo>
                  <a:cubicBezTo>
                    <a:pt x="364" y="162"/>
                    <a:pt x="443" y="132"/>
                    <a:pt x="530" y="132"/>
                  </a:cubicBezTo>
                  <a:close/>
                  <a:moveTo>
                    <a:pt x="520" y="0"/>
                  </a:moveTo>
                  <a:cubicBezTo>
                    <a:pt x="406" y="0"/>
                    <a:pt x="296" y="40"/>
                    <a:pt x="207" y="113"/>
                  </a:cubicBezTo>
                  <a:cubicBezTo>
                    <a:pt x="99" y="191"/>
                    <a:pt x="40" y="319"/>
                    <a:pt x="20" y="456"/>
                  </a:cubicBezTo>
                  <a:cubicBezTo>
                    <a:pt x="1" y="584"/>
                    <a:pt x="40" y="721"/>
                    <a:pt x="129" y="829"/>
                  </a:cubicBezTo>
                  <a:lnTo>
                    <a:pt x="2218" y="3449"/>
                  </a:lnTo>
                  <a:cubicBezTo>
                    <a:pt x="2316" y="3577"/>
                    <a:pt x="2464" y="3645"/>
                    <a:pt x="2621" y="3645"/>
                  </a:cubicBezTo>
                  <a:cubicBezTo>
                    <a:pt x="2739" y="3645"/>
                    <a:pt x="2846" y="3606"/>
                    <a:pt x="2935" y="3538"/>
                  </a:cubicBezTo>
                  <a:cubicBezTo>
                    <a:pt x="3043" y="3449"/>
                    <a:pt x="3112" y="3331"/>
                    <a:pt x="3131" y="3194"/>
                  </a:cubicBezTo>
                  <a:cubicBezTo>
                    <a:pt x="3141" y="3057"/>
                    <a:pt x="3102" y="2919"/>
                    <a:pt x="3023" y="2812"/>
                  </a:cubicBezTo>
                  <a:lnTo>
                    <a:pt x="933" y="191"/>
                  </a:lnTo>
                  <a:cubicBezTo>
                    <a:pt x="844" y="84"/>
                    <a:pt x="717" y="14"/>
                    <a:pt x="589" y="5"/>
                  </a:cubicBezTo>
                  <a:cubicBezTo>
                    <a:pt x="566" y="2"/>
                    <a:pt x="543" y="0"/>
                    <a:pt x="52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22"/>
            <p:cNvSpPr/>
            <p:nvPr/>
          </p:nvSpPr>
          <p:spPr>
            <a:xfrm>
              <a:off x="5802275" y="1529900"/>
              <a:ext cx="69200" cy="67125"/>
            </a:xfrm>
            <a:custGeom>
              <a:avLst/>
              <a:gdLst/>
              <a:ahLst/>
              <a:cxnLst/>
              <a:rect l="l" t="t" r="r" b="b"/>
              <a:pathLst>
                <a:path w="2768" h="2685" extrusionOk="0">
                  <a:moveTo>
                    <a:pt x="2281" y="0"/>
                  </a:moveTo>
                  <a:cubicBezTo>
                    <a:pt x="2167" y="0"/>
                    <a:pt x="2052" y="44"/>
                    <a:pt x="1963" y="133"/>
                  </a:cubicBezTo>
                  <a:lnTo>
                    <a:pt x="168" y="1928"/>
                  </a:lnTo>
                  <a:cubicBezTo>
                    <a:pt x="1" y="2095"/>
                    <a:pt x="1" y="2380"/>
                    <a:pt x="168" y="2556"/>
                  </a:cubicBezTo>
                  <a:cubicBezTo>
                    <a:pt x="256" y="2645"/>
                    <a:pt x="374" y="2684"/>
                    <a:pt x="482" y="2684"/>
                  </a:cubicBezTo>
                  <a:cubicBezTo>
                    <a:pt x="600" y="2684"/>
                    <a:pt x="717" y="2645"/>
                    <a:pt x="805" y="2556"/>
                  </a:cubicBezTo>
                  <a:lnTo>
                    <a:pt x="2591" y="761"/>
                  </a:lnTo>
                  <a:cubicBezTo>
                    <a:pt x="2768" y="584"/>
                    <a:pt x="2768" y="299"/>
                    <a:pt x="2591" y="133"/>
                  </a:cubicBezTo>
                  <a:cubicBezTo>
                    <a:pt x="2508" y="44"/>
                    <a:pt x="2395" y="0"/>
                    <a:pt x="228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22"/>
            <p:cNvSpPr/>
            <p:nvPr/>
          </p:nvSpPr>
          <p:spPr>
            <a:xfrm>
              <a:off x="5800325" y="1528300"/>
              <a:ext cx="71650" cy="70425"/>
            </a:xfrm>
            <a:custGeom>
              <a:avLst/>
              <a:gdLst/>
              <a:ahLst/>
              <a:cxnLst/>
              <a:rect l="l" t="t" r="r" b="b"/>
              <a:pathLst>
                <a:path w="2866" h="2817" extrusionOk="0">
                  <a:moveTo>
                    <a:pt x="2355" y="128"/>
                  </a:moveTo>
                  <a:cubicBezTo>
                    <a:pt x="2453" y="128"/>
                    <a:pt x="2552" y="167"/>
                    <a:pt x="2630" y="236"/>
                  </a:cubicBezTo>
                  <a:cubicBezTo>
                    <a:pt x="2699" y="315"/>
                    <a:pt x="2738" y="403"/>
                    <a:pt x="2738" y="511"/>
                  </a:cubicBezTo>
                  <a:cubicBezTo>
                    <a:pt x="2738" y="609"/>
                    <a:pt x="2699" y="707"/>
                    <a:pt x="2630" y="775"/>
                  </a:cubicBezTo>
                  <a:lnTo>
                    <a:pt x="835" y="2572"/>
                  </a:lnTo>
                  <a:cubicBezTo>
                    <a:pt x="761" y="2645"/>
                    <a:pt x="663" y="2682"/>
                    <a:pt x="565" y="2682"/>
                  </a:cubicBezTo>
                  <a:cubicBezTo>
                    <a:pt x="467" y="2682"/>
                    <a:pt x="368" y="2645"/>
                    <a:pt x="295" y="2572"/>
                  </a:cubicBezTo>
                  <a:cubicBezTo>
                    <a:pt x="148" y="2424"/>
                    <a:pt x="148" y="2179"/>
                    <a:pt x="295" y="2031"/>
                  </a:cubicBezTo>
                  <a:lnTo>
                    <a:pt x="2091" y="236"/>
                  </a:lnTo>
                  <a:cubicBezTo>
                    <a:pt x="2169" y="167"/>
                    <a:pt x="2257" y="128"/>
                    <a:pt x="2355" y="128"/>
                  </a:cubicBezTo>
                  <a:close/>
                  <a:moveTo>
                    <a:pt x="2360" y="0"/>
                  </a:moveTo>
                  <a:cubicBezTo>
                    <a:pt x="2230" y="0"/>
                    <a:pt x="2100" y="49"/>
                    <a:pt x="2002" y="147"/>
                  </a:cubicBezTo>
                  <a:lnTo>
                    <a:pt x="207" y="1944"/>
                  </a:lnTo>
                  <a:cubicBezTo>
                    <a:pt x="0" y="2140"/>
                    <a:pt x="0" y="2463"/>
                    <a:pt x="207" y="2670"/>
                  </a:cubicBezTo>
                  <a:cubicBezTo>
                    <a:pt x="295" y="2758"/>
                    <a:pt x="432" y="2817"/>
                    <a:pt x="560" y="2817"/>
                  </a:cubicBezTo>
                  <a:cubicBezTo>
                    <a:pt x="697" y="2817"/>
                    <a:pt x="825" y="2758"/>
                    <a:pt x="923" y="2670"/>
                  </a:cubicBezTo>
                  <a:lnTo>
                    <a:pt x="2719" y="874"/>
                  </a:lnTo>
                  <a:cubicBezTo>
                    <a:pt x="2817" y="775"/>
                    <a:pt x="2866" y="648"/>
                    <a:pt x="2866" y="511"/>
                  </a:cubicBezTo>
                  <a:cubicBezTo>
                    <a:pt x="2866" y="373"/>
                    <a:pt x="2817" y="245"/>
                    <a:pt x="2719" y="147"/>
                  </a:cubicBezTo>
                  <a:cubicBezTo>
                    <a:pt x="2621" y="49"/>
                    <a:pt x="2491" y="0"/>
                    <a:pt x="236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22"/>
            <p:cNvSpPr/>
            <p:nvPr/>
          </p:nvSpPr>
          <p:spPr>
            <a:xfrm>
              <a:off x="5870000" y="1589050"/>
              <a:ext cx="116300" cy="36425"/>
            </a:xfrm>
            <a:custGeom>
              <a:avLst/>
              <a:gdLst/>
              <a:ahLst/>
              <a:cxnLst/>
              <a:rect l="l" t="t" r="r" b="b"/>
              <a:pathLst>
                <a:path w="4652" h="1457" extrusionOk="0">
                  <a:moveTo>
                    <a:pt x="4169" y="1"/>
                  </a:moveTo>
                  <a:cubicBezTo>
                    <a:pt x="4150" y="1"/>
                    <a:pt x="4131" y="2"/>
                    <a:pt x="4112" y="4"/>
                  </a:cubicBezTo>
                  <a:lnTo>
                    <a:pt x="412" y="573"/>
                  </a:lnTo>
                  <a:cubicBezTo>
                    <a:pt x="167" y="613"/>
                    <a:pt x="0" y="838"/>
                    <a:pt x="39" y="1084"/>
                  </a:cubicBezTo>
                  <a:cubicBezTo>
                    <a:pt x="69" y="1300"/>
                    <a:pt x="255" y="1457"/>
                    <a:pt x="471" y="1457"/>
                  </a:cubicBezTo>
                  <a:lnTo>
                    <a:pt x="540" y="1457"/>
                  </a:lnTo>
                  <a:lnTo>
                    <a:pt x="4250" y="887"/>
                  </a:lnTo>
                  <a:cubicBezTo>
                    <a:pt x="4485" y="848"/>
                    <a:pt x="4652" y="622"/>
                    <a:pt x="4622" y="377"/>
                  </a:cubicBezTo>
                  <a:cubicBezTo>
                    <a:pt x="4586" y="160"/>
                    <a:pt x="4391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22"/>
            <p:cNvSpPr/>
            <p:nvPr/>
          </p:nvSpPr>
          <p:spPr>
            <a:xfrm>
              <a:off x="5868275" y="1587550"/>
              <a:ext cx="120000" cy="39625"/>
            </a:xfrm>
            <a:custGeom>
              <a:avLst/>
              <a:gdLst/>
              <a:ahLst/>
              <a:cxnLst/>
              <a:rect l="l" t="t" r="r" b="b"/>
              <a:pathLst>
                <a:path w="4800" h="1585" extrusionOk="0">
                  <a:moveTo>
                    <a:pt x="4250" y="133"/>
                  </a:moveTo>
                  <a:cubicBezTo>
                    <a:pt x="4426" y="133"/>
                    <a:pt x="4593" y="260"/>
                    <a:pt x="4622" y="447"/>
                  </a:cubicBezTo>
                  <a:cubicBezTo>
                    <a:pt x="4652" y="662"/>
                    <a:pt x="4515" y="849"/>
                    <a:pt x="4308" y="889"/>
                  </a:cubicBezTo>
                  <a:lnTo>
                    <a:pt x="599" y="1447"/>
                  </a:lnTo>
                  <a:cubicBezTo>
                    <a:pt x="581" y="1450"/>
                    <a:pt x="563" y="1451"/>
                    <a:pt x="546" y="1451"/>
                  </a:cubicBezTo>
                  <a:cubicBezTo>
                    <a:pt x="361" y="1451"/>
                    <a:pt x="195" y="1313"/>
                    <a:pt x="167" y="1133"/>
                  </a:cubicBezTo>
                  <a:cubicBezTo>
                    <a:pt x="138" y="928"/>
                    <a:pt x="285" y="731"/>
                    <a:pt x="491" y="702"/>
                  </a:cubicBezTo>
                  <a:lnTo>
                    <a:pt x="4191" y="133"/>
                  </a:lnTo>
                  <a:close/>
                  <a:moveTo>
                    <a:pt x="4244" y="0"/>
                  </a:moveTo>
                  <a:cubicBezTo>
                    <a:pt x="4220" y="0"/>
                    <a:pt x="4196" y="2"/>
                    <a:pt x="4171" y="5"/>
                  </a:cubicBezTo>
                  <a:lnTo>
                    <a:pt x="472" y="564"/>
                  </a:lnTo>
                  <a:cubicBezTo>
                    <a:pt x="187" y="614"/>
                    <a:pt x="1" y="869"/>
                    <a:pt x="40" y="1153"/>
                  </a:cubicBezTo>
                  <a:cubicBezTo>
                    <a:pt x="79" y="1399"/>
                    <a:pt x="295" y="1585"/>
                    <a:pt x="540" y="1585"/>
                  </a:cubicBezTo>
                  <a:cubicBezTo>
                    <a:pt x="570" y="1585"/>
                    <a:pt x="599" y="1585"/>
                    <a:pt x="619" y="1575"/>
                  </a:cubicBezTo>
                  <a:lnTo>
                    <a:pt x="4328" y="1016"/>
                  </a:lnTo>
                  <a:cubicBezTo>
                    <a:pt x="4603" y="967"/>
                    <a:pt x="4799" y="712"/>
                    <a:pt x="4750" y="427"/>
                  </a:cubicBezTo>
                  <a:cubicBezTo>
                    <a:pt x="4715" y="177"/>
                    <a:pt x="4491" y="0"/>
                    <a:pt x="424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22"/>
            <p:cNvSpPr/>
            <p:nvPr/>
          </p:nvSpPr>
          <p:spPr>
            <a:xfrm>
              <a:off x="5928150" y="1490500"/>
              <a:ext cx="24550" cy="89825"/>
            </a:xfrm>
            <a:custGeom>
              <a:avLst/>
              <a:gdLst/>
              <a:ahLst/>
              <a:cxnLst/>
              <a:rect l="l" t="t" r="r" b="b"/>
              <a:pathLst>
                <a:path w="982" h="3593" extrusionOk="0">
                  <a:moveTo>
                    <a:pt x="452" y="1"/>
                  </a:moveTo>
                  <a:cubicBezTo>
                    <a:pt x="445" y="1"/>
                    <a:pt x="439" y="1"/>
                    <a:pt x="432" y="1"/>
                  </a:cubicBezTo>
                  <a:cubicBezTo>
                    <a:pt x="186" y="21"/>
                    <a:pt x="0" y="237"/>
                    <a:pt x="20" y="482"/>
                  </a:cubicBezTo>
                  <a:cubicBezTo>
                    <a:pt x="79" y="1356"/>
                    <a:pt x="88" y="2248"/>
                    <a:pt x="49" y="3131"/>
                  </a:cubicBezTo>
                  <a:cubicBezTo>
                    <a:pt x="39" y="3377"/>
                    <a:pt x="236" y="3583"/>
                    <a:pt x="481" y="3593"/>
                  </a:cubicBezTo>
                  <a:lnTo>
                    <a:pt x="500" y="3593"/>
                  </a:lnTo>
                  <a:cubicBezTo>
                    <a:pt x="736" y="3593"/>
                    <a:pt x="932" y="3406"/>
                    <a:pt x="942" y="3161"/>
                  </a:cubicBezTo>
                  <a:cubicBezTo>
                    <a:pt x="982" y="2258"/>
                    <a:pt x="962" y="1336"/>
                    <a:pt x="903" y="423"/>
                  </a:cubicBezTo>
                  <a:cubicBezTo>
                    <a:pt x="893" y="184"/>
                    <a:pt x="698" y="1"/>
                    <a:pt x="452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22"/>
            <p:cNvSpPr/>
            <p:nvPr/>
          </p:nvSpPr>
          <p:spPr>
            <a:xfrm>
              <a:off x="5926425" y="1489025"/>
              <a:ext cx="27750" cy="93025"/>
            </a:xfrm>
            <a:custGeom>
              <a:avLst/>
              <a:gdLst/>
              <a:ahLst/>
              <a:cxnLst/>
              <a:rect l="l" t="t" r="r" b="b"/>
              <a:pathLst>
                <a:path w="1110" h="3721" extrusionOk="0">
                  <a:moveTo>
                    <a:pt x="530" y="129"/>
                  </a:moveTo>
                  <a:cubicBezTo>
                    <a:pt x="726" y="129"/>
                    <a:pt x="894" y="286"/>
                    <a:pt x="913" y="482"/>
                  </a:cubicBezTo>
                  <a:cubicBezTo>
                    <a:pt x="972" y="1395"/>
                    <a:pt x="981" y="2317"/>
                    <a:pt x="942" y="3220"/>
                  </a:cubicBezTo>
                  <a:cubicBezTo>
                    <a:pt x="942" y="3426"/>
                    <a:pt x="776" y="3583"/>
                    <a:pt x="569" y="3583"/>
                  </a:cubicBezTo>
                  <a:lnTo>
                    <a:pt x="569" y="3652"/>
                  </a:lnTo>
                  <a:lnTo>
                    <a:pt x="550" y="3583"/>
                  </a:lnTo>
                  <a:cubicBezTo>
                    <a:pt x="452" y="3583"/>
                    <a:pt x="353" y="3534"/>
                    <a:pt x="285" y="3465"/>
                  </a:cubicBezTo>
                  <a:cubicBezTo>
                    <a:pt x="216" y="3387"/>
                    <a:pt x="187" y="3288"/>
                    <a:pt x="187" y="3190"/>
                  </a:cubicBezTo>
                  <a:cubicBezTo>
                    <a:pt x="216" y="2307"/>
                    <a:pt x="207" y="1415"/>
                    <a:pt x="148" y="531"/>
                  </a:cubicBezTo>
                  <a:cubicBezTo>
                    <a:pt x="138" y="325"/>
                    <a:pt x="295" y="148"/>
                    <a:pt x="510" y="129"/>
                  </a:cubicBezTo>
                  <a:close/>
                  <a:moveTo>
                    <a:pt x="537" y="0"/>
                  </a:moveTo>
                  <a:cubicBezTo>
                    <a:pt x="525" y="0"/>
                    <a:pt x="513" y="1"/>
                    <a:pt x="501" y="1"/>
                  </a:cubicBezTo>
                  <a:cubicBezTo>
                    <a:pt x="216" y="21"/>
                    <a:pt x="0" y="257"/>
                    <a:pt x="20" y="541"/>
                  </a:cubicBezTo>
                  <a:cubicBezTo>
                    <a:pt x="79" y="1415"/>
                    <a:pt x="89" y="2307"/>
                    <a:pt x="59" y="3190"/>
                  </a:cubicBezTo>
                  <a:cubicBezTo>
                    <a:pt x="50" y="3328"/>
                    <a:pt x="98" y="3456"/>
                    <a:pt x="196" y="3554"/>
                  </a:cubicBezTo>
                  <a:cubicBezTo>
                    <a:pt x="285" y="3652"/>
                    <a:pt x="412" y="3711"/>
                    <a:pt x="550" y="3720"/>
                  </a:cubicBezTo>
                  <a:lnTo>
                    <a:pt x="569" y="3720"/>
                  </a:lnTo>
                  <a:cubicBezTo>
                    <a:pt x="844" y="3720"/>
                    <a:pt x="1070" y="3504"/>
                    <a:pt x="1080" y="3230"/>
                  </a:cubicBezTo>
                  <a:cubicBezTo>
                    <a:pt x="1109" y="2317"/>
                    <a:pt x="1099" y="1385"/>
                    <a:pt x="1040" y="472"/>
                  </a:cubicBezTo>
                  <a:cubicBezTo>
                    <a:pt x="1022" y="209"/>
                    <a:pt x="805" y="0"/>
                    <a:pt x="53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22"/>
            <p:cNvSpPr/>
            <p:nvPr/>
          </p:nvSpPr>
          <p:spPr>
            <a:xfrm>
              <a:off x="5873925" y="1644350"/>
              <a:ext cx="80475" cy="34600"/>
            </a:xfrm>
            <a:custGeom>
              <a:avLst/>
              <a:gdLst/>
              <a:ahLst/>
              <a:cxnLst/>
              <a:rect l="l" t="t" r="r" b="b"/>
              <a:pathLst>
                <a:path w="3219" h="1384" extrusionOk="0">
                  <a:moveTo>
                    <a:pt x="2735" y="0"/>
                  </a:moveTo>
                  <a:cubicBezTo>
                    <a:pt x="2704" y="0"/>
                    <a:pt x="2672" y="4"/>
                    <a:pt x="2640" y="10"/>
                  </a:cubicBezTo>
                  <a:lnTo>
                    <a:pt x="393" y="501"/>
                  </a:lnTo>
                  <a:cubicBezTo>
                    <a:pt x="157" y="560"/>
                    <a:pt x="0" y="795"/>
                    <a:pt x="50" y="1031"/>
                  </a:cubicBezTo>
                  <a:cubicBezTo>
                    <a:pt x="98" y="1246"/>
                    <a:pt x="285" y="1384"/>
                    <a:pt x="491" y="1384"/>
                  </a:cubicBezTo>
                  <a:cubicBezTo>
                    <a:pt x="521" y="1384"/>
                    <a:pt x="550" y="1384"/>
                    <a:pt x="589" y="1374"/>
                  </a:cubicBezTo>
                  <a:lnTo>
                    <a:pt x="2826" y="883"/>
                  </a:lnTo>
                  <a:cubicBezTo>
                    <a:pt x="3072" y="834"/>
                    <a:pt x="3219" y="589"/>
                    <a:pt x="3170" y="353"/>
                  </a:cubicBezTo>
                  <a:cubicBezTo>
                    <a:pt x="3127" y="140"/>
                    <a:pt x="2943" y="0"/>
                    <a:pt x="273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22"/>
            <p:cNvSpPr/>
            <p:nvPr/>
          </p:nvSpPr>
          <p:spPr>
            <a:xfrm>
              <a:off x="5872200" y="1642825"/>
              <a:ext cx="84175" cy="37850"/>
            </a:xfrm>
            <a:custGeom>
              <a:avLst/>
              <a:gdLst/>
              <a:ahLst/>
              <a:cxnLst/>
              <a:rect l="l" t="t" r="r" b="b"/>
              <a:pathLst>
                <a:path w="3367" h="1514" extrusionOk="0">
                  <a:moveTo>
                    <a:pt x="2807" y="130"/>
                  </a:moveTo>
                  <a:cubicBezTo>
                    <a:pt x="2984" y="130"/>
                    <a:pt x="3141" y="248"/>
                    <a:pt x="3180" y="424"/>
                  </a:cubicBezTo>
                  <a:cubicBezTo>
                    <a:pt x="3220" y="630"/>
                    <a:pt x="3092" y="836"/>
                    <a:pt x="2886" y="876"/>
                  </a:cubicBezTo>
                  <a:lnTo>
                    <a:pt x="638" y="1366"/>
                  </a:lnTo>
                  <a:cubicBezTo>
                    <a:pt x="611" y="1373"/>
                    <a:pt x="584" y="1376"/>
                    <a:pt x="557" y="1376"/>
                  </a:cubicBezTo>
                  <a:cubicBezTo>
                    <a:pt x="386" y="1376"/>
                    <a:pt x="221" y="1251"/>
                    <a:pt x="187" y="1081"/>
                  </a:cubicBezTo>
                  <a:cubicBezTo>
                    <a:pt x="138" y="876"/>
                    <a:pt x="276" y="669"/>
                    <a:pt x="481" y="630"/>
                  </a:cubicBezTo>
                  <a:lnTo>
                    <a:pt x="2729" y="139"/>
                  </a:lnTo>
                  <a:cubicBezTo>
                    <a:pt x="2749" y="130"/>
                    <a:pt x="2778" y="130"/>
                    <a:pt x="2807" y="130"/>
                  </a:cubicBezTo>
                  <a:close/>
                  <a:moveTo>
                    <a:pt x="2806" y="1"/>
                  </a:moveTo>
                  <a:cubicBezTo>
                    <a:pt x="2771" y="1"/>
                    <a:pt x="2735" y="4"/>
                    <a:pt x="2699" y="12"/>
                  </a:cubicBezTo>
                  <a:lnTo>
                    <a:pt x="452" y="503"/>
                  </a:lnTo>
                  <a:cubicBezTo>
                    <a:pt x="177" y="562"/>
                    <a:pt x="1" y="836"/>
                    <a:pt x="60" y="1111"/>
                  </a:cubicBezTo>
                  <a:cubicBezTo>
                    <a:pt x="108" y="1336"/>
                    <a:pt x="324" y="1513"/>
                    <a:pt x="560" y="1513"/>
                  </a:cubicBezTo>
                  <a:cubicBezTo>
                    <a:pt x="599" y="1513"/>
                    <a:pt x="629" y="1504"/>
                    <a:pt x="668" y="1493"/>
                  </a:cubicBezTo>
                  <a:lnTo>
                    <a:pt x="2915" y="1003"/>
                  </a:lnTo>
                  <a:cubicBezTo>
                    <a:pt x="3190" y="944"/>
                    <a:pt x="3366" y="669"/>
                    <a:pt x="3307" y="394"/>
                  </a:cubicBezTo>
                  <a:cubicBezTo>
                    <a:pt x="3256" y="164"/>
                    <a:pt x="3042" y="1"/>
                    <a:pt x="280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22"/>
            <p:cNvSpPr/>
            <p:nvPr/>
          </p:nvSpPr>
          <p:spPr>
            <a:xfrm>
              <a:off x="5788050" y="1670100"/>
              <a:ext cx="22100" cy="92500"/>
            </a:xfrm>
            <a:custGeom>
              <a:avLst/>
              <a:gdLst/>
              <a:ahLst/>
              <a:cxnLst/>
              <a:rect l="l" t="t" r="r" b="b"/>
              <a:pathLst>
                <a:path w="884" h="3700" extrusionOk="0">
                  <a:moveTo>
                    <a:pt x="443" y="1"/>
                  </a:moveTo>
                  <a:cubicBezTo>
                    <a:pt x="197" y="1"/>
                    <a:pt x="1" y="206"/>
                    <a:pt x="1" y="452"/>
                  </a:cubicBezTo>
                  <a:lnTo>
                    <a:pt x="1" y="3258"/>
                  </a:lnTo>
                  <a:cubicBezTo>
                    <a:pt x="1" y="3503"/>
                    <a:pt x="197" y="3700"/>
                    <a:pt x="443" y="3700"/>
                  </a:cubicBezTo>
                  <a:cubicBezTo>
                    <a:pt x="687" y="3700"/>
                    <a:pt x="884" y="3503"/>
                    <a:pt x="884" y="3258"/>
                  </a:cubicBezTo>
                  <a:lnTo>
                    <a:pt x="884" y="452"/>
                  </a:lnTo>
                  <a:cubicBezTo>
                    <a:pt x="884" y="206"/>
                    <a:pt x="687" y="1"/>
                    <a:pt x="44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22"/>
            <p:cNvSpPr/>
            <p:nvPr/>
          </p:nvSpPr>
          <p:spPr>
            <a:xfrm>
              <a:off x="5786350" y="1668625"/>
              <a:ext cx="25525" cy="95700"/>
            </a:xfrm>
            <a:custGeom>
              <a:avLst/>
              <a:gdLst/>
              <a:ahLst/>
              <a:cxnLst/>
              <a:rect l="l" t="t" r="r" b="b"/>
              <a:pathLst>
                <a:path w="1021" h="3828" extrusionOk="0">
                  <a:moveTo>
                    <a:pt x="511" y="128"/>
                  </a:moveTo>
                  <a:cubicBezTo>
                    <a:pt x="716" y="128"/>
                    <a:pt x="893" y="304"/>
                    <a:pt x="893" y="511"/>
                  </a:cubicBezTo>
                  <a:lnTo>
                    <a:pt x="893" y="3317"/>
                  </a:lnTo>
                  <a:cubicBezTo>
                    <a:pt x="893" y="3523"/>
                    <a:pt x="716" y="3690"/>
                    <a:pt x="511" y="3690"/>
                  </a:cubicBezTo>
                  <a:cubicBezTo>
                    <a:pt x="304" y="3690"/>
                    <a:pt x="127" y="3523"/>
                    <a:pt x="127" y="3317"/>
                  </a:cubicBezTo>
                  <a:lnTo>
                    <a:pt x="127" y="511"/>
                  </a:lnTo>
                  <a:cubicBezTo>
                    <a:pt x="127" y="304"/>
                    <a:pt x="304" y="128"/>
                    <a:pt x="511" y="128"/>
                  </a:cubicBezTo>
                  <a:close/>
                  <a:moveTo>
                    <a:pt x="511" y="1"/>
                  </a:moveTo>
                  <a:cubicBezTo>
                    <a:pt x="226" y="1"/>
                    <a:pt x="0" y="226"/>
                    <a:pt x="0" y="511"/>
                  </a:cubicBezTo>
                  <a:lnTo>
                    <a:pt x="0" y="3317"/>
                  </a:lnTo>
                  <a:cubicBezTo>
                    <a:pt x="0" y="3592"/>
                    <a:pt x="226" y="3828"/>
                    <a:pt x="511" y="3828"/>
                  </a:cubicBezTo>
                  <a:cubicBezTo>
                    <a:pt x="795" y="3828"/>
                    <a:pt x="1021" y="3592"/>
                    <a:pt x="1021" y="3317"/>
                  </a:cubicBezTo>
                  <a:lnTo>
                    <a:pt x="1021" y="511"/>
                  </a:lnTo>
                  <a:cubicBezTo>
                    <a:pt x="1021" y="226"/>
                    <a:pt x="795" y="1"/>
                    <a:pt x="51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22"/>
            <p:cNvSpPr/>
            <p:nvPr/>
          </p:nvSpPr>
          <p:spPr>
            <a:xfrm>
              <a:off x="5869275" y="1694050"/>
              <a:ext cx="54475" cy="46250"/>
            </a:xfrm>
            <a:custGeom>
              <a:avLst/>
              <a:gdLst/>
              <a:ahLst/>
              <a:cxnLst/>
              <a:rect l="l" t="t" r="r" b="b"/>
              <a:pathLst>
                <a:path w="2179" h="1850" extrusionOk="0">
                  <a:moveTo>
                    <a:pt x="504" y="1"/>
                  </a:moveTo>
                  <a:cubicBezTo>
                    <a:pt x="374" y="1"/>
                    <a:pt x="246" y="56"/>
                    <a:pt x="157" y="161"/>
                  </a:cubicBezTo>
                  <a:cubicBezTo>
                    <a:pt x="0" y="357"/>
                    <a:pt x="29" y="632"/>
                    <a:pt x="225" y="789"/>
                  </a:cubicBezTo>
                  <a:lnTo>
                    <a:pt x="1394" y="1751"/>
                  </a:lnTo>
                  <a:cubicBezTo>
                    <a:pt x="1481" y="1819"/>
                    <a:pt x="1580" y="1849"/>
                    <a:pt x="1678" y="1849"/>
                  </a:cubicBezTo>
                  <a:cubicBezTo>
                    <a:pt x="1806" y="1849"/>
                    <a:pt x="1933" y="1790"/>
                    <a:pt x="2022" y="1682"/>
                  </a:cubicBezTo>
                  <a:cubicBezTo>
                    <a:pt x="2179" y="1496"/>
                    <a:pt x="2149" y="1211"/>
                    <a:pt x="1963" y="1054"/>
                  </a:cubicBezTo>
                  <a:lnTo>
                    <a:pt x="785" y="102"/>
                  </a:lnTo>
                  <a:cubicBezTo>
                    <a:pt x="704" y="34"/>
                    <a:pt x="604" y="1"/>
                    <a:pt x="50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22"/>
            <p:cNvSpPr/>
            <p:nvPr/>
          </p:nvSpPr>
          <p:spPr>
            <a:xfrm>
              <a:off x="5867525" y="1692375"/>
              <a:ext cx="56725" cy="49625"/>
            </a:xfrm>
            <a:custGeom>
              <a:avLst/>
              <a:gdLst/>
              <a:ahLst/>
              <a:cxnLst/>
              <a:rect l="l" t="t" r="r" b="b"/>
              <a:pathLst>
                <a:path w="2269" h="1985" extrusionOk="0">
                  <a:moveTo>
                    <a:pt x="570" y="130"/>
                  </a:moveTo>
                  <a:cubicBezTo>
                    <a:pt x="659" y="130"/>
                    <a:pt x="747" y="159"/>
                    <a:pt x="816" y="218"/>
                  </a:cubicBezTo>
                  <a:lnTo>
                    <a:pt x="1983" y="1180"/>
                  </a:lnTo>
                  <a:cubicBezTo>
                    <a:pt x="2062" y="1239"/>
                    <a:pt x="2111" y="1327"/>
                    <a:pt x="2121" y="1435"/>
                  </a:cubicBezTo>
                  <a:cubicBezTo>
                    <a:pt x="2131" y="1533"/>
                    <a:pt x="2101" y="1631"/>
                    <a:pt x="2042" y="1710"/>
                  </a:cubicBezTo>
                  <a:cubicBezTo>
                    <a:pt x="1969" y="1800"/>
                    <a:pt x="1853" y="1848"/>
                    <a:pt x="1737" y="1848"/>
                  </a:cubicBezTo>
                  <a:cubicBezTo>
                    <a:pt x="1653" y="1848"/>
                    <a:pt x="1569" y="1823"/>
                    <a:pt x="1503" y="1768"/>
                  </a:cubicBezTo>
                  <a:lnTo>
                    <a:pt x="335" y="807"/>
                  </a:lnTo>
                  <a:cubicBezTo>
                    <a:pt x="168" y="669"/>
                    <a:pt x="149" y="434"/>
                    <a:pt x="276" y="277"/>
                  </a:cubicBezTo>
                  <a:cubicBezTo>
                    <a:pt x="354" y="179"/>
                    <a:pt x="463" y="130"/>
                    <a:pt x="570" y="130"/>
                  </a:cubicBezTo>
                  <a:close/>
                  <a:moveTo>
                    <a:pt x="574" y="1"/>
                  </a:moveTo>
                  <a:cubicBezTo>
                    <a:pt x="425" y="1"/>
                    <a:pt x="278" y="67"/>
                    <a:pt x="178" y="189"/>
                  </a:cubicBezTo>
                  <a:cubicBezTo>
                    <a:pt x="1" y="405"/>
                    <a:pt x="31" y="728"/>
                    <a:pt x="247" y="905"/>
                  </a:cubicBezTo>
                  <a:lnTo>
                    <a:pt x="1424" y="1867"/>
                  </a:lnTo>
                  <a:cubicBezTo>
                    <a:pt x="1512" y="1945"/>
                    <a:pt x="1630" y="1984"/>
                    <a:pt x="1748" y="1984"/>
                  </a:cubicBezTo>
                  <a:cubicBezTo>
                    <a:pt x="1905" y="1984"/>
                    <a:pt x="2042" y="1916"/>
                    <a:pt x="2140" y="1798"/>
                  </a:cubicBezTo>
                  <a:cubicBezTo>
                    <a:pt x="2229" y="1690"/>
                    <a:pt x="2268" y="1553"/>
                    <a:pt x="2258" y="1415"/>
                  </a:cubicBezTo>
                  <a:cubicBezTo>
                    <a:pt x="2238" y="1288"/>
                    <a:pt x="2180" y="1160"/>
                    <a:pt x="2072" y="1072"/>
                  </a:cubicBezTo>
                  <a:lnTo>
                    <a:pt x="894" y="120"/>
                  </a:lnTo>
                  <a:cubicBezTo>
                    <a:pt x="801" y="39"/>
                    <a:pt x="687" y="1"/>
                    <a:pt x="57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22"/>
            <p:cNvSpPr/>
            <p:nvPr/>
          </p:nvSpPr>
          <p:spPr>
            <a:xfrm>
              <a:off x="5783900" y="1624025"/>
              <a:ext cx="67475" cy="35050"/>
            </a:xfrm>
            <a:custGeom>
              <a:avLst/>
              <a:gdLst/>
              <a:ahLst/>
              <a:cxnLst/>
              <a:rect l="l" t="t" r="r" b="b"/>
              <a:pathLst>
                <a:path w="2699" h="1402" extrusionOk="0">
                  <a:moveTo>
                    <a:pt x="2194" y="0"/>
                  </a:moveTo>
                  <a:cubicBezTo>
                    <a:pt x="2153" y="0"/>
                    <a:pt x="2112" y="6"/>
                    <a:pt x="2070" y="18"/>
                  </a:cubicBezTo>
                  <a:lnTo>
                    <a:pt x="373" y="529"/>
                  </a:lnTo>
                  <a:cubicBezTo>
                    <a:pt x="138" y="597"/>
                    <a:pt x="0" y="843"/>
                    <a:pt x="68" y="1078"/>
                  </a:cubicBezTo>
                  <a:cubicBezTo>
                    <a:pt x="127" y="1274"/>
                    <a:pt x="304" y="1402"/>
                    <a:pt x="500" y="1402"/>
                  </a:cubicBezTo>
                  <a:cubicBezTo>
                    <a:pt x="539" y="1402"/>
                    <a:pt x="579" y="1392"/>
                    <a:pt x="628" y="1382"/>
                  </a:cubicBezTo>
                  <a:lnTo>
                    <a:pt x="2325" y="872"/>
                  </a:lnTo>
                  <a:cubicBezTo>
                    <a:pt x="2561" y="803"/>
                    <a:pt x="2698" y="558"/>
                    <a:pt x="2620" y="322"/>
                  </a:cubicBezTo>
                  <a:cubicBezTo>
                    <a:pt x="2564" y="128"/>
                    <a:pt x="2387" y="0"/>
                    <a:pt x="219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22"/>
            <p:cNvSpPr/>
            <p:nvPr/>
          </p:nvSpPr>
          <p:spPr>
            <a:xfrm>
              <a:off x="5782175" y="1622425"/>
              <a:ext cx="69950" cy="38125"/>
            </a:xfrm>
            <a:custGeom>
              <a:avLst/>
              <a:gdLst/>
              <a:ahLst/>
              <a:cxnLst/>
              <a:rect l="l" t="t" r="r" b="b"/>
              <a:pathLst>
                <a:path w="2798" h="1525" extrusionOk="0">
                  <a:moveTo>
                    <a:pt x="2267" y="131"/>
                  </a:moveTo>
                  <a:cubicBezTo>
                    <a:pt x="2326" y="131"/>
                    <a:pt x="2394" y="151"/>
                    <a:pt x="2444" y="180"/>
                  </a:cubicBezTo>
                  <a:cubicBezTo>
                    <a:pt x="2532" y="229"/>
                    <a:pt x="2601" y="308"/>
                    <a:pt x="2630" y="406"/>
                  </a:cubicBezTo>
                  <a:cubicBezTo>
                    <a:pt x="2660" y="504"/>
                    <a:pt x="2650" y="602"/>
                    <a:pt x="2601" y="691"/>
                  </a:cubicBezTo>
                  <a:cubicBezTo>
                    <a:pt x="2551" y="779"/>
                    <a:pt x="2473" y="848"/>
                    <a:pt x="2375" y="877"/>
                  </a:cubicBezTo>
                  <a:lnTo>
                    <a:pt x="678" y="1378"/>
                  </a:lnTo>
                  <a:cubicBezTo>
                    <a:pt x="643" y="1388"/>
                    <a:pt x="608" y="1393"/>
                    <a:pt x="574" y="1393"/>
                  </a:cubicBezTo>
                  <a:cubicBezTo>
                    <a:pt x="410" y="1393"/>
                    <a:pt x="255" y="1284"/>
                    <a:pt x="207" y="1122"/>
                  </a:cubicBezTo>
                  <a:cubicBezTo>
                    <a:pt x="148" y="926"/>
                    <a:pt x="255" y="710"/>
                    <a:pt x="462" y="651"/>
                  </a:cubicBezTo>
                  <a:lnTo>
                    <a:pt x="2159" y="151"/>
                  </a:lnTo>
                  <a:cubicBezTo>
                    <a:pt x="2198" y="141"/>
                    <a:pt x="2228" y="131"/>
                    <a:pt x="2267" y="131"/>
                  </a:cubicBezTo>
                  <a:close/>
                  <a:moveTo>
                    <a:pt x="2274" y="0"/>
                  </a:moveTo>
                  <a:cubicBezTo>
                    <a:pt x="2221" y="0"/>
                    <a:pt x="2169" y="8"/>
                    <a:pt x="2120" y="23"/>
                  </a:cubicBezTo>
                  <a:lnTo>
                    <a:pt x="422" y="523"/>
                  </a:lnTo>
                  <a:cubicBezTo>
                    <a:pt x="148" y="602"/>
                    <a:pt x="0" y="887"/>
                    <a:pt x="79" y="1162"/>
                  </a:cubicBezTo>
                  <a:cubicBezTo>
                    <a:pt x="137" y="1378"/>
                    <a:pt x="344" y="1524"/>
                    <a:pt x="569" y="1524"/>
                  </a:cubicBezTo>
                  <a:cubicBezTo>
                    <a:pt x="619" y="1524"/>
                    <a:pt x="667" y="1524"/>
                    <a:pt x="717" y="1505"/>
                  </a:cubicBezTo>
                  <a:lnTo>
                    <a:pt x="2414" y="1005"/>
                  </a:lnTo>
                  <a:cubicBezTo>
                    <a:pt x="2542" y="965"/>
                    <a:pt x="2650" y="877"/>
                    <a:pt x="2719" y="759"/>
                  </a:cubicBezTo>
                  <a:cubicBezTo>
                    <a:pt x="2778" y="632"/>
                    <a:pt x="2797" y="494"/>
                    <a:pt x="2758" y="366"/>
                  </a:cubicBezTo>
                  <a:cubicBezTo>
                    <a:pt x="2719" y="239"/>
                    <a:pt x="2630" y="131"/>
                    <a:pt x="2512" y="63"/>
                  </a:cubicBezTo>
                  <a:cubicBezTo>
                    <a:pt x="2440" y="20"/>
                    <a:pt x="2357" y="0"/>
                    <a:pt x="227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22"/>
            <p:cNvSpPr/>
            <p:nvPr/>
          </p:nvSpPr>
          <p:spPr>
            <a:xfrm>
              <a:off x="5704400" y="1597250"/>
              <a:ext cx="37325" cy="83900"/>
            </a:xfrm>
            <a:custGeom>
              <a:avLst/>
              <a:gdLst/>
              <a:ahLst/>
              <a:cxnLst/>
              <a:rect l="l" t="t" r="r" b="b"/>
              <a:pathLst>
                <a:path w="1493" h="3356" extrusionOk="0">
                  <a:moveTo>
                    <a:pt x="484" y="1"/>
                  </a:moveTo>
                  <a:cubicBezTo>
                    <a:pt x="454" y="1"/>
                    <a:pt x="424" y="4"/>
                    <a:pt x="393" y="10"/>
                  </a:cubicBezTo>
                  <a:cubicBezTo>
                    <a:pt x="158" y="59"/>
                    <a:pt x="1" y="294"/>
                    <a:pt x="49" y="540"/>
                  </a:cubicBezTo>
                  <a:lnTo>
                    <a:pt x="560" y="3002"/>
                  </a:lnTo>
                  <a:cubicBezTo>
                    <a:pt x="609" y="3209"/>
                    <a:pt x="795" y="3356"/>
                    <a:pt x="1002" y="3356"/>
                  </a:cubicBezTo>
                  <a:cubicBezTo>
                    <a:pt x="1031" y="3356"/>
                    <a:pt x="1060" y="3356"/>
                    <a:pt x="1090" y="3346"/>
                  </a:cubicBezTo>
                  <a:cubicBezTo>
                    <a:pt x="1335" y="3297"/>
                    <a:pt x="1492" y="3061"/>
                    <a:pt x="1433" y="2826"/>
                  </a:cubicBezTo>
                  <a:lnTo>
                    <a:pt x="923" y="353"/>
                  </a:lnTo>
                  <a:cubicBezTo>
                    <a:pt x="880" y="147"/>
                    <a:pt x="694" y="1"/>
                    <a:pt x="48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22"/>
            <p:cNvSpPr/>
            <p:nvPr/>
          </p:nvSpPr>
          <p:spPr>
            <a:xfrm>
              <a:off x="5702675" y="1595575"/>
              <a:ext cx="40750" cy="87300"/>
            </a:xfrm>
            <a:custGeom>
              <a:avLst/>
              <a:gdLst/>
              <a:ahLst/>
              <a:cxnLst/>
              <a:rect l="l" t="t" r="r" b="b"/>
              <a:pathLst>
                <a:path w="1630" h="3492" extrusionOk="0">
                  <a:moveTo>
                    <a:pt x="560" y="136"/>
                  </a:moveTo>
                  <a:cubicBezTo>
                    <a:pt x="629" y="136"/>
                    <a:pt x="707" y="155"/>
                    <a:pt x="766" y="195"/>
                  </a:cubicBezTo>
                  <a:cubicBezTo>
                    <a:pt x="855" y="253"/>
                    <a:pt x="903" y="332"/>
                    <a:pt x="933" y="440"/>
                  </a:cubicBezTo>
                  <a:lnTo>
                    <a:pt x="1444" y="2903"/>
                  </a:lnTo>
                  <a:cubicBezTo>
                    <a:pt x="1483" y="3109"/>
                    <a:pt x="1355" y="3305"/>
                    <a:pt x="1149" y="3354"/>
                  </a:cubicBezTo>
                  <a:cubicBezTo>
                    <a:pt x="1125" y="3359"/>
                    <a:pt x="1101" y="3361"/>
                    <a:pt x="1078" y="3361"/>
                  </a:cubicBezTo>
                  <a:cubicBezTo>
                    <a:pt x="897" y="3361"/>
                    <a:pt x="732" y="3234"/>
                    <a:pt x="698" y="3060"/>
                  </a:cubicBezTo>
                  <a:lnTo>
                    <a:pt x="187" y="587"/>
                  </a:lnTo>
                  <a:cubicBezTo>
                    <a:pt x="138" y="381"/>
                    <a:pt x="275" y="184"/>
                    <a:pt x="482" y="145"/>
                  </a:cubicBezTo>
                  <a:cubicBezTo>
                    <a:pt x="511" y="136"/>
                    <a:pt x="531" y="136"/>
                    <a:pt x="560" y="136"/>
                  </a:cubicBezTo>
                  <a:close/>
                  <a:moveTo>
                    <a:pt x="549" y="1"/>
                  </a:moveTo>
                  <a:cubicBezTo>
                    <a:pt x="517" y="1"/>
                    <a:pt x="484" y="3"/>
                    <a:pt x="452" y="8"/>
                  </a:cubicBezTo>
                  <a:cubicBezTo>
                    <a:pt x="177" y="67"/>
                    <a:pt x="1" y="341"/>
                    <a:pt x="59" y="616"/>
                  </a:cubicBezTo>
                  <a:lnTo>
                    <a:pt x="570" y="3080"/>
                  </a:lnTo>
                  <a:cubicBezTo>
                    <a:pt x="619" y="3315"/>
                    <a:pt x="825" y="3492"/>
                    <a:pt x="1071" y="3492"/>
                  </a:cubicBezTo>
                  <a:cubicBezTo>
                    <a:pt x="1100" y="3492"/>
                    <a:pt x="1139" y="3492"/>
                    <a:pt x="1178" y="3482"/>
                  </a:cubicBezTo>
                  <a:cubicBezTo>
                    <a:pt x="1453" y="3423"/>
                    <a:pt x="1630" y="3148"/>
                    <a:pt x="1571" y="2873"/>
                  </a:cubicBezTo>
                  <a:lnTo>
                    <a:pt x="1060" y="410"/>
                  </a:lnTo>
                  <a:cubicBezTo>
                    <a:pt x="1031" y="273"/>
                    <a:pt x="953" y="155"/>
                    <a:pt x="835" y="86"/>
                  </a:cubicBezTo>
                  <a:cubicBezTo>
                    <a:pt x="752" y="26"/>
                    <a:pt x="653" y="1"/>
                    <a:pt x="54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22"/>
            <p:cNvSpPr/>
            <p:nvPr/>
          </p:nvSpPr>
          <p:spPr>
            <a:xfrm>
              <a:off x="5607500" y="1637700"/>
              <a:ext cx="66250" cy="67750"/>
            </a:xfrm>
            <a:custGeom>
              <a:avLst/>
              <a:gdLst/>
              <a:ahLst/>
              <a:cxnLst/>
              <a:rect l="l" t="t" r="r" b="b"/>
              <a:pathLst>
                <a:path w="2650" h="2710" extrusionOk="0">
                  <a:moveTo>
                    <a:pt x="499" y="1"/>
                  </a:moveTo>
                  <a:cubicBezTo>
                    <a:pt x="392" y="1"/>
                    <a:pt x="285" y="40"/>
                    <a:pt x="196" y="119"/>
                  </a:cubicBezTo>
                  <a:cubicBezTo>
                    <a:pt x="10" y="285"/>
                    <a:pt x="0" y="560"/>
                    <a:pt x="167" y="747"/>
                  </a:cubicBezTo>
                  <a:lnTo>
                    <a:pt x="1825" y="2562"/>
                  </a:lnTo>
                  <a:cubicBezTo>
                    <a:pt x="1914" y="2660"/>
                    <a:pt x="2032" y="2710"/>
                    <a:pt x="2150" y="2710"/>
                  </a:cubicBezTo>
                  <a:cubicBezTo>
                    <a:pt x="2257" y="2710"/>
                    <a:pt x="2365" y="2670"/>
                    <a:pt x="2453" y="2592"/>
                  </a:cubicBezTo>
                  <a:cubicBezTo>
                    <a:pt x="2640" y="2425"/>
                    <a:pt x="2650" y="2150"/>
                    <a:pt x="2483" y="1964"/>
                  </a:cubicBezTo>
                  <a:lnTo>
                    <a:pt x="824" y="148"/>
                  </a:lnTo>
                  <a:cubicBezTo>
                    <a:pt x="737" y="50"/>
                    <a:pt x="619" y="1"/>
                    <a:pt x="49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22"/>
            <p:cNvSpPr/>
            <p:nvPr/>
          </p:nvSpPr>
          <p:spPr>
            <a:xfrm>
              <a:off x="5607000" y="1636000"/>
              <a:ext cx="67250" cy="71150"/>
            </a:xfrm>
            <a:custGeom>
              <a:avLst/>
              <a:gdLst/>
              <a:ahLst/>
              <a:cxnLst/>
              <a:rect l="l" t="t" r="r" b="b"/>
              <a:pathLst>
                <a:path w="2690" h="2846" extrusionOk="0">
                  <a:moveTo>
                    <a:pt x="530" y="138"/>
                  </a:moveTo>
                  <a:cubicBezTo>
                    <a:pt x="639" y="138"/>
                    <a:pt x="727" y="187"/>
                    <a:pt x="796" y="255"/>
                  </a:cubicBezTo>
                  <a:lnTo>
                    <a:pt x="2454" y="2081"/>
                  </a:lnTo>
                  <a:cubicBezTo>
                    <a:pt x="2523" y="2150"/>
                    <a:pt x="2562" y="2248"/>
                    <a:pt x="2552" y="2346"/>
                  </a:cubicBezTo>
                  <a:cubicBezTo>
                    <a:pt x="2552" y="2453"/>
                    <a:pt x="2503" y="2542"/>
                    <a:pt x="2434" y="2610"/>
                  </a:cubicBezTo>
                  <a:cubicBezTo>
                    <a:pt x="2360" y="2676"/>
                    <a:pt x="2265" y="2708"/>
                    <a:pt x="2172" y="2708"/>
                  </a:cubicBezTo>
                  <a:cubicBezTo>
                    <a:pt x="2069" y="2708"/>
                    <a:pt x="1967" y="2668"/>
                    <a:pt x="1895" y="2591"/>
                  </a:cubicBezTo>
                  <a:lnTo>
                    <a:pt x="236" y="766"/>
                  </a:lnTo>
                  <a:cubicBezTo>
                    <a:pt x="168" y="697"/>
                    <a:pt x="128" y="599"/>
                    <a:pt x="138" y="501"/>
                  </a:cubicBezTo>
                  <a:cubicBezTo>
                    <a:pt x="138" y="393"/>
                    <a:pt x="187" y="305"/>
                    <a:pt x="256" y="236"/>
                  </a:cubicBezTo>
                  <a:cubicBezTo>
                    <a:pt x="334" y="167"/>
                    <a:pt x="423" y="138"/>
                    <a:pt x="521" y="138"/>
                  </a:cubicBezTo>
                  <a:close/>
                  <a:moveTo>
                    <a:pt x="541" y="0"/>
                  </a:moveTo>
                  <a:cubicBezTo>
                    <a:pt x="403" y="0"/>
                    <a:pt x="275" y="39"/>
                    <a:pt x="168" y="138"/>
                  </a:cubicBezTo>
                  <a:cubicBezTo>
                    <a:pt x="70" y="226"/>
                    <a:pt x="11" y="353"/>
                    <a:pt x="11" y="491"/>
                  </a:cubicBezTo>
                  <a:cubicBezTo>
                    <a:pt x="0" y="628"/>
                    <a:pt x="50" y="756"/>
                    <a:pt x="138" y="854"/>
                  </a:cubicBezTo>
                  <a:lnTo>
                    <a:pt x="1797" y="2679"/>
                  </a:lnTo>
                  <a:cubicBezTo>
                    <a:pt x="1895" y="2787"/>
                    <a:pt x="2032" y="2846"/>
                    <a:pt x="2170" y="2846"/>
                  </a:cubicBezTo>
                  <a:cubicBezTo>
                    <a:pt x="2297" y="2846"/>
                    <a:pt x="2425" y="2797"/>
                    <a:pt x="2523" y="2709"/>
                  </a:cubicBezTo>
                  <a:cubicBezTo>
                    <a:pt x="2621" y="2621"/>
                    <a:pt x="2680" y="2493"/>
                    <a:pt x="2689" y="2355"/>
                  </a:cubicBezTo>
                  <a:cubicBezTo>
                    <a:pt x="2689" y="2218"/>
                    <a:pt x="2641" y="2091"/>
                    <a:pt x="2552" y="1993"/>
                  </a:cubicBezTo>
                  <a:lnTo>
                    <a:pt x="894" y="167"/>
                  </a:lnTo>
                  <a:cubicBezTo>
                    <a:pt x="805" y="69"/>
                    <a:pt x="678" y="10"/>
                    <a:pt x="54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22"/>
            <p:cNvSpPr/>
            <p:nvPr/>
          </p:nvSpPr>
          <p:spPr>
            <a:xfrm>
              <a:off x="5525800" y="1650575"/>
              <a:ext cx="57175" cy="61750"/>
            </a:xfrm>
            <a:custGeom>
              <a:avLst/>
              <a:gdLst/>
              <a:ahLst/>
              <a:cxnLst/>
              <a:rect l="l" t="t" r="r" b="b"/>
              <a:pathLst>
                <a:path w="2287" h="2470" extrusionOk="0">
                  <a:moveTo>
                    <a:pt x="1792" y="1"/>
                  </a:moveTo>
                  <a:cubicBezTo>
                    <a:pt x="1662" y="1"/>
                    <a:pt x="1533" y="56"/>
                    <a:pt x="1443" y="163"/>
                  </a:cubicBezTo>
                  <a:lnTo>
                    <a:pt x="158" y="1743"/>
                  </a:lnTo>
                  <a:cubicBezTo>
                    <a:pt x="1" y="1929"/>
                    <a:pt x="30" y="2214"/>
                    <a:pt x="226" y="2371"/>
                  </a:cubicBezTo>
                  <a:cubicBezTo>
                    <a:pt x="305" y="2430"/>
                    <a:pt x="403" y="2469"/>
                    <a:pt x="501" y="2469"/>
                  </a:cubicBezTo>
                  <a:cubicBezTo>
                    <a:pt x="638" y="2469"/>
                    <a:pt x="766" y="2411"/>
                    <a:pt x="854" y="2302"/>
                  </a:cubicBezTo>
                  <a:lnTo>
                    <a:pt x="2130" y="723"/>
                  </a:lnTo>
                  <a:cubicBezTo>
                    <a:pt x="2287" y="536"/>
                    <a:pt x="2258" y="252"/>
                    <a:pt x="2071" y="95"/>
                  </a:cubicBezTo>
                  <a:cubicBezTo>
                    <a:pt x="1987" y="32"/>
                    <a:pt x="1889" y="1"/>
                    <a:pt x="1792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22"/>
            <p:cNvSpPr/>
            <p:nvPr/>
          </p:nvSpPr>
          <p:spPr>
            <a:xfrm>
              <a:off x="5524075" y="1648825"/>
              <a:ext cx="60875" cy="64975"/>
            </a:xfrm>
            <a:custGeom>
              <a:avLst/>
              <a:gdLst/>
              <a:ahLst/>
              <a:cxnLst/>
              <a:rect l="l" t="t" r="r" b="b"/>
              <a:pathLst>
                <a:path w="2435" h="2599" extrusionOk="0">
                  <a:moveTo>
                    <a:pt x="1856" y="135"/>
                  </a:moveTo>
                  <a:cubicBezTo>
                    <a:pt x="1944" y="135"/>
                    <a:pt x="2022" y="165"/>
                    <a:pt x="2101" y="223"/>
                  </a:cubicBezTo>
                  <a:cubicBezTo>
                    <a:pt x="2258" y="351"/>
                    <a:pt x="2287" y="596"/>
                    <a:pt x="2150" y="753"/>
                  </a:cubicBezTo>
                  <a:lnTo>
                    <a:pt x="864" y="2333"/>
                  </a:lnTo>
                  <a:cubicBezTo>
                    <a:pt x="798" y="2421"/>
                    <a:pt x="689" y="2466"/>
                    <a:pt x="578" y="2466"/>
                  </a:cubicBezTo>
                  <a:cubicBezTo>
                    <a:pt x="491" y="2466"/>
                    <a:pt x="403" y="2438"/>
                    <a:pt x="334" y="2382"/>
                  </a:cubicBezTo>
                  <a:cubicBezTo>
                    <a:pt x="177" y="2254"/>
                    <a:pt x="148" y="2009"/>
                    <a:pt x="275" y="1852"/>
                  </a:cubicBezTo>
                  <a:lnTo>
                    <a:pt x="1561" y="272"/>
                  </a:lnTo>
                  <a:cubicBezTo>
                    <a:pt x="1640" y="184"/>
                    <a:pt x="1747" y="135"/>
                    <a:pt x="1856" y="135"/>
                  </a:cubicBezTo>
                  <a:close/>
                  <a:moveTo>
                    <a:pt x="1859" y="1"/>
                  </a:moveTo>
                  <a:cubicBezTo>
                    <a:pt x="1711" y="1"/>
                    <a:pt x="1563" y="66"/>
                    <a:pt x="1463" y="194"/>
                  </a:cubicBezTo>
                  <a:lnTo>
                    <a:pt x="177" y="1764"/>
                  </a:lnTo>
                  <a:cubicBezTo>
                    <a:pt x="1" y="1990"/>
                    <a:pt x="30" y="2313"/>
                    <a:pt x="256" y="2490"/>
                  </a:cubicBezTo>
                  <a:cubicBezTo>
                    <a:pt x="345" y="2559"/>
                    <a:pt x="462" y="2598"/>
                    <a:pt x="570" y="2598"/>
                  </a:cubicBezTo>
                  <a:cubicBezTo>
                    <a:pt x="727" y="2598"/>
                    <a:pt x="874" y="2529"/>
                    <a:pt x="973" y="2411"/>
                  </a:cubicBezTo>
                  <a:lnTo>
                    <a:pt x="2258" y="841"/>
                  </a:lnTo>
                  <a:cubicBezTo>
                    <a:pt x="2434" y="616"/>
                    <a:pt x="2395" y="292"/>
                    <a:pt x="2179" y="115"/>
                  </a:cubicBezTo>
                  <a:cubicBezTo>
                    <a:pt x="2086" y="39"/>
                    <a:pt x="1972" y="1"/>
                    <a:pt x="185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22"/>
            <p:cNvSpPr/>
            <p:nvPr/>
          </p:nvSpPr>
          <p:spPr>
            <a:xfrm>
              <a:off x="5470850" y="1647050"/>
              <a:ext cx="66000" cy="23300"/>
            </a:xfrm>
            <a:custGeom>
              <a:avLst/>
              <a:gdLst/>
              <a:ahLst/>
              <a:cxnLst/>
              <a:rect l="l" t="t" r="r" b="b"/>
              <a:pathLst>
                <a:path w="2640" h="932" extrusionOk="0">
                  <a:moveTo>
                    <a:pt x="452" y="0"/>
                  </a:moveTo>
                  <a:cubicBezTo>
                    <a:pt x="216" y="0"/>
                    <a:pt x="10" y="186"/>
                    <a:pt x="10" y="432"/>
                  </a:cubicBezTo>
                  <a:cubicBezTo>
                    <a:pt x="1" y="677"/>
                    <a:pt x="197" y="883"/>
                    <a:pt x="442" y="893"/>
                  </a:cubicBezTo>
                  <a:lnTo>
                    <a:pt x="2179" y="932"/>
                  </a:lnTo>
                  <a:lnTo>
                    <a:pt x="2189" y="932"/>
                  </a:lnTo>
                  <a:cubicBezTo>
                    <a:pt x="2434" y="932"/>
                    <a:pt x="2631" y="736"/>
                    <a:pt x="2640" y="500"/>
                  </a:cubicBezTo>
                  <a:cubicBezTo>
                    <a:pt x="2640" y="245"/>
                    <a:pt x="2454" y="49"/>
                    <a:pt x="2208" y="39"/>
                  </a:cubicBezTo>
                  <a:lnTo>
                    <a:pt x="46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22"/>
            <p:cNvSpPr/>
            <p:nvPr/>
          </p:nvSpPr>
          <p:spPr>
            <a:xfrm>
              <a:off x="5469375" y="1645325"/>
              <a:ext cx="69225" cy="26775"/>
            </a:xfrm>
            <a:custGeom>
              <a:avLst/>
              <a:gdLst/>
              <a:ahLst/>
              <a:cxnLst/>
              <a:rect l="l" t="t" r="r" b="b"/>
              <a:pathLst>
                <a:path w="2769" h="1071" extrusionOk="0">
                  <a:moveTo>
                    <a:pt x="520" y="128"/>
                  </a:moveTo>
                  <a:lnTo>
                    <a:pt x="2258" y="177"/>
                  </a:lnTo>
                  <a:cubicBezTo>
                    <a:pt x="2365" y="177"/>
                    <a:pt x="2454" y="216"/>
                    <a:pt x="2522" y="294"/>
                  </a:cubicBezTo>
                  <a:cubicBezTo>
                    <a:pt x="2601" y="363"/>
                    <a:pt x="2631" y="462"/>
                    <a:pt x="2631" y="560"/>
                  </a:cubicBezTo>
                  <a:cubicBezTo>
                    <a:pt x="2631" y="776"/>
                    <a:pt x="2463" y="933"/>
                    <a:pt x="2248" y="933"/>
                  </a:cubicBezTo>
                  <a:lnTo>
                    <a:pt x="2248" y="1001"/>
                  </a:lnTo>
                  <a:lnTo>
                    <a:pt x="2238" y="933"/>
                  </a:lnTo>
                  <a:lnTo>
                    <a:pt x="501" y="893"/>
                  </a:lnTo>
                  <a:cubicBezTo>
                    <a:pt x="403" y="893"/>
                    <a:pt x="305" y="844"/>
                    <a:pt x="236" y="776"/>
                  </a:cubicBezTo>
                  <a:cubicBezTo>
                    <a:pt x="167" y="697"/>
                    <a:pt x="128" y="608"/>
                    <a:pt x="128" y="501"/>
                  </a:cubicBezTo>
                  <a:cubicBezTo>
                    <a:pt x="138" y="294"/>
                    <a:pt x="305" y="128"/>
                    <a:pt x="520" y="128"/>
                  </a:cubicBezTo>
                  <a:close/>
                  <a:moveTo>
                    <a:pt x="511" y="0"/>
                  </a:moveTo>
                  <a:cubicBezTo>
                    <a:pt x="236" y="0"/>
                    <a:pt x="10" y="216"/>
                    <a:pt x="1" y="501"/>
                  </a:cubicBezTo>
                  <a:cubicBezTo>
                    <a:pt x="1" y="638"/>
                    <a:pt x="49" y="765"/>
                    <a:pt x="138" y="864"/>
                  </a:cubicBezTo>
                  <a:cubicBezTo>
                    <a:pt x="236" y="962"/>
                    <a:pt x="363" y="1021"/>
                    <a:pt x="501" y="1021"/>
                  </a:cubicBezTo>
                  <a:lnTo>
                    <a:pt x="2238" y="1070"/>
                  </a:lnTo>
                  <a:lnTo>
                    <a:pt x="2248" y="1070"/>
                  </a:lnTo>
                  <a:cubicBezTo>
                    <a:pt x="2533" y="1070"/>
                    <a:pt x="2758" y="844"/>
                    <a:pt x="2768" y="569"/>
                  </a:cubicBezTo>
                  <a:cubicBezTo>
                    <a:pt x="2768" y="432"/>
                    <a:pt x="2719" y="305"/>
                    <a:pt x="2620" y="196"/>
                  </a:cubicBezTo>
                  <a:cubicBezTo>
                    <a:pt x="2533" y="98"/>
                    <a:pt x="2405" y="49"/>
                    <a:pt x="2267" y="39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22"/>
            <p:cNvSpPr/>
            <p:nvPr/>
          </p:nvSpPr>
          <p:spPr>
            <a:xfrm>
              <a:off x="5561625" y="1715400"/>
              <a:ext cx="80975" cy="27825"/>
            </a:xfrm>
            <a:custGeom>
              <a:avLst/>
              <a:gdLst/>
              <a:ahLst/>
              <a:cxnLst/>
              <a:rect l="l" t="t" r="r" b="b"/>
              <a:pathLst>
                <a:path w="3239" h="1113" extrusionOk="0">
                  <a:moveTo>
                    <a:pt x="2779" y="1"/>
                  </a:moveTo>
                  <a:cubicBezTo>
                    <a:pt x="2762" y="1"/>
                    <a:pt x="2745" y="2"/>
                    <a:pt x="2728" y="4"/>
                  </a:cubicBezTo>
                  <a:lnTo>
                    <a:pt x="422" y="230"/>
                  </a:lnTo>
                  <a:cubicBezTo>
                    <a:pt x="187" y="249"/>
                    <a:pt x="0" y="465"/>
                    <a:pt x="29" y="710"/>
                  </a:cubicBezTo>
                  <a:cubicBezTo>
                    <a:pt x="49" y="946"/>
                    <a:pt x="245" y="1113"/>
                    <a:pt x="471" y="1113"/>
                  </a:cubicBezTo>
                  <a:lnTo>
                    <a:pt x="511" y="1113"/>
                  </a:lnTo>
                  <a:lnTo>
                    <a:pt x="2816" y="887"/>
                  </a:lnTo>
                  <a:cubicBezTo>
                    <a:pt x="3062" y="867"/>
                    <a:pt x="3239" y="642"/>
                    <a:pt x="3209" y="396"/>
                  </a:cubicBezTo>
                  <a:cubicBezTo>
                    <a:pt x="3191" y="177"/>
                    <a:pt x="3002" y="1"/>
                    <a:pt x="277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22"/>
            <p:cNvSpPr/>
            <p:nvPr/>
          </p:nvSpPr>
          <p:spPr>
            <a:xfrm>
              <a:off x="5560375" y="1713725"/>
              <a:ext cx="83950" cy="31225"/>
            </a:xfrm>
            <a:custGeom>
              <a:avLst/>
              <a:gdLst/>
              <a:ahLst/>
              <a:cxnLst/>
              <a:rect l="l" t="t" r="r" b="b"/>
              <a:pathLst>
                <a:path w="3358" h="1249" extrusionOk="0">
                  <a:moveTo>
                    <a:pt x="2827" y="129"/>
                  </a:moveTo>
                  <a:cubicBezTo>
                    <a:pt x="2906" y="129"/>
                    <a:pt x="2994" y="159"/>
                    <a:pt x="3063" y="218"/>
                  </a:cubicBezTo>
                  <a:cubicBezTo>
                    <a:pt x="3141" y="277"/>
                    <a:pt x="3191" y="375"/>
                    <a:pt x="3200" y="473"/>
                  </a:cubicBezTo>
                  <a:cubicBezTo>
                    <a:pt x="3210" y="571"/>
                    <a:pt x="3180" y="670"/>
                    <a:pt x="3112" y="748"/>
                  </a:cubicBezTo>
                  <a:cubicBezTo>
                    <a:pt x="3053" y="827"/>
                    <a:pt x="2955" y="875"/>
                    <a:pt x="2857" y="885"/>
                  </a:cubicBezTo>
                  <a:lnTo>
                    <a:pt x="561" y="1111"/>
                  </a:lnTo>
                  <a:cubicBezTo>
                    <a:pt x="548" y="1112"/>
                    <a:pt x="535" y="1113"/>
                    <a:pt x="522" y="1113"/>
                  </a:cubicBezTo>
                  <a:cubicBezTo>
                    <a:pt x="323" y="1113"/>
                    <a:pt x="157" y="971"/>
                    <a:pt x="138" y="768"/>
                  </a:cubicBezTo>
                  <a:cubicBezTo>
                    <a:pt x="129" y="670"/>
                    <a:pt x="158" y="571"/>
                    <a:pt x="227" y="493"/>
                  </a:cubicBezTo>
                  <a:cubicBezTo>
                    <a:pt x="295" y="414"/>
                    <a:pt x="384" y="365"/>
                    <a:pt x="482" y="356"/>
                  </a:cubicBezTo>
                  <a:lnTo>
                    <a:pt x="2788" y="129"/>
                  </a:lnTo>
                  <a:close/>
                  <a:moveTo>
                    <a:pt x="2811" y="1"/>
                  </a:moveTo>
                  <a:cubicBezTo>
                    <a:pt x="2797" y="1"/>
                    <a:pt x="2783" y="1"/>
                    <a:pt x="2768" y="2"/>
                  </a:cubicBezTo>
                  <a:lnTo>
                    <a:pt x="472" y="228"/>
                  </a:lnTo>
                  <a:cubicBezTo>
                    <a:pt x="335" y="238"/>
                    <a:pt x="207" y="306"/>
                    <a:pt x="129" y="414"/>
                  </a:cubicBezTo>
                  <a:cubicBezTo>
                    <a:pt x="40" y="513"/>
                    <a:pt x="1" y="650"/>
                    <a:pt x="11" y="787"/>
                  </a:cubicBezTo>
                  <a:cubicBezTo>
                    <a:pt x="40" y="1052"/>
                    <a:pt x="256" y="1248"/>
                    <a:pt x="521" y="1248"/>
                  </a:cubicBezTo>
                  <a:lnTo>
                    <a:pt x="570" y="1248"/>
                  </a:lnTo>
                  <a:lnTo>
                    <a:pt x="2866" y="1023"/>
                  </a:lnTo>
                  <a:cubicBezTo>
                    <a:pt x="3151" y="993"/>
                    <a:pt x="3357" y="738"/>
                    <a:pt x="3328" y="463"/>
                  </a:cubicBezTo>
                  <a:cubicBezTo>
                    <a:pt x="3318" y="326"/>
                    <a:pt x="3250" y="199"/>
                    <a:pt x="3141" y="110"/>
                  </a:cubicBezTo>
                  <a:cubicBezTo>
                    <a:pt x="3053" y="40"/>
                    <a:pt x="2934" y="1"/>
                    <a:pt x="281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22"/>
            <p:cNvSpPr/>
            <p:nvPr/>
          </p:nvSpPr>
          <p:spPr>
            <a:xfrm>
              <a:off x="5658775" y="1744500"/>
              <a:ext cx="73850" cy="57850"/>
            </a:xfrm>
            <a:custGeom>
              <a:avLst/>
              <a:gdLst/>
              <a:ahLst/>
              <a:cxnLst/>
              <a:rect l="l" t="t" r="r" b="b"/>
              <a:pathLst>
                <a:path w="2954" h="2314" extrusionOk="0">
                  <a:moveTo>
                    <a:pt x="516" y="0"/>
                  </a:moveTo>
                  <a:cubicBezTo>
                    <a:pt x="376" y="0"/>
                    <a:pt x="237" y="65"/>
                    <a:pt x="147" y="184"/>
                  </a:cubicBezTo>
                  <a:cubicBezTo>
                    <a:pt x="0" y="381"/>
                    <a:pt x="49" y="665"/>
                    <a:pt x="245" y="802"/>
                  </a:cubicBezTo>
                  <a:lnTo>
                    <a:pt x="2179" y="2225"/>
                  </a:lnTo>
                  <a:cubicBezTo>
                    <a:pt x="2257" y="2284"/>
                    <a:pt x="2356" y="2313"/>
                    <a:pt x="2444" y="2313"/>
                  </a:cubicBezTo>
                  <a:cubicBezTo>
                    <a:pt x="2581" y="2313"/>
                    <a:pt x="2718" y="2245"/>
                    <a:pt x="2807" y="2127"/>
                  </a:cubicBezTo>
                  <a:cubicBezTo>
                    <a:pt x="2954" y="1931"/>
                    <a:pt x="2905" y="1656"/>
                    <a:pt x="2709" y="1509"/>
                  </a:cubicBezTo>
                  <a:lnTo>
                    <a:pt x="775" y="86"/>
                  </a:lnTo>
                  <a:cubicBezTo>
                    <a:pt x="698" y="28"/>
                    <a:pt x="607" y="0"/>
                    <a:pt x="51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22"/>
            <p:cNvSpPr/>
            <p:nvPr/>
          </p:nvSpPr>
          <p:spPr>
            <a:xfrm>
              <a:off x="5658275" y="1742825"/>
              <a:ext cx="74850" cy="61000"/>
            </a:xfrm>
            <a:custGeom>
              <a:avLst/>
              <a:gdLst/>
              <a:ahLst/>
              <a:cxnLst/>
              <a:rect l="l" t="t" r="r" b="b"/>
              <a:pathLst>
                <a:path w="2994" h="2440" extrusionOk="0">
                  <a:moveTo>
                    <a:pt x="531" y="134"/>
                  </a:moveTo>
                  <a:cubicBezTo>
                    <a:pt x="609" y="134"/>
                    <a:pt x="688" y="163"/>
                    <a:pt x="756" y="212"/>
                  </a:cubicBezTo>
                  <a:lnTo>
                    <a:pt x="2690" y="1625"/>
                  </a:lnTo>
                  <a:cubicBezTo>
                    <a:pt x="2768" y="1684"/>
                    <a:pt x="2827" y="1772"/>
                    <a:pt x="2836" y="1870"/>
                  </a:cubicBezTo>
                  <a:cubicBezTo>
                    <a:pt x="2856" y="1978"/>
                    <a:pt x="2836" y="2077"/>
                    <a:pt x="2768" y="2155"/>
                  </a:cubicBezTo>
                  <a:cubicBezTo>
                    <a:pt x="2696" y="2257"/>
                    <a:pt x="2577" y="2311"/>
                    <a:pt x="2456" y="2311"/>
                  </a:cubicBezTo>
                  <a:cubicBezTo>
                    <a:pt x="2380" y="2311"/>
                    <a:pt x="2303" y="2289"/>
                    <a:pt x="2238" y="2243"/>
                  </a:cubicBezTo>
                  <a:lnTo>
                    <a:pt x="305" y="821"/>
                  </a:lnTo>
                  <a:cubicBezTo>
                    <a:pt x="226" y="762"/>
                    <a:pt x="167" y="673"/>
                    <a:pt x="158" y="575"/>
                  </a:cubicBezTo>
                  <a:cubicBezTo>
                    <a:pt x="138" y="467"/>
                    <a:pt x="167" y="369"/>
                    <a:pt x="226" y="291"/>
                  </a:cubicBezTo>
                  <a:cubicBezTo>
                    <a:pt x="285" y="212"/>
                    <a:pt x="374" y="153"/>
                    <a:pt x="472" y="143"/>
                  </a:cubicBezTo>
                  <a:cubicBezTo>
                    <a:pt x="491" y="134"/>
                    <a:pt x="511" y="134"/>
                    <a:pt x="531" y="134"/>
                  </a:cubicBezTo>
                  <a:close/>
                  <a:moveTo>
                    <a:pt x="523" y="1"/>
                  </a:moveTo>
                  <a:cubicBezTo>
                    <a:pt x="499" y="1"/>
                    <a:pt x="476" y="2"/>
                    <a:pt x="452" y="6"/>
                  </a:cubicBezTo>
                  <a:cubicBezTo>
                    <a:pt x="315" y="25"/>
                    <a:pt x="197" y="104"/>
                    <a:pt x="119" y="212"/>
                  </a:cubicBezTo>
                  <a:cubicBezTo>
                    <a:pt x="40" y="320"/>
                    <a:pt x="1" y="457"/>
                    <a:pt x="20" y="594"/>
                  </a:cubicBezTo>
                  <a:cubicBezTo>
                    <a:pt x="49" y="722"/>
                    <a:pt x="119" y="850"/>
                    <a:pt x="226" y="928"/>
                  </a:cubicBezTo>
                  <a:lnTo>
                    <a:pt x="2160" y="2341"/>
                  </a:lnTo>
                  <a:cubicBezTo>
                    <a:pt x="2248" y="2410"/>
                    <a:pt x="2356" y="2439"/>
                    <a:pt x="2464" y="2439"/>
                  </a:cubicBezTo>
                  <a:cubicBezTo>
                    <a:pt x="2631" y="2439"/>
                    <a:pt x="2778" y="2371"/>
                    <a:pt x="2876" y="2234"/>
                  </a:cubicBezTo>
                  <a:cubicBezTo>
                    <a:pt x="2964" y="2125"/>
                    <a:pt x="2993" y="1988"/>
                    <a:pt x="2974" y="1851"/>
                  </a:cubicBezTo>
                  <a:cubicBezTo>
                    <a:pt x="2954" y="1723"/>
                    <a:pt x="2876" y="1606"/>
                    <a:pt x="2768" y="1517"/>
                  </a:cubicBezTo>
                  <a:lnTo>
                    <a:pt x="835" y="104"/>
                  </a:lnTo>
                  <a:cubicBezTo>
                    <a:pt x="745" y="39"/>
                    <a:pt x="636" y="1"/>
                    <a:pt x="52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22"/>
            <p:cNvSpPr/>
            <p:nvPr/>
          </p:nvSpPr>
          <p:spPr>
            <a:xfrm>
              <a:off x="5695325" y="1689750"/>
              <a:ext cx="71150" cy="62800"/>
            </a:xfrm>
            <a:custGeom>
              <a:avLst/>
              <a:gdLst/>
              <a:ahLst/>
              <a:cxnLst/>
              <a:rect l="l" t="t" r="r" b="b"/>
              <a:pathLst>
                <a:path w="2846" h="2512" extrusionOk="0">
                  <a:moveTo>
                    <a:pt x="2353" y="1"/>
                  </a:moveTo>
                  <a:cubicBezTo>
                    <a:pt x="2250" y="1"/>
                    <a:pt x="2146" y="36"/>
                    <a:pt x="2061" y="107"/>
                  </a:cubicBezTo>
                  <a:lnTo>
                    <a:pt x="207" y="1727"/>
                  </a:lnTo>
                  <a:cubicBezTo>
                    <a:pt x="20" y="1893"/>
                    <a:pt x="0" y="2178"/>
                    <a:pt x="157" y="2355"/>
                  </a:cubicBezTo>
                  <a:cubicBezTo>
                    <a:pt x="246" y="2462"/>
                    <a:pt x="373" y="2512"/>
                    <a:pt x="501" y="2512"/>
                  </a:cubicBezTo>
                  <a:cubicBezTo>
                    <a:pt x="599" y="2512"/>
                    <a:pt x="707" y="2472"/>
                    <a:pt x="785" y="2403"/>
                  </a:cubicBezTo>
                  <a:lnTo>
                    <a:pt x="2640" y="785"/>
                  </a:lnTo>
                  <a:cubicBezTo>
                    <a:pt x="2826" y="617"/>
                    <a:pt x="2846" y="333"/>
                    <a:pt x="2689" y="146"/>
                  </a:cubicBezTo>
                  <a:cubicBezTo>
                    <a:pt x="2598" y="50"/>
                    <a:pt x="2476" y="1"/>
                    <a:pt x="235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22"/>
            <p:cNvSpPr/>
            <p:nvPr/>
          </p:nvSpPr>
          <p:spPr>
            <a:xfrm>
              <a:off x="5693350" y="1687975"/>
              <a:ext cx="75100" cy="66300"/>
            </a:xfrm>
            <a:custGeom>
              <a:avLst/>
              <a:gdLst/>
              <a:ahLst/>
              <a:cxnLst/>
              <a:rect l="l" t="t" r="r" b="b"/>
              <a:pathLst>
                <a:path w="3004" h="2652" extrusionOk="0">
                  <a:moveTo>
                    <a:pt x="2454" y="139"/>
                  </a:moveTo>
                  <a:cubicBezTo>
                    <a:pt x="2562" y="139"/>
                    <a:pt x="2650" y="188"/>
                    <a:pt x="2719" y="267"/>
                  </a:cubicBezTo>
                  <a:cubicBezTo>
                    <a:pt x="2857" y="424"/>
                    <a:pt x="2837" y="659"/>
                    <a:pt x="2680" y="797"/>
                  </a:cubicBezTo>
                  <a:lnTo>
                    <a:pt x="825" y="2426"/>
                  </a:lnTo>
                  <a:cubicBezTo>
                    <a:pt x="759" y="2483"/>
                    <a:pt x="672" y="2510"/>
                    <a:pt x="584" y="2510"/>
                  </a:cubicBezTo>
                  <a:cubicBezTo>
                    <a:pt x="474" y="2510"/>
                    <a:pt x="362" y="2468"/>
                    <a:pt x="286" y="2386"/>
                  </a:cubicBezTo>
                  <a:cubicBezTo>
                    <a:pt x="148" y="2229"/>
                    <a:pt x="168" y="1984"/>
                    <a:pt x="325" y="1846"/>
                  </a:cubicBezTo>
                  <a:lnTo>
                    <a:pt x="2179" y="228"/>
                  </a:lnTo>
                  <a:cubicBezTo>
                    <a:pt x="2248" y="169"/>
                    <a:pt x="2336" y="139"/>
                    <a:pt x="2434" y="139"/>
                  </a:cubicBezTo>
                  <a:close/>
                  <a:moveTo>
                    <a:pt x="2431" y="0"/>
                  </a:moveTo>
                  <a:cubicBezTo>
                    <a:pt x="2306" y="0"/>
                    <a:pt x="2190" y="48"/>
                    <a:pt x="2091" y="129"/>
                  </a:cubicBezTo>
                  <a:lnTo>
                    <a:pt x="236" y="1748"/>
                  </a:lnTo>
                  <a:cubicBezTo>
                    <a:pt x="31" y="1935"/>
                    <a:pt x="1" y="2259"/>
                    <a:pt x="188" y="2474"/>
                  </a:cubicBezTo>
                  <a:cubicBezTo>
                    <a:pt x="286" y="2583"/>
                    <a:pt x="423" y="2651"/>
                    <a:pt x="580" y="2651"/>
                  </a:cubicBezTo>
                  <a:cubicBezTo>
                    <a:pt x="698" y="2651"/>
                    <a:pt x="816" y="2602"/>
                    <a:pt x="914" y="2524"/>
                  </a:cubicBezTo>
                  <a:lnTo>
                    <a:pt x="2768" y="904"/>
                  </a:lnTo>
                  <a:cubicBezTo>
                    <a:pt x="2984" y="718"/>
                    <a:pt x="3004" y="394"/>
                    <a:pt x="2817" y="178"/>
                  </a:cubicBezTo>
                  <a:cubicBezTo>
                    <a:pt x="2729" y="80"/>
                    <a:pt x="2602" y="12"/>
                    <a:pt x="2464" y="2"/>
                  </a:cubicBezTo>
                  <a:cubicBezTo>
                    <a:pt x="2453" y="1"/>
                    <a:pt x="2442" y="0"/>
                    <a:pt x="243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22"/>
            <p:cNvSpPr/>
            <p:nvPr/>
          </p:nvSpPr>
          <p:spPr>
            <a:xfrm>
              <a:off x="5781425" y="1746300"/>
              <a:ext cx="87875" cy="43300"/>
            </a:xfrm>
            <a:custGeom>
              <a:avLst/>
              <a:gdLst/>
              <a:ahLst/>
              <a:cxnLst/>
              <a:rect l="l" t="t" r="r" b="b"/>
              <a:pathLst>
                <a:path w="3515" h="1732" extrusionOk="0">
                  <a:moveTo>
                    <a:pt x="3009" y="0"/>
                  </a:moveTo>
                  <a:cubicBezTo>
                    <a:pt x="2962" y="0"/>
                    <a:pt x="2914" y="8"/>
                    <a:pt x="2866" y="24"/>
                  </a:cubicBezTo>
                  <a:lnTo>
                    <a:pt x="364" y="868"/>
                  </a:lnTo>
                  <a:cubicBezTo>
                    <a:pt x="354" y="868"/>
                    <a:pt x="344" y="878"/>
                    <a:pt x="335" y="878"/>
                  </a:cubicBezTo>
                  <a:cubicBezTo>
                    <a:pt x="109" y="976"/>
                    <a:pt x="1" y="1221"/>
                    <a:pt x="89" y="1447"/>
                  </a:cubicBezTo>
                  <a:cubicBezTo>
                    <a:pt x="158" y="1624"/>
                    <a:pt x="324" y="1731"/>
                    <a:pt x="501" y="1731"/>
                  </a:cubicBezTo>
                  <a:cubicBezTo>
                    <a:pt x="551" y="1731"/>
                    <a:pt x="599" y="1731"/>
                    <a:pt x="649" y="1712"/>
                  </a:cubicBezTo>
                  <a:lnTo>
                    <a:pt x="3151" y="868"/>
                  </a:lnTo>
                  <a:cubicBezTo>
                    <a:pt x="3386" y="789"/>
                    <a:pt x="3514" y="534"/>
                    <a:pt x="3436" y="298"/>
                  </a:cubicBezTo>
                  <a:cubicBezTo>
                    <a:pt x="3373" y="118"/>
                    <a:pt x="3197" y="0"/>
                    <a:pt x="30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22"/>
            <p:cNvSpPr/>
            <p:nvPr/>
          </p:nvSpPr>
          <p:spPr>
            <a:xfrm>
              <a:off x="5779700" y="1744575"/>
              <a:ext cx="91300" cy="46750"/>
            </a:xfrm>
            <a:custGeom>
              <a:avLst/>
              <a:gdLst/>
              <a:ahLst/>
              <a:cxnLst/>
              <a:rect l="l" t="t" r="r" b="b"/>
              <a:pathLst>
                <a:path w="3652" h="1870" extrusionOk="0">
                  <a:moveTo>
                    <a:pt x="3082" y="132"/>
                  </a:moveTo>
                  <a:cubicBezTo>
                    <a:pt x="3141" y="132"/>
                    <a:pt x="3200" y="142"/>
                    <a:pt x="3249" y="171"/>
                  </a:cubicBezTo>
                  <a:cubicBezTo>
                    <a:pt x="3337" y="221"/>
                    <a:pt x="3406" y="299"/>
                    <a:pt x="3446" y="397"/>
                  </a:cubicBezTo>
                  <a:cubicBezTo>
                    <a:pt x="3505" y="594"/>
                    <a:pt x="3396" y="809"/>
                    <a:pt x="3200" y="878"/>
                  </a:cubicBezTo>
                  <a:lnTo>
                    <a:pt x="698" y="1722"/>
                  </a:lnTo>
                  <a:cubicBezTo>
                    <a:pt x="663" y="1733"/>
                    <a:pt x="627" y="1738"/>
                    <a:pt x="590" y="1738"/>
                  </a:cubicBezTo>
                  <a:cubicBezTo>
                    <a:pt x="432" y="1738"/>
                    <a:pt x="273" y="1640"/>
                    <a:pt x="217" y="1496"/>
                  </a:cubicBezTo>
                  <a:cubicBezTo>
                    <a:pt x="148" y="1300"/>
                    <a:pt x="236" y="1084"/>
                    <a:pt x="423" y="1006"/>
                  </a:cubicBezTo>
                  <a:cubicBezTo>
                    <a:pt x="433" y="1006"/>
                    <a:pt x="443" y="995"/>
                    <a:pt x="463" y="995"/>
                  </a:cubicBezTo>
                  <a:lnTo>
                    <a:pt x="2964" y="152"/>
                  </a:lnTo>
                  <a:cubicBezTo>
                    <a:pt x="3004" y="142"/>
                    <a:pt x="3043" y="132"/>
                    <a:pt x="3082" y="132"/>
                  </a:cubicBezTo>
                  <a:close/>
                  <a:moveTo>
                    <a:pt x="3076" y="1"/>
                  </a:moveTo>
                  <a:cubicBezTo>
                    <a:pt x="3021" y="1"/>
                    <a:pt x="2967" y="9"/>
                    <a:pt x="2916" y="24"/>
                  </a:cubicBezTo>
                  <a:lnTo>
                    <a:pt x="413" y="868"/>
                  </a:lnTo>
                  <a:cubicBezTo>
                    <a:pt x="404" y="878"/>
                    <a:pt x="393" y="878"/>
                    <a:pt x="374" y="888"/>
                  </a:cubicBezTo>
                  <a:cubicBezTo>
                    <a:pt x="119" y="995"/>
                    <a:pt x="1" y="1280"/>
                    <a:pt x="99" y="1536"/>
                  </a:cubicBezTo>
                  <a:cubicBezTo>
                    <a:pt x="168" y="1732"/>
                    <a:pt x="364" y="1869"/>
                    <a:pt x="570" y="1869"/>
                  </a:cubicBezTo>
                  <a:cubicBezTo>
                    <a:pt x="629" y="1869"/>
                    <a:pt x="688" y="1859"/>
                    <a:pt x="737" y="1839"/>
                  </a:cubicBezTo>
                  <a:lnTo>
                    <a:pt x="3239" y="995"/>
                  </a:lnTo>
                  <a:cubicBezTo>
                    <a:pt x="3514" y="908"/>
                    <a:pt x="3651" y="613"/>
                    <a:pt x="3563" y="348"/>
                  </a:cubicBezTo>
                  <a:cubicBezTo>
                    <a:pt x="3524" y="221"/>
                    <a:pt x="3426" y="112"/>
                    <a:pt x="3308" y="53"/>
                  </a:cubicBezTo>
                  <a:cubicBezTo>
                    <a:pt x="3238" y="18"/>
                    <a:pt x="3157" y="1"/>
                    <a:pt x="307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22"/>
            <p:cNvSpPr/>
            <p:nvPr/>
          </p:nvSpPr>
          <p:spPr>
            <a:xfrm>
              <a:off x="5960525" y="1581950"/>
              <a:ext cx="66000" cy="73950"/>
            </a:xfrm>
            <a:custGeom>
              <a:avLst/>
              <a:gdLst/>
              <a:ahLst/>
              <a:cxnLst/>
              <a:rect l="l" t="t" r="r" b="b"/>
              <a:pathLst>
                <a:path w="2640" h="2958" extrusionOk="0">
                  <a:moveTo>
                    <a:pt x="2130" y="1"/>
                  </a:moveTo>
                  <a:cubicBezTo>
                    <a:pt x="1977" y="1"/>
                    <a:pt x="1827" y="84"/>
                    <a:pt x="1747" y="229"/>
                  </a:cubicBezTo>
                  <a:cubicBezTo>
                    <a:pt x="1325" y="955"/>
                    <a:pt x="805" y="1613"/>
                    <a:pt x="197" y="2192"/>
                  </a:cubicBezTo>
                  <a:cubicBezTo>
                    <a:pt x="10" y="2358"/>
                    <a:pt x="1" y="2643"/>
                    <a:pt x="167" y="2820"/>
                  </a:cubicBezTo>
                  <a:cubicBezTo>
                    <a:pt x="256" y="2908"/>
                    <a:pt x="373" y="2957"/>
                    <a:pt x="491" y="2957"/>
                  </a:cubicBezTo>
                  <a:cubicBezTo>
                    <a:pt x="609" y="2957"/>
                    <a:pt x="717" y="2918"/>
                    <a:pt x="795" y="2840"/>
                  </a:cubicBezTo>
                  <a:cubicBezTo>
                    <a:pt x="1482" y="2201"/>
                    <a:pt x="2061" y="1475"/>
                    <a:pt x="2522" y="661"/>
                  </a:cubicBezTo>
                  <a:cubicBezTo>
                    <a:pt x="2640" y="455"/>
                    <a:pt x="2561" y="180"/>
                    <a:pt x="2345" y="62"/>
                  </a:cubicBezTo>
                  <a:cubicBezTo>
                    <a:pt x="2278" y="21"/>
                    <a:pt x="2204" y="1"/>
                    <a:pt x="2130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22"/>
            <p:cNvSpPr/>
            <p:nvPr/>
          </p:nvSpPr>
          <p:spPr>
            <a:xfrm>
              <a:off x="5960025" y="1580300"/>
              <a:ext cx="67000" cy="77300"/>
            </a:xfrm>
            <a:custGeom>
              <a:avLst/>
              <a:gdLst/>
              <a:ahLst/>
              <a:cxnLst/>
              <a:rect l="l" t="t" r="r" b="b"/>
              <a:pathLst>
                <a:path w="2680" h="3092" extrusionOk="0">
                  <a:moveTo>
                    <a:pt x="2150" y="128"/>
                  </a:moveTo>
                  <a:cubicBezTo>
                    <a:pt x="2219" y="128"/>
                    <a:pt x="2278" y="148"/>
                    <a:pt x="2336" y="178"/>
                  </a:cubicBezTo>
                  <a:cubicBezTo>
                    <a:pt x="2424" y="236"/>
                    <a:pt x="2493" y="315"/>
                    <a:pt x="2513" y="413"/>
                  </a:cubicBezTo>
                  <a:cubicBezTo>
                    <a:pt x="2542" y="511"/>
                    <a:pt x="2533" y="609"/>
                    <a:pt x="2483" y="697"/>
                  </a:cubicBezTo>
                  <a:cubicBezTo>
                    <a:pt x="2022" y="1502"/>
                    <a:pt x="1453" y="2228"/>
                    <a:pt x="776" y="2856"/>
                  </a:cubicBezTo>
                  <a:cubicBezTo>
                    <a:pt x="706" y="2921"/>
                    <a:pt x="612" y="2953"/>
                    <a:pt x="518" y="2953"/>
                  </a:cubicBezTo>
                  <a:cubicBezTo>
                    <a:pt x="413" y="2953"/>
                    <a:pt x="309" y="2914"/>
                    <a:pt x="236" y="2837"/>
                  </a:cubicBezTo>
                  <a:cubicBezTo>
                    <a:pt x="167" y="2768"/>
                    <a:pt x="128" y="2670"/>
                    <a:pt x="138" y="2572"/>
                  </a:cubicBezTo>
                  <a:cubicBezTo>
                    <a:pt x="138" y="2464"/>
                    <a:pt x="187" y="2376"/>
                    <a:pt x="256" y="2307"/>
                  </a:cubicBezTo>
                  <a:cubicBezTo>
                    <a:pt x="874" y="1728"/>
                    <a:pt x="1404" y="1061"/>
                    <a:pt x="1816" y="324"/>
                  </a:cubicBezTo>
                  <a:cubicBezTo>
                    <a:pt x="1875" y="236"/>
                    <a:pt x="1953" y="167"/>
                    <a:pt x="2051" y="148"/>
                  </a:cubicBezTo>
                  <a:cubicBezTo>
                    <a:pt x="2081" y="138"/>
                    <a:pt x="2121" y="128"/>
                    <a:pt x="2150" y="128"/>
                  </a:cubicBezTo>
                  <a:close/>
                  <a:moveTo>
                    <a:pt x="2153" y="1"/>
                  </a:moveTo>
                  <a:cubicBezTo>
                    <a:pt x="2107" y="1"/>
                    <a:pt x="2059" y="7"/>
                    <a:pt x="2012" y="21"/>
                  </a:cubicBezTo>
                  <a:cubicBezTo>
                    <a:pt x="1885" y="60"/>
                    <a:pt x="1777" y="138"/>
                    <a:pt x="1708" y="256"/>
                  </a:cubicBezTo>
                  <a:cubicBezTo>
                    <a:pt x="1296" y="982"/>
                    <a:pt x="776" y="1639"/>
                    <a:pt x="167" y="2208"/>
                  </a:cubicBezTo>
                  <a:cubicBezTo>
                    <a:pt x="69" y="2297"/>
                    <a:pt x="10" y="2424"/>
                    <a:pt x="1" y="2562"/>
                  </a:cubicBezTo>
                  <a:cubicBezTo>
                    <a:pt x="1" y="2699"/>
                    <a:pt x="50" y="2827"/>
                    <a:pt x="138" y="2925"/>
                  </a:cubicBezTo>
                  <a:cubicBezTo>
                    <a:pt x="236" y="3033"/>
                    <a:pt x="374" y="3092"/>
                    <a:pt x="511" y="3092"/>
                  </a:cubicBezTo>
                  <a:cubicBezTo>
                    <a:pt x="649" y="3092"/>
                    <a:pt x="766" y="3043"/>
                    <a:pt x="864" y="2954"/>
                  </a:cubicBezTo>
                  <a:cubicBezTo>
                    <a:pt x="1551" y="2317"/>
                    <a:pt x="2130" y="1580"/>
                    <a:pt x="2592" y="766"/>
                  </a:cubicBezTo>
                  <a:cubicBezTo>
                    <a:pt x="2660" y="649"/>
                    <a:pt x="2680" y="511"/>
                    <a:pt x="2640" y="374"/>
                  </a:cubicBezTo>
                  <a:cubicBezTo>
                    <a:pt x="2611" y="246"/>
                    <a:pt x="2523" y="138"/>
                    <a:pt x="2405" y="69"/>
                  </a:cubicBezTo>
                  <a:cubicBezTo>
                    <a:pt x="2327" y="24"/>
                    <a:pt x="2242" y="1"/>
                    <a:pt x="215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5" name="Google Shape;3625;p22"/>
          <p:cNvGrpSpPr/>
          <p:nvPr/>
        </p:nvGrpSpPr>
        <p:grpSpPr>
          <a:xfrm>
            <a:off x="7235582" y="1951477"/>
            <a:ext cx="2153989" cy="4314973"/>
            <a:chOff x="4607800" y="1290325"/>
            <a:chExt cx="523550" cy="1048800"/>
          </a:xfrm>
        </p:grpSpPr>
        <p:sp>
          <p:nvSpPr>
            <p:cNvPr id="3626" name="Google Shape;3626;p22"/>
            <p:cNvSpPr/>
            <p:nvPr/>
          </p:nvSpPr>
          <p:spPr>
            <a:xfrm>
              <a:off x="4609750" y="1292050"/>
              <a:ext cx="519875" cy="1045375"/>
            </a:xfrm>
            <a:custGeom>
              <a:avLst/>
              <a:gdLst/>
              <a:ahLst/>
              <a:cxnLst/>
              <a:rect l="l" t="t" r="r" b="b"/>
              <a:pathLst>
                <a:path w="20795" h="41815" extrusionOk="0">
                  <a:moveTo>
                    <a:pt x="1" y="0"/>
                  </a:moveTo>
                  <a:lnTo>
                    <a:pt x="1" y="41814"/>
                  </a:lnTo>
                  <a:lnTo>
                    <a:pt x="20794" y="41814"/>
                  </a:lnTo>
                  <a:lnTo>
                    <a:pt x="207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22"/>
            <p:cNvSpPr/>
            <p:nvPr/>
          </p:nvSpPr>
          <p:spPr>
            <a:xfrm>
              <a:off x="4607800" y="1290325"/>
              <a:ext cx="523550" cy="1048800"/>
            </a:xfrm>
            <a:custGeom>
              <a:avLst/>
              <a:gdLst/>
              <a:ahLst/>
              <a:cxnLst/>
              <a:rect l="l" t="t" r="r" b="b"/>
              <a:pathLst>
                <a:path w="20942" h="41952" extrusionOk="0">
                  <a:moveTo>
                    <a:pt x="20804" y="138"/>
                  </a:moveTo>
                  <a:lnTo>
                    <a:pt x="20804" y="41805"/>
                  </a:lnTo>
                  <a:lnTo>
                    <a:pt x="147" y="41805"/>
                  </a:lnTo>
                  <a:lnTo>
                    <a:pt x="147" y="138"/>
                  </a:lnTo>
                  <a:close/>
                  <a:moveTo>
                    <a:pt x="79" y="1"/>
                  </a:moveTo>
                  <a:cubicBezTo>
                    <a:pt x="39" y="1"/>
                    <a:pt x="0" y="30"/>
                    <a:pt x="0" y="69"/>
                  </a:cubicBezTo>
                  <a:lnTo>
                    <a:pt x="0" y="41883"/>
                  </a:lnTo>
                  <a:cubicBezTo>
                    <a:pt x="0" y="41922"/>
                    <a:pt x="39" y="41952"/>
                    <a:pt x="79" y="41952"/>
                  </a:cubicBezTo>
                  <a:lnTo>
                    <a:pt x="20872" y="41952"/>
                  </a:lnTo>
                  <a:cubicBezTo>
                    <a:pt x="20911" y="41952"/>
                    <a:pt x="20941" y="41922"/>
                    <a:pt x="20941" y="41883"/>
                  </a:cubicBezTo>
                  <a:lnTo>
                    <a:pt x="20941" y="69"/>
                  </a:lnTo>
                  <a:cubicBezTo>
                    <a:pt x="20941" y="30"/>
                    <a:pt x="20911" y="1"/>
                    <a:pt x="20872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22"/>
            <p:cNvSpPr/>
            <p:nvPr/>
          </p:nvSpPr>
          <p:spPr>
            <a:xfrm>
              <a:off x="4634025" y="1321175"/>
              <a:ext cx="34875" cy="42300"/>
            </a:xfrm>
            <a:custGeom>
              <a:avLst/>
              <a:gdLst/>
              <a:ahLst/>
              <a:cxnLst/>
              <a:rect l="l" t="t" r="r" b="b"/>
              <a:pathLst>
                <a:path w="1395" h="1692" extrusionOk="0">
                  <a:moveTo>
                    <a:pt x="226" y="1"/>
                  </a:moveTo>
                  <a:cubicBezTo>
                    <a:pt x="186" y="1"/>
                    <a:pt x="145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2"/>
                    <a:pt x="1296" y="1642"/>
                  </a:cubicBezTo>
                  <a:cubicBezTo>
                    <a:pt x="1385" y="1573"/>
                    <a:pt x="1394" y="1445"/>
                    <a:pt x="1326" y="1367"/>
                  </a:cubicBezTo>
                  <a:cubicBezTo>
                    <a:pt x="1119" y="1122"/>
                    <a:pt x="923" y="837"/>
                    <a:pt x="727" y="56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22"/>
            <p:cNvSpPr/>
            <p:nvPr/>
          </p:nvSpPr>
          <p:spPr>
            <a:xfrm>
              <a:off x="4689975" y="1316075"/>
              <a:ext cx="50550" cy="14525"/>
            </a:xfrm>
            <a:custGeom>
              <a:avLst/>
              <a:gdLst/>
              <a:ahLst/>
              <a:cxnLst/>
              <a:rect l="l" t="t" r="r" b="b"/>
              <a:pathLst>
                <a:path w="2022" h="581" extrusionOk="0">
                  <a:moveTo>
                    <a:pt x="1825" y="1"/>
                  </a:moveTo>
                  <a:cubicBezTo>
                    <a:pt x="1266" y="11"/>
                    <a:pt x="717" y="79"/>
                    <a:pt x="177" y="197"/>
                  </a:cubicBezTo>
                  <a:cubicBezTo>
                    <a:pt x="69" y="217"/>
                    <a:pt x="0" y="325"/>
                    <a:pt x="30" y="433"/>
                  </a:cubicBezTo>
                  <a:cubicBezTo>
                    <a:pt x="50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76" y="462"/>
                    <a:pt x="1306" y="404"/>
                    <a:pt x="1825" y="393"/>
                  </a:cubicBezTo>
                  <a:cubicBezTo>
                    <a:pt x="1934" y="393"/>
                    <a:pt x="2022" y="305"/>
                    <a:pt x="2022" y="197"/>
                  </a:cubicBezTo>
                  <a:cubicBezTo>
                    <a:pt x="2022" y="90"/>
                    <a:pt x="1934" y="1"/>
                    <a:pt x="18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22"/>
            <p:cNvSpPr/>
            <p:nvPr/>
          </p:nvSpPr>
          <p:spPr>
            <a:xfrm>
              <a:off x="4847475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1"/>
                    <a:pt x="196" y="1"/>
                  </a:cubicBezTo>
                  <a:cubicBezTo>
                    <a:pt x="89" y="1"/>
                    <a:pt x="0" y="99"/>
                    <a:pt x="10" y="208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8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22"/>
            <p:cNvSpPr/>
            <p:nvPr/>
          </p:nvSpPr>
          <p:spPr>
            <a:xfrm>
              <a:off x="4820975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3" y="1"/>
                  </a:moveTo>
                  <a:cubicBezTo>
                    <a:pt x="1311" y="1"/>
                    <a:pt x="1270" y="14"/>
                    <a:pt x="1237" y="42"/>
                  </a:cubicBezTo>
                  <a:lnTo>
                    <a:pt x="89" y="984"/>
                  </a:lnTo>
                  <a:cubicBezTo>
                    <a:pt x="11" y="1053"/>
                    <a:pt x="0" y="1181"/>
                    <a:pt x="69" y="1259"/>
                  </a:cubicBezTo>
                  <a:cubicBezTo>
                    <a:pt x="98" y="1309"/>
                    <a:pt x="157" y="1338"/>
                    <a:pt x="216" y="1338"/>
                  </a:cubicBezTo>
                  <a:cubicBezTo>
                    <a:pt x="255" y="1338"/>
                    <a:pt x="305" y="1318"/>
                    <a:pt x="334" y="1289"/>
                  </a:cubicBezTo>
                  <a:lnTo>
                    <a:pt x="1482" y="347"/>
                  </a:lnTo>
                  <a:cubicBezTo>
                    <a:pt x="1570" y="278"/>
                    <a:pt x="1581" y="160"/>
                    <a:pt x="1512" y="72"/>
                  </a:cubicBezTo>
                  <a:cubicBezTo>
                    <a:pt x="1472" y="26"/>
                    <a:pt x="1412" y="1"/>
                    <a:pt x="13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22"/>
            <p:cNvSpPr/>
            <p:nvPr/>
          </p:nvSpPr>
          <p:spPr>
            <a:xfrm>
              <a:off x="4829300" y="1457350"/>
              <a:ext cx="28975" cy="45700"/>
            </a:xfrm>
            <a:custGeom>
              <a:avLst/>
              <a:gdLst/>
              <a:ahLst/>
              <a:cxnLst/>
              <a:rect l="l" t="t" r="r" b="b"/>
              <a:pathLst>
                <a:path w="1159" h="1828" extrusionOk="0">
                  <a:moveTo>
                    <a:pt x="227" y="1"/>
                  </a:moveTo>
                  <a:cubicBezTo>
                    <a:pt x="197" y="1"/>
                    <a:pt x="167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66" y="1720"/>
                  </a:lnTo>
                  <a:cubicBezTo>
                    <a:pt x="796" y="1788"/>
                    <a:pt x="865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20" y="1759"/>
                    <a:pt x="1159" y="1641"/>
                    <a:pt x="1110" y="1543"/>
                  </a:cubicBezTo>
                  <a:lnTo>
                    <a:pt x="404" y="111"/>
                  </a:lnTo>
                  <a:cubicBezTo>
                    <a:pt x="369" y="41"/>
                    <a:pt x="299" y="1"/>
                    <a:pt x="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22"/>
            <p:cNvSpPr/>
            <p:nvPr/>
          </p:nvSpPr>
          <p:spPr>
            <a:xfrm>
              <a:off x="48234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199" y="1"/>
                  </a:moveTo>
                  <a:cubicBezTo>
                    <a:pt x="1153" y="1"/>
                    <a:pt x="1107" y="18"/>
                    <a:pt x="1070" y="51"/>
                  </a:cubicBezTo>
                  <a:lnTo>
                    <a:pt x="89" y="914"/>
                  </a:lnTo>
                  <a:cubicBezTo>
                    <a:pt x="11" y="982"/>
                    <a:pt x="0" y="1110"/>
                    <a:pt x="70" y="1189"/>
                  </a:cubicBezTo>
                  <a:cubicBezTo>
                    <a:pt x="109" y="1238"/>
                    <a:pt x="157" y="1257"/>
                    <a:pt x="216" y="1257"/>
                  </a:cubicBezTo>
                  <a:cubicBezTo>
                    <a:pt x="266" y="1257"/>
                    <a:pt x="305" y="1238"/>
                    <a:pt x="344" y="1209"/>
                  </a:cubicBezTo>
                  <a:lnTo>
                    <a:pt x="1326" y="345"/>
                  </a:lnTo>
                  <a:cubicBezTo>
                    <a:pt x="1404" y="266"/>
                    <a:pt x="1414" y="149"/>
                    <a:pt x="1345" y="70"/>
                  </a:cubicBezTo>
                  <a:cubicBezTo>
                    <a:pt x="1304" y="23"/>
                    <a:pt x="1251" y="1"/>
                    <a:pt x="1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22"/>
            <p:cNvSpPr/>
            <p:nvPr/>
          </p:nvSpPr>
          <p:spPr>
            <a:xfrm>
              <a:off x="4833725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0"/>
                  </a:moveTo>
                  <a:cubicBezTo>
                    <a:pt x="199" y="0"/>
                    <a:pt x="178" y="3"/>
                    <a:pt x="158" y="8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98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4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9" y="49"/>
                    <a:pt x="304" y="0"/>
                    <a:pt x="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22"/>
            <p:cNvSpPr/>
            <p:nvPr/>
          </p:nvSpPr>
          <p:spPr>
            <a:xfrm>
              <a:off x="4814600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8" y="0"/>
                  </a:moveTo>
                  <a:cubicBezTo>
                    <a:pt x="1775" y="0"/>
                    <a:pt x="1750" y="5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60"/>
                    <a:pt x="39" y="858"/>
                  </a:cubicBezTo>
                  <a:cubicBezTo>
                    <a:pt x="69" y="936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50" y="46"/>
                    <a:pt x="1876" y="0"/>
                    <a:pt x="1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22"/>
            <p:cNvSpPr/>
            <p:nvPr/>
          </p:nvSpPr>
          <p:spPr>
            <a:xfrm>
              <a:off x="4831050" y="172177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5"/>
                    <a:pt x="147" y="14"/>
                  </a:cubicBezTo>
                  <a:cubicBezTo>
                    <a:pt x="49" y="43"/>
                    <a:pt x="0" y="161"/>
                    <a:pt x="29" y="259"/>
                  </a:cubicBezTo>
                  <a:lnTo>
                    <a:pt x="608" y="1790"/>
                  </a:lnTo>
                  <a:cubicBezTo>
                    <a:pt x="637" y="1868"/>
                    <a:pt x="707" y="1918"/>
                    <a:pt x="785" y="1918"/>
                  </a:cubicBezTo>
                  <a:cubicBezTo>
                    <a:pt x="814" y="1918"/>
                    <a:pt x="834" y="1918"/>
                    <a:pt x="853" y="1907"/>
                  </a:cubicBezTo>
                  <a:cubicBezTo>
                    <a:pt x="952" y="1868"/>
                    <a:pt x="1010" y="1761"/>
                    <a:pt x="971" y="165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22"/>
            <p:cNvSpPr/>
            <p:nvPr/>
          </p:nvSpPr>
          <p:spPr>
            <a:xfrm>
              <a:off x="4820250" y="1784025"/>
              <a:ext cx="40500" cy="33300"/>
            </a:xfrm>
            <a:custGeom>
              <a:avLst/>
              <a:gdLst/>
              <a:ahLst/>
              <a:cxnLst/>
              <a:rect l="l" t="t" r="r" b="b"/>
              <a:pathLst>
                <a:path w="1620" h="1332" extrusionOk="0">
                  <a:moveTo>
                    <a:pt x="212" y="1"/>
                  </a:moveTo>
                  <a:cubicBezTo>
                    <a:pt x="155" y="1"/>
                    <a:pt x="98" y="25"/>
                    <a:pt x="59" y="75"/>
                  </a:cubicBezTo>
                  <a:cubicBezTo>
                    <a:pt x="0" y="163"/>
                    <a:pt x="10" y="281"/>
                    <a:pt x="98" y="350"/>
                  </a:cubicBezTo>
                  <a:lnTo>
                    <a:pt x="1276" y="1282"/>
                  </a:lnTo>
                  <a:cubicBezTo>
                    <a:pt x="1315" y="1312"/>
                    <a:pt x="1354" y="1331"/>
                    <a:pt x="1403" y="1331"/>
                  </a:cubicBezTo>
                  <a:cubicBezTo>
                    <a:pt x="1462" y="1331"/>
                    <a:pt x="1511" y="1302"/>
                    <a:pt x="1551" y="1253"/>
                  </a:cubicBezTo>
                  <a:cubicBezTo>
                    <a:pt x="1619" y="1164"/>
                    <a:pt x="1610" y="1046"/>
                    <a:pt x="1521" y="978"/>
                  </a:cubicBezTo>
                  <a:lnTo>
                    <a:pt x="334" y="45"/>
                  </a:lnTo>
                  <a:cubicBezTo>
                    <a:pt x="300" y="16"/>
                    <a:pt x="256" y="1"/>
                    <a:pt x="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22"/>
            <p:cNvSpPr/>
            <p:nvPr/>
          </p:nvSpPr>
          <p:spPr>
            <a:xfrm>
              <a:off x="4767500" y="1779975"/>
              <a:ext cx="36075" cy="35625"/>
            </a:xfrm>
            <a:custGeom>
              <a:avLst/>
              <a:gdLst/>
              <a:ahLst/>
              <a:cxnLst/>
              <a:rect l="l" t="t" r="r" b="b"/>
              <a:pathLst>
                <a:path w="1443" h="1425" extrusionOk="0">
                  <a:moveTo>
                    <a:pt x="1232" y="0"/>
                  </a:moveTo>
                  <a:cubicBezTo>
                    <a:pt x="1181" y="0"/>
                    <a:pt x="1130" y="20"/>
                    <a:pt x="1090" y="61"/>
                  </a:cubicBezTo>
                  <a:lnTo>
                    <a:pt x="79" y="1091"/>
                  </a:lnTo>
                  <a:cubicBezTo>
                    <a:pt x="0" y="1169"/>
                    <a:pt x="0" y="1287"/>
                    <a:pt x="79" y="1365"/>
                  </a:cubicBezTo>
                  <a:cubicBezTo>
                    <a:pt x="118" y="1405"/>
                    <a:pt x="167" y="1424"/>
                    <a:pt x="216" y="1424"/>
                  </a:cubicBezTo>
                  <a:cubicBezTo>
                    <a:pt x="26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43" y="257"/>
                    <a:pt x="1443" y="129"/>
                    <a:pt x="1364" y="50"/>
                  </a:cubicBezTo>
                  <a:cubicBezTo>
                    <a:pt x="1327" y="18"/>
                    <a:pt x="1280" y="0"/>
                    <a:pt x="12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22"/>
            <p:cNvSpPr/>
            <p:nvPr/>
          </p:nvSpPr>
          <p:spPr>
            <a:xfrm>
              <a:off x="4692900" y="1783400"/>
              <a:ext cx="39275" cy="31700"/>
            </a:xfrm>
            <a:custGeom>
              <a:avLst/>
              <a:gdLst/>
              <a:ahLst/>
              <a:cxnLst/>
              <a:rect l="l" t="t" r="r" b="b"/>
              <a:pathLst>
                <a:path w="1571" h="1268" extrusionOk="0">
                  <a:moveTo>
                    <a:pt x="212" y="1"/>
                  </a:moveTo>
                  <a:cubicBezTo>
                    <a:pt x="162" y="1"/>
                    <a:pt x="111" y="20"/>
                    <a:pt x="70" y="61"/>
                  </a:cubicBezTo>
                  <a:cubicBezTo>
                    <a:pt x="1" y="129"/>
                    <a:pt x="1" y="257"/>
                    <a:pt x="70" y="336"/>
                  </a:cubicBezTo>
                  <a:cubicBezTo>
                    <a:pt x="433" y="679"/>
                    <a:pt x="825" y="984"/>
                    <a:pt x="1248" y="1248"/>
                  </a:cubicBezTo>
                  <a:cubicBezTo>
                    <a:pt x="1277" y="1268"/>
                    <a:pt x="1316" y="1268"/>
                    <a:pt x="1355" y="1268"/>
                  </a:cubicBezTo>
                  <a:cubicBezTo>
                    <a:pt x="1414" y="1268"/>
                    <a:pt x="1483" y="1239"/>
                    <a:pt x="1512" y="1180"/>
                  </a:cubicBezTo>
                  <a:cubicBezTo>
                    <a:pt x="1571" y="1091"/>
                    <a:pt x="1542" y="964"/>
                    <a:pt x="1453" y="914"/>
                  </a:cubicBezTo>
                  <a:cubicBezTo>
                    <a:pt x="1051" y="669"/>
                    <a:pt x="678" y="385"/>
                    <a:pt x="345" y="51"/>
                  </a:cubicBezTo>
                  <a:cubicBezTo>
                    <a:pt x="307" y="18"/>
                    <a:pt x="260" y="1"/>
                    <a:pt x="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22"/>
            <p:cNvSpPr/>
            <p:nvPr/>
          </p:nvSpPr>
          <p:spPr>
            <a:xfrm>
              <a:off x="4639425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303" y="1"/>
                  </a:moveTo>
                  <a:cubicBezTo>
                    <a:pt x="1262" y="1"/>
                    <a:pt x="1221" y="13"/>
                    <a:pt x="1188" y="38"/>
                  </a:cubicBezTo>
                  <a:lnTo>
                    <a:pt x="99" y="882"/>
                  </a:lnTo>
                  <a:cubicBezTo>
                    <a:pt x="20" y="941"/>
                    <a:pt x="1" y="1069"/>
                    <a:pt x="70" y="1147"/>
                  </a:cubicBezTo>
                  <a:cubicBezTo>
                    <a:pt x="109" y="1196"/>
                    <a:pt x="168" y="1226"/>
                    <a:pt x="227" y="1226"/>
                  </a:cubicBezTo>
                  <a:cubicBezTo>
                    <a:pt x="266" y="1226"/>
                    <a:pt x="305" y="1215"/>
                    <a:pt x="344" y="1186"/>
                  </a:cubicBezTo>
                  <a:lnTo>
                    <a:pt x="142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9" y="26"/>
                    <a:pt x="1361" y="1"/>
                    <a:pt x="1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22"/>
            <p:cNvSpPr/>
            <p:nvPr/>
          </p:nvSpPr>
          <p:spPr>
            <a:xfrm>
              <a:off x="4625450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12" y="1"/>
                  </a:moveTo>
                  <a:cubicBezTo>
                    <a:pt x="190" y="1"/>
                    <a:pt x="168" y="5"/>
                    <a:pt x="147" y="13"/>
                  </a:cubicBezTo>
                  <a:cubicBezTo>
                    <a:pt x="49" y="52"/>
                    <a:pt x="1" y="160"/>
                    <a:pt x="30" y="258"/>
                  </a:cubicBezTo>
                  <a:cubicBezTo>
                    <a:pt x="206" y="749"/>
                    <a:pt x="461" y="1210"/>
                    <a:pt x="766" y="1632"/>
                  </a:cubicBezTo>
                  <a:cubicBezTo>
                    <a:pt x="805" y="1681"/>
                    <a:pt x="864" y="1710"/>
                    <a:pt x="923" y="1710"/>
                  </a:cubicBezTo>
                  <a:cubicBezTo>
                    <a:pt x="962" y="1710"/>
                    <a:pt x="1002" y="1701"/>
                    <a:pt x="1041" y="1671"/>
                  </a:cubicBezTo>
                  <a:cubicBezTo>
                    <a:pt x="1129" y="1612"/>
                    <a:pt x="1148" y="1485"/>
                    <a:pt x="1080" y="1396"/>
                  </a:cubicBezTo>
                  <a:cubicBezTo>
                    <a:pt x="795" y="1014"/>
                    <a:pt x="560" y="582"/>
                    <a:pt x="403" y="131"/>
                  </a:cubicBezTo>
                  <a:cubicBezTo>
                    <a:pt x="372" y="54"/>
                    <a:pt x="292" y="1"/>
                    <a:pt x="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22"/>
            <p:cNvSpPr/>
            <p:nvPr/>
          </p:nvSpPr>
          <p:spPr>
            <a:xfrm>
              <a:off x="4629625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67" y="1302"/>
                    <a:pt x="216" y="1302"/>
                  </a:cubicBezTo>
                  <a:cubicBezTo>
                    <a:pt x="265" y="1302"/>
                    <a:pt x="314" y="1283"/>
                    <a:pt x="344" y="1254"/>
                  </a:cubicBezTo>
                  <a:lnTo>
                    <a:pt x="1384" y="341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3"/>
                    <a:pt x="1301" y="0"/>
                    <a:pt x="1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22"/>
            <p:cNvSpPr/>
            <p:nvPr/>
          </p:nvSpPr>
          <p:spPr>
            <a:xfrm>
              <a:off x="4629625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69" y="1"/>
                  </a:moveTo>
                  <a:cubicBezTo>
                    <a:pt x="1025" y="1"/>
                    <a:pt x="981" y="16"/>
                    <a:pt x="942" y="46"/>
                  </a:cubicBezTo>
                  <a:cubicBezTo>
                    <a:pt x="589" y="331"/>
                    <a:pt x="285" y="674"/>
                    <a:pt x="50" y="1057"/>
                  </a:cubicBezTo>
                  <a:cubicBezTo>
                    <a:pt x="0" y="1145"/>
                    <a:pt x="30" y="1273"/>
                    <a:pt x="118" y="1321"/>
                  </a:cubicBezTo>
                  <a:cubicBezTo>
                    <a:pt x="148" y="1341"/>
                    <a:pt x="187" y="1351"/>
                    <a:pt x="216" y="1351"/>
                  </a:cubicBezTo>
                  <a:cubicBezTo>
                    <a:pt x="285" y="1351"/>
                    <a:pt x="344" y="1321"/>
                    <a:pt x="383" y="1262"/>
                  </a:cubicBezTo>
                  <a:cubicBezTo>
                    <a:pt x="599" y="909"/>
                    <a:pt x="864" y="605"/>
                    <a:pt x="1188" y="350"/>
                  </a:cubicBezTo>
                  <a:cubicBezTo>
                    <a:pt x="1276" y="281"/>
                    <a:pt x="1286" y="154"/>
                    <a:pt x="1217" y="75"/>
                  </a:cubicBezTo>
                  <a:cubicBezTo>
                    <a:pt x="1178" y="25"/>
                    <a:pt x="1124" y="1"/>
                    <a:pt x="10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22"/>
            <p:cNvSpPr/>
            <p:nvPr/>
          </p:nvSpPr>
          <p:spPr>
            <a:xfrm>
              <a:off x="4636250" y="1524350"/>
              <a:ext cx="12025" cy="54750"/>
            </a:xfrm>
            <a:custGeom>
              <a:avLst/>
              <a:gdLst/>
              <a:ahLst/>
              <a:cxnLst/>
              <a:rect l="l" t="t" r="r" b="b"/>
              <a:pathLst>
                <a:path w="481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28" y="2"/>
                    <a:pt x="40" y="100"/>
                    <a:pt x="49" y="207"/>
                  </a:cubicBezTo>
                  <a:cubicBezTo>
                    <a:pt x="88" y="796"/>
                    <a:pt x="79" y="1395"/>
                    <a:pt x="2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93" y="2121"/>
                    <a:pt x="402" y="2023"/>
                  </a:cubicBezTo>
                  <a:cubicBezTo>
                    <a:pt x="461" y="1415"/>
                    <a:pt x="481" y="787"/>
                    <a:pt x="442" y="178"/>
                  </a:cubicBezTo>
                  <a:cubicBezTo>
                    <a:pt x="433" y="76"/>
                    <a:pt x="345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22"/>
            <p:cNvSpPr/>
            <p:nvPr/>
          </p:nvSpPr>
          <p:spPr>
            <a:xfrm>
              <a:off x="4625200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403" y="0"/>
                  </a:moveTo>
                  <a:cubicBezTo>
                    <a:pt x="1335" y="0"/>
                    <a:pt x="1270" y="37"/>
                    <a:pt x="1237" y="97"/>
                  </a:cubicBezTo>
                  <a:cubicBezTo>
                    <a:pt x="972" y="558"/>
                    <a:pt x="589" y="941"/>
                    <a:pt x="128" y="1216"/>
                  </a:cubicBezTo>
                  <a:cubicBezTo>
                    <a:pt x="30" y="1265"/>
                    <a:pt x="0" y="1382"/>
                    <a:pt x="59" y="1480"/>
                  </a:cubicBezTo>
                  <a:cubicBezTo>
                    <a:pt x="89" y="1539"/>
                    <a:pt x="157" y="1569"/>
                    <a:pt x="227" y="1569"/>
                  </a:cubicBezTo>
                  <a:cubicBezTo>
                    <a:pt x="256" y="1569"/>
                    <a:pt x="295" y="1569"/>
                    <a:pt x="325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502" y="28"/>
                  </a:cubicBezTo>
                  <a:cubicBezTo>
                    <a:pt x="1470" y="9"/>
                    <a:pt x="1436" y="0"/>
                    <a:pt x="14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22"/>
            <p:cNvSpPr/>
            <p:nvPr/>
          </p:nvSpPr>
          <p:spPr>
            <a:xfrm>
              <a:off x="4627650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46"/>
                    <a:pt x="50" y="1035"/>
                  </a:cubicBezTo>
                  <a:lnTo>
                    <a:pt x="20" y="1142"/>
                  </a:lnTo>
                  <a:cubicBezTo>
                    <a:pt x="1" y="1231"/>
                    <a:pt x="50" y="1310"/>
                    <a:pt x="129" y="1358"/>
                  </a:cubicBezTo>
                  <a:cubicBezTo>
                    <a:pt x="148" y="1369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87" y="956"/>
                    <a:pt x="1051" y="632"/>
                    <a:pt x="1453" y="348"/>
                  </a:cubicBezTo>
                  <a:cubicBezTo>
                    <a:pt x="1542" y="289"/>
                    <a:pt x="1561" y="171"/>
                    <a:pt x="1502" y="83"/>
                  </a:cubicBezTo>
                  <a:cubicBezTo>
                    <a:pt x="1460" y="29"/>
                    <a:pt x="1399" y="0"/>
                    <a:pt x="1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22"/>
            <p:cNvSpPr/>
            <p:nvPr/>
          </p:nvSpPr>
          <p:spPr>
            <a:xfrm>
              <a:off x="4769950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6" y="1"/>
                  </a:moveTo>
                  <a:cubicBezTo>
                    <a:pt x="167" y="1"/>
                    <a:pt x="118" y="21"/>
                    <a:pt x="79" y="60"/>
                  </a:cubicBezTo>
                  <a:cubicBezTo>
                    <a:pt x="0" y="138"/>
                    <a:pt x="1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92" y="1345"/>
                  </a:cubicBezTo>
                  <a:cubicBezTo>
                    <a:pt x="156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90" y="982"/>
                  </a:cubicBezTo>
                  <a:cubicBezTo>
                    <a:pt x="1138" y="727"/>
                    <a:pt x="717" y="413"/>
                    <a:pt x="353" y="60"/>
                  </a:cubicBezTo>
                  <a:cubicBezTo>
                    <a:pt x="314" y="21"/>
                    <a:pt x="265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22"/>
            <p:cNvSpPr/>
            <p:nvPr/>
          </p:nvSpPr>
          <p:spPr>
            <a:xfrm>
              <a:off x="4710825" y="1350500"/>
              <a:ext cx="20625" cy="43875"/>
            </a:xfrm>
            <a:custGeom>
              <a:avLst/>
              <a:gdLst/>
              <a:ahLst/>
              <a:cxnLst/>
              <a:rect l="l" t="t" r="r" b="b"/>
              <a:pathLst>
                <a:path w="825" h="1755" extrusionOk="0">
                  <a:moveTo>
                    <a:pt x="219" y="0"/>
                  </a:moveTo>
                  <a:cubicBezTo>
                    <a:pt x="202" y="0"/>
                    <a:pt x="184" y="3"/>
                    <a:pt x="167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22" y="1617"/>
                  </a:lnTo>
                  <a:cubicBezTo>
                    <a:pt x="442" y="1705"/>
                    <a:pt x="520" y="1755"/>
                    <a:pt x="609" y="1755"/>
                  </a:cubicBezTo>
                  <a:cubicBezTo>
                    <a:pt x="629" y="1755"/>
                    <a:pt x="648" y="1755"/>
                    <a:pt x="658" y="1744"/>
                  </a:cubicBezTo>
                  <a:cubicBezTo>
                    <a:pt x="766" y="1715"/>
                    <a:pt x="825" y="1617"/>
                    <a:pt x="795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22"/>
            <p:cNvSpPr/>
            <p:nvPr/>
          </p:nvSpPr>
          <p:spPr>
            <a:xfrm>
              <a:off x="4684575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30" y="0"/>
                  </a:moveTo>
                  <a:cubicBezTo>
                    <a:pt x="203" y="0"/>
                    <a:pt x="175" y="6"/>
                    <a:pt x="148" y="20"/>
                  </a:cubicBezTo>
                  <a:cubicBezTo>
                    <a:pt x="50" y="59"/>
                    <a:pt x="0" y="177"/>
                    <a:pt x="50" y="275"/>
                  </a:cubicBezTo>
                  <a:cubicBezTo>
                    <a:pt x="275" y="755"/>
                    <a:pt x="599" y="1207"/>
                    <a:pt x="1001" y="1580"/>
                  </a:cubicBezTo>
                  <a:cubicBezTo>
                    <a:pt x="1040" y="1609"/>
                    <a:pt x="1090" y="1629"/>
                    <a:pt x="1129" y="1629"/>
                  </a:cubicBezTo>
                  <a:cubicBezTo>
                    <a:pt x="1188" y="1629"/>
                    <a:pt x="1237" y="1609"/>
                    <a:pt x="1276" y="1560"/>
                  </a:cubicBezTo>
                  <a:cubicBezTo>
                    <a:pt x="1345" y="1481"/>
                    <a:pt x="1345" y="1364"/>
                    <a:pt x="1267" y="1285"/>
                  </a:cubicBezTo>
                  <a:cubicBezTo>
                    <a:pt x="903" y="962"/>
                    <a:pt x="599" y="550"/>
                    <a:pt x="403" y="108"/>
                  </a:cubicBezTo>
                  <a:cubicBezTo>
                    <a:pt x="374" y="44"/>
                    <a:pt x="304" y="0"/>
                    <a:pt x="2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22"/>
            <p:cNvSpPr/>
            <p:nvPr/>
          </p:nvSpPr>
          <p:spPr>
            <a:xfrm>
              <a:off x="4756200" y="1364425"/>
              <a:ext cx="47625" cy="26525"/>
            </a:xfrm>
            <a:custGeom>
              <a:avLst/>
              <a:gdLst/>
              <a:ahLst/>
              <a:cxnLst/>
              <a:rect l="l" t="t" r="r" b="b"/>
              <a:pathLst>
                <a:path w="1905" h="1061" extrusionOk="0">
                  <a:moveTo>
                    <a:pt x="1682" y="1"/>
                  </a:moveTo>
                  <a:cubicBezTo>
                    <a:pt x="1655" y="1"/>
                    <a:pt x="1627" y="7"/>
                    <a:pt x="1601" y="20"/>
                  </a:cubicBezTo>
                  <a:lnTo>
                    <a:pt x="138" y="687"/>
                  </a:lnTo>
                  <a:cubicBezTo>
                    <a:pt x="40" y="736"/>
                    <a:pt x="1" y="844"/>
                    <a:pt x="40" y="942"/>
                  </a:cubicBezTo>
                  <a:cubicBezTo>
                    <a:pt x="70" y="1021"/>
                    <a:pt x="148" y="1060"/>
                    <a:pt x="217" y="1060"/>
                  </a:cubicBezTo>
                  <a:cubicBezTo>
                    <a:pt x="246" y="1060"/>
                    <a:pt x="275" y="1050"/>
                    <a:pt x="295" y="1041"/>
                  </a:cubicBezTo>
                  <a:lnTo>
                    <a:pt x="1767" y="373"/>
                  </a:lnTo>
                  <a:cubicBezTo>
                    <a:pt x="1865" y="324"/>
                    <a:pt x="1904" y="216"/>
                    <a:pt x="1865" y="118"/>
                  </a:cubicBezTo>
                  <a:cubicBezTo>
                    <a:pt x="1830" y="46"/>
                    <a:pt x="1757" y="1"/>
                    <a:pt x="16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22"/>
            <p:cNvSpPr/>
            <p:nvPr/>
          </p:nvSpPr>
          <p:spPr>
            <a:xfrm>
              <a:off x="4751050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20" y="1"/>
                  </a:moveTo>
                  <a:cubicBezTo>
                    <a:pt x="173" y="1"/>
                    <a:pt x="126" y="18"/>
                    <a:pt x="89" y="55"/>
                  </a:cubicBezTo>
                  <a:cubicBezTo>
                    <a:pt x="10" y="124"/>
                    <a:pt x="1" y="242"/>
                    <a:pt x="69" y="329"/>
                  </a:cubicBezTo>
                  <a:cubicBezTo>
                    <a:pt x="423" y="722"/>
                    <a:pt x="825" y="1075"/>
                    <a:pt x="1257" y="1389"/>
                  </a:cubicBezTo>
                  <a:cubicBezTo>
                    <a:pt x="1296" y="1419"/>
                    <a:pt x="1336" y="1429"/>
                    <a:pt x="1375" y="1429"/>
                  </a:cubicBezTo>
                  <a:cubicBezTo>
                    <a:pt x="1434" y="1429"/>
                    <a:pt x="1493" y="1399"/>
                    <a:pt x="153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97" y="438"/>
                    <a:pt x="364" y="65"/>
                  </a:cubicBezTo>
                  <a:cubicBezTo>
                    <a:pt x="327" y="23"/>
                    <a:pt x="274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22"/>
            <p:cNvSpPr/>
            <p:nvPr/>
          </p:nvSpPr>
          <p:spPr>
            <a:xfrm>
              <a:off x="4723100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8" y="1"/>
                  </a:moveTo>
                  <a:cubicBezTo>
                    <a:pt x="1291" y="1"/>
                    <a:pt x="1244" y="18"/>
                    <a:pt x="120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79" y="1301"/>
                  </a:cubicBezTo>
                  <a:cubicBezTo>
                    <a:pt x="108" y="1340"/>
                    <a:pt x="167" y="1360"/>
                    <a:pt x="216" y="1360"/>
                  </a:cubicBezTo>
                  <a:cubicBezTo>
                    <a:pt x="265" y="1360"/>
                    <a:pt x="314" y="1350"/>
                    <a:pt x="343" y="1321"/>
                  </a:cubicBezTo>
                  <a:lnTo>
                    <a:pt x="1462" y="340"/>
                  </a:lnTo>
                  <a:cubicBezTo>
                    <a:pt x="1541" y="270"/>
                    <a:pt x="1551" y="153"/>
                    <a:pt x="1482" y="65"/>
                  </a:cubicBezTo>
                  <a:cubicBezTo>
                    <a:pt x="1445" y="23"/>
                    <a:pt x="1392" y="1"/>
                    <a:pt x="1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22"/>
            <p:cNvSpPr/>
            <p:nvPr/>
          </p:nvSpPr>
          <p:spPr>
            <a:xfrm>
              <a:off x="4667150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21" y="0"/>
                  </a:moveTo>
                  <a:cubicBezTo>
                    <a:pt x="189" y="0"/>
                    <a:pt x="157" y="8"/>
                    <a:pt x="128" y="24"/>
                  </a:cubicBezTo>
                  <a:cubicBezTo>
                    <a:pt x="30" y="83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18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27"/>
                  </a:cubicBezTo>
                  <a:cubicBezTo>
                    <a:pt x="1325" y="1879"/>
                    <a:pt x="1355" y="1761"/>
                    <a:pt x="1306" y="1663"/>
                  </a:cubicBezTo>
                  <a:lnTo>
                    <a:pt x="393" y="93"/>
                  </a:lnTo>
                  <a:cubicBezTo>
                    <a:pt x="354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22"/>
            <p:cNvSpPr/>
            <p:nvPr/>
          </p:nvSpPr>
          <p:spPr>
            <a:xfrm>
              <a:off x="4780000" y="1489525"/>
              <a:ext cx="31675" cy="43700"/>
            </a:xfrm>
            <a:custGeom>
              <a:avLst/>
              <a:gdLst/>
              <a:ahLst/>
              <a:cxnLst/>
              <a:rect l="l" t="t" r="r" b="b"/>
              <a:pathLst>
                <a:path w="1267" h="1748" extrusionOk="0">
                  <a:moveTo>
                    <a:pt x="219" y="0"/>
                  </a:moveTo>
                  <a:cubicBezTo>
                    <a:pt x="184" y="0"/>
                    <a:pt x="149" y="10"/>
                    <a:pt x="119" y="30"/>
                  </a:cubicBezTo>
                  <a:cubicBezTo>
                    <a:pt x="30" y="89"/>
                    <a:pt x="1" y="207"/>
                    <a:pt x="50" y="295"/>
                  </a:cubicBezTo>
                  <a:lnTo>
                    <a:pt x="884" y="1659"/>
                  </a:lnTo>
                  <a:cubicBezTo>
                    <a:pt x="913" y="1718"/>
                    <a:pt x="982" y="1748"/>
                    <a:pt x="1051" y="1748"/>
                  </a:cubicBezTo>
                  <a:cubicBezTo>
                    <a:pt x="1080" y="1748"/>
                    <a:pt x="1120" y="1738"/>
                    <a:pt x="1149" y="1718"/>
                  </a:cubicBezTo>
                  <a:cubicBezTo>
                    <a:pt x="1237" y="1659"/>
                    <a:pt x="1266" y="1541"/>
                    <a:pt x="1208" y="1453"/>
                  </a:cubicBezTo>
                  <a:lnTo>
                    <a:pt x="383" y="99"/>
                  </a:lnTo>
                  <a:cubicBezTo>
                    <a:pt x="351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22"/>
            <p:cNvSpPr/>
            <p:nvPr/>
          </p:nvSpPr>
          <p:spPr>
            <a:xfrm>
              <a:off x="4727500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74" y="0"/>
                  </a:moveTo>
                  <a:cubicBezTo>
                    <a:pt x="1305" y="0"/>
                    <a:pt x="1241" y="33"/>
                    <a:pt x="1208" y="93"/>
                  </a:cubicBezTo>
                  <a:cubicBezTo>
                    <a:pt x="874" y="682"/>
                    <a:pt x="492" y="1241"/>
                    <a:pt x="69" y="1771"/>
                  </a:cubicBezTo>
                  <a:cubicBezTo>
                    <a:pt x="1" y="1859"/>
                    <a:pt x="10" y="1977"/>
                    <a:pt x="99" y="2045"/>
                  </a:cubicBezTo>
                  <a:cubicBezTo>
                    <a:pt x="128" y="2075"/>
                    <a:pt x="178" y="2085"/>
                    <a:pt x="217" y="2085"/>
                  </a:cubicBezTo>
                  <a:cubicBezTo>
                    <a:pt x="276" y="2085"/>
                    <a:pt x="335" y="2065"/>
                    <a:pt x="374" y="2016"/>
                  </a:cubicBezTo>
                  <a:cubicBezTo>
                    <a:pt x="806" y="1467"/>
                    <a:pt x="1198" y="88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1" y="8"/>
                    <a:pt x="1407" y="0"/>
                    <a:pt x="1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22"/>
            <p:cNvSpPr/>
            <p:nvPr/>
          </p:nvSpPr>
          <p:spPr>
            <a:xfrm>
              <a:off x="4674525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44" y="2047"/>
                  </a:lnTo>
                  <a:cubicBezTo>
                    <a:pt x="873" y="2116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5"/>
                  </a:cubicBezTo>
                  <a:cubicBezTo>
                    <a:pt x="1197" y="2105"/>
                    <a:pt x="1237" y="1988"/>
                    <a:pt x="1197" y="1890"/>
                  </a:cubicBezTo>
                  <a:lnTo>
                    <a:pt x="402" y="114"/>
                  </a:lnTo>
                  <a:cubicBezTo>
                    <a:pt x="366" y="41"/>
                    <a:pt x="292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22"/>
            <p:cNvSpPr/>
            <p:nvPr/>
          </p:nvSpPr>
          <p:spPr>
            <a:xfrm>
              <a:off x="4760625" y="1577675"/>
              <a:ext cx="46625" cy="18850"/>
            </a:xfrm>
            <a:custGeom>
              <a:avLst/>
              <a:gdLst/>
              <a:ahLst/>
              <a:cxnLst/>
              <a:rect l="l" t="t" r="r" b="b"/>
              <a:pathLst>
                <a:path w="1865" h="754" extrusionOk="0">
                  <a:moveTo>
                    <a:pt x="1655" y="0"/>
                  </a:moveTo>
                  <a:cubicBezTo>
                    <a:pt x="1638" y="0"/>
                    <a:pt x="1619" y="3"/>
                    <a:pt x="1600" y="8"/>
                  </a:cubicBezTo>
                  <a:lnTo>
                    <a:pt x="167" y="370"/>
                  </a:lnTo>
                  <a:cubicBezTo>
                    <a:pt x="69" y="400"/>
                    <a:pt x="0" y="508"/>
                    <a:pt x="3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36" y="754"/>
                    <a:pt x="246" y="754"/>
                    <a:pt x="266" y="743"/>
                  </a:cubicBezTo>
                  <a:lnTo>
                    <a:pt x="1698" y="381"/>
                  </a:lnTo>
                  <a:cubicBezTo>
                    <a:pt x="1796" y="351"/>
                    <a:pt x="1865" y="243"/>
                    <a:pt x="1836" y="145"/>
                  </a:cubicBezTo>
                  <a:cubicBezTo>
                    <a:pt x="1811" y="56"/>
                    <a:pt x="1740" y="0"/>
                    <a:pt x="1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22"/>
            <p:cNvSpPr/>
            <p:nvPr/>
          </p:nvSpPr>
          <p:spPr>
            <a:xfrm>
              <a:off x="4773875" y="1624350"/>
              <a:ext cx="31175" cy="43325"/>
            </a:xfrm>
            <a:custGeom>
              <a:avLst/>
              <a:gdLst/>
              <a:ahLst/>
              <a:cxnLst/>
              <a:rect l="l" t="t" r="r" b="b"/>
              <a:pathLst>
                <a:path w="1247" h="1733" extrusionOk="0">
                  <a:moveTo>
                    <a:pt x="214" y="0"/>
                  </a:moveTo>
                  <a:cubicBezTo>
                    <a:pt x="177" y="0"/>
                    <a:pt x="139" y="11"/>
                    <a:pt x="109" y="34"/>
                  </a:cubicBezTo>
                  <a:cubicBezTo>
                    <a:pt x="30" y="93"/>
                    <a:pt x="0" y="211"/>
                    <a:pt x="50" y="300"/>
                  </a:cubicBezTo>
                  <a:lnTo>
                    <a:pt x="854" y="1634"/>
                  </a:lnTo>
                  <a:cubicBezTo>
                    <a:pt x="894" y="1703"/>
                    <a:pt x="952" y="1732"/>
                    <a:pt x="1021" y="1732"/>
                  </a:cubicBezTo>
                  <a:cubicBezTo>
                    <a:pt x="1060" y="1732"/>
                    <a:pt x="1090" y="1722"/>
                    <a:pt x="1119" y="1703"/>
                  </a:cubicBezTo>
                  <a:cubicBezTo>
                    <a:pt x="1217" y="1654"/>
                    <a:pt x="1247" y="1526"/>
                    <a:pt x="1188" y="1438"/>
                  </a:cubicBezTo>
                  <a:lnTo>
                    <a:pt x="471" y="241"/>
                  </a:lnTo>
                  <a:cubicBezTo>
                    <a:pt x="471" y="211"/>
                    <a:pt x="452" y="182"/>
                    <a:pt x="432" y="152"/>
                  </a:cubicBezTo>
                  <a:lnTo>
                    <a:pt x="373" y="74"/>
                  </a:lnTo>
                  <a:cubicBezTo>
                    <a:pt x="332" y="26"/>
                    <a:pt x="272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22"/>
            <p:cNvSpPr/>
            <p:nvPr/>
          </p:nvSpPr>
          <p:spPr>
            <a:xfrm>
              <a:off x="4696825" y="163107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31" y="1139"/>
                    <a:pt x="1" y="1257"/>
                    <a:pt x="60" y="1346"/>
                  </a:cubicBezTo>
                  <a:cubicBezTo>
                    <a:pt x="99" y="1405"/>
                    <a:pt x="158" y="1434"/>
                    <a:pt x="227" y="1434"/>
                  </a:cubicBezTo>
                  <a:cubicBezTo>
                    <a:pt x="266" y="1434"/>
                    <a:pt x="295" y="1424"/>
                    <a:pt x="335" y="1405"/>
                  </a:cubicBezTo>
                  <a:cubicBezTo>
                    <a:pt x="816" y="1091"/>
                    <a:pt x="1267" y="737"/>
                    <a:pt x="1679" y="335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22"/>
            <p:cNvSpPr/>
            <p:nvPr/>
          </p:nvSpPr>
          <p:spPr>
            <a:xfrm>
              <a:off x="4670100" y="1702900"/>
              <a:ext cx="57175" cy="13575"/>
            </a:xfrm>
            <a:custGeom>
              <a:avLst/>
              <a:gdLst/>
              <a:ahLst/>
              <a:cxnLst/>
              <a:rect l="l" t="t" r="r" b="b"/>
              <a:pathLst>
                <a:path w="2287" h="543" extrusionOk="0">
                  <a:moveTo>
                    <a:pt x="203" y="0"/>
                  </a:moveTo>
                  <a:cubicBezTo>
                    <a:pt x="108" y="0"/>
                    <a:pt x="29" y="74"/>
                    <a:pt x="20" y="170"/>
                  </a:cubicBezTo>
                  <a:cubicBezTo>
                    <a:pt x="1" y="278"/>
                    <a:pt x="69" y="376"/>
                    <a:pt x="177" y="386"/>
                  </a:cubicBezTo>
                  <a:cubicBezTo>
                    <a:pt x="815" y="494"/>
                    <a:pt x="1453" y="543"/>
                    <a:pt x="2090" y="543"/>
                  </a:cubicBezTo>
                  <a:lnTo>
                    <a:pt x="2101" y="543"/>
                  </a:lnTo>
                  <a:cubicBezTo>
                    <a:pt x="2199" y="543"/>
                    <a:pt x="2287" y="464"/>
                    <a:pt x="2287" y="357"/>
                  </a:cubicBezTo>
                  <a:cubicBezTo>
                    <a:pt x="2287" y="248"/>
                    <a:pt x="2208" y="161"/>
                    <a:pt x="2101" y="161"/>
                  </a:cubicBezTo>
                  <a:cubicBezTo>
                    <a:pt x="1473" y="150"/>
                    <a:pt x="854" y="102"/>
                    <a:pt x="236" y="3"/>
                  </a:cubicBezTo>
                  <a:cubicBezTo>
                    <a:pt x="225" y="1"/>
                    <a:pt x="214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22"/>
            <p:cNvSpPr/>
            <p:nvPr/>
          </p:nvSpPr>
          <p:spPr>
            <a:xfrm>
              <a:off x="4750325" y="166997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5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2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792"/>
                    <a:pt x="1345" y="1674"/>
                    <a:pt x="1295" y="1585"/>
                  </a:cubicBezTo>
                  <a:lnTo>
                    <a:pt x="471" y="241"/>
                  </a:lnTo>
                  <a:cubicBezTo>
                    <a:pt x="462" y="211"/>
                    <a:pt x="452" y="192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22"/>
            <p:cNvSpPr/>
            <p:nvPr/>
          </p:nvSpPr>
          <p:spPr>
            <a:xfrm>
              <a:off x="4672550" y="1738450"/>
              <a:ext cx="56200" cy="31275"/>
            </a:xfrm>
            <a:custGeom>
              <a:avLst/>
              <a:gdLst/>
              <a:ahLst/>
              <a:cxnLst/>
              <a:rect l="l" t="t" r="r" b="b"/>
              <a:pathLst>
                <a:path w="2248" h="1251" extrusionOk="0">
                  <a:moveTo>
                    <a:pt x="215" y="0"/>
                  </a:moveTo>
                  <a:cubicBezTo>
                    <a:pt x="154" y="0"/>
                    <a:pt x="96" y="28"/>
                    <a:pt x="60" y="83"/>
                  </a:cubicBezTo>
                  <a:cubicBezTo>
                    <a:pt x="1" y="171"/>
                    <a:pt x="20" y="289"/>
                    <a:pt x="108" y="348"/>
                  </a:cubicBezTo>
                  <a:cubicBezTo>
                    <a:pt x="677" y="740"/>
                    <a:pt x="1306" y="1044"/>
                    <a:pt x="1983" y="1240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192"/>
                    <a:pt x="2219" y="1113"/>
                  </a:cubicBezTo>
                  <a:cubicBezTo>
                    <a:pt x="2248" y="1005"/>
                    <a:pt x="2189" y="897"/>
                    <a:pt x="2091" y="868"/>
                  </a:cubicBezTo>
                  <a:cubicBezTo>
                    <a:pt x="1453" y="682"/>
                    <a:pt x="864" y="397"/>
                    <a:pt x="324" y="34"/>
                  </a:cubicBezTo>
                  <a:cubicBezTo>
                    <a:pt x="290" y="11"/>
                    <a:pt x="252" y="0"/>
                    <a:pt x="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22"/>
            <p:cNvSpPr/>
            <p:nvPr/>
          </p:nvSpPr>
          <p:spPr>
            <a:xfrm>
              <a:off x="4753750" y="1731800"/>
              <a:ext cx="44925" cy="35700"/>
            </a:xfrm>
            <a:custGeom>
              <a:avLst/>
              <a:gdLst/>
              <a:ahLst/>
              <a:cxnLst/>
              <a:rect l="l" t="t" r="r" b="b"/>
              <a:pathLst>
                <a:path w="1797" h="1428" extrusionOk="0">
                  <a:moveTo>
                    <a:pt x="1576" y="0"/>
                  </a:moveTo>
                  <a:cubicBezTo>
                    <a:pt x="1537" y="0"/>
                    <a:pt x="1498" y="11"/>
                    <a:pt x="1463" y="34"/>
                  </a:cubicBezTo>
                  <a:lnTo>
                    <a:pt x="99" y="1075"/>
                  </a:lnTo>
                  <a:cubicBezTo>
                    <a:pt x="20" y="1144"/>
                    <a:pt x="1" y="1262"/>
                    <a:pt x="70" y="1349"/>
                  </a:cubicBezTo>
                  <a:cubicBezTo>
                    <a:pt x="99" y="1399"/>
                    <a:pt x="158" y="1428"/>
                    <a:pt x="216" y="1428"/>
                  </a:cubicBezTo>
                  <a:cubicBezTo>
                    <a:pt x="266" y="1428"/>
                    <a:pt x="305" y="1408"/>
                    <a:pt x="334" y="1379"/>
                  </a:cubicBezTo>
                  <a:lnTo>
                    <a:pt x="1699" y="349"/>
                  </a:lnTo>
                  <a:cubicBezTo>
                    <a:pt x="1786" y="280"/>
                    <a:pt x="1797" y="162"/>
                    <a:pt x="1738" y="74"/>
                  </a:cubicBezTo>
                  <a:cubicBezTo>
                    <a:pt x="1696" y="26"/>
                    <a:pt x="1636" y="0"/>
                    <a:pt x="15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22"/>
            <p:cNvSpPr/>
            <p:nvPr/>
          </p:nvSpPr>
          <p:spPr>
            <a:xfrm>
              <a:off x="4884750" y="1321175"/>
              <a:ext cx="34625" cy="42300"/>
            </a:xfrm>
            <a:custGeom>
              <a:avLst/>
              <a:gdLst/>
              <a:ahLst/>
              <a:cxnLst/>
              <a:rect l="l" t="t" r="r" b="b"/>
              <a:pathLst>
                <a:path w="1385" h="1692" extrusionOk="0">
                  <a:moveTo>
                    <a:pt x="221" y="1"/>
                  </a:moveTo>
                  <a:cubicBezTo>
                    <a:pt x="181" y="1"/>
                    <a:pt x="141" y="14"/>
                    <a:pt x="109" y="43"/>
                  </a:cubicBezTo>
                  <a:cubicBezTo>
                    <a:pt x="20" y="101"/>
                    <a:pt x="1" y="229"/>
                    <a:pt x="70" y="30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3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2"/>
                    <a:pt x="1296" y="1642"/>
                  </a:cubicBezTo>
                  <a:cubicBezTo>
                    <a:pt x="1375" y="1573"/>
                    <a:pt x="1385" y="1445"/>
                    <a:pt x="1316" y="1367"/>
                  </a:cubicBezTo>
                  <a:cubicBezTo>
                    <a:pt x="1110" y="1122"/>
                    <a:pt x="914" y="83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22"/>
            <p:cNvSpPr/>
            <p:nvPr/>
          </p:nvSpPr>
          <p:spPr>
            <a:xfrm>
              <a:off x="4940700" y="1316075"/>
              <a:ext cx="50325" cy="14525"/>
            </a:xfrm>
            <a:custGeom>
              <a:avLst/>
              <a:gdLst/>
              <a:ahLst/>
              <a:cxnLst/>
              <a:rect l="l" t="t" r="r" b="b"/>
              <a:pathLst>
                <a:path w="2013" h="581" extrusionOk="0">
                  <a:moveTo>
                    <a:pt x="1816" y="1"/>
                  </a:moveTo>
                  <a:cubicBezTo>
                    <a:pt x="1266" y="11"/>
                    <a:pt x="707" y="79"/>
                    <a:pt x="167" y="197"/>
                  </a:cubicBezTo>
                  <a:cubicBezTo>
                    <a:pt x="69" y="217"/>
                    <a:pt x="0" y="325"/>
                    <a:pt x="20" y="433"/>
                  </a:cubicBezTo>
                  <a:cubicBezTo>
                    <a:pt x="39" y="521"/>
                    <a:pt x="128" y="580"/>
                    <a:pt x="216" y="580"/>
                  </a:cubicBezTo>
                  <a:lnTo>
                    <a:pt x="255" y="580"/>
                  </a:lnTo>
                  <a:cubicBezTo>
                    <a:pt x="766" y="462"/>
                    <a:pt x="1295" y="404"/>
                    <a:pt x="1825" y="393"/>
                  </a:cubicBezTo>
                  <a:cubicBezTo>
                    <a:pt x="1934" y="393"/>
                    <a:pt x="2012" y="305"/>
                    <a:pt x="2012" y="197"/>
                  </a:cubicBezTo>
                  <a:cubicBezTo>
                    <a:pt x="2012" y="90"/>
                    <a:pt x="1934" y="1"/>
                    <a:pt x="1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22"/>
            <p:cNvSpPr/>
            <p:nvPr/>
          </p:nvSpPr>
          <p:spPr>
            <a:xfrm>
              <a:off x="5098200" y="131705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1"/>
                    <a:pt x="187" y="1"/>
                  </a:cubicBezTo>
                  <a:cubicBezTo>
                    <a:pt x="79" y="1"/>
                    <a:pt x="0" y="99"/>
                    <a:pt x="10" y="208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8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22"/>
            <p:cNvSpPr/>
            <p:nvPr/>
          </p:nvSpPr>
          <p:spPr>
            <a:xfrm>
              <a:off x="5071450" y="1406300"/>
              <a:ext cx="39525" cy="33450"/>
            </a:xfrm>
            <a:custGeom>
              <a:avLst/>
              <a:gdLst/>
              <a:ahLst/>
              <a:cxnLst/>
              <a:rect l="l" t="t" r="r" b="b"/>
              <a:pathLst>
                <a:path w="1581" h="1338" extrusionOk="0">
                  <a:moveTo>
                    <a:pt x="1357" y="1"/>
                  </a:moveTo>
                  <a:cubicBezTo>
                    <a:pt x="1316" y="1"/>
                    <a:pt x="1274" y="14"/>
                    <a:pt x="1237" y="42"/>
                  </a:cubicBezTo>
                  <a:lnTo>
                    <a:pt x="99" y="984"/>
                  </a:lnTo>
                  <a:cubicBezTo>
                    <a:pt x="10" y="1053"/>
                    <a:pt x="1" y="1181"/>
                    <a:pt x="69" y="1259"/>
                  </a:cubicBezTo>
                  <a:cubicBezTo>
                    <a:pt x="108" y="1309"/>
                    <a:pt x="167" y="1338"/>
                    <a:pt x="217" y="1338"/>
                  </a:cubicBezTo>
                  <a:cubicBezTo>
                    <a:pt x="265" y="1338"/>
                    <a:pt x="305" y="1318"/>
                    <a:pt x="344" y="1289"/>
                  </a:cubicBezTo>
                  <a:lnTo>
                    <a:pt x="1492" y="347"/>
                  </a:lnTo>
                  <a:cubicBezTo>
                    <a:pt x="1571" y="278"/>
                    <a:pt x="1580" y="160"/>
                    <a:pt x="1512" y="72"/>
                  </a:cubicBezTo>
                  <a:cubicBezTo>
                    <a:pt x="1472" y="26"/>
                    <a:pt x="1415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22"/>
            <p:cNvSpPr/>
            <p:nvPr/>
          </p:nvSpPr>
          <p:spPr>
            <a:xfrm>
              <a:off x="5080025" y="1457350"/>
              <a:ext cx="28750" cy="45700"/>
            </a:xfrm>
            <a:custGeom>
              <a:avLst/>
              <a:gdLst/>
              <a:ahLst/>
              <a:cxnLst/>
              <a:rect l="l" t="t" r="r" b="b"/>
              <a:pathLst>
                <a:path w="1150" h="1828" extrusionOk="0">
                  <a:moveTo>
                    <a:pt x="221" y="1"/>
                  </a:moveTo>
                  <a:cubicBezTo>
                    <a:pt x="192" y="1"/>
                    <a:pt x="164" y="8"/>
                    <a:pt x="138" y="22"/>
                  </a:cubicBezTo>
                  <a:cubicBezTo>
                    <a:pt x="40" y="71"/>
                    <a:pt x="1" y="189"/>
                    <a:pt x="50" y="287"/>
                  </a:cubicBezTo>
                  <a:lnTo>
                    <a:pt x="757" y="1720"/>
                  </a:lnTo>
                  <a:cubicBezTo>
                    <a:pt x="796" y="1788"/>
                    <a:pt x="864" y="1827"/>
                    <a:pt x="934" y="1827"/>
                  </a:cubicBezTo>
                  <a:cubicBezTo>
                    <a:pt x="963" y="1827"/>
                    <a:pt x="992" y="1818"/>
                    <a:pt x="1022" y="1808"/>
                  </a:cubicBezTo>
                  <a:cubicBezTo>
                    <a:pt x="1110" y="1759"/>
                    <a:pt x="1149" y="1641"/>
                    <a:pt x="1110" y="1543"/>
                  </a:cubicBezTo>
                  <a:lnTo>
                    <a:pt x="393" y="111"/>
                  </a:lnTo>
                  <a:cubicBezTo>
                    <a:pt x="359" y="41"/>
                    <a:pt x="290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22"/>
            <p:cNvSpPr/>
            <p:nvPr/>
          </p:nvSpPr>
          <p:spPr>
            <a:xfrm>
              <a:off x="5073925" y="1530975"/>
              <a:ext cx="35350" cy="31450"/>
            </a:xfrm>
            <a:custGeom>
              <a:avLst/>
              <a:gdLst/>
              <a:ahLst/>
              <a:cxnLst/>
              <a:rect l="l" t="t" r="r" b="b"/>
              <a:pathLst>
                <a:path w="1414" h="1258" extrusionOk="0">
                  <a:moveTo>
                    <a:pt x="1201" y="1"/>
                  </a:moveTo>
                  <a:cubicBezTo>
                    <a:pt x="1154" y="1"/>
                    <a:pt x="1106" y="18"/>
                    <a:pt x="1069" y="51"/>
                  </a:cubicBezTo>
                  <a:lnTo>
                    <a:pt x="88" y="914"/>
                  </a:lnTo>
                  <a:cubicBezTo>
                    <a:pt x="9" y="982"/>
                    <a:pt x="0" y="1110"/>
                    <a:pt x="79" y="1189"/>
                  </a:cubicBezTo>
                  <a:cubicBezTo>
                    <a:pt x="118" y="1238"/>
                    <a:pt x="166" y="1257"/>
                    <a:pt x="216" y="1257"/>
                  </a:cubicBezTo>
                  <a:cubicBezTo>
                    <a:pt x="265" y="1257"/>
                    <a:pt x="314" y="1238"/>
                    <a:pt x="353" y="1209"/>
                  </a:cubicBezTo>
                  <a:lnTo>
                    <a:pt x="1324" y="345"/>
                  </a:lnTo>
                  <a:cubicBezTo>
                    <a:pt x="1413" y="266"/>
                    <a:pt x="1413" y="149"/>
                    <a:pt x="1344" y="70"/>
                  </a:cubicBezTo>
                  <a:cubicBezTo>
                    <a:pt x="1308" y="23"/>
                    <a:pt x="1255" y="1"/>
                    <a:pt x="1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22"/>
            <p:cNvSpPr/>
            <p:nvPr/>
          </p:nvSpPr>
          <p:spPr>
            <a:xfrm>
              <a:off x="5084450" y="1592125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0" y="38"/>
                    <a:pt x="1" y="146"/>
                    <a:pt x="30" y="254"/>
                  </a:cubicBezTo>
                  <a:lnTo>
                    <a:pt x="589" y="1991"/>
                  </a:lnTo>
                  <a:cubicBezTo>
                    <a:pt x="619" y="2069"/>
                    <a:pt x="687" y="2128"/>
                    <a:pt x="776" y="2128"/>
                  </a:cubicBezTo>
                  <a:cubicBezTo>
                    <a:pt x="796" y="2128"/>
                    <a:pt x="815" y="2119"/>
                    <a:pt x="835" y="2119"/>
                  </a:cubicBezTo>
                  <a:cubicBezTo>
                    <a:pt x="933" y="2079"/>
                    <a:pt x="992" y="1971"/>
                    <a:pt x="962" y="1873"/>
                  </a:cubicBezTo>
                  <a:lnTo>
                    <a:pt x="403" y="136"/>
                  </a:lnTo>
                  <a:cubicBezTo>
                    <a:pt x="372" y="49"/>
                    <a:pt x="295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22"/>
            <p:cNvSpPr/>
            <p:nvPr/>
          </p:nvSpPr>
          <p:spPr>
            <a:xfrm>
              <a:off x="5065325" y="167075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3" y="0"/>
                  </a:moveTo>
                  <a:cubicBezTo>
                    <a:pt x="1769" y="0"/>
                    <a:pt x="1743" y="5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60"/>
                    <a:pt x="39" y="858"/>
                  </a:cubicBezTo>
                  <a:cubicBezTo>
                    <a:pt x="69" y="936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30"/>
                    <a:pt x="1973" y="121"/>
                  </a:cubicBezTo>
                  <a:cubicBezTo>
                    <a:pt x="1943" y="46"/>
                    <a:pt x="1873" y="0"/>
                    <a:pt x="17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22"/>
            <p:cNvSpPr/>
            <p:nvPr/>
          </p:nvSpPr>
          <p:spPr>
            <a:xfrm>
              <a:off x="5081500" y="172177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5"/>
                    <a:pt x="158" y="14"/>
                  </a:cubicBezTo>
                  <a:cubicBezTo>
                    <a:pt x="50" y="43"/>
                    <a:pt x="1" y="161"/>
                    <a:pt x="40" y="259"/>
                  </a:cubicBezTo>
                  <a:lnTo>
                    <a:pt x="609" y="1790"/>
                  </a:lnTo>
                  <a:cubicBezTo>
                    <a:pt x="639" y="1868"/>
                    <a:pt x="718" y="1918"/>
                    <a:pt x="796" y="1918"/>
                  </a:cubicBezTo>
                  <a:cubicBezTo>
                    <a:pt x="816" y="1918"/>
                    <a:pt x="835" y="1918"/>
                    <a:pt x="864" y="1907"/>
                  </a:cubicBezTo>
                  <a:cubicBezTo>
                    <a:pt x="963" y="1868"/>
                    <a:pt x="1012" y="1761"/>
                    <a:pt x="973" y="165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22"/>
            <p:cNvSpPr/>
            <p:nvPr/>
          </p:nvSpPr>
          <p:spPr>
            <a:xfrm>
              <a:off x="5070725" y="1784025"/>
              <a:ext cx="40750" cy="33300"/>
            </a:xfrm>
            <a:custGeom>
              <a:avLst/>
              <a:gdLst/>
              <a:ahLst/>
              <a:cxnLst/>
              <a:rect l="l" t="t" r="r" b="b"/>
              <a:pathLst>
                <a:path w="1630" h="1332" extrusionOk="0">
                  <a:moveTo>
                    <a:pt x="217" y="1"/>
                  </a:moveTo>
                  <a:cubicBezTo>
                    <a:pt x="162" y="1"/>
                    <a:pt x="108" y="25"/>
                    <a:pt x="69" y="75"/>
                  </a:cubicBezTo>
                  <a:cubicBezTo>
                    <a:pt x="0" y="163"/>
                    <a:pt x="20" y="281"/>
                    <a:pt x="98" y="350"/>
                  </a:cubicBezTo>
                  <a:lnTo>
                    <a:pt x="1286" y="1282"/>
                  </a:lnTo>
                  <a:cubicBezTo>
                    <a:pt x="1325" y="1312"/>
                    <a:pt x="1364" y="1331"/>
                    <a:pt x="1404" y="1331"/>
                  </a:cubicBezTo>
                  <a:cubicBezTo>
                    <a:pt x="1463" y="1331"/>
                    <a:pt x="1521" y="1302"/>
                    <a:pt x="1561" y="1253"/>
                  </a:cubicBezTo>
                  <a:cubicBezTo>
                    <a:pt x="1629" y="1164"/>
                    <a:pt x="1609" y="1046"/>
                    <a:pt x="1531" y="978"/>
                  </a:cubicBezTo>
                  <a:lnTo>
                    <a:pt x="344" y="45"/>
                  </a:lnTo>
                  <a:cubicBezTo>
                    <a:pt x="305" y="16"/>
                    <a:pt x="261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22"/>
            <p:cNvSpPr/>
            <p:nvPr/>
          </p:nvSpPr>
          <p:spPr>
            <a:xfrm>
              <a:off x="5018225" y="1779975"/>
              <a:ext cx="35825" cy="35625"/>
            </a:xfrm>
            <a:custGeom>
              <a:avLst/>
              <a:gdLst/>
              <a:ahLst/>
              <a:cxnLst/>
              <a:rect l="l" t="t" r="r" b="b"/>
              <a:pathLst>
                <a:path w="1433" h="1425" extrusionOk="0">
                  <a:moveTo>
                    <a:pt x="1226" y="0"/>
                  </a:moveTo>
                  <a:cubicBezTo>
                    <a:pt x="1174" y="0"/>
                    <a:pt x="1120" y="20"/>
                    <a:pt x="1079" y="61"/>
                  </a:cubicBezTo>
                  <a:lnTo>
                    <a:pt x="69" y="1091"/>
                  </a:lnTo>
                  <a:cubicBezTo>
                    <a:pt x="0" y="1169"/>
                    <a:pt x="0" y="1287"/>
                    <a:pt x="69" y="1365"/>
                  </a:cubicBezTo>
                  <a:cubicBezTo>
                    <a:pt x="108" y="1405"/>
                    <a:pt x="157" y="1424"/>
                    <a:pt x="207" y="1424"/>
                  </a:cubicBezTo>
                  <a:cubicBezTo>
                    <a:pt x="255" y="1424"/>
                    <a:pt x="314" y="1405"/>
                    <a:pt x="353" y="1365"/>
                  </a:cubicBezTo>
                  <a:lnTo>
                    <a:pt x="1364" y="325"/>
                  </a:lnTo>
                  <a:cubicBezTo>
                    <a:pt x="1433" y="257"/>
                    <a:pt x="1433" y="129"/>
                    <a:pt x="1354" y="50"/>
                  </a:cubicBezTo>
                  <a:cubicBezTo>
                    <a:pt x="1321" y="18"/>
                    <a:pt x="1274" y="0"/>
                    <a:pt x="1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22"/>
            <p:cNvSpPr/>
            <p:nvPr/>
          </p:nvSpPr>
          <p:spPr>
            <a:xfrm>
              <a:off x="4943400" y="1783400"/>
              <a:ext cx="39500" cy="31700"/>
            </a:xfrm>
            <a:custGeom>
              <a:avLst/>
              <a:gdLst/>
              <a:ahLst/>
              <a:cxnLst/>
              <a:rect l="l" t="t" r="r" b="b"/>
              <a:pathLst>
                <a:path w="1580" h="1268" extrusionOk="0">
                  <a:moveTo>
                    <a:pt x="218" y="1"/>
                  </a:moveTo>
                  <a:cubicBezTo>
                    <a:pt x="166" y="1"/>
                    <a:pt x="114" y="20"/>
                    <a:pt x="79" y="61"/>
                  </a:cubicBezTo>
                  <a:cubicBezTo>
                    <a:pt x="0" y="129"/>
                    <a:pt x="0" y="257"/>
                    <a:pt x="79" y="336"/>
                  </a:cubicBezTo>
                  <a:cubicBezTo>
                    <a:pt x="432" y="679"/>
                    <a:pt x="825" y="984"/>
                    <a:pt x="1257" y="1248"/>
                  </a:cubicBezTo>
                  <a:cubicBezTo>
                    <a:pt x="1286" y="1268"/>
                    <a:pt x="1325" y="1268"/>
                    <a:pt x="1355" y="1268"/>
                  </a:cubicBezTo>
                  <a:cubicBezTo>
                    <a:pt x="1423" y="1268"/>
                    <a:pt x="1482" y="1239"/>
                    <a:pt x="1521" y="1180"/>
                  </a:cubicBezTo>
                  <a:cubicBezTo>
                    <a:pt x="1580" y="1091"/>
                    <a:pt x="1551" y="964"/>
                    <a:pt x="1453" y="914"/>
                  </a:cubicBezTo>
                  <a:cubicBezTo>
                    <a:pt x="1050" y="669"/>
                    <a:pt x="687" y="385"/>
                    <a:pt x="354" y="51"/>
                  </a:cubicBezTo>
                  <a:cubicBezTo>
                    <a:pt x="316" y="18"/>
                    <a:pt x="266" y="1"/>
                    <a:pt x="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22"/>
            <p:cNvSpPr/>
            <p:nvPr/>
          </p:nvSpPr>
          <p:spPr>
            <a:xfrm>
              <a:off x="4890150" y="1785200"/>
              <a:ext cx="38075" cy="30650"/>
            </a:xfrm>
            <a:custGeom>
              <a:avLst/>
              <a:gdLst/>
              <a:ahLst/>
              <a:cxnLst/>
              <a:rect l="l" t="t" r="r" b="b"/>
              <a:pathLst>
                <a:path w="1523" h="1226" extrusionOk="0">
                  <a:moveTo>
                    <a:pt x="1298" y="1"/>
                  </a:moveTo>
                  <a:cubicBezTo>
                    <a:pt x="1257" y="1"/>
                    <a:pt x="1215" y="13"/>
                    <a:pt x="1178" y="38"/>
                  </a:cubicBezTo>
                  <a:lnTo>
                    <a:pt x="99" y="882"/>
                  </a:lnTo>
                  <a:cubicBezTo>
                    <a:pt x="11" y="941"/>
                    <a:pt x="1" y="1069"/>
                    <a:pt x="59" y="1147"/>
                  </a:cubicBezTo>
                  <a:cubicBezTo>
                    <a:pt x="99" y="1196"/>
                    <a:pt x="158" y="1226"/>
                    <a:pt x="216" y="1226"/>
                  </a:cubicBezTo>
                  <a:cubicBezTo>
                    <a:pt x="256" y="1226"/>
                    <a:pt x="305" y="1215"/>
                    <a:pt x="334" y="1186"/>
                  </a:cubicBezTo>
                  <a:lnTo>
                    <a:pt x="1414" y="352"/>
                  </a:lnTo>
                  <a:cubicBezTo>
                    <a:pt x="1502" y="283"/>
                    <a:pt x="1522" y="156"/>
                    <a:pt x="1453" y="77"/>
                  </a:cubicBezTo>
                  <a:cubicBezTo>
                    <a:pt x="1413" y="26"/>
                    <a:pt x="1356" y="1"/>
                    <a:pt x="1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22"/>
            <p:cNvSpPr/>
            <p:nvPr/>
          </p:nvSpPr>
          <p:spPr>
            <a:xfrm>
              <a:off x="4875925" y="1733575"/>
              <a:ext cx="28725" cy="42775"/>
            </a:xfrm>
            <a:custGeom>
              <a:avLst/>
              <a:gdLst/>
              <a:ahLst/>
              <a:cxnLst/>
              <a:rect l="l" t="t" r="r" b="b"/>
              <a:pathLst>
                <a:path w="1149" h="1711" extrusionOk="0">
                  <a:moveTo>
                    <a:pt x="221" y="1"/>
                  </a:moveTo>
                  <a:cubicBezTo>
                    <a:pt x="200" y="1"/>
                    <a:pt x="178" y="5"/>
                    <a:pt x="157" y="13"/>
                  </a:cubicBezTo>
                  <a:cubicBezTo>
                    <a:pt x="50" y="52"/>
                    <a:pt x="0" y="160"/>
                    <a:pt x="40" y="258"/>
                  </a:cubicBezTo>
                  <a:cubicBezTo>
                    <a:pt x="216" y="749"/>
                    <a:pt x="462" y="1210"/>
                    <a:pt x="776" y="1632"/>
                  </a:cubicBezTo>
                  <a:cubicBezTo>
                    <a:pt x="815" y="1681"/>
                    <a:pt x="874" y="1710"/>
                    <a:pt x="933" y="1710"/>
                  </a:cubicBezTo>
                  <a:cubicBezTo>
                    <a:pt x="972" y="1710"/>
                    <a:pt x="1012" y="1701"/>
                    <a:pt x="1041" y="1671"/>
                  </a:cubicBezTo>
                  <a:cubicBezTo>
                    <a:pt x="1129" y="1612"/>
                    <a:pt x="1149" y="1485"/>
                    <a:pt x="1090" y="1396"/>
                  </a:cubicBezTo>
                  <a:cubicBezTo>
                    <a:pt x="796" y="1014"/>
                    <a:pt x="570" y="582"/>
                    <a:pt x="403" y="131"/>
                  </a:cubicBezTo>
                  <a:cubicBezTo>
                    <a:pt x="372" y="54"/>
                    <a:pt x="29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22"/>
            <p:cNvSpPr/>
            <p:nvPr/>
          </p:nvSpPr>
          <p:spPr>
            <a:xfrm>
              <a:off x="4880350" y="165840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59"/>
                  </a:lnTo>
                  <a:cubicBezTo>
                    <a:pt x="10" y="1038"/>
                    <a:pt x="0" y="1155"/>
                    <a:pt x="69" y="1234"/>
                  </a:cubicBezTo>
                  <a:cubicBezTo>
                    <a:pt x="108" y="1283"/>
                    <a:pt x="157" y="1302"/>
                    <a:pt x="216" y="1302"/>
                  </a:cubicBezTo>
                  <a:cubicBezTo>
                    <a:pt x="265" y="1302"/>
                    <a:pt x="305" y="1283"/>
                    <a:pt x="344" y="1254"/>
                  </a:cubicBezTo>
                  <a:lnTo>
                    <a:pt x="1374" y="341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3"/>
                    <a:pt x="1295" y="0"/>
                    <a:pt x="12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22"/>
            <p:cNvSpPr/>
            <p:nvPr/>
          </p:nvSpPr>
          <p:spPr>
            <a:xfrm>
              <a:off x="4880100" y="1605425"/>
              <a:ext cx="32150" cy="33800"/>
            </a:xfrm>
            <a:custGeom>
              <a:avLst/>
              <a:gdLst/>
              <a:ahLst/>
              <a:cxnLst/>
              <a:rect l="l" t="t" r="r" b="b"/>
              <a:pathLst>
                <a:path w="1286" h="1352" extrusionOk="0">
                  <a:moveTo>
                    <a:pt x="1074" y="1"/>
                  </a:moveTo>
                  <a:cubicBezTo>
                    <a:pt x="1030" y="1"/>
                    <a:pt x="986" y="16"/>
                    <a:pt x="952" y="46"/>
                  </a:cubicBezTo>
                  <a:cubicBezTo>
                    <a:pt x="589" y="331"/>
                    <a:pt x="295" y="674"/>
                    <a:pt x="60" y="1057"/>
                  </a:cubicBezTo>
                  <a:cubicBezTo>
                    <a:pt x="1" y="1145"/>
                    <a:pt x="30" y="1273"/>
                    <a:pt x="118" y="1321"/>
                  </a:cubicBezTo>
                  <a:cubicBezTo>
                    <a:pt x="158" y="1341"/>
                    <a:pt x="187" y="1351"/>
                    <a:pt x="226" y="1351"/>
                  </a:cubicBezTo>
                  <a:cubicBezTo>
                    <a:pt x="285" y="1351"/>
                    <a:pt x="354" y="1321"/>
                    <a:pt x="393" y="1262"/>
                  </a:cubicBezTo>
                  <a:cubicBezTo>
                    <a:pt x="599" y="909"/>
                    <a:pt x="874" y="605"/>
                    <a:pt x="1198" y="350"/>
                  </a:cubicBezTo>
                  <a:cubicBezTo>
                    <a:pt x="1276" y="281"/>
                    <a:pt x="1286" y="154"/>
                    <a:pt x="1227" y="75"/>
                  </a:cubicBezTo>
                  <a:cubicBezTo>
                    <a:pt x="1188" y="25"/>
                    <a:pt x="1131" y="1"/>
                    <a:pt x="10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22"/>
            <p:cNvSpPr/>
            <p:nvPr/>
          </p:nvSpPr>
          <p:spPr>
            <a:xfrm>
              <a:off x="4886975" y="1524350"/>
              <a:ext cx="11800" cy="54750"/>
            </a:xfrm>
            <a:custGeom>
              <a:avLst/>
              <a:gdLst/>
              <a:ahLst/>
              <a:cxnLst/>
              <a:rect l="l" t="t" r="r" b="b"/>
              <a:pathLst>
                <a:path w="472" h="2190" extrusionOk="0">
                  <a:moveTo>
                    <a:pt x="245" y="1"/>
                  </a:moveTo>
                  <a:cubicBezTo>
                    <a:pt x="238" y="1"/>
                    <a:pt x="232" y="1"/>
                    <a:pt x="226" y="2"/>
                  </a:cubicBezTo>
                  <a:cubicBezTo>
                    <a:pt x="118" y="2"/>
                    <a:pt x="40" y="100"/>
                    <a:pt x="49" y="207"/>
                  </a:cubicBezTo>
                  <a:cubicBezTo>
                    <a:pt x="88" y="796"/>
                    <a:pt x="69" y="1395"/>
                    <a:pt x="10" y="1974"/>
                  </a:cubicBezTo>
                  <a:cubicBezTo>
                    <a:pt x="0" y="2082"/>
                    <a:pt x="79" y="2180"/>
                    <a:pt x="186" y="2189"/>
                  </a:cubicBezTo>
                  <a:lnTo>
                    <a:pt x="206" y="2189"/>
                  </a:lnTo>
                  <a:cubicBezTo>
                    <a:pt x="304" y="2189"/>
                    <a:pt x="383" y="2121"/>
                    <a:pt x="402" y="2023"/>
                  </a:cubicBezTo>
                  <a:cubicBezTo>
                    <a:pt x="461" y="1415"/>
                    <a:pt x="471" y="787"/>
                    <a:pt x="432" y="178"/>
                  </a:cubicBezTo>
                  <a:cubicBezTo>
                    <a:pt x="423" y="76"/>
                    <a:pt x="344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22"/>
            <p:cNvSpPr/>
            <p:nvPr/>
          </p:nvSpPr>
          <p:spPr>
            <a:xfrm>
              <a:off x="4875925" y="1441000"/>
              <a:ext cx="40500" cy="39250"/>
            </a:xfrm>
            <a:custGeom>
              <a:avLst/>
              <a:gdLst/>
              <a:ahLst/>
              <a:cxnLst/>
              <a:rect l="l" t="t" r="r" b="b"/>
              <a:pathLst>
                <a:path w="1620" h="1570" extrusionOk="0">
                  <a:moveTo>
                    <a:pt x="1399" y="0"/>
                  </a:moveTo>
                  <a:cubicBezTo>
                    <a:pt x="1333" y="0"/>
                    <a:pt x="1267" y="37"/>
                    <a:pt x="1227" y="97"/>
                  </a:cubicBezTo>
                  <a:cubicBezTo>
                    <a:pt x="972" y="558"/>
                    <a:pt x="589" y="941"/>
                    <a:pt x="118" y="1216"/>
                  </a:cubicBezTo>
                  <a:cubicBezTo>
                    <a:pt x="30" y="1265"/>
                    <a:pt x="0" y="1382"/>
                    <a:pt x="50" y="1480"/>
                  </a:cubicBezTo>
                  <a:cubicBezTo>
                    <a:pt x="89" y="1539"/>
                    <a:pt x="157" y="1569"/>
                    <a:pt x="216" y="1569"/>
                  </a:cubicBezTo>
                  <a:cubicBezTo>
                    <a:pt x="256" y="1569"/>
                    <a:pt x="285" y="1569"/>
                    <a:pt x="314" y="1550"/>
                  </a:cubicBezTo>
                  <a:cubicBezTo>
                    <a:pt x="844" y="1245"/>
                    <a:pt x="1276" y="804"/>
                    <a:pt x="1571" y="293"/>
                  </a:cubicBezTo>
                  <a:cubicBezTo>
                    <a:pt x="1620" y="195"/>
                    <a:pt x="1590" y="78"/>
                    <a:pt x="1492" y="28"/>
                  </a:cubicBezTo>
                  <a:cubicBezTo>
                    <a:pt x="1463" y="9"/>
                    <a:pt x="1431" y="0"/>
                    <a:pt x="1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22"/>
            <p:cNvSpPr/>
            <p:nvPr/>
          </p:nvSpPr>
          <p:spPr>
            <a:xfrm>
              <a:off x="4878375" y="138517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46"/>
                    <a:pt x="40" y="1035"/>
                  </a:cubicBezTo>
                  <a:lnTo>
                    <a:pt x="20" y="1142"/>
                  </a:lnTo>
                  <a:cubicBezTo>
                    <a:pt x="1" y="1231"/>
                    <a:pt x="40" y="1310"/>
                    <a:pt x="118" y="1358"/>
                  </a:cubicBezTo>
                  <a:cubicBezTo>
                    <a:pt x="148" y="1369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0"/>
                  </a:cubicBezTo>
                  <a:cubicBezTo>
                    <a:pt x="678" y="956"/>
                    <a:pt x="1051" y="632"/>
                    <a:pt x="1443" y="348"/>
                  </a:cubicBezTo>
                  <a:cubicBezTo>
                    <a:pt x="1531" y="289"/>
                    <a:pt x="1561" y="171"/>
                    <a:pt x="1492" y="83"/>
                  </a:cubicBezTo>
                  <a:cubicBezTo>
                    <a:pt x="1456" y="29"/>
                    <a:pt x="1397" y="0"/>
                    <a:pt x="1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22"/>
            <p:cNvSpPr/>
            <p:nvPr/>
          </p:nvSpPr>
          <p:spPr>
            <a:xfrm>
              <a:off x="5020675" y="1313875"/>
              <a:ext cx="42700" cy="33625"/>
            </a:xfrm>
            <a:custGeom>
              <a:avLst/>
              <a:gdLst/>
              <a:ahLst/>
              <a:cxnLst/>
              <a:rect l="l" t="t" r="r" b="b"/>
              <a:pathLst>
                <a:path w="1708" h="1345" extrusionOk="0">
                  <a:moveTo>
                    <a:pt x="213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71" y="717"/>
                    <a:pt x="913" y="1051"/>
                    <a:pt x="1394" y="1316"/>
                  </a:cubicBezTo>
                  <a:cubicBezTo>
                    <a:pt x="1423" y="1335"/>
                    <a:pt x="1453" y="1345"/>
                    <a:pt x="1482" y="1345"/>
                  </a:cubicBezTo>
                  <a:cubicBezTo>
                    <a:pt x="1551" y="1345"/>
                    <a:pt x="1620" y="1306"/>
                    <a:pt x="1659" y="1247"/>
                  </a:cubicBezTo>
                  <a:cubicBezTo>
                    <a:pt x="1708" y="1149"/>
                    <a:pt x="1679" y="1031"/>
                    <a:pt x="1580" y="982"/>
                  </a:cubicBezTo>
                  <a:cubicBezTo>
                    <a:pt x="1129" y="727"/>
                    <a:pt x="717" y="413"/>
                    <a:pt x="353" y="60"/>
                  </a:cubicBezTo>
                  <a:cubicBezTo>
                    <a:pt x="314" y="21"/>
                    <a:pt x="263" y="1"/>
                    <a:pt x="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22"/>
            <p:cNvSpPr/>
            <p:nvPr/>
          </p:nvSpPr>
          <p:spPr>
            <a:xfrm>
              <a:off x="4961550" y="1350500"/>
              <a:ext cx="20375" cy="43875"/>
            </a:xfrm>
            <a:custGeom>
              <a:avLst/>
              <a:gdLst/>
              <a:ahLst/>
              <a:cxnLst/>
              <a:rect l="l" t="t" r="r" b="b"/>
              <a:pathLst>
                <a:path w="815" h="1755" extrusionOk="0">
                  <a:moveTo>
                    <a:pt x="214" y="0"/>
                  </a:moveTo>
                  <a:cubicBezTo>
                    <a:pt x="195" y="0"/>
                    <a:pt x="176" y="3"/>
                    <a:pt x="158" y="8"/>
                  </a:cubicBezTo>
                  <a:cubicBezTo>
                    <a:pt x="59" y="37"/>
                    <a:pt x="1" y="145"/>
                    <a:pt x="30" y="243"/>
                  </a:cubicBezTo>
                  <a:lnTo>
                    <a:pt x="413" y="1617"/>
                  </a:lnTo>
                  <a:cubicBezTo>
                    <a:pt x="442" y="1705"/>
                    <a:pt x="520" y="1755"/>
                    <a:pt x="599" y="1755"/>
                  </a:cubicBezTo>
                  <a:cubicBezTo>
                    <a:pt x="618" y="1755"/>
                    <a:pt x="638" y="1755"/>
                    <a:pt x="658" y="1744"/>
                  </a:cubicBezTo>
                  <a:cubicBezTo>
                    <a:pt x="756" y="1715"/>
                    <a:pt x="815" y="1617"/>
                    <a:pt x="786" y="1509"/>
                  </a:cubicBezTo>
                  <a:lnTo>
                    <a:pt x="403" y="145"/>
                  </a:lnTo>
                  <a:cubicBezTo>
                    <a:pt x="379" y="56"/>
                    <a:pt x="301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22"/>
            <p:cNvSpPr/>
            <p:nvPr/>
          </p:nvSpPr>
          <p:spPr>
            <a:xfrm>
              <a:off x="4935300" y="1405650"/>
              <a:ext cx="33625" cy="40725"/>
            </a:xfrm>
            <a:custGeom>
              <a:avLst/>
              <a:gdLst/>
              <a:ahLst/>
              <a:cxnLst/>
              <a:rect l="l" t="t" r="r" b="b"/>
              <a:pathLst>
                <a:path w="1345" h="1629" extrusionOk="0">
                  <a:moveTo>
                    <a:pt x="220" y="0"/>
                  </a:moveTo>
                  <a:cubicBezTo>
                    <a:pt x="193" y="0"/>
                    <a:pt x="164" y="6"/>
                    <a:pt x="138" y="20"/>
                  </a:cubicBezTo>
                  <a:cubicBezTo>
                    <a:pt x="39" y="59"/>
                    <a:pt x="0" y="177"/>
                    <a:pt x="50" y="275"/>
                  </a:cubicBezTo>
                  <a:cubicBezTo>
                    <a:pt x="266" y="755"/>
                    <a:pt x="599" y="1207"/>
                    <a:pt x="1001" y="1580"/>
                  </a:cubicBezTo>
                  <a:cubicBezTo>
                    <a:pt x="1031" y="1609"/>
                    <a:pt x="1080" y="1629"/>
                    <a:pt x="1129" y="1629"/>
                  </a:cubicBezTo>
                  <a:cubicBezTo>
                    <a:pt x="1178" y="1629"/>
                    <a:pt x="1237" y="1609"/>
                    <a:pt x="1266" y="1560"/>
                  </a:cubicBezTo>
                  <a:cubicBezTo>
                    <a:pt x="1345" y="1481"/>
                    <a:pt x="1335" y="1364"/>
                    <a:pt x="1256" y="1285"/>
                  </a:cubicBezTo>
                  <a:cubicBezTo>
                    <a:pt x="894" y="962"/>
                    <a:pt x="599" y="550"/>
                    <a:pt x="403" y="108"/>
                  </a:cubicBezTo>
                  <a:cubicBezTo>
                    <a:pt x="367" y="44"/>
                    <a:pt x="295" y="0"/>
                    <a:pt x="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22"/>
            <p:cNvSpPr/>
            <p:nvPr/>
          </p:nvSpPr>
          <p:spPr>
            <a:xfrm>
              <a:off x="5006700" y="1364425"/>
              <a:ext cx="47850" cy="26525"/>
            </a:xfrm>
            <a:custGeom>
              <a:avLst/>
              <a:gdLst/>
              <a:ahLst/>
              <a:cxnLst/>
              <a:rect l="l" t="t" r="r" b="b"/>
              <a:pathLst>
                <a:path w="1914" h="1061" extrusionOk="0">
                  <a:moveTo>
                    <a:pt x="1691" y="1"/>
                  </a:moveTo>
                  <a:cubicBezTo>
                    <a:pt x="1664" y="1"/>
                    <a:pt x="1636" y="7"/>
                    <a:pt x="1610" y="20"/>
                  </a:cubicBezTo>
                  <a:lnTo>
                    <a:pt x="138" y="687"/>
                  </a:lnTo>
                  <a:cubicBezTo>
                    <a:pt x="49" y="736"/>
                    <a:pt x="0" y="844"/>
                    <a:pt x="49" y="942"/>
                  </a:cubicBezTo>
                  <a:cubicBezTo>
                    <a:pt x="79" y="1021"/>
                    <a:pt x="147" y="1060"/>
                    <a:pt x="226" y="1060"/>
                  </a:cubicBezTo>
                  <a:cubicBezTo>
                    <a:pt x="245" y="1060"/>
                    <a:pt x="275" y="1050"/>
                    <a:pt x="304" y="1041"/>
                  </a:cubicBezTo>
                  <a:lnTo>
                    <a:pt x="1767" y="373"/>
                  </a:lnTo>
                  <a:cubicBezTo>
                    <a:pt x="1865" y="324"/>
                    <a:pt x="1913" y="216"/>
                    <a:pt x="1865" y="118"/>
                  </a:cubicBezTo>
                  <a:cubicBezTo>
                    <a:pt x="1836" y="46"/>
                    <a:pt x="1765" y="1"/>
                    <a:pt x="1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22"/>
            <p:cNvSpPr/>
            <p:nvPr/>
          </p:nvSpPr>
          <p:spPr>
            <a:xfrm>
              <a:off x="5001775" y="1417275"/>
              <a:ext cx="39775" cy="35725"/>
            </a:xfrm>
            <a:custGeom>
              <a:avLst/>
              <a:gdLst/>
              <a:ahLst/>
              <a:cxnLst/>
              <a:rect l="l" t="t" r="r" b="b"/>
              <a:pathLst>
                <a:path w="1591" h="1429" extrusionOk="0">
                  <a:moveTo>
                    <a:pt x="217" y="1"/>
                  </a:moveTo>
                  <a:cubicBezTo>
                    <a:pt x="171" y="1"/>
                    <a:pt x="126" y="18"/>
                    <a:pt x="89" y="55"/>
                  </a:cubicBezTo>
                  <a:cubicBezTo>
                    <a:pt x="1" y="124"/>
                    <a:pt x="1" y="242"/>
                    <a:pt x="69" y="329"/>
                  </a:cubicBezTo>
                  <a:cubicBezTo>
                    <a:pt x="423" y="722"/>
                    <a:pt x="815" y="1075"/>
                    <a:pt x="1257" y="1389"/>
                  </a:cubicBezTo>
                  <a:cubicBezTo>
                    <a:pt x="1286" y="1419"/>
                    <a:pt x="1325" y="1429"/>
                    <a:pt x="1365" y="1429"/>
                  </a:cubicBezTo>
                  <a:cubicBezTo>
                    <a:pt x="1423" y="1429"/>
                    <a:pt x="1482" y="1399"/>
                    <a:pt x="1522" y="1341"/>
                  </a:cubicBezTo>
                  <a:cubicBezTo>
                    <a:pt x="1591" y="1262"/>
                    <a:pt x="1571" y="1134"/>
                    <a:pt x="1482" y="1075"/>
                  </a:cubicBezTo>
                  <a:cubicBezTo>
                    <a:pt x="1070" y="781"/>
                    <a:pt x="688" y="438"/>
                    <a:pt x="364" y="65"/>
                  </a:cubicBezTo>
                  <a:cubicBezTo>
                    <a:pt x="322" y="23"/>
                    <a:pt x="269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22"/>
            <p:cNvSpPr/>
            <p:nvPr/>
          </p:nvSpPr>
          <p:spPr>
            <a:xfrm>
              <a:off x="4973825" y="1467325"/>
              <a:ext cx="38775" cy="34025"/>
            </a:xfrm>
            <a:custGeom>
              <a:avLst/>
              <a:gdLst/>
              <a:ahLst/>
              <a:cxnLst/>
              <a:rect l="l" t="t" r="r" b="b"/>
              <a:pathLst>
                <a:path w="1551" h="1361" extrusionOk="0">
                  <a:moveTo>
                    <a:pt x="1332" y="1"/>
                  </a:moveTo>
                  <a:cubicBezTo>
                    <a:pt x="1286" y="1"/>
                    <a:pt x="1239" y="18"/>
                    <a:pt x="1197" y="55"/>
                  </a:cubicBezTo>
                  <a:lnTo>
                    <a:pt x="88" y="1026"/>
                  </a:lnTo>
                  <a:cubicBezTo>
                    <a:pt x="10" y="1095"/>
                    <a:pt x="0" y="1213"/>
                    <a:pt x="69" y="1301"/>
                  </a:cubicBezTo>
                  <a:cubicBezTo>
                    <a:pt x="108" y="1340"/>
                    <a:pt x="157" y="1360"/>
                    <a:pt x="216" y="1360"/>
                  </a:cubicBezTo>
                  <a:cubicBezTo>
                    <a:pt x="265" y="1360"/>
                    <a:pt x="304" y="1350"/>
                    <a:pt x="343" y="1321"/>
                  </a:cubicBezTo>
                  <a:lnTo>
                    <a:pt x="1453" y="340"/>
                  </a:lnTo>
                  <a:cubicBezTo>
                    <a:pt x="1541" y="270"/>
                    <a:pt x="1551" y="153"/>
                    <a:pt x="1472" y="65"/>
                  </a:cubicBezTo>
                  <a:cubicBezTo>
                    <a:pt x="1435" y="23"/>
                    <a:pt x="1385" y="1"/>
                    <a:pt x="13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22"/>
            <p:cNvSpPr/>
            <p:nvPr/>
          </p:nvSpPr>
          <p:spPr>
            <a:xfrm>
              <a:off x="4917875" y="147840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8" y="0"/>
                  </a:moveTo>
                  <a:cubicBezTo>
                    <a:pt x="185" y="0"/>
                    <a:pt x="151" y="8"/>
                    <a:pt x="119" y="24"/>
                  </a:cubicBezTo>
                  <a:cubicBezTo>
                    <a:pt x="30" y="83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18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27"/>
                  </a:cubicBezTo>
                  <a:cubicBezTo>
                    <a:pt x="1316" y="1879"/>
                    <a:pt x="1355" y="1761"/>
                    <a:pt x="1296" y="1663"/>
                  </a:cubicBezTo>
                  <a:lnTo>
                    <a:pt x="383" y="93"/>
                  </a:lnTo>
                  <a:cubicBezTo>
                    <a:pt x="350" y="33"/>
                    <a:pt x="286" y="0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22"/>
            <p:cNvSpPr/>
            <p:nvPr/>
          </p:nvSpPr>
          <p:spPr>
            <a:xfrm>
              <a:off x="5030475" y="1489525"/>
              <a:ext cx="31925" cy="43700"/>
            </a:xfrm>
            <a:custGeom>
              <a:avLst/>
              <a:gdLst/>
              <a:ahLst/>
              <a:cxnLst/>
              <a:rect l="l" t="t" r="r" b="b"/>
              <a:pathLst>
                <a:path w="1277" h="1748" extrusionOk="0">
                  <a:moveTo>
                    <a:pt x="227" y="0"/>
                  </a:moveTo>
                  <a:cubicBezTo>
                    <a:pt x="193" y="0"/>
                    <a:pt x="159" y="10"/>
                    <a:pt x="129" y="30"/>
                  </a:cubicBezTo>
                  <a:cubicBezTo>
                    <a:pt x="31" y="89"/>
                    <a:pt x="1" y="207"/>
                    <a:pt x="60" y="295"/>
                  </a:cubicBezTo>
                  <a:lnTo>
                    <a:pt x="884" y="1659"/>
                  </a:lnTo>
                  <a:cubicBezTo>
                    <a:pt x="923" y="1718"/>
                    <a:pt x="982" y="1748"/>
                    <a:pt x="1051" y="1748"/>
                  </a:cubicBezTo>
                  <a:cubicBezTo>
                    <a:pt x="1090" y="1748"/>
                    <a:pt x="1119" y="1738"/>
                    <a:pt x="1149" y="1718"/>
                  </a:cubicBezTo>
                  <a:cubicBezTo>
                    <a:pt x="1247" y="1659"/>
                    <a:pt x="1276" y="1541"/>
                    <a:pt x="1218" y="1453"/>
                  </a:cubicBezTo>
                  <a:lnTo>
                    <a:pt x="393" y="99"/>
                  </a:lnTo>
                  <a:cubicBezTo>
                    <a:pt x="355" y="35"/>
                    <a:pt x="291" y="0"/>
                    <a:pt x="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22"/>
            <p:cNvSpPr/>
            <p:nvPr/>
          </p:nvSpPr>
          <p:spPr>
            <a:xfrm>
              <a:off x="4977975" y="1529425"/>
              <a:ext cx="40025" cy="52125"/>
            </a:xfrm>
            <a:custGeom>
              <a:avLst/>
              <a:gdLst/>
              <a:ahLst/>
              <a:cxnLst/>
              <a:rect l="l" t="t" r="r" b="b"/>
              <a:pathLst>
                <a:path w="1601" h="2085" extrusionOk="0">
                  <a:moveTo>
                    <a:pt x="1380" y="0"/>
                  </a:moveTo>
                  <a:cubicBezTo>
                    <a:pt x="1314" y="0"/>
                    <a:pt x="1248" y="33"/>
                    <a:pt x="1208" y="93"/>
                  </a:cubicBezTo>
                  <a:cubicBezTo>
                    <a:pt x="874" y="682"/>
                    <a:pt x="491" y="1241"/>
                    <a:pt x="70" y="1771"/>
                  </a:cubicBezTo>
                  <a:cubicBezTo>
                    <a:pt x="1" y="1859"/>
                    <a:pt x="20" y="1977"/>
                    <a:pt x="99" y="2045"/>
                  </a:cubicBezTo>
                  <a:cubicBezTo>
                    <a:pt x="138" y="2075"/>
                    <a:pt x="177" y="2085"/>
                    <a:pt x="227" y="2085"/>
                  </a:cubicBezTo>
                  <a:cubicBezTo>
                    <a:pt x="275" y="2085"/>
                    <a:pt x="334" y="2065"/>
                    <a:pt x="374" y="2016"/>
                  </a:cubicBezTo>
                  <a:cubicBezTo>
                    <a:pt x="805" y="1467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4" y="8"/>
                    <a:pt x="1412" y="0"/>
                    <a:pt x="13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22"/>
            <p:cNvSpPr/>
            <p:nvPr/>
          </p:nvSpPr>
          <p:spPr>
            <a:xfrm>
              <a:off x="4925250" y="155932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1"/>
                  </a:moveTo>
                  <a:cubicBezTo>
                    <a:pt x="190" y="1"/>
                    <a:pt x="163" y="5"/>
                    <a:pt x="138" y="16"/>
                  </a:cubicBezTo>
                  <a:cubicBezTo>
                    <a:pt x="40" y="64"/>
                    <a:pt x="0" y="173"/>
                    <a:pt x="40" y="271"/>
                  </a:cubicBezTo>
                  <a:lnTo>
                    <a:pt x="834" y="2047"/>
                  </a:lnTo>
                  <a:cubicBezTo>
                    <a:pt x="864" y="2116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5"/>
                  </a:cubicBezTo>
                  <a:cubicBezTo>
                    <a:pt x="1187" y="2105"/>
                    <a:pt x="1237" y="1988"/>
                    <a:pt x="1187" y="1890"/>
                  </a:cubicBezTo>
                  <a:lnTo>
                    <a:pt x="393" y="114"/>
                  </a:lnTo>
                  <a:cubicBezTo>
                    <a:pt x="364" y="41"/>
                    <a:pt x="291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22"/>
            <p:cNvSpPr/>
            <p:nvPr/>
          </p:nvSpPr>
          <p:spPr>
            <a:xfrm>
              <a:off x="5011350" y="1577675"/>
              <a:ext cx="46400" cy="18850"/>
            </a:xfrm>
            <a:custGeom>
              <a:avLst/>
              <a:gdLst/>
              <a:ahLst/>
              <a:cxnLst/>
              <a:rect l="l" t="t" r="r" b="b"/>
              <a:pathLst>
                <a:path w="1856" h="754" extrusionOk="0">
                  <a:moveTo>
                    <a:pt x="1646" y="0"/>
                  </a:moveTo>
                  <a:cubicBezTo>
                    <a:pt x="1628" y="0"/>
                    <a:pt x="1609" y="3"/>
                    <a:pt x="1590" y="8"/>
                  </a:cubicBezTo>
                  <a:lnTo>
                    <a:pt x="167" y="370"/>
                  </a:lnTo>
                  <a:cubicBezTo>
                    <a:pt x="59" y="400"/>
                    <a:pt x="0" y="508"/>
                    <a:pt x="20" y="606"/>
                  </a:cubicBezTo>
                  <a:cubicBezTo>
                    <a:pt x="50" y="695"/>
                    <a:pt x="128" y="754"/>
                    <a:pt x="216" y="754"/>
                  </a:cubicBezTo>
                  <a:cubicBezTo>
                    <a:pt x="226" y="754"/>
                    <a:pt x="246" y="754"/>
                    <a:pt x="266" y="743"/>
                  </a:cubicBezTo>
                  <a:lnTo>
                    <a:pt x="1688" y="381"/>
                  </a:lnTo>
                  <a:cubicBezTo>
                    <a:pt x="1796" y="351"/>
                    <a:pt x="1855" y="243"/>
                    <a:pt x="1836" y="145"/>
                  </a:cubicBezTo>
                  <a:cubicBezTo>
                    <a:pt x="1811" y="56"/>
                    <a:pt x="1734" y="0"/>
                    <a:pt x="1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22"/>
            <p:cNvSpPr/>
            <p:nvPr/>
          </p:nvSpPr>
          <p:spPr>
            <a:xfrm>
              <a:off x="4947550" y="163107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33"/>
                    <a:pt x="580" y="776"/>
                    <a:pt x="119" y="1080"/>
                  </a:cubicBezTo>
                  <a:cubicBezTo>
                    <a:pt x="20" y="1139"/>
                    <a:pt x="1" y="1257"/>
                    <a:pt x="60" y="1346"/>
                  </a:cubicBezTo>
                  <a:cubicBezTo>
                    <a:pt x="90" y="1405"/>
                    <a:pt x="158" y="1434"/>
                    <a:pt x="217" y="1434"/>
                  </a:cubicBezTo>
                  <a:cubicBezTo>
                    <a:pt x="256" y="1434"/>
                    <a:pt x="295" y="1424"/>
                    <a:pt x="325" y="1405"/>
                  </a:cubicBezTo>
                  <a:cubicBezTo>
                    <a:pt x="816" y="1091"/>
                    <a:pt x="1267" y="737"/>
                    <a:pt x="1669" y="335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22"/>
            <p:cNvSpPr/>
            <p:nvPr/>
          </p:nvSpPr>
          <p:spPr>
            <a:xfrm>
              <a:off x="4920575" y="1702900"/>
              <a:ext cx="57425" cy="13575"/>
            </a:xfrm>
            <a:custGeom>
              <a:avLst/>
              <a:gdLst/>
              <a:ahLst/>
              <a:cxnLst/>
              <a:rect l="l" t="t" r="r" b="b"/>
              <a:pathLst>
                <a:path w="2297" h="543" extrusionOk="0">
                  <a:moveTo>
                    <a:pt x="213" y="0"/>
                  </a:moveTo>
                  <a:cubicBezTo>
                    <a:pt x="118" y="0"/>
                    <a:pt x="38" y="74"/>
                    <a:pt x="20" y="170"/>
                  </a:cubicBezTo>
                  <a:cubicBezTo>
                    <a:pt x="0" y="278"/>
                    <a:pt x="79" y="376"/>
                    <a:pt x="187" y="386"/>
                  </a:cubicBezTo>
                  <a:cubicBezTo>
                    <a:pt x="815" y="494"/>
                    <a:pt x="1463" y="543"/>
                    <a:pt x="2100" y="543"/>
                  </a:cubicBezTo>
                  <a:cubicBezTo>
                    <a:pt x="2209" y="543"/>
                    <a:pt x="2297" y="464"/>
                    <a:pt x="2297" y="357"/>
                  </a:cubicBezTo>
                  <a:cubicBezTo>
                    <a:pt x="2297" y="248"/>
                    <a:pt x="2209" y="161"/>
                    <a:pt x="2100" y="161"/>
                  </a:cubicBezTo>
                  <a:cubicBezTo>
                    <a:pt x="1483" y="150"/>
                    <a:pt x="855" y="102"/>
                    <a:pt x="246" y="3"/>
                  </a:cubicBezTo>
                  <a:cubicBezTo>
                    <a:pt x="235" y="1"/>
                    <a:pt x="224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22"/>
            <p:cNvSpPr/>
            <p:nvPr/>
          </p:nvSpPr>
          <p:spPr>
            <a:xfrm>
              <a:off x="5000800" y="166997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5" y="1"/>
                  </a:moveTo>
                  <a:cubicBezTo>
                    <a:pt x="189" y="1"/>
                    <a:pt x="152" y="12"/>
                    <a:pt x="118" y="35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2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792"/>
                    <a:pt x="1355" y="1674"/>
                    <a:pt x="1296" y="1585"/>
                  </a:cubicBezTo>
                  <a:lnTo>
                    <a:pt x="472" y="241"/>
                  </a:lnTo>
                  <a:cubicBezTo>
                    <a:pt x="472" y="211"/>
                    <a:pt x="462" y="192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4" y="1"/>
                    <a:pt x="2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22"/>
            <p:cNvSpPr/>
            <p:nvPr/>
          </p:nvSpPr>
          <p:spPr>
            <a:xfrm>
              <a:off x="4923025" y="1738450"/>
              <a:ext cx="56450" cy="31275"/>
            </a:xfrm>
            <a:custGeom>
              <a:avLst/>
              <a:gdLst/>
              <a:ahLst/>
              <a:cxnLst/>
              <a:rect l="l" t="t" r="r" b="b"/>
              <a:pathLst>
                <a:path w="2258" h="1251" extrusionOk="0">
                  <a:moveTo>
                    <a:pt x="221" y="0"/>
                  </a:moveTo>
                  <a:cubicBezTo>
                    <a:pt x="158" y="0"/>
                    <a:pt x="96" y="28"/>
                    <a:pt x="59" y="83"/>
                  </a:cubicBezTo>
                  <a:cubicBezTo>
                    <a:pt x="1" y="171"/>
                    <a:pt x="20" y="289"/>
                    <a:pt x="109" y="348"/>
                  </a:cubicBezTo>
                  <a:cubicBezTo>
                    <a:pt x="687" y="740"/>
                    <a:pt x="1316" y="1044"/>
                    <a:pt x="1983" y="1240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192"/>
                    <a:pt x="2229" y="1113"/>
                  </a:cubicBezTo>
                  <a:cubicBezTo>
                    <a:pt x="2258" y="1005"/>
                    <a:pt x="2199" y="897"/>
                    <a:pt x="2091" y="868"/>
                  </a:cubicBezTo>
                  <a:cubicBezTo>
                    <a:pt x="1463" y="682"/>
                    <a:pt x="874" y="397"/>
                    <a:pt x="334" y="34"/>
                  </a:cubicBezTo>
                  <a:cubicBezTo>
                    <a:pt x="300" y="11"/>
                    <a:pt x="261" y="0"/>
                    <a:pt x="2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22"/>
            <p:cNvSpPr/>
            <p:nvPr/>
          </p:nvSpPr>
          <p:spPr>
            <a:xfrm>
              <a:off x="5004250" y="1731800"/>
              <a:ext cx="45150" cy="35700"/>
            </a:xfrm>
            <a:custGeom>
              <a:avLst/>
              <a:gdLst/>
              <a:ahLst/>
              <a:cxnLst/>
              <a:rect l="l" t="t" r="r" b="b"/>
              <a:pathLst>
                <a:path w="1806" h="1428" extrusionOk="0">
                  <a:moveTo>
                    <a:pt x="1580" y="0"/>
                  </a:moveTo>
                  <a:cubicBezTo>
                    <a:pt x="1542" y="0"/>
                    <a:pt x="1503" y="11"/>
                    <a:pt x="1472" y="34"/>
                  </a:cubicBezTo>
                  <a:lnTo>
                    <a:pt x="108" y="1075"/>
                  </a:lnTo>
                  <a:cubicBezTo>
                    <a:pt x="20" y="1144"/>
                    <a:pt x="0" y="1262"/>
                    <a:pt x="68" y="1349"/>
                  </a:cubicBezTo>
                  <a:cubicBezTo>
                    <a:pt x="108" y="1399"/>
                    <a:pt x="167" y="1428"/>
                    <a:pt x="225" y="1428"/>
                  </a:cubicBezTo>
                  <a:cubicBezTo>
                    <a:pt x="265" y="1428"/>
                    <a:pt x="304" y="1408"/>
                    <a:pt x="343" y="1379"/>
                  </a:cubicBezTo>
                  <a:lnTo>
                    <a:pt x="1708" y="349"/>
                  </a:lnTo>
                  <a:cubicBezTo>
                    <a:pt x="1786" y="280"/>
                    <a:pt x="1806" y="162"/>
                    <a:pt x="1737" y="74"/>
                  </a:cubicBezTo>
                  <a:cubicBezTo>
                    <a:pt x="1701" y="26"/>
                    <a:pt x="1640" y="0"/>
                    <a:pt x="1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22"/>
            <p:cNvSpPr/>
            <p:nvPr/>
          </p:nvSpPr>
          <p:spPr>
            <a:xfrm>
              <a:off x="4634025" y="1833425"/>
              <a:ext cx="34875" cy="42275"/>
            </a:xfrm>
            <a:custGeom>
              <a:avLst/>
              <a:gdLst/>
              <a:ahLst/>
              <a:cxnLst/>
              <a:rect l="l" t="t" r="r" b="b"/>
              <a:pathLst>
                <a:path w="1395" h="1691" extrusionOk="0">
                  <a:moveTo>
                    <a:pt x="226" y="1"/>
                  </a:moveTo>
                  <a:cubicBezTo>
                    <a:pt x="186" y="1"/>
                    <a:pt x="145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88" y="464"/>
                    <a:pt x="295" y="631"/>
                    <a:pt x="413" y="788"/>
                  </a:cubicBezTo>
                  <a:cubicBezTo>
                    <a:pt x="609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78" y="1691"/>
                  </a:cubicBezTo>
                  <a:cubicBezTo>
                    <a:pt x="1218" y="1691"/>
                    <a:pt x="1267" y="1671"/>
                    <a:pt x="1296" y="1641"/>
                  </a:cubicBezTo>
                  <a:cubicBezTo>
                    <a:pt x="1385" y="1573"/>
                    <a:pt x="1394" y="1455"/>
                    <a:pt x="1326" y="1367"/>
                  </a:cubicBezTo>
                  <a:cubicBezTo>
                    <a:pt x="1119" y="1122"/>
                    <a:pt x="923" y="837"/>
                    <a:pt x="727" y="572"/>
                  </a:cubicBezTo>
                  <a:cubicBezTo>
                    <a:pt x="609" y="405"/>
                    <a:pt x="502" y="239"/>
                    <a:pt x="384" y="82"/>
                  </a:cubicBezTo>
                  <a:cubicBezTo>
                    <a:pt x="343" y="29"/>
                    <a:pt x="285" y="1"/>
                    <a:pt x="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22"/>
            <p:cNvSpPr/>
            <p:nvPr/>
          </p:nvSpPr>
          <p:spPr>
            <a:xfrm>
              <a:off x="4689975" y="1828575"/>
              <a:ext cx="50550" cy="14250"/>
            </a:xfrm>
            <a:custGeom>
              <a:avLst/>
              <a:gdLst/>
              <a:ahLst/>
              <a:cxnLst/>
              <a:rect l="l" t="t" r="r" b="b"/>
              <a:pathLst>
                <a:path w="2022" h="570" extrusionOk="0">
                  <a:moveTo>
                    <a:pt x="1825" y="1"/>
                  </a:moveTo>
                  <a:cubicBezTo>
                    <a:pt x="1266" y="10"/>
                    <a:pt x="717" y="69"/>
                    <a:pt x="177" y="187"/>
                  </a:cubicBezTo>
                  <a:cubicBezTo>
                    <a:pt x="69" y="217"/>
                    <a:pt x="0" y="315"/>
                    <a:pt x="30" y="422"/>
                  </a:cubicBezTo>
                  <a:cubicBezTo>
                    <a:pt x="50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76" y="462"/>
                    <a:pt x="1306" y="393"/>
                    <a:pt x="1825" y="383"/>
                  </a:cubicBezTo>
                  <a:cubicBezTo>
                    <a:pt x="1934" y="383"/>
                    <a:pt x="2022" y="295"/>
                    <a:pt x="2022" y="187"/>
                  </a:cubicBezTo>
                  <a:cubicBezTo>
                    <a:pt x="2022" y="79"/>
                    <a:pt x="1934" y="1"/>
                    <a:pt x="18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22"/>
            <p:cNvSpPr/>
            <p:nvPr/>
          </p:nvSpPr>
          <p:spPr>
            <a:xfrm>
              <a:off x="4847475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12" y="0"/>
                  </a:moveTo>
                  <a:cubicBezTo>
                    <a:pt x="207" y="0"/>
                    <a:pt x="202" y="0"/>
                    <a:pt x="196" y="1"/>
                  </a:cubicBezTo>
                  <a:cubicBezTo>
                    <a:pt x="89" y="11"/>
                    <a:pt x="0" y="99"/>
                    <a:pt x="10" y="207"/>
                  </a:cubicBezTo>
                  <a:lnTo>
                    <a:pt x="11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24" y="1924"/>
                  </a:lnTo>
                  <a:cubicBezTo>
                    <a:pt x="432" y="1915"/>
                    <a:pt x="510" y="1826"/>
                    <a:pt x="501" y="1719"/>
                  </a:cubicBezTo>
                  <a:lnTo>
                    <a:pt x="403" y="177"/>
                  </a:lnTo>
                  <a:cubicBezTo>
                    <a:pt x="393" y="76"/>
                    <a:pt x="305" y="0"/>
                    <a:pt x="2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22"/>
            <p:cNvSpPr/>
            <p:nvPr/>
          </p:nvSpPr>
          <p:spPr>
            <a:xfrm>
              <a:off x="4820975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3" y="0"/>
                  </a:moveTo>
                  <a:cubicBezTo>
                    <a:pt x="1317" y="0"/>
                    <a:pt x="1272" y="15"/>
                    <a:pt x="1237" y="46"/>
                  </a:cubicBezTo>
                  <a:lnTo>
                    <a:pt x="89" y="988"/>
                  </a:lnTo>
                  <a:cubicBezTo>
                    <a:pt x="11" y="1057"/>
                    <a:pt x="0" y="1174"/>
                    <a:pt x="69" y="1263"/>
                  </a:cubicBezTo>
                  <a:cubicBezTo>
                    <a:pt x="98" y="1302"/>
                    <a:pt x="157" y="1331"/>
                    <a:pt x="216" y="1331"/>
                  </a:cubicBezTo>
                  <a:cubicBezTo>
                    <a:pt x="255" y="1331"/>
                    <a:pt x="305" y="1312"/>
                    <a:pt x="334" y="1283"/>
                  </a:cubicBezTo>
                  <a:lnTo>
                    <a:pt x="1482" y="341"/>
                  </a:lnTo>
                  <a:cubicBezTo>
                    <a:pt x="1570" y="272"/>
                    <a:pt x="1581" y="154"/>
                    <a:pt x="1512" y="66"/>
                  </a:cubicBezTo>
                  <a:cubicBezTo>
                    <a:pt x="1474" y="23"/>
                    <a:pt x="1418" y="0"/>
                    <a:pt x="13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22"/>
            <p:cNvSpPr/>
            <p:nvPr/>
          </p:nvSpPr>
          <p:spPr>
            <a:xfrm>
              <a:off x="4829300" y="1969850"/>
              <a:ext cx="28975" cy="45450"/>
            </a:xfrm>
            <a:custGeom>
              <a:avLst/>
              <a:gdLst/>
              <a:ahLst/>
              <a:cxnLst/>
              <a:rect l="l" t="t" r="r" b="b"/>
              <a:pathLst>
                <a:path w="1159" h="1818" extrusionOk="0">
                  <a:moveTo>
                    <a:pt x="229" y="0"/>
                  </a:moveTo>
                  <a:cubicBezTo>
                    <a:pt x="199" y="0"/>
                    <a:pt x="168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66" y="1710"/>
                  </a:lnTo>
                  <a:cubicBezTo>
                    <a:pt x="796" y="1778"/>
                    <a:pt x="865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20" y="1749"/>
                    <a:pt x="1159" y="1631"/>
                    <a:pt x="1110" y="1533"/>
                  </a:cubicBezTo>
                  <a:lnTo>
                    <a:pt x="404" y="100"/>
                  </a:lnTo>
                  <a:cubicBezTo>
                    <a:pt x="369" y="38"/>
                    <a:pt x="301" y="0"/>
                    <a:pt x="2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22"/>
            <p:cNvSpPr/>
            <p:nvPr/>
          </p:nvSpPr>
          <p:spPr>
            <a:xfrm>
              <a:off x="48234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3" y="0"/>
                  </a:moveTo>
                  <a:cubicBezTo>
                    <a:pt x="1149" y="0"/>
                    <a:pt x="1106" y="15"/>
                    <a:pt x="1070" y="46"/>
                  </a:cubicBezTo>
                  <a:lnTo>
                    <a:pt x="89" y="910"/>
                  </a:lnTo>
                  <a:cubicBezTo>
                    <a:pt x="11" y="988"/>
                    <a:pt x="0" y="1106"/>
                    <a:pt x="70" y="1185"/>
                  </a:cubicBezTo>
                  <a:cubicBezTo>
                    <a:pt x="109" y="1233"/>
                    <a:pt x="157" y="1253"/>
                    <a:pt x="216" y="1253"/>
                  </a:cubicBezTo>
                  <a:cubicBezTo>
                    <a:pt x="266" y="1253"/>
                    <a:pt x="305" y="1233"/>
                    <a:pt x="344" y="1204"/>
                  </a:cubicBezTo>
                  <a:lnTo>
                    <a:pt x="1326" y="341"/>
                  </a:lnTo>
                  <a:cubicBezTo>
                    <a:pt x="1404" y="272"/>
                    <a:pt x="1414" y="144"/>
                    <a:pt x="1345" y="66"/>
                  </a:cubicBezTo>
                  <a:cubicBezTo>
                    <a:pt x="1302" y="23"/>
                    <a:pt x="1247" y="0"/>
                    <a:pt x="1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22"/>
            <p:cNvSpPr/>
            <p:nvPr/>
          </p:nvSpPr>
          <p:spPr>
            <a:xfrm>
              <a:off x="4833725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9" y="1"/>
                  </a:moveTo>
                  <a:cubicBezTo>
                    <a:pt x="199" y="1"/>
                    <a:pt x="178" y="4"/>
                    <a:pt x="158" y="9"/>
                  </a:cubicBezTo>
                  <a:cubicBezTo>
                    <a:pt x="59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98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4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9" y="49"/>
                    <a:pt x="304" y="1"/>
                    <a:pt x="2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22"/>
            <p:cNvSpPr/>
            <p:nvPr/>
          </p:nvSpPr>
          <p:spPr>
            <a:xfrm>
              <a:off x="4814600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7" y="0"/>
                  </a:moveTo>
                  <a:cubicBezTo>
                    <a:pt x="1774" y="0"/>
                    <a:pt x="1750" y="4"/>
                    <a:pt x="1727" y="14"/>
                  </a:cubicBezTo>
                  <a:lnTo>
                    <a:pt x="157" y="612"/>
                  </a:lnTo>
                  <a:cubicBezTo>
                    <a:pt x="59" y="651"/>
                    <a:pt x="0" y="759"/>
                    <a:pt x="39" y="867"/>
                  </a:cubicBezTo>
                  <a:cubicBezTo>
                    <a:pt x="69" y="945"/>
                    <a:pt x="148" y="985"/>
                    <a:pt x="226" y="985"/>
                  </a:cubicBezTo>
                  <a:cubicBezTo>
                    <a:pt x="246" y="985"/>
                    <a:pt x="266" y="985"/>
                    <a:pt x="29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50" y="48"/>
                    <a:pt x="1875" y="0"/>
                    <a:pt x="1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22"/>
            <p:cNvSpPr/>
            <p:nvPr/>
          </p:nvSpPr>
          <p:spPr>
            <a:xfrm>
              <a:off x="4831050" y="2234025"/>
              <a:ext cx="25275" cy="47950"/>
            </a:xfrm>
            <a:custGeom>
              <a:avLst/>
              <a:gdLst/>
              <a:ahLst/>
              <a:cxnLst/>
              <a:rect l="l" t="t" r="r" b="b"/>
              <a:pathLst>
                <a:path w="1011" h="1918" extrusionOk="0">
                  <a:moveTo>
                    <a:pt x="218" y="0"/>
                  </a:moveTo>
                  <a:cubicBezTo>
                    <a:pt x="194" y="0"/>
                    <a:pt x="170" y="4"/>
                    <a:pt x="147" y="14"/>
                  </a:cubicBezTo>
                  <a:cubicBezTo>
                    <a:pt x="49" y="53"/>
                    <a:pt x="0" y="161"/>
                    <a:pt x="29" y="259"/>
                  </a:cubicBezTo>
                  <a:lnTo>
                    <a:pt x="608" y="1800"/>
                  </a:lnTo>
                  <a:cubicBezTo>
                    <a:pt x="637" y="1868"/>
                    <a:pt x="707" y="1917"/>
                    <a:pt x="785" y="1917"/>
                  </a:cubicBezTo>
                  <a:cubicBezTo>
                    <a:pt x="814" y="1917"/>
                    <a:pt x="834" y="1917"/>
                    <a:pt x="853" y="1907"/>
                  </a:cubicBezTo>
                  <a:cubicBezTo>
                    <a:pt x="952" y="1868"/>
                    <a:pt x="1010" y="1760"/>
                    <a:pt x="971" y="1662"/>
                  </a:cubicBezTo>
                  <a:lnTo>
                    <a:pt x="402" y="121"/>
                  </a:lnTo>
                  <a:cubicBezTo>
                    <a:pt x="372" y="46"/>
                    <a:pt x="296" y="0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22"/>
            <p:cNvSpPr/>
            <p:nvPr/>
          </p:nvSpPr>
          <p:spPr>
            <a:xfrm>
              <a:off x="4820250" y="2296350"/>
              <a:ext cx="40500" cy="33225"/>
            </a:xfrm>
            <a:custGeom>
              <a:avLst/>
              <a:gdLst/>
              <a:ahLst/>
              <a:cxnLst/>
              <a:rect l="l" t="t" r="r" b="b"/>
              <a:pathLst>
                <a:path w="1620" h="1329" extrusionOk="0">
                  <a:moveTo>
                    <a:pt x="218" y="1"/>
                  </a:moveTo>
                  <a:cubicBezTo>
                    <a:pt x="159" y="1"/>
                    <a:pt x="99" y="26"/>
                    <a:pt x="59" y="72"/>
                  </a:cubicBezTo>
                  <a:cubicBezTo>
                    <a:pt x="0" y="160"/>
                    <a:pt x="10" y="278"/>
                    <a:pt x="98" y="347"/>
                  </a:cubicBezTo>
                  <a:lnTo>
                    <a:pt x="1276" y="1279"/>
                  </a:lnTo>
                  <a:cubicBezTo>
                    <a:pt x="1315" y="1309"/>
                    <a:pt x="1354" y="1328"/>
                    <a:pt x="1403" y="1328"/>
                  </a:cubicBezTo>
                  <a:cubicBezTo>
                    <a:pt x="1462" y="1328"/>
                    <a:pt x="1511" y="1298"/>
                    <a:pt x="1551" y="1250"/>
                  </a:cubicBezTo>
                  <a:cubicBezTo>
                    <a:pt x="1619" y="1171"/>
                    <a:pt x="1610" y="1043"/>
                    <a:pt x="1521" y="975"/>
                  </a:cubicBezTo>
                  <a:lnTo>
                    <a:pt x="334" y="42"/>
                  </a:lnTo>
                  <a:cubicBezTo>
                    <a:pt x="301" y="14"/>
                    <a:pt x="260" y="1"/>
                    <a:pt x="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22"/>
            <p:cNvSpPr/>
            <p:nvPr/>
          </p:nvSpPr>
          <p:spPr>
            <a:xfrm>
              <a:off x="4767500" y="2292250"/>
              <a:ext cx="36075" cy="35600"/>
            </a:xfrm>
            <a:custGeom>
              <a:avLst/>
              <a:gdLst/>
              <a:ahLst/>
              <a:cxnLst/>
              <a:rect l="l" t="t" r="r" b="b"/>
              <a:pathLst>
                <a:path w="1443" h="1424" extrusionOk="0">
                  <a:moveTo>
                    <a:pt x="1227" y="1"/>
                  </a:moveTo>
                  <a:cubicBezTo>
                    <a:pt x="1178" y="1"/>
                    <a:pt x="1129" y="20"/>
                    <a:pt x="1090" y="59"/>
                  </a:cubicBezTo>
                  <a:lnTo>
                    <a:pt x="79" y="1089"/>
                  </a:lnTo>
                  <a:cubicBezTo>
                    <a:pt x="0" y="1168"/>
                    <a:pt x="0" y="1296"/>
                    <a:pt x="79" y="1364"/>
                  </a:cubicBezTo>
                  <a:cubicBezTo>
                    <a:pt x="118" y="1403"/>
                    <a:pt x="167" y="1423"/>
                    <a:pt x="216" y="1423"/>
                  </a:cubicBezTo>
                  <a:cubicBezTo>
                    <a:pt x="26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43" y="256"/>
                    <a:pt x="1443" y="128"/>
                    <a:pt x="1364" y="59"/>
                  </a:cubicBezTo>
                  <a:cubicBezTo>
                    <a:pt x="1325" y="20"/>
                    <a:pt x="1276" y="1"/>
                    <a:pt x="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22"/>
            <p:cNvSpPr/>
            <p:nvPr/>
          </p:nvSpPr>
          <p:spPr>
            <a:xfrm>
              <a:off x="4692900" y="2295675"/>
              <a:ext cx="39275" cy="31925"/>
            </a:xfrm>
            <a:custGeom>
              <a:avLst/>
              <a:gdLst/>
              <a:ahLst/>
              <a:cxnLst/>
              <a:rect l="l" t="t" r="r" b="b"/>
              <a:pathLst>
                <a:path w="1571" h="1277" extrusionOk="0">
                  <a:moveTo>
                    <a:pt x="207" y="1"/>
                  </a:moveTo>
                  <a:cubicBezTo>
                    <a:pt x="158" y="1"/>
                    <a:pt x="109" y="21"/>
                    <a:pt x="70" y="60"/>
                  </a:cubicBezTo>
                  <a:cubicBezTo>
                    <a:pt x="1" y="138"/>
                    <a:pt x="1" y="256"/>
                    <a:pt x="70" y="335"/>
                  </a:cubicBezTo>
                  <a:cubicBezTo>
                    <a:pt x="433" y="678"/>
                    <a:pt x="825" y="982"/>
                    <a:pt x="1248" y="1247"/>
                  </a:cubicBezTo>
                  <a:cubicBezTo>
                    <a:pt x="1277" y="1266"/>
                    <a:pt x="1316" y="1277"/>
                    <a:pt x="1355" y="1277"/>
                  </a:cubicBezTo>
                  <a:cubicBezTo>
                    <a:pt x="1414" y="1277"/>
                    <a:pt x="1483" y="1237"/>
                    <a:pt x="1512" y="1179"/>
                  </a:cubicBezTo>
                  <a:cubicBezTo>
                    <a:pt x="1571" y="1090"/>
                    <a:pt x="1542" y="972"/>
                    <a:pt x="1453" y="913"/>
                  </a:cubicBezTo>
                  <a:cubicBezTo>
                    <a:pt x="1051" y="668"/>
                    <a:pt x="678" y="383"/>
                    <a:pt x="345" y="60"/>
                  </a:cubicBezTo>
                  <a:cubicBezTo>
                    <a:pt x="305" y="21"/>
                    <a:pt x="256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22"/>
            <p:cNvSpPr/>
            <p:nvPr/>
          </p:nvSpPr>
          <p:spPr>
            <a:xfrm>
              <a:off x="4639425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10" y="0"/>
                  </a:moveTo>
                  <a:cubicBezTo>
                    <a:pt x="1266" y="0"/>
                    <a:pt x="1223" y="16"/>
                    <a:pt x="1188" y="46"/>
                  </a:cubicBezTo>
                  <a:lnTo>
                    <a:pt x="99" y="879"/>
                  </a:lnTo>
                  <a:cubicBezTo>
                    <a:pt x="20" y="949"/>
                    <a:pt x="1" y="1066"/>
                    <a:pt x="70" y="1154"/>
                  </a:cubicBezTo>
                  <a:cubicBezTo>
                    <a:pt x="109" y="1204"/>
                    <a:pt x="168" y="1223"/>
                    <a:pt x="227" y="1223"/>
                  </a:cubicBezTo>
                  <a:cubicBezTo>
                    <a:pt x="266" y="1223"/>
                    <a:pt x="305" y="1213"/>
                    <a:pt x="344" y="1184"/>
                  </a:cubicBezTo>
                  <a:lnTo>
                    <a:pt x="142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20" y="25"/>
                    <a:pt x="1365" y="0"/>
                    <a:pt x="1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22"/>
            <p:cNvSpPr/>
            <p:nvPr/>
          </p:nvSpPr>
          <p:spPr>
            <a:xfrm>
              <a:off x="4625450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07" y="0"/>
                  </a:moveTo>
                  <a:cubicBezTo>
                    <a:pt x="187" y="0"/>
                    <a:pt x="167" y="3"/>
                    <a:pt x="147" y="9"/>
                  </a:cubicBezTo>
                  <a:cubicBezTo>
                    <a:pt x="49" y="48"/>
                    <a:pt x="1" y="156"/>
                    <a:pt x="30" y="264"/>
                  </a:cubicBezTo>
                  <a:cubicBezTo>
                    <a:pt x="206" y="744"/>
                    <a:pt x="461" y="1206"/>
                    <a:pt x="766" y="1627"/>
                  </a:cubicBezTo>
                  <a:cubicBezTo>
                    <a:pt x="805" y="1677"/>
                    <a:pt x="864" y="1706"/>
                    <a:pt x="923" y="1706"/>
                  </a:cubicBezTo>
                  <a:cubicBezTo>
                    <a:pt x="962" y="1706"/>
                    <a:pt x="1002" y="1697"/>
                    <a:pt x="1041" y="1667"/>
                  </a:cubicBezTo>
                  <a:cubicBezTo>
                    <a:pt x="1129" y="1608"/>
                    <a:pt x="1148" y="1481"/>
                    <a:pt x="1080" y="1402"/>
                  </a:cubicBezTo>
                  <a:cubicBezTo>
                    <a:pt x="795" y="1010"/>
                    <a:pt x="560" y="578"/>
                    <a:pt x="403" y="126"/>
                  </a:cubicBezTo>
                  <a:cubicBezTo>
                    <a:pt x="371" y="48"/>
                    <a:pt x="289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22"/>
            <p:cNvSpPr/>
            <p:nvPr/>
          </p:nvSpPr>
          <p:spPr>
            <a:xfrm>
              <a:off x="4629625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5" y="0"/>
                  </a:moveTo>
                  <a:cubicBezTo>
                    <a:pt x="1200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67" y="1302"/>
                    <a:pt x="216" y="1302"/>
                  </a:cubicBezTo>
                  <a:cubicBezTo>
                    <a:pt x="265" y="1302"/>
                    <a:pt x="314" y="1293"/>
                    <a:pt x="344" y="1253"/>
                  </a:cubicBezTo>
                  <a:lnTo>
                    <a:pt x="1384" y="340"/>
                  </a:lnTo>
                  <a:cubicBezTo>
                    <a:pt x="1463" y="272"/>
                    <a:pt x="1463" y="144"/>
                    <a:pt x="1394" y="66"/>
                  </a:cubicBezTo>
                  <a:cubicBezTo>
                    <a:pt x="1356" y="22"/>
                    <a:pt x="1301" y="0"/>
                    <a:pt x="1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22"/>
            <p:cNvSpPr/>
            <p:nvPr/>
          </p:nvSpPr>
          <p:spPr>
            <a:xfrm>
              <a:off x="4629625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3" y="1"/>
                  </a:moveTo>
                  <a:cubicBezTo>
                    <a:pt x="1021" y="1"/>
                    <a:pt x="979" y="14"/>
                    <a:pt x="942" y="42"/>
                  </a:cubicBezTo>
                  <a:cubicBezTo>
                    <a:pt x="589" y="327"/>
                    <a:pt x="285" y="670"/>
                    <a:pt x="50" y="1053"/>
                  </a:cubicBezTo>
                  <a:cubicBezTo>
                    <a:pt x="0" y="1152"/>
                    <a:pt x="30" y="1269"/>
                    <a:pt x="118" y="1318"/>
                  </a:cubicBezTo>
                  <a:cubicBezTo>
                    <a:pt x="148" y="1338"/>
                    <a:pt x="187" y="1348"/>
                    <a:pt x="216" y="1348"/>
                  </a:cubicBezTo>
                  <a:cubicBezTo>
                    <a:pt x="285" y="1348"/>
                    <a:pt x="344" y="1318"/>
                    <a:pt x="383" y="1259"/>
                  </a:cubicBezTo>
                  <a:cubicBezTo>
                    <a:pt x="599" y="916"/>
                    <a:pt x="864" y="602"/>
                    <a:pt x="1188" y="347"/>
                  </a:cubicBezTo>
                  <a:cubicBezTo>
                    <a:pt x="1276" y="278"/>
                    <a:pt x="1286" y="160"/>
                    <a:pt x="1217" y="72"/>
                  </a:cubicBezTo>
                  <a:cubicBezTo>
                    <a:pt x="1177" y="26"/>
                    <a:pt x="1120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22"/>
            <p:cNvSpPr/>
            <p:nvPr/>
          </p:nvSpPr>
          <p:spPr>
            <a:xfrm>
              <a:off x="4636250" y="2036600"/>
              <a:ext cx="12025" cy="55000"/>
            </a:xfrm>
            <a:custGeom>
              <a:avLst/>
              <a:gdLst/>
              <a:ahLst/>
              <a:cxnLst/>
              <a:rect l="l" t="t" r="r" b="b"/>
              <a:pathLst>
                <a:path w="481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28" y="11"/>
                    <a:pt x="40" y="99"/>
                    <a:pt x="49" y="207"/>
                  </a:cubicBezTo>
                  <a:cubicBezTo>
                    <a:pt x="88" y="796"/>
                    <a:pt x="79" y="1395"/>
                    <a:pt x="2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97" y="2199"/>
                    <a:pt x="206" y="2199"/>
                    <a:pt x="206" y="2199"/>
                  </a:cubicBezTo>
                  <a:cubicBezTo>
                    <a:pt x="304" y="2199"/>
                    <a:pt x="393" y="2121"/>
                    <a:pt x="402" y="2023"/>
                  </a:cubicBezTo>
                  <a:cubicBezTo>
                    <a:pt x="461" y="1414"/>
                    <a:pt x="481" y="796"/>
                    <a:pt x="442" y="178"/>
                  </a:cubicBezTo>
                  <a:cubicBezTo>
                    <a:pt x="433" y="85"/>
                    <a:pt x="344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22"/>
            <p:cNvSpPr/>
            <p:nvPr/>
          </p:nvSpPr>
          <p:spPr>
            <a:xfrm>
              <a:off x="4625200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3" y="0"/>
                  </a:moveTo>
                  <a:cubicBezTo>
                    <a:pt x="1335" y="0"/>
                    <a:pt x="1270" y="33"/>
                    <a:pt x="1237" y="93"/>
                  </a:cubicBezTo>
                  <a:cubicBezTo>
                    <a:pt x="972" y="554"/>
                    <a:pt x="589" y="937"/>
                    <a:pt x="128" y="1212"/>
                  </a:cubicBezTo>
                  <a:cubicBezTo>
                    <a:pt x="30" y="1260"/>
                    <a:pt x="0" y="1378"/>
                    <a:pt x="59" y="1476"/>
                  </a:cubicBezTo>
                  <a:cubicBezTo>
                    <a:pt x="89" y="1535"/>
                    <a:pt x="157" y="1574"/>
                    <a:pt x="227" y="1574"/>
                  </a:cubicBezTo>
                  <a:cubicBezTo>
                    <a:pt x="256" y="1574"/>
                    <a:pt x="295" y="1565"/>
                    <a:pt x="325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502" y="24"/>
                  </a:cubicBezTo>
                  <a:cubicBezTo>
                    <a:pt x="1470" y="8"/>
                    <a:pt x="1436" y="0"/>
                    <a:pt x="14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22"/>
            <p:cNvSpPr/>
            <p:nvPr/>
          </p:nvSpPr>
          <p:spPr>
            <a:xfrm>
              <a:off x="4627650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8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70" y="956"/>
                    <a:pt x="50" y="1044"/>
                  </a:cubicBezTo>
                  <a:lnTo>
                    <a:pt x="20" y="1142"/>
                  </a:lnTo>
                  <a:cubicBezTo>
                    <a:pt x="1" y="1231"/>
                    <a:pt x="50" y="1319"/>
                    <a:pt x="129" y="1358"/>
                  </a:cubicBezTo>
                  <a:cubicBezTo>
                    <a:pt x="148" y="1368"/>
                    <a:pt x="187" y="1378"/>
                    <a:pt x="216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87" y="956"/>
                    <a:pt x="1051" y="632"/>
                    <a:pt x="1453" y="357"/>
                  </a:cubicBezTo>
                  <a:cubicBezTo>
                    <a:pt x="1542" y="289"/>
                    <a:pt x="1561" y="171"/>
                    <a:pt x="1502" y="82"/>
                  </a:cubicBezTo>
                  <a:cubicBezTo>
                    <a:pt x="1460" y="28"/>
                    <a:pt x="1399" y="0"/>
                    <a:pt x="1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22"/>
            <p:cNvSpPr/>
            <p:nvPr/>
          </p:nvSpPr>
          <p:spPr>
            <a:xfrm>
              <a:off x="4769950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21" y="0"/>
                  </a:moveTo>
                  <a:cubicBezTo>
                    <a:pt x="170" y="0"/>
                    <a:pt x="119" y="20"/>
                    <a:pt x="79" y="56"/>
                  </a:cubicBezTo>
                  <a:cubicBezTo>
                    <a:pt x="0" y="134"/>
                    <a:pt x="1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92" y="1341"/>
                  </a:cubicBezTo>
                  <a:cubicBezTo>
                    <a:pt x="156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90" y="978"/>
                  </a:cubicBezTo>
                  <a:cubicBezTo>
                    <a:pt x="1138" y="723"/>
                    <a:pt x="717" y="418"/>
                    <a:pt x="353" y="56"/>
                  </a:cubicBezTo>
                  <a:cubicBezTo>
                    <a:pt x="315" y="18"/>
                    <a:pt x="268" y="0"/>
                    <a:pt x="2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22"/>
            <p:cNvSpPr/>
            <p:nvPr/>
          </p:nvSpPr>
          <p:spPr>
            <a:xfrm>
              <a:off x="4710825" y="1862725"/>
              <a:ext cx="20625" cy="44125"/>
            </a:xfrm>
            <a:custGeom>
              <a:avLst/>
              <a:gdLst/>
              <a:ahLst/>
              <a:cxnLst/>
              <a:rect l="l" t="t" r="r" b="b"/>
              <a:pathLst>
                <a:path w="825" h="1765" extrusionOk="0">
                  <a:moveTo>
                    <a:pt x="219" y="1"/>
                  </a:moveTo>
                  <a:cubicBezTo>
                    <a:pt x="202" y="1"/>
                    <a:pt x="184" y="3"/>
                    <a:pt x="167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22" y="1618"/>
                  </a:lnTo>
                  <a:cubicBezTo>
                    <a:pt x="442" y="1706"/>
                    <a:pt x="520" y="1765"/>
                    <a:pt x="609" y="1765"/>
                  </a:cubicBezTo>
                  <a:cubicBezTo>
                    <a:pt x="629" y="1765"/>
                    <a:pt x="648" y="1755"/>
                    <a:pt x="658" y="1755"/>
                  </a:cubicBezTo>
                  <a:cubicBezTo>
                    <a:pt x="766" y="1726"/>
                    <a:pt x="825" y="1618"/>
                    <a:pt x="795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22"/>
            <p:cNvSpPr/>
            <p:nvPr/>
          </p:nvSpPr>
          <p:spPr>
            <a:xfrm>
              <a:off x="4684575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29" y="1"/>
                  </a:moveTo>
                  <a:cubicBezTo>
                    <a:pt x="202" y="1"/>
                    <a:pt x="174" y="7"/>
                    <a:pt x="148" y="20"/>
                  </a:cubicBezTo>
                  <a:cubicBezTo>
                    <a:pt x="50" y="60"/>
                    <a:pt x="0" y="177"/>
                    <a:pt x="50" y="276"/>
                  </a:cubicBezTo>
                  <a:cubicBezTo>
                    <a:pt x="275" y="766"/>
                    <a:pt x="599" y="1218"/>
                    <a:pt x="1001" y="1580"/>
                  </a:cubicBezTo>
                  <a:cubicBezTo>
                    <a:pt x="1040" y="1610"/>
                    <a:pt x="1090" y="1630"/>
                    <a:pt x="1129" y="1630"/>
                  </a:cubicBezTo>
                  <a:cubicBezTo>
                    <a:pt x="1188" y="1630"/>
                    <a:pt x="1237" y="1610"/>
                    <a:pt x="1276" y="1561"/>
                  </a:cubicBezTo>
                  <a:cubicBezTo>
                    <a:pt x="1345" y="1482"/>
                    <a:pt x="1345" y="1364"/>
                    <a:pt x="1267" y="1286"/>
                  </a:cubicBezTo>
                  <a:cubicBezTo>
                    <a:pt x="903" y="962"/>
                    <a:pt x="599" y="550"/>
                    <a:pt x="403" y="119"/>
                  </a:cubicBezTo>
                  <a:cubicBezTo>
                    <a:pt x="374" y="47"/>
                    <a:pt x="303" y="1"/>
                    <a:pt x="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22"/>
            <p:cNvSpPr/>
            <p:nvPr/>
          </p:nvSpPr>
          <p:spPr>
            <a:xfrm>
              <a:off x="4756200" y="1876775"/>
              <a:ext cx="47625" cy="26400"/>
            </a:xfrm>
            <a:custGeom>
              <a:avLst/>
              <a:gdLst/>
              <a:ahLst/>
              <a:cxnLst/>
              <a:rect l="l" t="t" r="r" b="b"/>
              <a:pathLst>
                <a:path w="1905" h="1056" extrusionOk="0">
                  <a:moveTo>
                    <a:pt x="1679" y="1"/>
                  </a:moveTo>
                  <a:cubicBezTo>
                    <a:pt x="1653" y="1"/>
                    <a:pt x="1626" y="6"/>
                    <a:pt x="1601" y="16"/>
                  </a:cubicBezTo>
                  <a:lnTo>
                    <a:pt x="138" y="683"/>
                  </a:lnTo>
                  <a:cubicBezTo>
                    <a:pt x="40" y="732"/>
                    <a:pt x="1" y="850"/>
                    <a:pt x="40" y="938"/>
                  </a:cubicBezTo>
                  <a:cubicBezTo>
                    <a:pt x="70" y="1017"/>
                    <a:pt x="148" y="1056"/>
                    <a:pt x="217" y="1056"/>
                  </a:cubicBezTo>
                  <a:cubicBezTo>
                    <a:pt x="246" y="1056"/>
                    <a:pt x="275" y="1056"/>
                    <a:pt x="295" y="1036"/>
                  </a:cubicBezTo>
                  <a:lnTo>
                    <a:pt x="1767" y="369"/>
                  </a:lnTo>
                  <a:cubicBezTo>
                    <a:pt x="1865" y="330"/>
                    <a:pt x="1904" y="212"/>
                    <a:pt x="1865" y="114"/>
                  </a:cubicBezTo>
                  <a:cubicBezTo>
                    <a:pt x="1829" y="41"/>
                    <a:pt x="1755" y="1"/>
                    <a:pt x="1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22"/>
            <p:cNvSpPr/>
            <p:nvPr/>
          </p:nvSpPr>
          <p:spPr>
            <a:xfrm>
              <a:off x="4751050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5" y="0"/>
                  </a:moveTo>
                  <a:cubicBezTo>
                    <a:pt x="176" y="0"/>
                    <a:pt x="127" y="18"/>
                    <a:pt x="89" y="50"/>
                  </a:cubicBezTo>
                  <a:cubicBezTo>
                    <a:pt x="10" y="120"/>
                    <a:pt x="1" y="247"/>
                    <a:pt x="69" y="325"/>
                  </a:cubicBezTo>
                  <a:cubicBezTo>
                    <a:pt x="423" y="718"/>
                    <a:pt x="825" y="1081"/>
                    <a:pt x="1257" y="1385"/>
                  </a:cubicBezTo>
                  <a:cubicBezTo>
                    <a:pt x="1296" y="1415"/>
                    <a:pt x="1336" y="1424"/>
                    <a:pt x="1375" y="1424"/>
                  </a:cubicBezTo>
                  <a:cubicBezTo>
                    <a:pt x="1434" y="1424"/>
                    <a:pt x="1493" y="1395"/>
                    <a:pt x="153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97" y="443"/>
                    <a:pt x="364" y="61"/>
                  </a:cubicBezTo>
                  <a:cubicBezTo>
                    <a:pt x="328" y="20"/>
                    <a:pt x="277" y="0"/>
                    <a:pt x="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22"/>
            <p:cNvSpPr/>
            <p:nvPr/>
          </p:nvSpPr>
          <p:spPr>
            <a:xfrm>
              <a:off x="4723100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9" y="0"/>
                  </a:moveTo>
                  <a:cubicBezTo>
                    <a:pt x="1291" y="0"/>
                    <a:pt x="1244" y="17"/>
                    <a:pt x="120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79" y="1296"/>
                  </a:cubicBezTo>
                  <a:cubicBezTo>
                    <a:pt x="108" y="1335"/>
                    <a:pt x="167" y="1364"/>
                    <a:pt x="216" y="1364"/>
                  </a:cubicBezTo>
                  <a:cubicBezTo>
                    <a:pt x="265" y="1364"/>
                    <a:pt x="314" y="1345"/>
                    <a:pt x="343" y="1316"/>
                  </a:cubicBezTo>
                  <a:lnTo>
                    <a:pt x="1462" y="344"/>
                  </a:lnTo>
                  <a:cubicBezTo>
                    <a:pt x="1541" y="265"/>
                    <a:pt x="1551" y="147"/>
                    <a:pt x="1482" y="69"/>
                  </a:cubicBezTo>
                  <a:cubicBezTo>
                    <a:pt x="1445" y="22"/>
                    <a:pt x="1392" y="0"/>
                    <a:pt x="1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22"/>
            <p:cNvSpPr/>
            <p:nvPr/>
          </p:nvSpPr>
          <p:spPr>
            <a:xfrm>
              <a:off x="4667150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9" y="0"/>
                  </a:moveTo>
                  <a:cubicBezTo>
                    <a:pt x="188" y="0"/>
                    <a:pt x="156" y="8"/>
                    <a:pt x="128" y="24"/>
                  </a:cubicBezTo>
                  <a:cubicBezTo>
                    <a:pt x="30" y="82"/>
                    <a:pt x="1" y="200"/>
                    <a:pt x="60" y="289"/>
                  </a:cubicBezTo>
                  <a:lnTo>
                    <a:pt x="963" y="1859"/>
                  </a:lnTo>
                  <a:cubicBezTo>
                    <a:pt x="1002" y="1927"/>
                    <a:pt x="1070" y="1957"/>
                    <a:pt x="1129" y="1957"/>
                  </a:cubicBezTo>
                  <a:cubicBezTo>
                    <a:pt x="1168" y="1957"/>
                    <a:pt x="1198" y="1947"/>
                    <a:pt x="1227" y="1937"/>
                  </a:cubicBezTo>
                  <a:cubicBezTo>
                    <a:pt x="1325" y="1879"/>
                    <a:pt x="1355" y="1761"/>
                    <a:pt x="1306" y="1672"/>
                  </a:cubicBezTo>
                  <a:lnTo>
                    <a:pt x="393" y="102"/>
                  </a:lnTo>
                  <a:cubicBezTo>
                    <a:pt x="353" y="35"/>
                    <a:pt x="286" y="0"/>
                    <a:pt x="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22"/>
            <p:cNvSpPr/>
            <p:nvPr/>
          </p:nvSpPr>
          <p:spPr>
            <a:xfrm>
              <a:off x="4780000" y="2001925"/>
              <a:ext cx="31675" cy="43550"/>
            </a:xfrm>
            <a:custGeom>
              <a:avLst/>
              <a:gdLst/>
              <a:ahLst/>
              <a:cxnLst/>
              <a:rect l="l" t="t" r="r" b="b"/>
              <a:pathLst>
                <a:path w="1267" h="1742" extrusionOk="0">
                  <a:moveTo>
                    <a:pt x="213" y="0"/>
                  </a:moveTo>
                  <a:cubicBezTo>
                    <a:pt x="180" y="0"/>
                    <a:pt x="147" y="8"/>
                    <a:pt x="119" y="24"/>
                  </a:cubicBezTo>
                  <a:cubicBezTo>
                    <a:pt x="30" y="83"/>
                    <a:pt x="1" y="201"/>
                    <a:pt x="50" y="289"/>
                  </a:cubicBezTo>
                  <a:lnTo>
                    <a:pt x="884" y="1653"/>
                  </a:lnTo>
                  <a:cubicBezTo>
                    <a:pt x="913" y="1712"/>
                    <a:pt x="982" y="1742"/>
                    <a:pt x="1051" y="1742"/>
                  </a:cubicBezTo>
                  <a:cubicBezTo>
                    <a:pt x="1080" y="1742"/>
                    <a:pt x="1120" y="1731"/>
                    <a:pt x="1149" y="1712"/>
                  </a:cubicBezTo>
                  <a:cubicBezTo>
                    <a:pt x="1237" y="1663"/>
                    <a:pt x="1266" y="1545"/>
                    <a:pt x="1208" y="1447"/>
                  </a:cubicBezTo>
                  <a:lnTo>
                    <a:pt x="383" y="93"/>
                  </a:lnTo>
                  <a:cubicBezTo>
                    <a:pt x="350" y="33"/>
                    <a:pt x="281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22"/>
            <p:cNvSpPr/>
            <p:nvPr/>
          </p:nvSpPr>
          <p:spPr>
            <a:xfrm>
              <a:off x="4727500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76" y="1"/>
                  </a:moveTo>
                  <a:cubicBezTo>
                    <a:pt x="1307" y="1"/>
                    <a:pt x="1241" y="35"/>
                    <a:pt x="1208" y="102"/>
                  </a:cubicBezTo>
                  <a:cubicBezTo>
                    <a:pt x="874" y="682"/>
                    <a:pt x="492" y="1251"/>
                    <a:pt x="69" y="1781"/>
                  </a:cubicBezTo>
                  <a:cubicBezTo>
                    <a:pt x="1" y="1859"/>
                    <a:pt x="10" y="1986"/>
                    <a:pt x="99" y="2045"/>
                  </a:cubicBezTo>
                  <a:cubicBezTo>
                    <a:pt x="128" y="2075"/>
                    <a:pt x="178" y="2095"/>
                    <a:pt x="217" y="2095"/>
                  </a:cubicBezTo>
                  <a:cubicBezTo>
                    <a:pt x="276" y="2095"/>
                    <a:pt x="335" y="2065"/>
                    <a:pt x="374" y="2016"/>
                  </a:cubicBezTo>
                  <a:cubicBezTo>
                    <a:pt x="806" y="1476"/>
                    <a:pt x="1198" y="897"/>
                    <a:pt x="1541" y="289"/>
                  </a:cubicBezTo>
                  <a:cubicBezTo>
                    <a:pt x="1600" y="200"/>
                    <a:pt x="1561" y="83"/>
                    <a:pt x="1473" y="24"/>
                  </a:cubicBezTo>
                  <a:cubicBezTo>
                    <a:pt x="1442" y="8"/>
                    <a:pt x="1408" y="1"/>
                    <a:pt x="1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22"/>
            <p:cNvSpPr/>
            <p:nvPr/>
          </p:nvSpPr>
          <p:spPr>
            <a:xfrm>
              <a:off x="4674525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44" y="2046"/>
                  </a:lnTo>
                  <a:cubicBezTo>
                    <a:pt x="873" y="2125"/>
                    <a:pt x="942" y="2164"/>
                    <a:pt x="1021" y="2164"/>
                  </a:cubicBezTo>
                  <a:cubicBezTo>
                    <a:pt x="1040" y="2164"/>
                    <a:pt x="1070" y="2155"/>
                    <a:pt x="1099" y="2144"/>
                  </a:cubicBezTo>
                  <a:cubicBezTo>
                    <a:pt x="1197" y="2105"/>
                    <a:pt x="1237" y="1987"/>
                    <a:pt x="1197" y="1889"/>
                  </a:cubicBezTo>
                  <a:lnTo>
                    <a:pt x="402" y="114"/>
                  </a:lnTo>
                  <a:cubicBezTo>
                    <a:pt x="366" y="41"/>
                    <a:pt x="292" y="0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22"/>
            <p:cNvSpPr/>
            <p:nvPr/>
          </p:nvSpPr>
          <p:spPr>
            <a:xfrm>
              <a:off x="4760625" y="2089900"/>
              <a:ext cx="46625" cy="18875"/>
            </a:xfrm>
            <a:custGeom>
              <a:avLst/>
              <a:gdLst/>
              <a:ahLst/>
              <a:cxnLst/>
              <a:rect l="l" t="t" r="r" b="b"/>
              <a:pathLst>
                <a:path w="1865" h="755" extrusionOk="0">
                  <a:moveTo>
                    <a:pt x="1655" y="1"/>
                  </a:moveTo>
                  <a:cubicBezTo>
                    <a:pt x="1638" y="1"/>
                    <a:pt x="1619" y="3"/>
                    <a:pt x="1600" y="9"/>
                  </a:cubicBezTo>
                  <a:lnTo>
                    <a:pt x="167" y="371"/>
                  </a:lnTo>
                  <a:cubicBezTo>
                    <a:pt x="69" y="401"/>
                    <a:pt x="0" y="509"/>
                    <a:pt x="3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98" y="381"/>
                  </a:lnTo>
                  <a:cubicBezTo>
                    <a:pt x="1796" y="352"/>
                    <a:pt x="1865" y="254"/>
                    <a:pt x="1836" y="146"/>
                  </a:cubicBezTo>
                  <a:cubicBezTo>
                    <a:pt x="1811" y="57"/>
                    <a:pt x="1740" y="1"/>
                    <a:pt x="16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22"/>
            <p:cNvSpPr/>
            <p:nvPr/>
          </p:nvSpPr>
          <p:spPr>
            <a:xfrm>
              <a:off x="4773875" y="2136700"/>
              <a:ext cx="31175" cy="43225"/>
            </a:xfrm>
            <a:custGeom>
              <a:avLst/>
              <a:gdLst/>
              <a:ahLst/>
              <a:cxnLst/>
              <a:rect l="l" t="t" r="r" b="b"/>
              <a:pathLst>
                <a:path w="1247" h="1729" extrusionOk="0">
                  <a:moveTo>
                    <a:pt x="217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3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94" y="1698"/>
                    <a:pt x="952" y="1728"/>
                    <a:pt x="1021" y="1728"/>
                  </a:cubicBezTo>
                  <a:cubicBezTo>
                    <a:pt x="1060" y="1728"/>
                    <a:pt x="1090" y="1718"/>
                    <a:pt x="1119" y="1709"/>
                  </a:cubicBezTo>
                  <a:cubicBezTo>
                    <a:pt x="1217" y="1650"/>
                    <a:pt x="1247" y="1532"/>
                    <a:pt x="1188" y="1434"/>
                  </a:cubicBezTo>
                  <a:lnTo>
                    <a:pt x="471" y="237"/>
                  </a:lnTo>
                  <a:cubicBezTo>
                    <a:pt x="471" y="207"/>
                    <a:pt x="452" y="178"/>
                    <a:pt x="432" y="148"/>
                  </a:cubicBezTo>
                  <a:lnTo>
                    <a:pt x="373" y="69"/>
                  </a:lnTo>
                  <a:cubicBezTo>
                    <a:pt x="332" y="23"/>
                    <a:pt x="274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22"/>
            <p:cNvSpPr/>
            <p:nvPr/>
          </p:nvSpPr>
          <p:spPr>
            <a:xfrm>
              <a:off x="4696825" y="2143325"/>
              <a:ext cx="43950" cy="35850"/>
            </a:xfrm>
            <a:custGeom>
              <a:avLst/>
              <a:gdLst/>
              <a:ahLst/>
              <a:cxnLst/>
              <a:rect l="l" t="t" r="r" b="b"/>
              <a:pathLst>
                <a:path w="1758" h="1434" extrusionOk="0">
                  <a:moveTo>
                    <a:pt x="1542" y="1"/>
                  </a:moveTo>
                  <a:cubicBezTo>
                    <a:pt x="1493" y="1"/>
                    <a:pt x="1444" y="20"/>
                    <a:pt x="1405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31" y="1139"/>
                    <a:pt x="1" y="1257"/>
                    <a:pt x="60" y="1345"/>
                  </a:cubicBezTo>
                  <a:cubicBezTo>
                    <a:pt x="99" y="1404"/>
                    <a:pt x="158" y="1433"/>
                    <a:pt x="227" y="1433"/>
                  </a:cubicBezTo>
                  <a:cubicBezTo>
                    <a:pt x="266" y="1433"/>
                    <a:pt x="295" y="1424"/>
                    <a:pt x="335" y="1404"/>
                  </a:cubicBezTo>
                  <a:cubicBezTo>
                    <a:pt x="816" y="1100"/>
                    <a:pt x="1267" y="737"/>
                    <a:pt x="1679" y="334"/>
                  </a:cubicBezTo>
                  <a:cubicBezTo>
                    <a:pt x="1758" y="256"/>
                    <a:pt x="1758" y="138"/>
                    <a:pt x="1679" y="60"/>
                  </a:cubicBezTo>
                  <a:cubicBezTo>
                    <a:pt x="1640" y="20"/>
                    <a:pt x="1591" y="1"/>
                    <a:pt x="1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22"/>
            <p:cNvSpPr/>
            <p:nvPr/>
          </p:nvSpPr>
          <p:spPr>
            <a:xfrm>
              <a:off x="4670100" y="2215375"/>
              <a:ext cx="57175" cy="13600"/>
            </a:xfrm>
            <a:custGeom>
              <a:avLst/>
              <a:gdLst/>
              <a:ahLst/>
              <a:cxnLst/>
              <a:rect l="l" t="t" r="r" b="b"/>
              <a:pathLst>
                <a:path w="2287" h="544" extrusionOk="0">
                  <a:moveTo>
                    <a:pt x="200" y="0"/>
                  </a:moveTo>
                  <a:cubicBezTo>
                    <a:pt x="107" y="0"/>
                    <a:pt x="29" y="65"/>
                    <a:pt x="20" y="161"/>
                  </a:cubicBezTo>
                  <a:cubicBezTo>
                    <a:pt x="1" y="269"/>
                    <a:pt x="69" y="367"/>
                    <a:pt x="177" y="387"/>
                  </a:cubicBezTo>
                  <a:cubicBezTo>
                    <a:pt x="805" y="485"/>
                    <a:pt x="1453" y="534"/>
                    <a:pt x="2090" y="544"/>
                  </a:cubicBezTo>
                  <a:lnTo>
                    <a:pt x="2101" y="544"/>
                  </a:lnTo>
                  <a:cubicBezTo>
                    <a:pt x="2199" y="544"/>
                    <a:pt x="2287" y="455"/>
                    <a:pt x="2287" y="348"/>
                  </a:cubicBezTo>
                  <a:cubicBezTo>
                    <a:pt x="2287" y="239"/>
                    <a:pt x="2208" y="151"/>
                    <a:pt x="2101" y="151"/>
                  </a:cubicBezTo>
                  <a:cubicBezTo>
                    <a:pt x="1473" y="151"/>
                    <a:pt x="854" y="92"/>
                    <a:pt x="236" y="4"/>
                  </a:cubicBezTo>
                  <a:cubicBezTo>
                    <a:pt x="224" y="1"/>
                    <a:pt x="212" y="0"/>
                    <a:pt x="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22"/>
            <p:cNvSpPr/>
            <p:nvPr/>
          </p:nvSpPr>
          <p:spPr>
            <a:xfrm>
              <a:off x="4750325" y="2182225"/>
              <a:ext cx="33625" cy="47000"/>
            </a:xfrm>
            <a:custGeom>
              <a:avLst/>
              <a:gdLst/>
              <a:ahLst/>
              <a:cxnLst/>
              <a:rect l="l" t="t" r="r" b="b"/>
              <a:pathLst>
                <a:path w="1345" h="1880" extrusionOk="0">
                  <a:moveTo>
                    <a:pt x="218" y="1"/>
                  </a:moveTo>
                  <a:cubicBezTo>
                    <a:pt x="180" y="1"/>
                    <a:pt x="142" y="12"/>
                    <a:pt x="108" y="34"/>
                  </a:cubicBezTo>
                  <a:cubicBezTo>
                    <a:pt x="20" y="93"/>
                    <a:pt x="0" y="211"/>
                    <a:pt x="50" y="300"/>
                  </a:cubicBezTo>
                  <a:lnTo>
                    <a:pt x="962" y="1791"/>
                  </a:lnTo>
                  <a:cubicBezTo>
                    <a:pt x="1001" y="1850"/>
                    <a:pt x="1060" y="1879"/>
                    <a:pt x="1129" y="1879"/>
                  </a:cubicBezTo>
                  <a:cubicBezTo>
                    <a:pt x="1158" y="1879"/>
                    <a:pt x="1197" y="1870"/>
                    <a:pt x="1227" y="1850"/>
                  </a:cubicBezTo>
                  <a:cubicBezTo>
                    <a:pt x="1315" y="1801"/>
                    <a:pt x="1345" y="1683"/>
                    <a:pt x="1295" y="1585"/>
                  </a:cubicBezTo>
                  <a:lnTo>
                    <a:pt x="471" y="241"/>
                  </a:lnTo>
                  <a:cubicBezTo>
                    <a:pt x="462" y="221"/>
                    <a:pt x="452" y="191"/>
                    <a:pt x="442" y="172"/>
                  </a:cubicBezTo>
                  <a:lnTo>
                    <a:pt x="373" y="84"/>
                  </a:lnTo>
                  <a:cubicBezTo>
                    <a:pt x="337" y="29"/>
                    <a:pt x="278" y="1"/>
                    <a:pt x="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22"/>
            <p:cNvSpPr/>
            <p:nvPr/>
          </p:nvSpPr>
          <p:spPr>
            <a:xfrm>
              <a:off x="4672550" y="2250675"/>
              <a:ext cx="56200" cy="31300"/>
            </a:xfrm>
            <a:custGeom>
              <a:avLst/>
              <a:gdLst/>
              <a:ahLst/>
              <a:cxnLst/>
              <a:rect l="l" t="t" r="r" b="b"/>
              <a:pathLst>
                <a:path w="2248" h="1252" extrusionOk="0">
                  <a:moveTo>
                    <a:pt x="215" y="1"/>
                  </a:moveTo>
                  <a:cubicBezTo>
                    <a:pt x="154" y="1"/>
                    <a:pt x="96" y="29"/>
                    <a:pt x="60" y="83"/>
                  </a:cubicBezTo>
                  <a:cubicBezTo>
                    <a:pt x="1" y="172"/>
                    <a:pt x="20" y="299"/>
                    <a:pt x="108" y="358"/>
                  </a:cubicBezTo>
                  <a:cubicBezTo>
                    <a:pt x="677" y="751"/>
                    <a:pt x="1306" y="1045"/>
                    <a:pt x="1983" y="1241"/>
                  </a:cubicBezTo>
                  <a:cubicBezTo>
                    <a:pt x="1992" y="1251"/>
                    <a:pt x="2012" y="1251"/>
                    <a:pt x="2032" y="1251"/>
                  </a:cubicBezTo>
                  <a:cubicBezTo>
                    <a:pt x="2120" y="1251"/>
                    <a:pt x="2199" y="1202"/>
                    <a:pt x="2219" y="1114"/>
                  </a:cubicBezTo>
                  <a:cubicBezTo>
                    <a:pt x="2248" y="1016"/>
                    <a:pt x="2189" y="898"/>
                    <a:pt x="2091" y="868"/>
                  </a:cubicBezTo>
                  <a:cubicBezTo>
                    <a:pt x="1453" y="682"/>
                    <a:pt x="864" y="408"/>
                    <a:pt x="324" y="35"/>
                  </a:cubicBezTo>
                  <a:cubicBezTo>
                    <a:pt x="290" y="12"/>
                    <a:pt x="252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22"/>
            <p:cNvSpPr/>
            <p:nvPr/>
          </p:nvSpPr>
          <p:spPr>
            <a:xfrm>
              <a:off x="4753750" y="2244100"/>
              <a:ext cx="44925" cy="35650"/>
            </a:xfrm>
            <a:custGeom>
              <a:avLst/>
              <a:gdLst/>
              <a:ahLst/>
              <a:cxnLst/>
              <a:rect l="l" t="t" r="r" b="b"/>
              <a:pathLst>
                <a:path w="1797" h="1426" extrusionOk="0">
                  <a:moveTo>
                    <a:pt x="1580" y="1"/>
                  </a:moveTo>
                  <a:cubicBezTo>
                    <a:pt x="1540" y="1"/>
                    <a:pt x="1499" y="14"/>
                    <a:pt x="1463" y="42"/>
                  </a:cubicBezTo>
                  <a:lnTo>
                    <a:pt x="99" y="1072"/>
                  </a:lnTo>
                  <a:cubicBezTo>
                    <a:pt x="20" y="1142"/>
                    <a:pt x="1" y="1259"/>
                    <a:pt x="70" y="1347"/>
                  </a:cubicBezTo>
                  <a:cubicBezTo>
                    <a:pt x="99" y="1397"/>
                    <a:pt x="158" y="1426"/>
                    <a:pt x="216" y="1426"/>
                  </a:cubicBezTo>
                  <a:cubicBezTo>
                    <a:pt x="266" y="1426"/>
                    <a:pt x="305" y="1406"/>
                    <a:pt x="334" y="1386"/>
                  </a:cubicBezTo>
                  <a:lnTo>
                    <a:pt x="1699" y="346"/>
                  </a:lnTo>
                  <a:cubicBezTo>
                    <a:pt x="1786" y="287"/>
                    <a:pt x="1797" y="160"/>
                    <a:pt x="1738" y="82"/>
                  </a:cubicBezTo>
                  <a:cubicBezTo>
                    <a:pt x="1697" y="29"/>
                    <a:pt x="1639" y="1"/>
                    <a:pt x="1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22"/>
            <p:cNvSpPr/>
            <p:nvPr/>
          </p:nvSpPr>
          <p:spPr>
            <a:xfrm>
              <a:off x="4884750" y="1833425"/>
              <a:ext cx="34625" cy="42275"/>
            </a:xfrm>
            <a:custGeom>
              <a:avLst/>
              <a:gdLst/>
              <a:ahLst/>
              <a:cxnLst/>
              <a:rect l="l" t="t" r="r" b="b"/>
              <a:pathLst>
                <a:path w="1385" h="1691" extrusionOk="0">
                  <a:moveTo>
                    <a:pt x="221" y="1"/>
                  </a:moveTo>
                  <a:cubicBezTo>
                    <a:pt x="181" y="1"/>
                    <a:pt x="141" y="14"/>
                    <a:pt x="109" y="42"/>
                  </a:cubicBezTo>
                  <a:cubicBezTo>
                    <a:pt x="20" y="101"/>
                    <a:pt x="1" y="228"/>
                    <a:pt x="70" y="317"/>
                  </a:cubicBezTo>
                  <a:cubicBezTo>
                    <a:pt x="177" y="464"/>
                    <a:pt x="295" y="631"/>
                    <a:pt x="403" y="788"/>
                  </a:cubicBezTo>
                  <a:cubicBezTo>
                    <a:pt x="600" y="1072"/>
                    <a:pt x="805" y="1357"/>
                    <a:pt x="1021" y="1622"/>
                  </a:cubicBezTo>
                  <a:cubicBezTo>
                    <a:pt x="1061" y="1661"/>
                    <a:pt x="1119" y="1691"/>
                    <a:pt x="1169" y="1691"/>
                  </a:cubicBezTo>
                  <a:cubicBezTo>
                    <a:pt x="1218" y="1691"/>
                    <a:pt x="1257" y="1671"/>
                    <a:pt x="1296" y="1641"/>
                  </a:cubicBezTo>
                  <a:cubicBezTo>
                    <a:pt x="1375" y="1573"/>
                    <a:pt x="1385" y="1455"/>
                    <a:pt x="1316" y="1367"/>
                  </a:cubicBezTo>
                  <a:cubicBezTo>
                    <a:pt x="1110" y="1122"/>
                    <a:pt x="914" y="847"/>
                    <a:pt x="727" y="572"/>
                  </a:cubicBezTo>
                  <a:cubicBezTo>
                    <a:pt x="609" y="405"/>
                    <a:pt x="491" y="239"/>
                    <a:pt x="374" y="82"/>
                  </a:cubicBezTo>
                  <a:cubicBezTo>
                    <a:pt x="339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22"/>
            <p:cNvSpPr/>
            <p:nvPr/>
          </p:nvSpPr>
          <p:spPr>
            <a:xfrm>
              <a:off x="4940700" y="1828575"/>
              <a:ext cx="50325" cy="14250"/>
            </a:xfrm>
            <a:custGeom>
              <a:avLst/>
              <a:gdLst/>
              <a:ahLst/>
              <a:cxnLst/>
              <a:rect l="l" t="t" r="r" b="b"/>
              <a:pathLst>
                <a:path w="2013" h="570" extrusionOk="0">
                  <a:moveTo>
                    <a:pt x="1816" y="1"/>
                  </a:moveTo>
                  <a:cubicBezTo>
                    <a:pt x="1266" y="10"/>
                    <a:pt x="707" y="69"/>
                    <a:pt x="167" y="187"/>
                  </a:cubicBezTo>
                  <a:cubicBezTo>
                    <a:pt x="69" y="217"/>
                    <a:pt x="0" y="315"/>
                    <a:pt x="20" y="422"/>
                  </a:cubicBezTo>
                  <a:cubicBezTo>
                    <a:pt x="39" y="511"/>
                    <a:pt x="128" y="570"/>
                    <a:pt x="216" y="570"/>
                  </a:cubicBezTo>
                  <a:lnTo>
                    <a:pt x="255" y="570"/>
                  </a:lnTo>
                  <a:cubicBezTo>
                    <a:pt x="766" y="462"/>
                    <a:pt x="1295" y="393"/>
                    <a:pt x="1825" y="383"/>
                  </a:cubicBezTo>
                  <a:cubicBezTo>
                    <a:pt x="1934" y="383"/>
                    <a:pt x="2012" y="295"/>
                    <a:pt x="2012" y="187"/>
                  </a:cubicBezTo>
                  <a:cubicBezTo>
                    <a:pt x="2012" y="79"/>
                    <a:pt x="1923" y="1"/>
                    <a:pt x="1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22"/>
            <p:cNvSpPr/>
            <p:nvPr/>
          </p:nvSpPr>
          <p:spPr>
            <a:xfrm>
              <a:off x="5098200" y="1829300"/>
              <a:ext cx="12775" cy="48125"/>
            </a:xfrm>
            <a:custGeom>
              <a:avLst/>
              <a:gdLst/>
              <a:ahLst/>
              <a:cxnLst/>
              <a:rect l="l" t="t" r="r" b="b"/>
              <a:pathLst>
                <a:path w="511" h="1925" extrusionOk="0">
                  <a:moveTo>
                    <a:pt x="204" y="0"/>
                  </a:moveTo>
                  <a:cubicBezTo>
                    <a:pt x="199" y="0"/>
                    <a:pt x="193" y="0"/>
                    <a:pt x="187" y="1"/>
                  </a:cubicBezTo>
                  <a:cubicBezTo>
                    <a:pt x="79" y="11"/>
                    <a:pt x="0" y="99"/>
                    <a:pt x="10" y="207"/>
                  </a:cubicBezTo>
                  <a:lnTo>
                    <a:pt x="108" y="1748"/>
                  </a:lnTo>
                  <a:cubicBezTo>
                    <a:pt x="118" y="1846"/>
                    <a:pt x="207" y="1924"/>
                    <a:pt x="305" y="1924"/>
                  </a:cubicBezTo>
                  <a:lnTo>
                    <a:pt x="314" y="1924"/>
                  </a:lnTo>
                  <a:cubicBezTo>
                    <a:pt x="422" y="1915"/>
                    <a:pt x="510" y="1826"/>
                    <a:pt x="501" y="1719"/>
                  </a:cubicBezTo>
                  <a:lnTo>
                    <a:pt x="393" y="177"/>
                  </a:lnTo>
                  <a:cubicBezTo>
                    <a:pt x="384" y="76"/>
                    <a:pt x="304" y="0"/>
                    <a:pt x="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22"/>
            <p:cNvSpPr/>
            <p:nvPr/>
          </p:nvSpPr>
          <p:spPr>
            <a:xfrm>
              <a:off x="5071450" y="1918700"/>
              <a:ext cx="39525" cy="33300"/>
            </a:xfrm>
            <a:custGeom>
              <a:avLst/>
              <a:gdLst/>
              <a:ahLst/>
              <a:cxnLst/>
              <a:rect l="l" t="t" r="r" b="b"/>
              <a:pathLst>
                <a:path w="1581" h="1332" extrusionOk="0">
                  <a:moveTo>
                    <a:pt x="1367" y="0"/>
                  </a:moveTo>
                  <a:cubicBezTo>
                    <a:pt x="1322" y="0"/>
                    <a:pt x="1277" y="15"/>
                    <a:pt x="1237" y="46"/>
                  </a:cubicBezTo>
                  <a:lnTo>
                    <a:pt x="99" y="988"/>
                  </a:lnTo>
                  <a:cubicBezTo>
                    <a:pt x="10" y="1057"/>
                    <a:pt x="1" y="1174"/>
                    <a:pt x="69" y="1263"/>
                  </a:cubicBezTo>
                  <a:cubicBezTo>
                    <a:pt x="108" y="1302"/>
                    <a:pt x="167" y="1331"/>
                    <a:pt x="217" y="1331"/>
                  </a:cubicBezTo>
                  <a:cubicBezTo>
                    <a:pt x="265" y="1331"/>
                    <a:pt x="305" y="1312"/>
                    <a:pt x="344" y="1283"/>
                  </a:cubicBezTo>
                  <a:lnTo>
                    <a:pt x="1492" y="341"/>
                  </a:lnTo>
                  <a:cubicBezTo>
                    <a:pt x="1571" y="272"/>
                    <a:pt x="1580" y="154"/>
                    <a:pt x="1512" y="66"/>
                  </a:cubicBezTo>
                  <a:cubicBezTo>
                    <a:pt x="1474" y="23"/>
                    <a:pt x="1421" y="0"/>
                    <a:pt x="1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22"/>
            <p:cNvSpPr/>
            <p:nvPr/>
          </p:nvSpPr>
          <p:spPr>
            <a:xfrm>
              <a:off x="5080025" y="1969850"/>
              <a:ext cx="28750" cy="45450"/>
            </a:xfrm>
            <a:custGeom>
              <a:avLst/>
              <a:gdLst/>
              <a:ahLst/>
              <a:cxnLst/>
              <a:rect l="l" t="t" r="r" b="b"/>
              <a:pathLst>
                <a:path w="1150" h="1818" extrusionOk="0">
                  <a:moveTo>
                    <a:pt x="223" y="0"/>
                  </a:moveTo>
                  <a:cubicBezTo>
                    <a:pt x="194" y="0"/>
                    <a:pt x="165" y="7"/>
                    <a:pt x="138" y="22"/>
                  </a:cubicBezTo>
                  <a:cubicBezTo>
                    <a:pt x="40" y="61"/>
                    <a:pt x="1" y="179"/>
                    <a:pt x="50" y="277"/>
                  </a:cubicBezTo>
                  <a:lnTo>
                    <a:pt x="757" y="1710"/>
                  </a:lnTo>
                  <a:cubicBezTo>
                    <a:pt x="796" y="1778"/>
                    <a:pt x="864" y="1817"/>
                    <a:pt x="934" y="1817"/>
                  </a:cubicBezTo>
                  <a:cubicBezTo>
                    <a:pt x="963" y="1817"/>
                    <a:pt x="992" y="1808"/>
                    <a:pt x="1022" y="1798"/>
                  </a:cubicBezTo>
                  <a:cubicBezTo>
                    <a:pt x="1110" y="1749"/>
                    <a:pt x="1149" y="1631"/>
                    <a:pt x="1110" y="1533"/>
                  </a:cubicBezTo>
                  <a:lnTo>
                    <a:pt x="393" y="100"/>
                  </a:lnTo>
                  <a:cubicBezTo>
                    <a:pt x="359" y="38"/>
                    <a:pt x="291" y="0"/>
                    <a:pt x="2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22"/>
            <p:cNvSpPr/>
            <p:nvPr/>
          </p:nvSpPr>
          <p:spPr>
            <a:xfrm>
              <a:off x="5073925" y="2043325"/>
              <a:ext cx="35350" cy="31325"/>
            </a:xfrm>
            <a:custGeom>
              <a:avLst/>
              <a:gdLst/>
              <a:ahLst/>
              <a:cxnLst/>
              <a:rect l="l" t="t" r="r" b="b"/>
              <a:pathLst>
                <a:path w="1414" h="1253" extrusionOk="0">
                  <a:moveTo>
                    <a:pt x="1195" y="0"/>
                  </a:moveTo>
                  <a:cubicBezTo>
                    <a:pt x="1150" y="0"/>
                    <a:pt x="1105" y="15"/>
                    <a:pt x="1069" y="46"/>
                  </a:cubicBezTo>
                  <a:lnTo>
                    <a:pt x="88" y="910"/>
                  </a:lnTo>
                  <a:cubicBezTo>
                    <a:pt x="9" y="988"/>
                    <a:pt x="0" y="1106"/>
                    <a:pt x="79" y="1185"/>
                  </a:cubicBezTo>
                  <a:cubicBezTo>
                    <a:pt x="118" y="1233"/>
                    <a:pt x="166" y="1253"/>
                    <a:pt x="216" y="1253"/>
                  </a:cubicBezTo>
                  <a:cubicBezTo>
                    <a:pt x="265" y="1253"/>
                    <a:pt x="314" y="1233"/>
                    <a:pt x="353" y="1204"/>
                  </a:cubicBezTo>
                  <a:lnTo>
                    <a:pt x="1324" y="341"/>
                  </a:lnTo>
                  <a:cubicBezTo>
                    <a:pt x="1413" y="272"/>
                    <a:pt x="1413" y="144"/>
                    <a:pt x="1344" y="66"/>
                  </a:cubicBezTo>
                  <a:cubicBezTo>
                    <a:pt x="1306" y="23"/>
                    <a:pt x="1251" y="0"/>
                    <a:pt x="1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22"/>
            <p:cNvSpPr/>
            <p:nvPr/>
          </p:nvSpPr>
          <p:spPr>
            <a:xfrm>
              <a:off x="5084450" y="2104350"/>
              <a:ext cx="24825" cy="53225"/>
            </a:xfrm>
            <a:custGeom>
              <a:avLst/>
              <a:gdLst/>
              <a:ahLst/>
              <a:cxnLst/>
              <a:rect l="l" t="t" r="r" b="b"/>
              <a:pathLst>
                <a:path w="993" h="2129" extrusionOk="0">
                  <a:moveTo>
                    <a:pt x="214" y="1"/>
                  </a:moveTo>
                  <a:cubicBezTo>
                    <a:pt x="195" y="1"/>
                    <a:pt x="176" y="4"/>
                    <a:pt x="158" y="9"/>
                  </a:cubicBezTo>
                  <a:cubicBezTo>
                    <a:pt x="50" y="39"/>
                    <a:pt x="1" y="157"/>
                    <a:pt x="30" y="255"/>
                  </a:cubicBezTo>
                  <a:lnTo>
                    <a:pt x="589" y="1991"/>
                  </a:lnTo>
                  <a:cubicBezTo>
                    <a:pt x="619" y="2080"/>
                    <a:pt x="687" y="2129"/>
                    <a:pt x="776" y="2129"/>
                  </a:cubicBezTo>
                  <a:cubicBezTo>
                    <a:pt x="796" y="2129"/>
                    <a:pt x="815" y="2129"/>
                    <a:pt x="835" y="2119"/>
                  </a:cubicBezTo>
                  <a:cubicBezTo>
                    <a:pt x="933" y="2090"/>
                    <a:pt x="992" y="1972"/>
                    <a:pt x="962" y="1874"/>
                  </a:cubicBezTo>
                  <a:lnTo>
                    <a:pt x="403" y="137"/>
                  </a:lnTo>
                  <a:cubicBezTo>
                    <a:pt x="372" y="49"/>
                    <a:pt x="295" y="1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22"/>
            <p:cNvSpPr/>
            <p:nvPr/>
          </p:nvSpPr>
          <p:spPr>
            <a:xfrm>
              <a:off x="5065325" y="2183000"/>
              <a:ext cx="50325" cy="24625"/>
            </a:xfrm>
            <a:custGeom>
              <a:avLst/>
              <a:gdLst/>
              <a:ahLst/>
              <a:cxnLst/>
              <a:rect l="l" t="t" r="r" b="b"/>
              <a:pathLst>
                <a:path w="2013" h="985" extrusionOk="0">
                  <a:moveTo>
                    <a:pt x="1792" y="0"/>
                  </a:moveTo>
                  <a:cubicBezTo>
                    <a:pt x="1768" y="0"/>
                    <a:pt x="1743" y="4"/>
                    <a:pt x="1718" y="14"/>
                  </a:cubicBezTo>
                  <a:lnTo>
                    <a:pt x="148" y="612"/>
                  </a:lnTo>
                  <a:cubicBezTo>
                    <a:pt x="50" y="651"/>
                    <a:pt x="0" y="759"/>
                    <a:pt x="39" y="867"/>
                  </a:cubicBezTo>
                  <a:cubicBezTo>
                    <a:pt x="69" y="945"/>
                    <a:pt x="138" y="985"/>
                    <a:pt x="216" y="985"/>
                  </a:cubicBezTo>
                  <a:cubicBezTo>
                    <a:pt x="246" y="985"/>
                    <a:pt x="265" y="985"/>
                    <a:pt x="285" y="975"/>
                  </a:cubicBezTo>
                  <a:lnTo>
                    <a:pt x="1865" y="376"/>
                  </a:lnTo>
                  <a:cubicBezTo>
                    <a:pt x="1963" y="337"/>
                    <a:pt x="2012" y="229"/>
                    <a:pt x="1973" y="131"/>
                  </a:cubicBezTo>
                  <a:cubicBezTo>
                    <a:pt x="1943" y="48"/>
                    <a:pt x="1872" y="0"/>
                    <a:pt x="1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22"/>
            <p:cNvSpPr/>
            <p:nvPr/>
          </p:nvSpPr>
          <p:spPr>
            <a:xfrm>
              <a:off x="5081500" y="2234025"/>
              <a:ext cx="25300" cy="47950"/>
            </a:xfrm>
            <a:custGeom>
              <a:avLst/>
              <a:gdLst/>
              <a:ahLst/>
              <a:cxnLst/>
              <a:rect l="l" t="t" r="r" b="b"/>
              <a:pathLst>
                <a:path w="1012" h="1918" extrusionOk="0">
                  <a:moveTo>
                    <a:pt x="228" y="0"/>
                  </a:moveTo>
                  <a:cubicBezTo>
                    <a:pt x="205" y="0"/>
                    <a:pt x="181" y="4"/>
                    <a:pt x="158" y="14"/>
                  </a:cubicBezTo>
                  <a:cubicBezTo>
                    <a:pt x="50" y="53"/>
                    <a:pt x="1" y="161"/>
                    <a:pt x="40" y="259"/>
                  </a:cubicBezTo>
                  <a:lnTo>
                    <a:pt x="609" y="1800"/>
                  </a:lnTo>
                  <a:cubicBezTo>
                    <a:pt x="639" y="1868"/>
                    <a:pt x="718" y="1917"/>
                    <a:pt x="796" y="1917"/>
                  </a:cubicBezTo>
                  <a:cubicBezTo>
                    <a:pt x="816" y="1917"/>
                    <a:pt x="835" y="1917"/>
                    <a:pt x="864" y="1907"/>
                  </a:cubicBezTo>
                  <a:cubicBezTo>
                    <a:pt x="963" y="1868"/>
                    <a:pt x="1012" y="1760"/>
                    <a:pt x="973" y="1662"/>
                  </a:cubicBezTo>
                  <a:lnTo>
                    <a:pt x="404" y="121"/>
                  </a:lnTo>
                  <a:cubicBezTo>
                    <a:pt x="374" y="46"/>
                    <a:pt x="303" y="0"/>
                    <a:pt x="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22"/>
            <p:cNvSpPr/>
            <p:nvPr/>
          </p:nvSpPr>
          <p:spPr>
            <a:xfrm>
              <a:off x="5070725" y="2296350"/>
              <a:ext cx="40750" cy="33225"/>
            </a:xfrm>
            <a:custGeom>
              <a:avLst/>
              <a:gdLst/>
              <a:ahLst/>
              <a:cxnLst/>
              <a:rect l="l" t="t" r="r" b="b"/>
              <a:pathLst>
                <a:path w="1630" h="1329" extrusionOk="0">
                  <a:moveTo>
                    <a:pt x="223" y="1"/>
                  </a:moveTo>
                  <a:cubicBezTo>
                    <a:pt x="166" y="1"/>
                    <a:pt x="109" y="26"/>
                    <a:pt x="69" y="72"/>
                  </a:cubicBezTo>
                  <a:cubicBezTo>
                    <a:pt x="0" y="160"/>
                    <a:pt x="20" y="278"/>
                    <a:pt x="98" y="347"/>
                  </a:cubicBezTo>
                  <a:lnTo>
                    <a:pt x="1286" y="1279"/>
                  </a:lnTo>
                  <a:cubicBezTo>
                    <a:pt x="1325" y="1309"/>
                    <a:pt x="1364" y="1328"/>
                    <a:pt x="1404" y="1328"/>
                  </a:cubicBezTo>
                  <a:cubicBezTo>
                    <a:pt x="1463" y="1328"/>
                    <a:pt x="1521" y="1298"/>
                    <a:pt x="1561" y="1250"/>
                  </a:cubicBezTo>
                  <a:cubicBezTo>
                    <a:pt x="1629" y="1171"/>
                    <a:pt x="1609" y="1043"/>
                    <a:pt x="1531" y="975"/>
                  </a:cubicBezTo>
                  <a:lnTo>
                    <a:pt x="344" y="42"/>
                  </a:lnTo>
                  <a:cubicBezTo>
                    <a:pt x="307" y="14"/>
                    <a:pt x="265" y="1"/>
                    <a:pt x="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22"/>
            <p:cNvSpPr/>
            <p:nvPr/>
          </p:nvSpPr>
          <p:spPr>
            <a:xfrm>
              <a:off x="5018225" y="2292250"/>
              <a:ext cx="35825" cy="35600"/>
            </a:xfrm>
            <a:custGeom>
              <a:avLst/>
              <a:gdLst/>
              <a:ahLst/>
              <a:cxnLst/>
              <a:rect l="l" t="t" r="r" b="b"/>
              <a:pathLst>
                <a:path w="1433" h="1424" extrusionOk="0">
                  <a:moveTo>
                    <a:pt x="1221" y="1"/>
                  </a:moveTo>
                  <a:cubicBezTo>
                    <a:pt x="1170" y="1"/>
                    <a:pt x="1119" y="20"/>
                    <a:pt x="1079" y="59"/>
                  </a:cubicBezTo>
                  <a:lnTo>
                    <a:pt x="69" y="1089"/>
                  </a:lnTo>
                  <a:cubicBezTo>
                    <a:pt x="0" y="1168"/>
                    <a:pt x="0" y="1296"/>
                    <a:pt x="69" y="1364"/>
                  </a:cubicBezTo>
                  <a:cubicBezTo>
                    <a:pt x="108" y="1403"/>
                    <a:pt x="157" y="1423"/>
                    <a:pt x="207" y="1423"/>
                  </a:cubicBezTo>
                  <a:cubicBezTo>
                    <a:pt x="255" y="1423"/>
                    <a:pt x="314" y="1403"/>
                    <a:pt x="353" y="1364"/>
                  </a:cubicBezTo>
                  <a:lnTo>
                    <a:pt x="1364" y="334"/>
                  </a:lnTo>
                  <a:cubicBezTo>
                    <a:pt x="1433" y="256"/>
                    <a:pt x="1433" y="128"/>
                    <a:pt x="1354" y="59"/>
                  </a:cubicBezTo>
                  <a:cubicBezTo>
                    <a:pt x="1320" y="20"/>
                    <a:pt x="1271" y="1"/>
                    <a:pt x="1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22"/>
            <p:cNvSpPr/>
            <p:nvPr/>
          </p:nvSpPr>
          <p:spPr>
            <a:xfrm>
              <a:off x="4943400" y="2295675"/>
              <a:ext cx="39500" cy="31925"/>
            </a:xfrm>
            <a:custGeom>
              <a:avLst/>
              <a:gdLst/>
              <a:ahLst/>
              <a:cxnLst/>
              <a:rect l="l" t="t" r="r" b="b"/>
              <a:pathLst>
                <a:path w="1580" h="1277" extrusionOk="0">
                  <a:moveTo>
                    <a:pt x="212" y="1"/>
                  </a:moveTo>
                  <a:cubicBezTo>
                    <a:pt x="162" y="1"/>
                    <a:pt x="113" y="21"/>
                    <a:pt x="79" y="60"/>
                  </a:cubicBezTo>
                  <a:cubicBezTo>
                    <a:pt x="0" y="138"/>
                    <a:pt x="0" y="256"/>
                    <a:pt x="79" y="335"/>
                  </a:cubicBezTo>
                  <a:cubicBezTo>
                    <a:pt x="432" y="678"/>
                    <a:pt x="825" y="982"/>
                    <a:pt x="1257" y="1247"/>
                  </a:cubicBezTo>
                  <a:cubicBezTo>
                    <a:pt x="1286" y="1266"/>
                    <a:pt x="1325" y="1277"/>
                    <a:pt x="1355" y="1277"/>
                  </a:cubicBezTo>
                  <a:cubicBezTo>
                    <a:pt x="1423" y="1277"/>
                    <a:pt x="1482" y="1237"/>
                    <a:pt x="1521" y="1179"/>
                  </a:cubicBezTo>
                  <a:cubicBezTo>
                    <a:pt x="1580" y="1090"/>
                    <a:pt x="1551" y="972"/>
                    <a:pt x="1453" y="913"/>
                  </a:cubicBezTo>
                  <a:cubicBezTo>
                    <a:pt x="1050" y="668"/>
                    <a:pt x="687" y="383"/>
                    <a:pt x="354" y="60"/>
                  </a:cubicBezTo>
                  <a:cubicBezTo>
                    <a:pt x="314" y="21"/>
                    <a:pt x="263" y="1"/>
                    <a:pt x="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22"/>
            <p:cNvSpPr/>
            <p:nvPr/>
          </p:nvSpPr>
          <p:spPr>
            <a:xfrm>
              <a:off x="4890150" y="2297500"/>
              <a:ext cx="38075" cy="30600"/>
            </a:xfrm>
            <a:custGeom>
              <a:avLst/>
              <a:gdLst/>
              <a:ahLst/>
              <a:cxnLst/>
              <a:rect l="l" t="t" r="r" b="b"/>
              <a:pathLst>
                <a:path w="1523" h="1224" extrusionOk="0">
                  <a:moveTo>
                    <a:pt x="1305" y="0"/>
                  </a:moveTo>
                  <a:cubicBezTo>
                    <a:pt x="1261" y="0"/>
                    <a:pt x="1217" y="16"/>
                    <a:pt x="1178" y="46"/>
                  </a:cubicBezTo>
                  <a:lnTo>
                    <a:pt x="99" y="879"/>
                  </a:lnTo>
                  <a:cubicBezTo>
                    <a:pt x="11" y="949"/>
                    <a:pt x="1" y="1066"/>
                    <a:pt x="59" y="1154"/>
                  </a:cubicBezTo>
                  <a:cubicBezTo>
                    <a:pt x="99" y="1204"/>
                    <a:pt x="158" y="1223"/>
                    <a:pt x="216" y="1223"/>
                  </a:cubicBezTo>
                  <a:cubicBezTo>
                    <a:pt x="256" y="1223"/>
                    <a:pt x="305" y="1213"/>
                    <a:pt x="334" y="1184"/>
                  </a:cubicBezTo>
                  <a:lnTo>
                    <a:pt x="1414" y="350"/>
                  </a:lnTo>
                  <a:cubicBezTo>
                    <a:pt x="1502" y="281"/>
                    <a:pt x="1522" y="163"/>
                    <a:pt x="1453" y="75"/>
                  </a:cubicBezTo>
                  <a:cubicBezTo>
                    <a:pt x="1415" y="25"/>
                    <a:pt x="1360" y="0"/>
                    <a:pt x="1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22"/>
            <p:cNvSpPr/>
            <p:nvPr/>
          </p:nvSpPr>
          <p:spPr>
            <a:xfrm>
              <a:off x="4875925" y="2245925"/>
              <a:ext cx="28725" cy="42650"/>
            </a:xfrm>
            <a:custGeom>
              <a:avLst/>
              <a:gdLst/>
              <a:ahLst/>
              <a:cxnLst/>
              <a:rect l="l" t="t" r="r" b="b"/>
              <a:pathLst>
                <a:path w="1149" h="1706" extrusionOk="0">
                  <a:moveTo>
                    <a:pt x="216" y="0"/>
                  </a:moveTo>
                  <a:cubicBezTo>
                    <a:pt x="196" y="0"/>
                    <a:pt x="177" y="3"/>
                    <a:pt x="157" y="9"/>
                  </a:cubicBezTo>
                  <a:cubicBezTo>
                    <a:pt x="50" y="48"/>
                    <a:pt x="0" y="156"/>
                    <a:pt x="40" y="264"/>
                  </a:cubicBezTo>
                  <a:cubicBezTo>
                    <a:pt x="216" y="744"/>
                    <a:pt x="462" y="1206"/>
                    <a:pt x="776" y="1627"/>
                  </a:cubicBezTo>
                  <a:cubicBezTo>
                    <a:pt x="815" y="1677"/>
                    <a:pt x="874" y="1706"/>
                    <a:pt x="933" y="1706"/>
                  </a:cubicBezTo>
                  <a:cubicBezTo>
                    <a:pt x="972" y="1706"/>
                    <a:pt x="1012" y="1697"/>
                    <a:pt x="1041" y="1667"/>
                  </a:cubicBezTo>
                  <a:cubicBezTo>
                    <a:pt x="1129" y="1608"/>
                    <a:pt x="1149" y="1481"/>
                    <a:pt x="1090" y="1402"/>
                  </a:cubicBezTo>
                  <a:cubicBezTo>
                    <a:pt x="796" y="1010"/>
                    <a:pt x="570" y="578"/>
                    <a:pt x="403" y="126"/>
                  </a:cubicBezTo>
                  <a:cubicBezTo>
                    <a:pt x="372" y="48"/>
                    <a:pt x="295" y="0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22"/>
            <p:cNvSpPr/>
            <p:nvPr/>
          </p:nvSpPr>
          <p:spPr>
            <a:xfrm>
              <a:off x="4880350" y="2170650"/>
              <a:ext cx="36575" cy="32575"/>
            </a:xfrm>
            <a:custGeom>
              <a:avLst/>
              <a:gdLst/>
              <a:ahLst/>
              <a:cxnLst/>
              <a:rect l="l" t="t" r="r" b="b"/>
              <a:pathLst>
                <a:path w="1463" h="1303" extrusionOk="0">
                  <a:moveTo>
                    <a:pt x="1242" y="0"/>
                  </a:moveTo>
                  <a:cubicBezTo>
                    <a:pt x="1198" y="0"/>
                    <a:pt x="1154" y="15"/>
                    <a:pt x="1119" y="46"/>
                  </a:cubicBezTo>
                  <a:lnTo>
                    <a:pt x="89" y="968"/>
                  </a:lnTo>
                  <a:cubicBezTo>
                    <a:pt x="10" y="1037"/>
                    <a:pt x="0" y="1155"/>
                    <a:pt x="69" y="1243"/>
                  </a:cubicBezTo>
                  <a:cubicBezTo>
                    <a:pt x="108" y="1282"/>
                    <a:pt x="157" y="1302"/>
                    <a:pt x="216" y="1302"/>
                  </a:cubicBezTo>
                  <a:cubicBezTo>
                    <a:pt x="265" y="1302"/>
                    <a:pt x="305" y="1293"/>
                    <a:pt x="344" y="1253"/>
                  </a:cubicBezTo>
                  <a:lnTo>
                    <a:pt x="1374" y="340"/>
                  </a:lnTo>
                  <a:cubicBezTo>
                    <a:pt x="1452" y="272"/>
                    <a:pt x="1463" y="144"/>
                    <a:pt x="1394" y="66"/>
                  </a:cubicBezTo>
                  <a:cubicBezTo>
                    <a:pt x="1350" y="22"/>
                    <a:pt x="1295" y="0"/>
                    <a:pt x="12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22"/>
            <p:cNvSpPr/>
            <p:nvPr/>
          </p:nvSpPr>
          <p:spPr>
            <a:xfrm>
              <a:off x="4880100" y="2117750"/>
              <a:ext cx="32150" cy="33700"/>
            </a:xfrm>
            <a:custGeom>
              <a:avLst/>
              <a:gdLst/>
              <a:ahLst/>
              <a:cxnLst/>
              <a:rect l="l" t="t" r="r" b="b"/>
              <a:pathLst>
                <a:path w="1286" h="1348" extrusionOk="0">
                  <a:moveTo>
                    <a:pt x="1068" y="1"/>
                  </a:moveTo>
                  <a:cubicBezTo>
                    <a:pt x="1026" y="1"/>
                    <a:pt x="985" y="14"/>
                    <a:pt x="952" y="42"/>
                  </a:cubicBezTo>
                  <a:cubicBezTo>
                    <a:pt x="589" y="327"/>
                    <a:pt x="295" y="670"/>
                    <a:pt x="60" y="1053"/>
                  </a:cubicBezTo>
                  <a:cubicBezTo>
                    <a:pt x="1" y="1152"/>
                    <a:pt x="30" y="1269"/>
                    <a:pt x="118" y="1318"/>
                  </a:cubicBezTo>
                  <a:cubicBezTo>
                    <a:pt x="158" y="1338"/>
                    <a:pt x="187" y="1348"/>
                    <a:pt x="226" y="1348"/>
                  </a:cubicBezTo>
                  <a:cubicBezTo>
                    <a:pt x="285" y="1348"/>
                    <a:pt x="354" y="1318"/>
                    <a:pt x="393" y="1259"/>
                  </a:cubicBezTo>
                  <a:cubicBezTo>
                    <a:pt x="599" y="916"/>
                    <a:pt x="874" y="602"/>
                    <a:pt x="1198" y="347"/>
                  </a:cubicBezTo>
                  <a:cubicBezTo>
                    <a:pt x="1276" y="278"/>
                    <a:pt x="1286" y="160"/>
                    <a:pt x="1227" y="72"/>
                  </a:cubicBezTo>
                  <a:cubicBezTo>
                    <a:pt x="1187" y="26"/>
                    <a:pt x="1127" y="1"/>
                    <a:pt x="10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22"/>
            <p:cNvSpPr/>
            <p:nvPr/>
          </p:nvSpPr>
          <p:spPr>
            <a:xfrm>
              <a:off x="4886975" y="2036600"/>
              <a:ext cx="11800" cy="55000"/>
            </a:xfrm>
            <a:custGeom>
              <a:avLst/>
              <a:gdLst/>
              <a:ahLst/>
              <a:cxnLst/>
              <a:rect l="l" t="t" r="r" b="b"/>
              <a:pathLst>
                <a:path w="472" h="2200" extrusionOk="0">
                  <a:moveTo>
                    <a:pt x="243" y="1"/>
                  </a:moveTo>
                  <a:cubicBezTo>
                    <a:pt x="237" y="1"/>
                    <a:pt x="231" y="1"/>
                    <a:pt x="226" y="1"/>
                  </a:cubicBezTo>
                  <a:cubicBezTo>
                    <a:pt x="118" y="11"/>
                    <a:pt x="40" y="99"/>
                    <a:pt x="49" y="207"/>
                  </a:cubicBezTo>
                  <a:cubicBezTo>
                    <a:pt x="88" y="796"/>
                    <a:pt x="69" y="1395"/>
                    <a:pt x="10" y="1984"/>
                  </a:cubicBezTo>
                  <a:cubicBezTo>
                    <a:pt x="0" y="2091"/>
                    <a:pt x="79" y="2180"/>
                    <a:pt x="186" y="2189"/>
                  </a:cubicBezTo>
                  <a:cubicBezTo>
                    <a:pt x="186" y="2199"/>
                    <a:pt x="197" y="2199"/>
                    <a:pt x="206" y="2199"/>
                  </a:cubicBezTo>
                  <a:cubicBezTo>
                    <a:pt x="304" y="2199"/>
                    <a:pt x="383" y="2121"/>
                    <a:pt x="402" y="2023"/>
                  </a:cubicBezTo>
                  <a:cubicBezTo>
                    <a:pt x="461" y="1414"/>
                    <a:pt x="471" y="796"/>
                    <a:pt x="432" y="178"/>
                  </a:cubicBezTo>
                  <a:cubicBezTo>
                    <a:pt x="423" y="85"/>
                    <a:pt x="343" y="1"/>
                    <a:pt x="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22"/>
            <p:cNvSpPr/>
            <p:nvPr/>
          </p:nvSpPr>
          <p:spPr>
            <a:xfrm>
              <a:off x="4875925" y="1953350"/>
              <a:ext cx="40500" cy="39375"/>
            </a:xfrm>
            <a:custGeom>
              <a:avLst/>
              <a:gdLst/>
              <a:ahLst/>
              <a:cxnLst/>
              <a:rect l="l" t="t" r="r" b="b"/>
              <a:pathLst>
                <a:path w="1620" h="1575" extrusionOk="0">
                  <a:moveTo>
                    <a:pt x="1400" y="0"/>
                  </a:moveTo>
                  <a:cubicBezTo>
                    <a:pt x="1334" y="0"/>
                    <a:pt x="1267" y="33"/>
                    <a:pt x="1227" y="93"/>
                  </a:cubicBezTo>
                  <a:cubicBezTo>
                    <a:pt x="972" y="554"/>
                    <a:pt x="589" y="937"/>
                    <a:pt x="118" y="1212"/>
                  </a:cubicBezTo>
                  <a:cubicBezTo>
                    <a:pt x="30" y="1260"/>
                    <a:pt x="0" y="1378"/>
                    <a:pt x="50" y="1476"/>
                  </a:cubicBezTo>
                  <a:cubicBezTo>
                    <a:pt x="89" y="1535"/>
                    <a:pt x="157" y="1574"/>
                    <a:pt x="216" y="1574"/>
                  </a:cubicBezTo>
                  <a:cubicBezTo>
                    <a:pt x="256" y="1574"/>
                    <a:pt x="285" y="1565"/>
                    <a:pt x="314" y="1545"/>
                  </a:cubicBezTo>
                  <a:cubicBezTo>
                    <a:pt x="844" y="1241"/>
                    <a:pt x="1276" y="809"/>
                    <a:pt x="1571" y="289"/>
                  </a:cubicBezTo>
                  <a:cubicBezTo>
                    <a:pt x="1620" y="191"/>
                    <a:pt x="1590" y="73"/>
                    <a:pt x="1492" y="24"/>
                  </a:cubicBezTo>
                  <a:cubicBezTo>
                    <a:pt x="1463" y="8"/>
                    <a:pt x="1432" y="0"/>
                    <a:pt x="1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22"/>
            <p:cNvSpPr/>
            <p:nvPr/>
          </p:nvSpPr>
          <p:spPr>
            <a:xfrm>
              <a:off x="4878375" y="1897425"/>
              <a:ext cx="39050" cy="34450"/>
            </a:xfrm>
            <a:custGeom>
              <a:avLst/>
              <a:gdLst/>
              <a:ahLst/>
              <a:cxnLst/>
              <a:rect l="l" t="t" r="r" b="b"/>
              <a:pathLst>
                <a:path w="1562" h="1378" extrusionOk="0">
                  <a:moveTo>
                    <a:pt x="1337" y="0"/>
                  </a:moveTo>
                  <a:cubicBezTo>
                    <a:pt x="1300" y="0"/>
                    <a:pt x="1261" y="11"/>
                    <a:pt x="1228" y="34"/>
                  </a:cubicBezTo>
                  <a:cubicBezTo>
                    <a:pt x="864" y="289"/>
                    <a:pt x="530" y="573"/>
                    <a:pt x="227" y="887"/>
                  </a:cubicBezTo>
                  <a:cubicBezTo>
                    <a:pt x="138" y="887"/>
                    <a:pt x="59" y="956"/>
                    <a:pt x="40" y="1044"/>
                  </a:cubicBezTo>
                  <a:lnTo>
                    <a:pt x="20" y="1142"/>
                  </a:lnTo>
                  <a:cubicBezTo>
                    <a:pt x="1" y="1231"/>
                    <a:pt x="40" y="1319"/>
                    <a:pt x="118" y="1358"/>
                  </a:cubicBezTo>
                  <a:cubicBezTo>
                    <a:pt x="148" y="1368"/>
                    <a:pt x="177" y="1378"/>
                    <a:pt x="207" y="1378"/>
                  </a:cubicBezTo>
                  <a:cubicBezTo>
                    <a:pt x="266" y="1378"/>
                    <a:pt x="315" y="1358"/>
                    <a:pt x="354" y="1319"/>
                  </a:cubicBezTo>
                  <a:cubicBezTo>
                    <a:pt x="678" y="956"/>
                    <a:pt x="1051" y="632"/>
                    <a:pt x="1443" y="357"/>
                  </a:cubicBezTo>
                  <a:cubicBezTo>
                    <a:pt x="1531" y="289"/>
                    <a:pt x="1561" y="171"/>
                    <a:pt x="1492" y="82"/>
                  </a:cubicBezTo>
                  <a:cubicBezTo>
                    <a:pt x="1456" y="28"/>
                    <a:pt x="1397" y="0"/>
                    <a:pt x="1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22"/>
            <p:cNvSpPr/>
            <p:nvPr/>
          </p:nvSpPr>
          <p:spPr>
            <a:xfrm>
              <a:off x="5020675" y="1826225"/>
              <a:ext cx="42700" cy="33525"/>
            </a:xfrm>
            <a:custGeom>
              <a:avLst/>
              <a:gdLst/>
              <a:ahLst/>
              <a:cxnLst/>
              <a:rect l="l" t="t" r="r" b="b"/>
              <a:pathLst>
                <a:path w="1708" h="1341" extrusionOk="0">
                  <a:moveTo>
                    <a:pt x="217" y="0"/>
                  </a:moveTo>
                  <a:cubicBezTo>
                    <a:pt x="165" y="0"/>
                    <a:pt x="114" y="20"/>
                    <a:pt x="79" y="56"/>
                  </a:cubicBezTo>
                  <a:cubicBezTo>
                    <a:pt x="0" y="134"/>
                    <a:pt x="0" y="261"/>
                    <a:pt x="79" y="330"/>
                  </a:cubicBezTo>
                  <a:cubicBezTo>
                    <a:pt x="471" y="713"/>
                    <a:pt x="913" y="1046"/>
                    <a:pt x="1394" y="1321"/>
                  </a:cubicBezTo>
                  <a:cubicBezTo>
                    <a:pt x="1423" y="1331"/>
                    <a:pt x="1453" y="1341"/>
                    <a:pt x="1482" y="1341"/>
                  </a:cubicBezTo>
                  <a:cubicBezTo>
                    <a:pt x="1551" y="1341"/>
                    <a:pt x="1620" y="1301"/>
                    <a:pt x="1659" y="1243"/>
                  </a:cubicBezTo>
                  <a:cubicBezTo>
                    <a:pt x="1708" y="1155"/>
                    <a:pt x="1679" y="1027"/>
                    <a:pt x="1580" y="978"/>
                  </a:cubicBezTo>
                  <a:cubicBezTo>
                    <a:pt x="1129" y="723"/>
                    <a:pt x="717" y="409"/>
                    <a:pt x="353" y="56"/>
                  </a:cubicBezTo>
                  <a:cubicBezTo>
                    <a:pt x="315" y="18"/>
                    <a:pt x="266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22"/>
            <p:cNvSpPr/>
            <p:nvPr/>
          </p:nvSpPr>
          <p:spPr>
            <a:xfrm>
              <a:off x="4961550" y="1862725"/>
              <a:ext cx="20375" cy="44125"/>
            </a:xfrm>
            <a:custGeom>
              <a:avLst/>
              <a:gdLst/>
              <a:ahLst/>
              <a:cxnLst/>
              <a:rect l="l" t="t" r="r" b="b"/>
              <a:pathLst>
                <a:path w="815" h="1765" extrusionOk="0">
                  <a:moveTo>
                    <a:pt x="214" y="1"/>
                  </a:moveTo>
                  <a:cubicBezTo>
                    <a:pt x="195" y="1"/>
                    <a:pt x="176" y="3"/>
                    <a:pt x="158" y="9"/>
                  </a:cubicBezTo>
                  <a:cubicBezTo>
                    <a:pt x="59" y="38"/>
                    <a:pt x="1" y="146"/>
                    <a:pt x="30" y="254"/>
                  </a:cubicBezTo>
                  <a:lnTo>
                    <a:pt x="413" y="1618"/>
                  </a:lnTo>
                  <a:cubicBezTo>
                    <a:pt x="442" y="1706"/>
                    <a:pt x="520" y="1765"/>
                    <a:pt x="599" y="1765"/>
                  </a:cubicBezTo>
                  <a:cubicBezTo>
                    <a:pt x="618" y="1765"/>
                    <a:pt x="638" y="1755"/>
                    <a:pt x="658" y="1755"/>
                  </a:cubicBezTo>
                  <a:cubicBezTo>
                    <a:pt x="756" y="1726"/>
                    <a:pt x="815" y="1618"/>
                    <a:pt x="786" y="1510"/>
                  </a:cubicBezTo>
                  <a:lnTo>
                    <a:pt x="403" y="146"/>
                  </a:lnTo>
                  <a:cubicBezTo>
                    <a:pt x="379" y="57"/>
                    <a:pt x="301" y="1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22"/>
            <p:cNvSpPr/>
            <p:nvPr/>
          </p:nvSpPr>
          <p:spPr>
            <a:xfrm>
              <a:off x="4935300" y="1917875"/>
              <a:ext cx="33625" cy="40750"/>
            </a:xfrm>
            <a:custGeom>
              <a:avLst/>
              <a:gdLst/>
              <a:ahLst/>
              <a:cxnLst/>
              <a:rect l="l" t="t" r="r" b="b"/>
              <a:pathLst>
                <a:path w="1345" h="1630" extrusionOk="0">
                  <a:moveTo>
                    <a:pt x="219" y="1"/>
                  </a:moveTo>
                  <a:cubicBezTo>
                    <a:pt x="192" y="1"/>
                    <a:pt x="164" y="7"/>
                    <a:pt x="138" y="20"/>
                  </a:cubicBezTo>
                  <a:cubicBezTo>
                    <a:pt x="39" y="60"/>
                    <a:pt x="0" y="177"/>
                    <a:pt x="50" y="276"/>
                  </a:cubicBezTo>
                  <a:cubicBezTo>
                    <a:pt x="266" y="766"/>
                    <a:pt x="599" y="1218"/>
                    <a:pt x="1001" y="1580"/>
                  </a:cubicBezTo>
                  <a:cubicBezTo>
                    <a:pt x="1031" y="1610"/>
                    <a:pt x="1080" y="1630"/>
                    <a:pt x="1129" y="1630"/>
                  </a:cubicBezTo>
                  <a:cubicBezTo>
                    <a:pt x="1178" y="1630"/>
                    <a:pt x="1237" y="1610"/>
                    <a:pt x="1266" y="1561"/>
                  </a:cubicBezTo>
                  <a:cubicBezTo>
                    <a:pt x="1345" y="1482"/>
                    <a:pt x="1335" y="1364"/>
                    <a:pt x="1256" y="1286"/>
                  </a:cubicBezTo>
                  <a:cubicBezTo>
                    <a:pt x="894" y="962"/>
                    <a:pt x="599" y="550"/>
                    <a:pt x="403" y="119"/>
                  </a:cubicBezTo>
                  <a:cubicBezTo>
                    <a:pt x="367" y="47"/>
                    <a:pt x="294" y="1"/>
                    <a:pt x="2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22"/>
            <p:cNvSpPr/>
            <p:nvPr/>
          </p:nvSpPr>
          <p:spPr>
            <a:xfrm>
              <a:off x="5006700" y="1876775"/>
              <a:ext cx="47850" cy="26400"/>
            </a:xfrm>
            <a:custGeom>
              <a:avLst/>
              <a:gdLst/>
              <a:ahLst/>
              <a:cxnLst/>
              <a:rect l="l" t="t" r="r" b="b"/>
              <a:pathLst>
                <a:path w="1914" h="1056" extrusionOk="0">
                  <a:moveTo>
                    <a:pt x="1686" y="1"/>
                  </a:moveTo>
                  <a:cubicBezTo>
                    <a:pt x="1661" y="1"/>
                    <a:pt x="1635" y="6"/>
                    <a:pt x="1610" y="16"/>
                  </a:cubicBezTo>
                  <a:lnTo>
                    <a:pt x="138" y="683"/>
                  </a:lnTo>
                  <a:cubicBezTo>
                    <a:pt x="49" y="732"/>
                    <a:pt x="0" y="850"/>
                    <a:pt x="49" y="938"/>
                  </a:cubicBezTo>
                  <a:cubicBezTo>
                    <a:pt x="79" y="1017"/>
                    <a:pt x="147" y="1056"/>
                    <a:pt x="226" y="1056"/>
                  </a:cubicBezTo>
                  <a:cubicBezTo>
                    <a:pt x="245" y="1056"/>
                    <a:pt x="275" y="1056"/>
                    <a:pt x="304" y="1036"/>
                  </a:cubicBezTo>
                  <a:lnTo>
                    <a:pt x="1767" y="369"/>
                  </a:lnTo>
                  <a:cubicBezTo>
                    <a:pt x="1865" y="330"/>
                    <a:pt x="1913" y="212"/>
                    <a:pt x="1865" y="114"/>
                  </a:cubicBezTo>
                  <a:cubicBezTo>
                    <a:pt x="1828" y="41"/>
                    <a:pt x="1759" y="1"/>
                    <a:pt x="1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22"/>
            <p:cNvSpPr/>
            <p:nvPr/>
          </p:nvSpPr>
          <p:spPr>
            <a:xfrm>
              <a:off x="5001775" y="1929625"/>
              <a:ext cx="39775" cy="35625"/>
            </a:xfrm>
            <a:custGeom>
              <a:avLst/>
              <a:gdLst/>
              <a:ahLst/>
              <a:cxnLst/>
              <a:rect l="l" t="t" r="r" b="b"/>
              <a:pathLst>
                <a:path w="1591" h="1425" extrusionOk="0">
                  <a:moveTo>
                    <a:pt x="221" y="0"/>
                  </a:moveTo>
                  <a:cubicBezTo>
                    <a:pt x="174" y="0"/>
                    <a:pt x="127" y="18"/>
                    <a:pt x="89" y="50"/>
                  </a:cubicBezTo>
                  <a:cubicBezTo>
                    <a:pt x="1" y="120"/>
                    <a:pt x="1" y="247"/>
                    <a:pt x="69" y="325"/>
                  </a:cubicBezTo>
                  <a:cubicBezTo>
                    <a:pt x="423" y="718"/>
                    <a:pt x="815" y="1081"/>
                    <a:pt x="1257" y="1385"/>
                  </a:cubicBezTo>
                  <a:cubicBezTo>
                    <a:pt x="1286" y="1415"/>
                    <a:pt x="1325" y="1424"/>
                    <a:pt x="1365" y="1424"/>
                  </a:cubicBezTo>
                  <a:cubicBezTo>
                    <a:pt x="1423" y="1424"/>
                    <a:pt x="1482" y="1395"/>
                    <a:pt x="1522" y="1346"/>
                  </a:cubicBezTo>
                  <a:cubicBezTo>
                    <a:pt x="1591" y="1258"/>
                    <a:pt x="1571" y="1130"/>
                    <a:pt x="1482" y="1071"/>
                  </a:cubicBezTo>
                  <a:cubicBezTo>
                    <a:pt x="1070" y="777"/>
                    <a:pt x="688" y="443"/>
                    <a:pt x="364" y="61"/>
                  </a:cubicBezTo>
                  <a:cubicBezTo>
                    <a:pt x="323" y="20"/>
                    <a:pt x="272" y="0"/>
                    <a:pt x="2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22"/>
            <p:cNvSpPr/>
            <p:nvPr/>
          </p:nvSpPr>
          <p:spPr>
            <a:xfrm>
              <a:off x="4973825" y="1979700"/>
              <a:ext cx="38775" cy="34125"/>
            </a:xfrm>
            <a:custGeom>
              <a:avLst/>
              <a:gdLst/>
              <a:ahLst/>
              <a:cxnLst/>
              <a:rect l="l" t="t" r="r" b="b"/>
              <a:pathLst>
                <a:path w="1551" h="1365" extrusionOk="0">
                  <a:moveTo>
                    <a:pt x="1333" y="0"/>
                  </a:moveTo>
                  <a:cubicBezTo>
                    <a:pt x="1286" y="0"/>
                    <a:pt x="1239" y="17"/>
                    <a:pt x="1197" y="49"/>
                  </a:cubicBezTo>
                  <a:lnTo>
                    <a:pt x="88" y="1021"/>
                  </a:lnTo>
                  <a:cubicBezTo>
                    <a:pt x="10" y="1090"/>
                    <a:pt x="0" y="1218"/>
                    <a:pt x="69" y="1296"/>
                  </a:cubicBezTo>
                  <a:cubicBezTo>
                    <a:pt x="108" y="1335"/>
                    <a:pt x="157" y="1364"/>
                    <a:pt x="216" y="1364"/>
                  </a:cubicBezTo>
                  <a:cubicBezTo>
                    <a:pt x="265" y="1364"/>
                    <a:pt x="304" y="1345"/>
                    <a:pt x="343" y="1316"/>
                  </a:cubicBezTo>
                  <a:lnTo>
                    <a:pt x="1453" y="344"/>
                  </a:lnTo>
                  <a:cubicBezTo>
                    <a:pt x="1541" y="265"/>
                    <a:pt x="1551" y="147"/>
                    <a:pt x="1472" y="69"/>
                  </a:cubicBezTo>
                  <a:cubicBezTo>
                    <a:pt x="1436" y="22"/>
                    <a:pt x="1385" y="0"/>
                    <a:pt x="13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22"/>
            <p:cNvSpPr/>
            <p:nvPr/>
          </p:nvSpPr>
          <p:spPr>
            <a:xfrm>
              <a:off x="4917875" y="1990650"/>
              <a:ext cx="33900" cy="48950"/>
            </a:xfrm>
            <a:custGeom>
              <a:avLst/>
              <a:gdLst/>
              <a:ahLst/>
              <a:cxnLst/>
              <a:rect l="l" t="t" r="r" b="b"/>
              <a:pathLst>
                <a:path w="1356" h="1958" extrusionOk="0">
                  <a:moveTo>
                    <a:pt x="216" y="0"/>
                  </a:moveTo>
                  <a:cubicBezTo>
                    <a:pt x="183" y="0"/>
                    <a:pt x="150" y="8"/>
                    <a:pt x="119" y="24"/>
                  </a:cubicBezTo>
                  <a:cubicBezTo>
                    <a:pt x="30" y="82"/>
                    <a:pt x="1" y="200"/>
                    <a:pt x="50" y="289"/>
                  </a:cubicBezTo>
                  <a:lnTo>
                    <a:pt x="963" y="1859"/>
                  </a:lnTo>
                  <a:cubicBezTo>
                    <a:pt x="1002" y="1927"/>
                    <a:pt x="1061" y="1957"/>
                    <a:pt x="1129" y="1957"/>
                  </a:cubicBezTo>
                  <a:cubicBezTo>
                    <a:pt x="1159" y="1957"/>
                    <a:pt x="1198" y="1947"/>
                    <a:pt x="1227" y="1937"/>
                  </a:cubicBezTo>
                  <a:cubicBezTo>
                    <a:pt x="1316" y="1879"/>
                    <a:pt x="1355" y="1761"/>
                    <a:pt x="1296" y="1672"/>
                  </a:cubicBezTo>
                  <a:lnTo>
                    <a:pt x="383" y="102"/>
                  </a:lnTo>
                  <a:cubicBezTo>
                    <a:pt x="350" y="35"/>
                    <a:pt x="285" y="0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22"/>
            <p:cNvSpPr/>
            <p:nvPr/>
          </p:nvSpPr>
          <p:spPr>
            <a:xfrm>
              <a:off x="5030475" y="2001925"/>
              <a:ext cx="31925" cy="43550"/>
            </a:xfrm>
            <a:custGeom>
              <a:avLst/>
              <a:gdLst/>
              <a:ahLst/>
              <a:cxnLst/>
              <a:rect l="l" t="t" r="r" b="b"/>
              <a:pathLst>
                <a:path w="1277" h="1742" extrusionOk="0">
                  <a:moveTo>
                    <a:pt x="221" y="0"/>
                  </a:moveTo>
                  <a:cubicBezTo>
                    <a:pt x="189" y="0"/>
                    <a:pt x="157" y="8"/>
                    <a:pt x="129" y="24"/>
                  </a:cubicBezTo>
                  <a:cubicBezTo>
                    <a:pt x="31" y="83"/>
                    <a:pt x="1" y="201"/>
                    <a:pt x="60" y="289"/>
                  </a:cubicBezTo>
                  <a:lnTo>
                    <a:pt x="884" y="1653"/>
                  </a:lnTo>
                  <a:cubicBezTo>
                    <a:pt x="923" y="1712"/>
                    <a:pt x="982" y="1742"/>
                    <a:pt x="1051" y="1742"/>
                  </a:cubicBezTo>
                  <a:cubicBezTo>
                    <a:pt x="1090" y="1742"/>
                    <a:pt x="1119" y="1731"/>
                    <a:pt x="1149" y="1712"/>
                  </a:cubicBezTo>
                  <a:cubicBezTo>
                    <a:pt x="1247" y="1663"/>
                    <a:pt x="1276" y="1545"/>
                    <a:pt x="1218" y="1447"/>
                  </a:cubicBezTo>
                  <a:lnTo>
                    <a:pt x="393" y="93"/>
                  </a:lnTo>
                  <a:cubicBezTo>
                    <a:pt x="353" y="33"/>
                    <a:pt x="287" y="0"/>
                    <a:pt x="2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22"/>
            <p:cNvSpPr/>
            <p:nvPr/>
          </p:nvSpPr>
          <p:spPr>
            <a:xfrm>
              <a:off x="4977975" y="2041675"/>
              <a:ext cx="40025" cy="52375"/>
            </a:xfrm>
            <a:custGeom>
              <a:avLst/>
              <a:gdLst/>
              <a:ahLst/>
              <a:cxnLst/>
              <a:rect l="l" t="t" r="r" b="b"/>
              <a:pathLst>
                <a:path w="1601" h="2095" extrusionOk="0">
                  <a:moveTo>
                    <a:pt x="1382" y="1"/>
                  </a:moveTo>
                  <a:cubicBezTo>
                    <a:pt x="1316" y="1"/>
                    <a:pt x="1248" y="35"/>
                    <a:pt x="1208" y="102"/>
                  </a:cubicBezTo>
                  <a:cubicBezTo>
                    <a:pt x="874" y="682"/>
                    <a:pt x="491" y="1251"/>
                    <a:pt x="70" y="1781"/>
                  </a:cubicBezTo>
                  <a:cubicBezTo>
                    <a:pt x="1" y="1859"/>
                    <a:pt x="20" y="1986"/>
                    <a:pt x="99" y="2045"/>
                  </a:cubicBezTo>
                  <a:cubicBezTo>
                    <a:pt x="138" y="2075"/>
                    <a:pt x="177" y="2095"/>
                    <a:pt x="227" y="2095"/>
                  </a:cubicBezTo>
                  <a:cubicBezTo>
                    <a:pt x="275" y="2095"/>
                    <a:pt x="334" y="2065"/>
                    <a:pt x="374" y="2016"/>
                  </a:cubicBezTo>
                  <a:cubicBezTo>
                    <a:pt x="805" y="1476"/>
                    <a:pt x="1208" y="887"/>
                    <a:pt x="1551" y="289"/>
                  </a:cubicBezTo>
                  <a:cubicBezTo>
                    <a:pt x="1601" y="200"/>
                    <a:pt x="1571" y="83"/>
                    <a:pt x="1473" y="24"/>
                  </a:cubicBezTo>
                  <a:cubicBezTo>
                    <a:pt x="1445" y="8"/>
                    <a:pt x="1414" y="1"/>
                    <a:pt x="1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22"/>
            <p:cNvSpPr/>
            <p:nvPr/>
          </p:nvSpPr>
          <p:spPr>
            <a:xfrm>
              <a:off x="4925250" y="2071575"/>
              <a:ext cx="30925" cy="54125"/>
            </a:xfrm>
            <a:custGeom>
              <a:avLst/>
              <a:gdLst/>
              <a:ahLst/>
              <a:cxnLst/>
              <a:rect l="l" t="t" r="r" b="b"/>
              <a:pathLst>
                <a:path w="1237" h="2165" extrusionOk="0">
                  <a:moveTo>
                    <a:pt x="216" y="0"/>
                  </a:moveTo>
                  <a:cubicBezTo>
                    <a:pt x="190" y="0"/>
                    <a:pt x="163" y="5"/>
                    <a:pt x="138" y="15"/>
                  </a:cubicBezTo>
                  <a:cubicBezTo>
                    <a:pt x="40" y="64"/>
                    <a:pt x="0" y="182"/>
                    <a:pt x="40" y="271"/>
                  </a:cubicBezTo>
                  <a:lnTo>
                    <a:pt x="834" y="2046"/>
                  </a:lnTo>
                  <a:cubicBezTo>
                    <a:pt x="864" y="2125"/>
                    <a:pt x="942" y="2164"/>
                    <a:pt x="1011" y="2164"/>
                  </a:cubicBezTo>
                  <a:cubicBezTo>
                    <a:pt x="1040" y="2164"/>
                    <a:pt x="1069" y="2155"/>
                    <a:pt x="1089" y="2144"/>
                  </a:cubicBezTo>
                  <a:cubicBezTo>
                    <a:pt x="1187" y="2105"/>
                    <a:pt x="1237" y="1987"/>
                    <a:pt x="1187" y="1889"/>
                  </a:cubicBezTo>
                  <a:lnTo>
                    <a:pt x="393" y="114"/>
                  </a:lnTo>
                  <a:cubicBezTo>
                    <a:pt x="364" y="41"/>
                    <a:pt x="291" y="0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22"/>
            <p:cNvSpPr/>
            <p:nvPr/>
          </p:nvSpPr>
          <p:spPr>
            <a:xfrm>
              <a:off x="5011350" y="2089900"/>
              <a:ext cx="46400" cy="18875"/>
            </a:xfrm>
            <a:custGeom>
              <a:avLst/>
              <a:gdLst/>
              <a:ahLst/>
              <a:cxnLst/>
              <a:rect l="l" t="t" r="r" b="b"/>
              <a:pathLst>
                <a:path w="1856" h="755" extrusionOk="0">
                  <a:moveTo>
                    <a:pt x="1646" y="1"/>
                  </a:moveTo>
                  <a:cubicBezTo>
                    <a:pt x="1628" y="1"/>
                    <a:pt x="1609" y="3"/>
                    <a:pt x="1590" y="9"/>
                  </a:cubicBezTo>
                  <a:lnTo>
                    <a:pt x="167" y="371"/>
                  </a:lnTo>
                  <a:cubicBezTo>
                    <a:pt x="59" y="401"/>
                    <a:pt x="0" y="509"/>
                    <a:pt x="20" y="607"/>
                  </a:cubicBezTo>
                  <a:cubicBezTo>
                    <a:pt x="50" y="696"/>
                    <a:pt x="128" y="754"/>
                    <a:pt x="216" y="754"/>
                  </a:cubicBezTo>
                  <a:lnTo>
                    <a:pt x="266" y="754"/>
                  </a:lnTo>
                  <a:lnTo>
                    <a:pt x="1688" y="381"/>
                  </a:lnTo>
                  <a:cubicBezTo>
                    <a:pt x="1796" y="352"/>
                    <a:pt x="1855" y="254"/>
                    <a:pt x="1836" y="146"/>
                  </a:cubicBezTo>
                  <a:cubicBezTo>
                    <a:pt x="1811" y="57"/>
                    <a:pt x="1734" y="1"/>
                    <a:pt x="16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22"/>
            <p:cNvSpPr/>
            <p:nvPr/>
          </p:nvSpPr>
          <p:spPr>
            <a:xfrm>
              <a:off x="5024600" y="2136700"/>
              <a:ext cx="30925" cy="43225"/>
            </a:xfrm>
            <a:custGeom>
              <a:avLst/>
              <a:gdLst/>
              <a:ahLst/>
              <a:cxnLst/>
              <a:rect l="l" t="t" r="r" b="b"/>
              <a:pathLst>
                <a:path w="1237" h="1729" extrusionOk="0">
                  <a:moveTo>
                    <a:pt x="216" y="0"/>
                  </a:moveTo>
                  <a:cubicBezTo>
                    <a:pt x="178" y="0"/>
                    <a:pt x="140" y="10"/>
                    <a:pt x="109" y="30"/>
                  </a:cubicBezTo>
                  <a:cubicBezTo>
                    <a:pt x="20" y="89"/>
                    <a:pt x="0" y="207"/>
                    <a:pt x="50" y="295"/>
                  </a:cubicBezTo>
                  <a:lnTo>
                    <a:pt x="854" y="1639"/>
                  </a:lnTo>
                  <a:cubicBezTo>
                    <a:pt x="883" y="1698"/>
                    <a:pt x="952" y="1728"/>
                    <a:pt x="1021" y="1728"/>
                  </a:cubicBezTo>
                  <a:cubicBezTo>
                    <a:pt x="1051" y="1728"/>
                    <a:pt x="1090" y="1718"/>
                    <a:pt x="1119" y="1709"/>
                  </a:cubicBezTo>
                  <a:cubicBezTo>
                    <a:pt x="1208" y="1650"/>
                    <a:pt x="1237" y="1532"/>
                    <a:pt x="1188" y="1434"/>
                  </a:cubicBezTo>
                  <a:lnTo>
                    <a:pt x="471" y="246"/>
                  </a:lnTo>
                  <a:cubicBezTo>
                    <a:pt x="462" y="207"/>
                    <a:pt x="452" y="178"/>
                    <a:pt x="432" y="148"/>
                  </a:cubicBezTo>
                  <a:lnTo>
                    <a:pt x="364" y="69"/>
                  </a:lnTo>
                  <a:cubicBezTo>
                    <a:pt x="329" y="23"/>
                    <a:pt x="272" y="0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22"/>
            <p:cNvSpPr/>
            <p:nvPr/>
          </p:nvSpPr>
          <p:spPr>
            <a:xfrm>
              <a:off x="4947550" y="2143325"/>
              <a:ext cx="43700" cy="35850"/>
            </a:xfrm>
            <a:custGeom>
              <a:avLst/>
              <a:gdLst/>
              <a:ahLst/>
              <a:cxnLst/>
              <a:rect l="l" t="t" r="r" b="b"/>
              <a:pathLst>
                <a:path w="1748" h="1434" extrusionOk="0">
                  <a:moveTo>
                    <a:pt x="1536" y="1"/>
                  </a:moveTo>
                  <a:cubicBezTo>
                    <a:pt x="1485" y="1"/>
                    <a:pt x="1434" y="20"/>
                    <a:pt x="1394" y="60"/>
                  </a:cubicBezTo>
                  <a:cubicBezTo>
                    <a:pt x="1012" y="443"/>
                    <a:pt x="580" y="786"/>
                    <a:pt x="119" y="1080"/>
                  </a:cubicBezTo>
                  <a:cubicBezTo>
                    <a:pt x="20" y="1139"/>
                    <a:pt x="1" y="1257"/>
                    <a:pt x="60" y="1345"/>
                  </a:cubicBezTo>
                  <a:cubicBezTo>
                    <a:pt x="90" y="1404"/>
                    <a:pt x="158" y="1433"/>
                    <a:pt x="217" y="1433"/>
                  </a:cubicBezTo>
                  <a:cubicBezTo>
                    <a:pt x="256" y="1433"/>
                    <a:pt x="295" y="1424"/>
                    <a:pt x="325" y="1404"/>
                  </a:cubicBezTo>
                  <a:cubicBezTo>
                    <a:pt x="816" y="1100"/>
                    <a:pt x="1267" y="737"/>
                    <a:pt x="1669" y="334"/>
                  </a:cubicBezTo>
                  <a:cubicBezTo>
                    <a:pt x="1748" y="256"/>
                    <a:pt x="1748" y="138"/>
                    <a:pt x="1669" y="60"/>
                  </a:cubicBezTo>
                  <a:cubicBezTo>
                    <a:pt x="1635" y="20"/>
                    <a:pt x="1586" y="1"/>
                    <a:pt x="1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22"/>
            <p:cNvSpPr/>
            <p:nvPr/>
          </p:nvSpPr>
          <p:spPr>
            <a:xfrm>
              <a:off x="4920575" y="2215375"/>
              <a:ext cx="57425" cy="13600"/>
            </a:xfrm>
            <a:custGeom>
              <a:avLst/>
              <a:gdLst/>
              <a:ahLst/>
              <a:cxnLst/>
              <a:rect l="l" t="t" r="r" b="b"/>
              <a:pathLst>
                <a:path w="2297" h="544" extrusionOk="0">
                  <a:moveTo>
                    <a:pt x="209" y="0"/>
                  </a:moveTo>
                  <a:cubicBezTo>
                    <a:pt x="116" y="0"/>
                    <a:pt x="37" y="65"/>
                    <a:pt x="20" y="161"/>
                  </a:cubicBezTo>
                  <a:cubicBezTo>
                    <a:pt x="0" y="269"/>
                    <a:pt x="79" y="367"/>
                    <a:pt x="187" y="387"/>
                  </a:cubicBezTo>
                  <a:cubicBezTo>
                    <a:pt x="815" y="485"/>
                    <a:pt x="1463" y="534"/>
                    <a:pt x="2100" y="544"/>
                  </a:cubicBezTo>
                  <a:cubicBezTo>
                    <a:pt x="2209" y="544"/>
                    <a:pt x="2297" y="455"/>
                    <a:pt x="2297" y="348"/>
                  </a:cubicBezTo>
                  <a:cubicBezTo>
                    <a:pt x="2297" y="239"/>
                    <a:pt x="2209" y="151"/>
                    <a:pt x="2100" y="151"/>
                  </a:cubicBezTo>
                  <a:cubicBezTo>
                    <a:pt x="1483" y="151"/>
                    <a:pt x="855" y="92"/>
                    <a:pt x="246" y="4"/>
                  </a:cubicBezTo>
                  <a:cubicBezTo>
                    <a:pt x="234" y="1"/>
                    <a:pt x="22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22"/>
            <p:cNvSpPr/>
            <p:nvPr/>
          </p:nvSpPr>
          <p:spPr>
            <a:xfrm>
              <a:off x="5000800" y="2182225"/>
              <a:ext cx="33875" cy="47000"/>
            </a:xfrm>
            <a:custGeom>
              <a:avLst/>
              <a:gdLst/>
              <a:ahLst/>
              <a:cxnLst/>
              <a:rect l="l" t="t" r="r" b="b"/>
              <a:pathLst>
                <a:path w="1355" h="1880" extrusionOk="0">
                  <a:moveTo>
                    <a:pt x="221" y="1"/>
                  </a:moveTo>
                  <a:cubicBezTo>
                    <a:pt x="185" y="1"/>
                    <a:pt x="149" y="12"/>
                    <a:pt x="118" y="34"/>
                  </a:cubicBezTo>
                  <a:cubicBezTo>
                    <a:pt x="30" y="93"/>
                    <a:pt x="1" y="211"/>
                    <a:pt x="60" y="300"/>
                  </a:cubicBezTo>
                  <a:lnTo>
                    <a:pt x="962" y="1791"/>
                  </a:lnTo>
                  <a:cubicBezTo>
                    <a:pt x="1002" y="1850"/>
                    <a:pt x="1070" y="1879"/>
                    <a:pt x="1129" y="1879"/>
                  </a:cubicBezTo>
                  <a:cubicBezTo>
                    <a:pt x="1168" y="1879"/>
                    <a:pt x="1198" y="1870"/>
                    <a:pt x="1237" y="1850"/>
                  </a:cubicBezTo>
                  <a:cubicBezTo>
                    <a:pt x="1325" y="1801"/>
                    <a:pt x="1355" y="1683"/>
                    <a:pt x="1296" y="1585"/>
                  </a:cubicBezTo>
                  <a:lnTo>
                    <a:pt x="472" y="241"/>
                  </a:lnTo>
                  <a:cubicBezTo>
                    <a:pt x="472" y="221"/>
                    <a:pt x="462" y="191"/>
                    <a:pt x="442" y="172"/>
                  </a:cubicBezTo>
                  <a:lnTo>
                    <a:pt x="383" y="84"/>
                  </a:lnTo>
                  <a:cubicBezTo>
                    <a:pt x="341" y="29"/>
                    <a:pt x="280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22"/>
            <p:cNvSpPr/>
            <p:nvPr/>
          </p:nvSpPr>
          <p:spPr>
            <a:xfrm>
              <a:off x="4923025" y="2250675"/>
              <a:ext cx="56450" cy="31300"/>
            </a:xfrm>
            <a:custGeom>
              <a:avLst/>
              <a:gdLst/>
              <a:ahLst/>
              <a:cxnLst/>
              <a:rect l="l" t="t" r="r" b="b"/>
              <a:pathLst>
                <a:path w="2258" h="1252" extrusionOk="0">
                  <a:moveTo>
                    <a:pt x="221" y="1"/>
                  </a:moveTo>
                  <a:cubicBezTo>
                    <a:pt x="158" y="1"/>
                    <a:pt x="96" y="29"/>
                    <a:pt x="59" y="83"/>
                  </a:cubicBezTo>
                  <a:cubicBezTo>
                    <a:pt x="1" y="172"/>
                    <a:pt x="20" y="299"/>
                    <a:pt x="109" y="358"/>
                  </a:cubicBezTo>
                  <a:cubicBezTo>
                    <a:pt x="687" y="751"/>
                    <a:pt x="1316" y="1045"/>
                    <a:pt x="1983" y="1241"/>
                  </a:cubicBezTo>
                  <a:cubicBezTo>
                    <a:pt x="2002" y="1251"/>
                    <a:pt x="2022" y="1251"/>
                    <a:pt x="2042" y="1251"/>
                  </a:cubicBezTo>
                  <a:cubicBezTo>
                    <a:pt x="2120" y="1251"/>
                    <a:pt x="2199" y="1202"/>
                    <a:pt x="2229" y="1114"/>
                  </a:cubicBezTo>
                  <a:cubicBezTo>
                    <a:pt x="2258" y="1016"/>
                    <a:pt x="2199" y="898"/>
                    <a:pt x="2091" y="868"/>
                  </a:cubicBezTo>
                  <a:cubicBezTo>
                    <a:pt x="1463" y="682"/>
                    <a:pt x="874" y="408"/>
                    <a:pt x="334" y="35"/>
                  </a:cubicBezTo>
                  <a:cubicBezTo>
                    <a:pt x="300" y="12"/>
                    <a:pt x="261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22"/>
            <p:cNvSpPr/>
            <p:nvPr/>
          </p:nvSpPr>
          <p:spPr>
            <a:xfrm>
              <a:off x="5004250" y="2244100"/>
              <a:ext cx="45150" cy="35650"/>
            </a:xfrm>
            <a:custGeom>
              <a:avLst/>
              <a:gdLst/>
              <a:ahLst/>
              <a:cxnLst/>
              <a:rect l="l" t="t" r="r" b="b"/>
              <a:pathLst>
                <a:path w="1806" h="1426" extrusionOk="0">
                  <a:moveTo>
                    <a:pt x="1584" y="1"/>
                  </a:moveTo>
                  <a:cubicBezTo>
                    <a:pt x="1544" y="1"/>
                    <a:pt x="1504" y="14"/>
                    <a:pt x="1472" y="42"/>
                  </a:cubicBezTo>
                  <a:lnTo>
                    <a:pt x="108" y="1072"/>
                  </a:lnTo>
                  <a:cubicBezTo>
                    <a:pt x="20" y="1142"/>
                    <a:pt x="0" y="1259"/>
                    <a:pt x="68" y="1347"/>
                  </a:cubicBezTo>
                  <a:cubicBezTo>
                    <a:pt x="108" y="1397"/>
                    <a:pt x="167" y="1426"/>
                    <a:pt x="225" y="1426"/>
                  </a:cubicBezTo>
                  <a:cubicBezTo>
                    <a:pt x="265" y="1426"/>
                    <a:pt x="304" y="1406"/>
                    <a:pt x="343" y="1386"/>
                  </a:cubicBezTo>
                  <a:lnTo>
                    <a:pt x="1708" y="346"/>
                  </a:lnTo>
                  <a:cubicBezTo>
                    <a:pt x="1786" y="287"/>
                    <a:pt x="1806" y="160"/>
                    <a:pt x="1737" y="82"/>
                  </a:cubicBezTo>
                  <a:cubicBezTo>
                    <a:pt x="1702" y="29"/>
                    <a:pt x="1643" y="1"/>
                    <a:pt x="15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71" name="Google Shape;3771;p22"/>
          <p:cNvSpPr/>
          <p:nvPr/>
        </p:nvSpPr>
        <p:spPr>
          <a:xfrm>
            <a:off x="345346" y="227099"/>
            <a:ext cx="8585904" cy="4879451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2" name="Google Shape;3772;p22"/>
          <p:cNvSpPr/>
          <p:nvPr/>
        </p:nvSpPr>
        <p:spPr>
          <a:xfrm>
            <a:off x="207571" y="78474"/>
            <a:ext cx="8585904" cy="4879451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3" name="Google Shape;3773;p22"/>
          <p:cNvSpPr/>
          <p:nvPr/>
        </p:nvSpPr>
        <p:spPr>
          <a:xfrm>
            <a:off x="178823" y="84308"/>
            <a:ext cx="8585904" cy="32543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4" name="Google Shape;3774;p22"/>
          <p:cNvSpPr/>
          <p:nvPr/>
        </p:nvSpPr>
        <p:spPr>
          <a:xfrm>
            <a:off x="712438" y="198395"/>
            <a:ext cx="115049" cy="120493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5" name="Google Shape;3775;p22"/>
          <p:cNvSpPr/>
          <p:nvPr/>
        </p:nvSpPr>
        <p:spPr>
          <a:xfrm>
            <a:off x="922213" y="198395"/>
            <a:ext cx="115049" cy="120493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6" name="Google Shape;3776;p22"/>
          <p:cNvSpPr/>
          <p:nvPr/>
        </p:nvSpPr>
        <p:spPr>
          <a:xfrm>
            <a:off x="1131988" y="198395"/>
            <a:ext cx="115049" cy="120493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974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van"/>
              <a:buNone/>
              <a:defRPr sz="2800">
                <a:solidFill>
                  <a:schemeClr val="dk1"/>
                </a:solidFill>
                <a:latin typeface="Bevan"/>
                <a:ea typeface="Bevan"/>
                <a:cs typeface="Bevan"/>
                <a:sym typeface="Bev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van"/>
              <a:buNone/>
              <a:defRPr sz="2800">
                <a:solidFill>
                  <a:schemeClr val="dk1"/>
                </a:solidFill>
                <a:latin typeface="Bevan"/>
                <a:ea typeface="Bevan"/>
                <a:cs typeface="Bevan"/>
                <a:sym typeface="Beva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van"/>
              <a:buNone/>
              <a:defRPr sz="2800">
                <a:solidFill>
                  <a:schemeClr val="dk1"/>
                </a:solidFill>
                <a:latin typeface="Bevan"/>
                <a:ea typeface="Bevan"/>
                <a:cs typeface="Bevan"/>
                <a:sym typeface="Beva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van"/>
              <a:buNone/>
              <a:defRPr sz="2800">
                <a:solidFill>
                  <a:schemeClr val="dk1"/>
                </a:solidFill>
                <a:latin typeface="Bevan"/>
                <a:ea typeface="Bevan"/>
                <a:cs typeface="Bevan"/>
                <a:sym typeface="Beva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van"/>
              <a:buNone/>
              <a:defRPr sz="2800">
                <a:solidFill>
                  <a:schemeClr val="dk1"/>
                </a:solidFill>
                <a:latin typeface="Bevan"/>
                <a:ea typeface="Bevan"/>
                <a:cs typeface="Bevan"/>
                <a:sym typeface="Beva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van"/>
              <a:buNone/>
              <a:defRPr sz="2800">
                <a:solidFill>
                  <a:schemeClr val="dk1"/>
                </a:solidFill>
                <a:latin typeface="Bevan"/>
                <a:ea typeface="Bevan"/>
                <a:cs typeface="Bevan"/>
                <a:sym typeface="Beva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van"/>
              <a:buNone/>
              <a:defRPr sz="2800">
                <a:solidFill>
                  <a:schemeClr val="dk1"/>
                </a:solidFill>
                <a:latin typeface="Bevan"/>
                <a:ea typeface="Bevan"/>
                <a:cs typeface="Bevan"/>
                <a:sym typeface="Beva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van"/>
              <a:buNone/>
              <a:defRPr sz="2800">
                <a:solidFill>
                  <a:schemeClr val="dk1"/>
                </a:solidFill>
                <a:latin typeface="Bevan"/>
                <a:ea typeface="Bevan"/>
                <a:cs typeface="Bevan"/>
                <a:sym typeface="Beva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van"/>
              <a:buNone/>
              <a:defRPr sz="2800">
                <a:solidFill>
                  <a:schemeClr val="dk1"/>
                </a:solidFill>
                <a:latin typeface="Bevan"/>
                <a:ea typeface="Bevan"/>
                <a:cs typeface="Bevan"/>
                <a:sym typeface="Bev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Prime"/>
              <a:buChar char="●"/>
              <a:defRPr sz="1600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Prime"/>
              <a:buChar char="○"/>
              <a:defRPr sz="1600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Prime"/>
              <a:buChar char="■"/>
              <a:defRPr sz="1600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Prime"/>
              <a:buChar char="●"/>
              <a:defRPr sz="1600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Prime"/>
              <a:buChar char="○"/>
              <a:defRPr sz="1600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Prime"/>
              <a:buChar char="■"/>
              <a:defRPr sz="1600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Prime"/>
              <a:buChar char="●"/>
              <a:defRPr sz="1600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Prime"/>
              <a:buChar char="○"/>
              <a:defRPr sz="1600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Prime"/>
              <a:buChar char="■"/>
              <a:defRPr sz="1600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DAE3E5-4EE9-91E1-F6FB-8BCF98DFE7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31AE7C-79E0-3DDB-6E01-0FEF0F26F9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35399" y="5178827"/>
            <a:ext cx="1824009" cy="2002485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6CF56CB7-932B-3364-42A3-A932364E64E6}"/>
              </a:ext>
            </a:extLst>
          </p:cNvPr>
          <p:cNvSpPr txBox="1"/>
          <p:nvPr userDrawn="1"/>
        </p:nvSpPr>
        <p:spPr>
          <a:xfrm>
            <a:off x="2146388" y="6018973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5602959-E64B-3B2E-35F0-A01A9B4DA95F}"/>
              </a:ext>
            </a:extLst>
          </p:cNvPr>
          <p:cNvSpPr txBox="1">
            <a:spLocks/>
          </p:cNvSpPr>
          <p:nvPr userDrawn="1"/>
        </p:nvSpPr>
        <p:spPr>
          <a:xfrm>
            <a:off x="7368794" y="-18997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chemeClr val="accent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AE7EEB1-63BA-E837-6C42-31A13CB970F6}"/>
              </a:ext>
            </a:extLst>
          </p:cNvPr>
          <p:cNvSpPr txBox="1">
            <a:spLocks/>
          </p:cNvSpPr>
          <p:nvPr userDrawn="1"/>
        </p:nvSpPr>
        <p:spPr>
          <a:xfrm>
            <a:off x="0" y="7550613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1CFE230-1696-14B6-F65D-89E0EFAA4D7D}"/>
              </a:ext>
            </a:extLst>
          </p:cNvPr>
          <p:cNvSpPr txBox="1">
            <a:spLocks/>
          </p:cNvSpPr>
          <p:nvPr userDrawn="1"/>
        </p:nvSpPr>
        <p:spPr>
          <a:xfrm>
            <a:off x="7330876" y="-7780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</a:t>
            </a:r>
            <a:r>
              <a:rPr lang="vi-VN" sz="3200" b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 Hảo MNT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487C1AD-3BCC-8147-A2D3-56751467BD6C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50AE47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50AE47"/>
              </a:solidFill>
              <a:latin typeface="#9Slide07 HoneyCream" pitchFamily="2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8" r:id="rId6"/>
    <p:sldLayoutId id="2147483659" r:id="rId7"/>
    <p:sldLayoutId id="2147483660" r:id="rId8"/>
    <p:sldLayoutId id="2147483668" r:id="rId9"/>
    <p:sldLayoutId id="2147483669" r:id="rId10"/>
    <p:sldLayoutId id="214748367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hyperlink" Target="https://slidesgo.com/pricing?slide=how-to-work-on-excel-sheets-workshop&amp;utm_source=Freemium&amp;utm_medium=slidesxl&amp;utm_campaign=slidesxl-microfunnel&amp;utm_term=Go-Premium&amp;utm_content=How+to+Work+on+Excel+Sheets+Workshop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5" name="Google Shape;4005;p27"/>
          <p:cNvSpPr txBox="1">
            <a:spLocks noGrp="1"/>
          </p:cNvSpPr>
          <p:nvPr>
            <p:ph type="ctrTitle"/>
          </p:nvPr>
        </p:nvSpPr>
        <p:spPr>
          <a:xfrm>
            <a:off x="582910" y="1392731"/>
            <a:ext cx="7978179" cy="17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TÌM HAI SỐ KHI BIẾT </a:t>
            </a:r>
            <a:r>
              <a:rPr lang="en" dirty="0">
                <a:highlight>
                  <a:schemeClr val="accent3"/>
                </a:highlight>
              </a:rPr>
              <a:t>TỔNG VÀ HIỆU</a:t>
            </a:r>
            <a:endParaRPr dirty="0">
              <a:highlight>
                <a:schemeClr val="accent3"/>
              </a:highlight>
            </a:endParaRPr>
          </a:p>
        </p:txBody>
      </p:sp>
      <p:sp>
        <p:nvSpPr>
          <p:cNvPr id="4006" name="Google Shape;4006;p27"/>
          <p:cNvSpPr txBox="1">
            <a:spLocks noGrp="1"/>
          </p:cNvSpPr>
          <p:nvPr>
            <p:ph type="subTitle" idx="1"/>
          </p:nvPr>
        </p:nvSpPr>
        <p:spPr>
          <a:xfrm>
            <a:off x="4878699" y="4090550"/>
            <a:ext cx="3481529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/>
              <a:t>Sách giáo khoa trang 47</a:t>
            </a:r>
            <a:endParaRPr sz="2400" b="1" dirty="0"/>
          </a:p>
        </p:txBody>
      </p:sp>
      <p:grpSp>
        <p:nvGrpSpPr>
          <p:cNvPr id="4007" name="Google Shape;4007;p27"/>
          <p:cNvGrpSpPr/>
          <p:nvPr/>
        </p:nvGrpSpPr>
        <p:grpSpPr>
          <a:xfrm>
            <a:off x="2334550" y="3821100"/>
            <a:ext cx="1037815" cy="982106"/>
            <a:chOff x="2334550" y="3821100"/>
            <a:chExt cx="1037815" cy="982106"/>
          </a:xfrm>
        </p:grpSpPr>
        <p:sp>
          <p:nvSpPr>
            <p:cNvPr id="4008" name="Google Shape;4008;p27"/>
            <p:cNvSpPr/>
            <p:nvPr/>
          </p:nvSpPr>
          <p:spPr>
            <a:xfrm>
              <a:off x="2430078" y="3825728"/>
              <a:ext cx="936830" cy="936864"/>
            </a:xfrm>
            <a:custGeom>
              <a:avLst/>
              <a:gdLst/>
              <a:ahLst/>
              <a:cxnLst/>
              <a:rect l="l" t="t" r="r" b="b"/>
              <a:pathLst>
                <a:path w="13563" h="13563" extrusionOk="0">
                  <a:moveTo>
                    <a:pt x="8764" y="0"/>
                  </a:moveTo>
                  <a:lnTo>
                    <a:pt x="6331" y="5624"/>
                  </a:lnTo>
                  <a:lnTo>
                    <a:pt x="707" y="3190"/>
                  </a:lnTo>
                  <a:lnTo>
                    <a:pt x="1" y="4809"/>
                  </a:lnTo>
                  <a:lnTo>
                    <a:pt x="5624" y="7242"/>
                  </a:lnTo>
                  <a:lnTo>
                    <a:pt x="3191" y="12866"/>
                  </a:lnTo>
                  <a:lnTo>
                    <a:pt x="4809" y="13562"/>
                  </a:lnTo>
                  <a:lnTo>
                    <a:pt x="7243" y="7940"/>
                  </a:lnTo>
                  <a:lnTo>
                    <a:pt x="12866" y="10383"/>
                  </a:lnTo>
                  <a:lnTo>
                    <a:pt x="13563" y="8764"/>
                  </a:lnTo>
                  <a:lnTo>
                    <a:pt x="7940" y="6330"/>
                  </a:lnTo>
                  <a:lnTo>
                    <a:pt x="10383" y="707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27"/>
            <p:cNvSpPr/>
            <p:nvPr/>
          </p:nvSpPr>
          <p:spPr>
            <a:xfrm>
              <a:off x="2424691" y="3821100"/>
              <a:ext cx="947675" cy="946880"/>
            </a:xfrm>
            <a:custGeom>
              <a:avLst/>
              <a:gdLst/>
              <a:ahLst/>
              <a:cxnLst/>
              <a:rect l="l" t="t" r="r" b="b"/>
              <a:pathLst>
                <a:path w="13720" h="13708" extrusionOk="0">
                  <a:moveTo>
                    <a:pt x="8871" y="166"/>
                  </a:moveTo>
                  <a:lnTo>
                    <a:pt x="10363" y="804"/>
                  </a:lnTo>
                  <a:lnTo>
                    <a:pt x="7959" y="6367"/>
                  </a:lnTo>
                  <a:cubicBezTo>
                    <a:pt x="7949" y="6387"/>
                    <a:pt x="7949" y="6397"/>
                    <a:pt x="7959" y="6417"/>
                  </a:cubicBezTo>
                  <a:cubicBezTo>
                    <a:pt x="7969" y="6437"/>
                    <a:pt x="7979" y="6446"/>
                    <a:pt x="7998" y="6456"/>
                  </a:cubicBezTo>
                  <a:lnTo>
                    <a:pt x="13553" y="8860"/>
                  </a:lnTo>
                  <a:lnTo>
                    <a:pt x="12905" y="10352"/>
                  </a:lnTo>
                  <a:lnTo>
                    <a:pt x="7351" y="7948"/>
                  </a:lnTo>
                  <a:cubicBezTo>
                    <a:pt x="7340" y="7942"/>
                    <a:pt x="7330" y="7940"/>
                    <a:pt x="7320" y="7940"/>
                  </a:cubicBezTo>
                  <a:cubicBezTo>
                    <a:pt x="7292" y="7940"/>
                    <a:pt x="7267" y="7958"/>
                    <a:pt x="7253" y="7987"/>
                  </a:cubicBezTo>
                  <a:lnTo>
                    <a:pt x="4848" y="13541"/>
                  </a:lnTo>
                  <a:lnTo>
                    <a:pt x="3356" y="12894"/>
                  </a:lnTo>
                  <a:lnTo>
                    <a:pt x="5770" y="7339"/>
                  </a:lnTo>
                  <a:cubicBezTo>
                    <a:pt x="5770" y="7320"/>
                    <a:pt x="5781" y="7300"/>
                    <a:pt x="5770" y="7280"/>
                  </a:cubicBezTo>
                  <a:cubicBezTo>
                    <a:pt x="5761" y="7270"/>
                    <a:pt x="5751" y="7251"/>
                    <a:pt x="5731" y="7251"/>
                  </a:cubicBezTo>
                  <a:lnTo>
                    <a:pt x="177" y="4837"/>
                  </a:lnTo>
                  <a:lnTo>
                    <a:pt x="815" y="3345"/>
                  </a:lnTo>
                  <a:lnTo>
                    <a:pt x="6379" y="5759"/>
                  </a:lnTo>
                  <a:cubicBezTo>
                    <a:pt x="6386" y="5761"/>
                    <a:pt x="6394" y="5763"/>
                    <a:pt x="6403" y="5763"/>
                  </a:cubicBezTo>
                  <a:cubicBezTo>
                    <a:pt x="6430" y="5763"/>
                    <a:pt x="6460" y="5750"/>
                    <a:pt x="6468" y="5720"/>
                  </a:cubicBezTo>
                  <a:lnTo>
                    <a:pt x="8871" y="166"/>
                  </a:lnTo>
                  <a:close/>
                  <a:moveTo>
                    <a:pt x="8839" y="1"/>
                  </a:moveTo>
                  <a:cubicBezTo>
                    <a:pt x="8812" y="1"/>
                    <a:pt x="8787" y="17"/>
                    <a:pt x="8773" y="38"/>
                  </a:cubicBezTo>
                  <a:lnTo>
                    <a:pt x="6369" y="5602"/>
                  </a:lnTo>
                  <a:lnTo>
                    <a:pt x="815" y="3198"/>
                  </a:lnTo>
                  <a:cubicBezTo>
                    <a:pt x="796" y="3188"/>
                    <a:pt x="776" y="3188"/>
                    <a:pt x="756" y="3188"/>
                  </a:cubicBezTo>
                  <a:cubicBezTo>
                    <a:pt x="737" y="3198"/>
                    <a:pt x="727" y="3208"/>
                    <a:pt x="717" y="3227"/>
                  </a:cubicBezTo>
                  <a:lnTo>
                    <a:pt x="20" y="4847"/>
                  </a:lnTo>
                  <a:cubicBezTo>
                    <a:pt x="0" y="4886"/>
                    <a:pt x="20" y="4925"/>
                    <a:pt x="50" y="4945"/>
                  </a:cubicBezTo>
                  <a:lnTo>
                    <a:pt x="5613" y="7349"/>
                  </a:lnTo>
                  <a:lnTo>
                    <a:pt x="3210" y="12903"/>
                  </a:lnTo>
                  <a:cubicBezTo>
                    <a:pt x="3190" y="12942"/>
                    <a:pt x="3210" y="12981"/>
                    <a:pt x="3239" y="13001"/>
                  </a:cubicBezTo>
                  <a:lnTo>
                    <a:pt x="4858" y="13698"/>
                  </a:lnTo>
                  <a:cubicBezTo>
                    <a:pt x="4868" y="13698"/>
                    <a:pt x="4878" y="13708"/>
                    <a:pt x="4887" y="13708"/>
                  </a:cubicBezTo>
                  <a:cubicBezTo>
                    <a:pt x="4897" y="13708"/>
                    <a:pt x="4907" y="13698"/>
                    <a:pt x="4917" y="13698"/>
                  </a:cubicBezTo>
                  <a:cubicBezTo>
                    <a:pt x="4927" y="13688"/>
                    <a:pt x="4946" y="13679"/>
                    <a:pt x="4946" y="13659"/>
                  </a:cubicBezTo>
                  <a:lnTo>
                    <a:pt x="7360" y="8105"/>
                  </a:lnTo>
                  <a:lnTo>
                    <a:pt x="12914" y="10509"/>
                  </a:lnTo>
                  <a:cubicBezTo>
                    <a:pt x="12924" y="10514"/>
                    <a:pt x="12934" y="10516"/>
                    <a:pt x="12944" y="10516"/>
                  </a:cubicBezTo>
                  <a:cubicBezTo>
                    <a:pt x="12954" y="10516"/>
                    <a:pt x="12963" y="10514"/>
                    <a:pt x="12973" y="10509"/>
                  </a:cubicBezTo>
                  <a:cubicBezTo>
                    <a:pt x="12983" y="10509"/>
                    <a:pt x="13003" y="10489"/>
                    <a:pt x="13013" y="10469"/>
                  </a:cubicBezTo>
                  <a:lnTo>
                    <a:pt x="13710" y="8860"/>
                  </a:lnTo>
                  <a:cubicBezTo>
                    <a:pt x="13719" y="8821"/>
                    <a:pt x="13710" y="8781"/>
                    <a:pt x="13670" y="8762"/>
                  </a:cubicBezTo>
                  <a:lnTo>
                    <a:pt x="8116" y="6358"/>
                  </a:lnTo>
                  <a:lnTo>
                    <a:pt x="10520" y="804"/>
                  </a:lnTo>
                  <a:cubicBezTo>
                    <a:pt x="10530" y="784"/>
                    <a:pt x="10530" y="765"/>
                    <a:pt x="10520" y="745"/>
                  </a:cubicBezTo>
                  <a:cubicBezTo>
                    <a:pt x="10520" y="725"/>
                    <a:pt x="10500" y="715"/>
                    <a:pt x="10481" y="706"/>
                  </a:cubicBezTo>
                  <a:lnTo>
                    <a:pt x="8871" y="9"/>
                  </a:lnTo>
                  <a:cubicBezTo>
                    <a:pt x="8860" y="3"/>
                    <a:pt x="8850" y="1"/>
                    <a:pt x="88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27"/>
            <p:cNvSpPr/>
            <p:nvPr/>
          </p:nvSpPr>
          <p:spPr>
            <a:xfrm>
              <a:off x="2340007" y="4046075"/>
              <a:ext cx="478603" cy="752434"/>
            </a:xfrm>
            <a:custGeom>
              <a:avLst/>
              <a:gdLst/>
              <a:ahLst/>
              <a:cxnLst/>
              <a:rect l="l" t="t" r="r" b="b"/>
              <a:pathLst>
                <a:path w="6929" h="10893" extrusionOk="0">
                  <a:moveTo>
                    <a:pt x="2011" y="0"/>
                  </a:moveTo>
                  <a:lnTo>
                    <a:pt x="707" y="520"/>
                  </a:lnTo>
                  <a:lnTo>
                    <a:pt x="0" y="2139"/>
                  </a:lnTo>
                  <a:lnTo>
                    <a:pt x="5623" y="4573"/>
                  </a:lnTo>
                  <a:lnTo>
                    <a:pt x="3189" y="10195"/>
                  </a:lnTo>
                  <a:lnTo>
                    <a:pt x="4809" y="10893"/>
                  </a:lnTo>
                  <a:lnTo>
                    <a:pt x="6113" y="10372"/>
                  </a:lnTo>
                  <a:lnTo>
                    <a:pt x="4495" y="9676"/>
                  </a:lnTo>
                  <a:lnTo>
                    <a:pt x="6928" y="4052"/>
                  </a:lnTo>
                  <a:lnTo>
                    <a:pt x="1305" y="161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27"/>
            <p:cNvSpPr/>
            <p:nvPr/>
          </p:nvSpPr>
          <p:spPr>
            <a:xfrm>
              <a:off x="2334550" y="4041033"/>
              <a:ext cx="489448" cy="762174"/>
            </a:xfrm>
            <a:custGeom>
              <a:avLst/>
              <a:gdLst/>
              <a:ahLst/>
              <a:cxnLst/>
              <a:rect l="l" t="t" r="r" b="b"/>
              <a:pathLst>
                <a:path w="7086" h="11034" extrusionOk="0">
                  <a:moveTo>
                    <a:pt x="1953" y="200"/>
                  </a:moveTo>
                  <a:lnTo>
                    <a:pt x="1325" y="1663"/>
                  </a:lnTo>
                  <a:cubicBezTo>
                    <a:pt x="1305" y="1702"/>
                    <a:pt x="1325" y="1741"/>
                    <a:pt x="1355" y="1761"/>
                  </a:cubicBezTo>
                  <a:lnTo>
                    <a:pt x="6918" y="4165"/>
                  </a:lnTo>
                  <a:lnTo>
                    <a:pt x="4515" y="9719"/>
                  </a:lnTo>
                  <a:cubicBezTo>
                    <a:pt x="4495" y="9758"/>
                    <a:pt x="4515" y="9797"/>
                    <a:pt x="4544" y="9817"/>
                  </a:cubicBezTo>
                  <a:lnTo>
                    <a:pt x="6006" y="10445"/>
                  </a:lnTo>
                  <a:lnTo>
                    <a:pt x="4888" y="10887"/>
                  </a:lnTo>
                  <a:lnTo>
                    <a:pt x="3366" y="10229"/>
                  </a:lnTo>
                  <a:lnTo>
                    <a:pt x="5771" y="4675"/>
                  </a:lnTo>
                  <a:cubicBezTo>
                    <a:pt x="5780" y="4655"/>
                    <a:pt x="5780" y="4636"/>
                    <a:pt x="5771" y="4616"/>
                  </a:cubicBezTo>
                  <a:cubicBezTo>
                    <a:pt x="5761" y="4597"/>
                    <a:pt x="5751" y="4587"/>
                    <a:pt x="5731" y="4577"/>
                  </a:cubicBezTo>
                  <a:lnTo>
                    <a:pt x="177" y="2173"/>
                  </a:lnTo>
                  <a:lnTo>
                    <a:pt x="834" y="642"/>
                  </a:lnTo>
                  <a:lnTo>
                    <a:pt x="1953" y="200"/>
                  </a:lnTo>
                  <a:close/>
                  <a:moveTo>
                    <a:pt x="2085" y="0"/>
                  </a:moveTo>
                  <a:cubicBezTo>
                    <a:pt x="2077" y="0"/>
                    <a:pt x="2069" y="1"/>
                    <a:pt x="2061" y="4"/>
                  </a:cubicBezTo>
                  <a:lnTo>
                    <a:pt x="756" y="524"/>
                  </a:lnTo>
                  <a:cubicBezTo>
                    <a:pt x="736" y="534"/>
                    <a:pt x="727" y="544"/>
                    <a:pt x="717" y="564"/>
                  </a:cubicBezTo>
                  <a:lnTo>
                    <a:pt x="20" y="2182"/>
                  </a:lnTo>
                  <a:cubicBezTo>
                    <a:pt x="1" y="2212"/>
                    <a:pt x="20" y="2261"/>
                    <a:pt x="59" y="2271"/>
                  </a:cubicBezTo>
                  <a:lnTo>
                    <a:pt x="5614" y="4675"/>
                  </a:lnTo>
                  <a:lnTo>
                    <a:pt x="3209" y="10239"/>
                  </a:lnTo>
                  <a:cubicBezTo>
                    <a:pt x="3200" y="10249"/>
                    <a:pt x="3200" y="10268"/>
                    <a:pt x="3209" y="10288"/>
                  </a:cubicBezTo>
                  <a:cubicBezTo>
                    <a:pt x="3209" y="10308"/>
                    <a:pt x="3229" y="10318"/>
                    <a:pt x="3239" y="10327"/>
                  </a:cubicBezTo>
                  <a:lnTo>
                    <a:pt x="4858" y="11024"/>
                  </a:lnTo>
                  <a:cubicBezTo>
                    <a:pt x="4868" y="11034"/>
                    <a:pt x="4877" y="11034"/>
                    <a:pt x="4888" y="11034"/>
                  </a:cubicBezTo>
                  <a:lnTo>
                    <a:pt x="4917" y="11034"/>
                  </a:lnTo>
                  <a:lnTo>
                    <a:pt x="6222" y="10514"/>
                  </a:lnTo>
                  <a:cubicBezTo>
                    <a:pt x="6242" y="10504"/>
                    <a:pt x="6261" y="10475"/>
                    <a:pt x="6261" y="10445"/>
                  </a:cubicBezTo>
                  <a:cubicBezTo>
                    <a:pt x="6261" y="10426"/>
                    <a:pt x="6242" y="10396"/>
                    <a:pt x="6222" y="10386"/>
                  </a:cubicBezTo>
                  <a:lnTo>
                    <a:pt x="4661" y="9710"/>
                  </a:lnTo>
                  <a:lnTo>
                    <a:pt x="7075" y="4155"/>
                  </a:lnTo>
                  <a:cubicBezTo>
                    <a:pt x="7075" y="4136"/>
                    <a:pt x="7086" y="4116"/>
                    <a:pt x="7075" y="4096"/>
                  </a:cubicBezTo>
                  <a:cubicBezTo>
                    <a:pt x="7066" y="4086"/>
                    <a:pt x="7056" y="4067"/>
                    <a:pt x="7036" y="4067"/>
                  </a:cubicBezTo>
                  <a:lnTo>
                    <a:pt x="1482" y="1653"/>
                  </a:lnTo>
                  <a:lnTo>
                    <a:pt x="2149" y="102"/>
                  </a:lnTo>
                  <a:cubicBezTo>
                    <a:pt x="2159" y="73"/>
                    <a:pt x="2159" y="43"/>
                    <a:pt x="2140" y="24"/>
                  </a:cubicBezTo>
                  <a:cubicBezTo>
                    <a:pt x="2125" y="9"/>
                    <a:pt x="2106" y="0"/>
                    <a:pt x="208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27"/>
            <p:cNvSpPr/>
            <p:nvPr/>
          </p:nvSpPr>
          <p:spPr>
            <a:xfrm>
              <a:off x="2804248" y="3825728"/>
              <a:ext cx="231255" cy="388478"/>
            </a:xfrm>
            <a:custGeom>
              <a:avLst/>
              <a:gdLst/>
              <a:ahLst/>
              <a:cxnLst/>
              <a:rect l="l" t="t" r="r" b="b"/>
              <a:pathLst>
                <a:path w="3348" h="5624" extrusionOk="0">
                  <a:moveTo>
                    <a:pt x="3347" y="0"/>
                  </a:moveTo>
                  <a:lnTo>
                    <a:pt x="2042" y="521"/>
                  </a:lnTo>
                  <a:lnTo>
                    <a:pt x="1" y="5231"/>
                  </a:lnTo>
                  <a:lnTo>
                    <a:pt x="914" y="5624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27"/>
            <p:cNvSpPr/>
            <p:nvPr/>
          </p:nvSpPr>
          <p:spPr>
            <a:xfrm>
              <a:off x="2799551" y="3821238"/>
              <a:ext cx="240649" cy="397734"/>
            </a:xfrm>
            <a:custGeom>
              <a:avLst/>
              <a:gdLst/>
              <a:ahLst/>
              <a:cxnLst/>
              <a:rect l="l" t="t" r="r" b="b"/>
              <a:pathLst>
                <a:path w="3484" h="5758" extrusionOk="0">
                  <a:moveTo>
                    <a:pt x="3278" y="193"/>
                  </a:moveTo>
                  <a:lnTo>
                    <a:pt x="942" y="5600"/>
                  </a:lnTo>
                  <a:lnTo>
                    <a:pt x="157" y="5257"/>
                  </a:lnTo>
                  <a:lnTo>
                    <a:pt x="2159" y="635"/>
                  </a:lnTo>
                  <a:lnTo>
                    <a:pt x="3278" y="193"/>
                  </a:lnTo>
                  <a:close/>
                  <a:moveTo>
                    <a:pt x="3421" y="0"/>
                  </a:moveTo>
                  <a:cubicBezTo>
                    <a:pt x="3410" y="0"/>
                    <a:pt x="3398" y="3"/>
                    <a:pt x="3386" y="7"/>
                  </a:cubicBezTo>
                  <a:lnTo>
                    <a:pt x="2081" y="517"/>
                  </a:lnTo>
                  <a:cubicBezTo>
                    <a:pt x="2061" y="527"/>
                    <a:pt x="2051" y="536"/>
                    <a:pt x="2042" y="556"/>
                  </a:cubicBezTo>
                  <a:lnTo>
                    <a:pt x="0" y="5266"/>
                  </a:lnTo>
                  <a:lnTo>
                    <a:pt x="0" y="5325"/>
                  </a:lnTo>
                  <a:cubicBezTo>
                    <a:pt x="10" y="5335"/>
                    <a:pt x="20" y="5355"/>
                    <a:pt x="40" y="5364"/>
                  </a:cubicBezTo>
                  <a:lnTo>
                    <a:pt x="952" y="5757"/>
                  </a:lnTo>
                  <a:lnTo>
                    <a:pt x="982" y="5757"/>
                  </a:lnTo>
                  <a:cubicBezTo>
                    <a:pt x="1001" y="5757"/>
                    <a:pt x="1030" y="5748"/>
                    <a:pt x="1041" y="5718"/>
                  </a:cubicBezTo>
                  <a:lnTo>
                    <a:pt x="3474" y="95"/>
                  </a:lnTo>
                  <a:cubicBezTo>
                    <a:pt x="3484" y="76"/>
                    <a:pt x="3484" y="36"/>
                    <a:pt x="3464" y="17"/>
                  </a:cubicBezTo>
                  <a:cubicBezTo>
                    <a:pt x="3452" y="5"/>
                    <a:pt x="3438" y="0"/>
                    <a:pt x="342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27"/>
            <p:cNvSpPr/>
            <p:nvPr/>
          </p:nvSpPr>
          <p:spPr>
            <a:xfrm>
              <a:off x="2903230" y="4374110"/>
              <a:ext cx="415609" cy="204048"/>
            </a:xfrm>
            <a:custGeom>
              <a:avLst/>
              <a:gdLst/>
              <a:ahLst/>
              <a:cxnLst/>
              <a:rect l="l" t="t" r="r" b="b"/>
              <a:pathLst>
                <a:path w="6017" h="2954" extrusionOk="0">
                  <a:moveTo>
                    <a:pt x="393" y="1"/>
                  </a:moveTo>
                  <a:lnTo>
                    <a:pt x="0" y="913"/>
                  </a:lnTo>
                  <a:lnTo>
                    <a:pt x="4711" y="2954"/>
                  </a:lnTo>
                  <a:lnTo>
                    <a:pt x="6016" y="2444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27"/>
            <p:cNvSpPr/>
            <p:nvPr/>
          </p:nvSpPr>
          <p:spPr>
            <a:xfrm>
              <a:off x="2897773" y="4369551"/>
              <a:ext cx="425763" cy="213442"/>
            </a:xfrm>
            <a:custGeom>
              <a:avLst/>
              <a:gdLst/>
              <a:ahLst/>
              <a:cxnLst/>
              <a:rect l="l" t="t" r="r" b="b"/>
              <a:pathLst>
                <a:path w="6164" h="3090" extrusionOk="0">
                  <a:moveTo>
                    <a:pt x="511" y="165"/>
                  </a:moveTo>
                  <a:lnTo>
                    <a:pt x="5908" y="2500"/>
                  </a:lnTo>
                  <a:lnTo>
                    <a:pt x="4790" y="2941"/>
                  </a:lnTo>
                  <a:lnTo>
                    <a:pt x="168" y="950"/>
                  </a:lnTo>
                  <a:lnTo>
                    <a:pt x="511" y="165"/>
                  </a:lnTo>
                  <a:close/>
                  <a:moveTo>
                    <a:pt x="472" y="0"/>
                  </a:moveTo>
                  <a:cubicBezTo>
                    <a:pt x="463" y="0"/>
                    <a:pt x="453" y="3"/>
                    <a:pt x="443" y="8"/>
                  </a:cubicBezTo>
                  <a:cubicBezTo>
                    <a:pt x="433" y="17"/>
                    <a:pt x="413" y="27"/>
                    <a:pt x="404" y="47"/>
                  </a:cubicBezTo>
                  <a:lnTo>
                    <a:pt x="11" y="950"/>
                  </a:lnTo>
                  <a:cubicBezTo>
                    <a:pt x="1" y="989"/>
                    <a:pt x="11" y="1028"/>
                    <a:pt x="50" y="1048"/>
                  </a:cubicBezTo>
                  <a:lnTo>
                    <a:pt x="4761" y="3089"/>
                  </a:lnTo>
                  <a:lnTo>
                    <a:pt x="4820" y="3089"/>
                  </a:lnTo>
                  <a:lnTo>
                    <a:pt x="6124" y="2569"/>
                  </a:lnTo>
                  <a:cubicBezTo>
                    <a:pt x="6144" y="2559"/>
                    <a:pt x="6164" y="2540"/>
                    <a:pt x="6164" y="2510"/>
                  </a:cubicBezTo>
                  <a:cubicBezTo>
                    <a:pt x="6164" y="2481"/>
                    <a:pt x="6144" y="2451"/>
                    <a:pt x="6124" y="2441"/>
                  </a:cubicBezTo>
                  <a:lnTo>
                    <a:pt x="502" y="8"/>
                  </a:lnTo>
                  <a:cubicBezTo>
                    <a:pt x="492" y="3"/>
                    <a:pt x="482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6" name="Google Shape;4016;p27"/>
          <p:cNvGrpSpPr/>
          <p:nvPr/>
        </p:nvGrpSpPr>
        <p:grpSpPr>
          <a:xfrm>
            <a:off x="1523439" y="670673"/>
            <a:ext cx="6097119" cy="708447"/>
            <a:chOff x="3351481" y="1223140"/>
            <a:chExt cx="2360379" cy="274261"/>
          </a:xfrm>
        </p:grpSpPr>
        <p:sp>
          <p:nvSpPr>
            <p:cNvPr id="4019" name="Google Shape;4019;p27"/>
            <p:cNvSpPr/>
            <p:nvPr/>
          </p:nvSpPr>
          <p:spPr>
            <a:xfrm rot="2703286">
              <a:off x="3947665" y="1233889"/>
              <a:ext cx="249872" cy="249876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1452" y="1"/>
                  </a:moveTo>
                  <a:lnTo>
                    <a:pt x="0" y="1453"/>
                  </a:lnTo>
                  <a:lnTo>
                    <a:pt x="334" y="1787"/>
                  </a:lnTo>
                  <a:lnTo>
                    <a:pt x="1786" y="334"/>
                  </a:lnTo>
                  <a:lnTo>
                    <a:pt x="14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27"/>
            <p:cNvSpPr/>
            <p:nvPr/>
          </p:nvSpPr>
          <p:spPr>
            <a:xfrm rot="2683242">
              <a:off x="3947667" y="1247525"/>
              <a:ext cx="249872" cy="249876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334" y="1"/>
                  </a:moveTo>
                  <a:lnTo>
                    <a:pt x="0" y="334"/>
                  </a:lnTo>
                  <a:lnTo>
                    <a:pt x="1452" y="1787"/>
                  </a:lnTo>
                  <a:lnTo>
                    <a:pt x="1786" y="145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2" name="Google Shape;4022;p27"/>
            <p:cNvSpPr/>
            <p:nvPr/>
          </p:nvSpPr>
          <p:spPr>
            <a:xfrm rot="18869278">
              <a:off x="4447133" y="1247525"/>
              <a:ext cx="249872" cy="249876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334" y="1"/>
                  </a:moveTo>
                  <a:lnTo>
                    <a:pt x="0" y="334"/>
                  </a:lnTo>
                  <a:lnTo>
                    <a:pt x="1452" y="1787"/>
                  </a:lnTo>
                  <a:lnTo>
                    <a:pt x="1786" y="145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4019;p27">
              <a:extLst>
                <a:ext uri="{FF2B5EF4-FFF2-40B4-BE49-F238E27FC236}">
                  <a16:creationId xmlns:a16="http://schemas.microsoft.com/office/drawing/2014/main" id="{BFB5CB5C-62AE-87B4-5806-0F279F0F9334}"/>
                </a:ext>
              </a:extLst>
            </p:cNvPr>
            <p:cNvSpPr/>
            <p:nvPr/>
          </p:nvSpPr>
          <p:spPr>
            <a:xfrm rot="2703286">
              <a:off x="4893641" y="1223138"/>
              <a:ext cx="249872" cy="249876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1452" y="1"/>
                  </a:moveTo>
                  <a:lnTo>
                    <a:pt x="0" y="1453"/>
                  </a:lnTo>
                  <a:lnTo>
                    <a:pt x="334" y="1787"/>
                  </a:lnTo>
                  <a:lnTo>
                    <a:pt x="1786" y="334"/>
                  </a:lnTo>
                  <a:lnTo>
                    <a:pt x="14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020;p27">
              <a:extLst>
                <a:ext uri="{FF2B5EF4-FFF2-40B4-BE49-F238E27FC236}">
                  <a16:creationId xmlns:a16="http://schemas.microsoft.com/office/drawing/2014/main" id="{4DEE4D9A-5155-C865-D4A0-BA5586D8BCE1}"/>
                </a:ext>
              </a:extLst>
            </p:cNvPr>
            <p:cNvSpPr/>
            <p:nvPr/>
          </p:nvSpPr>
          <p:spPr>
            <a:xfrm rot="2683242">
              <a:off x="4893644" y="1236774"/>
              <a:ext cx="249872" cy="249876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334" y="1"/>
                  </a:moveTo>
                  <a:lnTo>
                    <a:pt x="0" y="334"/>
                  </a:lnTo>
                  <a:lnTo>
                    <a:pt x="1452" y="1787"/>
                  </a:lnTo>
                  <a:lnTo>
                    <a:pt x="1786" y="145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4022;p27">
              <a:extLst>
                <a:ext uri="{FF2B5EF4-FFF2-40B4-BE49-F238E27FC236}">
                  <a16:creationId xmlns:a16="http://schemas.microsoft.com/office/drawing/2014/main" id="{C1AA8EB4-543C-EC65-2F58-6C2FEDE517DC}"/>
                </a:ext>
              </a:extLst>
            </p:cNvPr>
            <p:cNvSpPr/>
            <p:nvPr/>
          </p:nvSpPr>
          <p:spPr>
            <a:xfrm rot="18842332">
              <a:off x="5461986" y="1233864"/>
              <a:ext cx="249872" cy="249876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334" y="1"/>
                  </a:moveTo>
                  <a:lnTo>
                    <a:pt x="0" y="334"/>
                  </a:lnTo>
                  <a:lnTo>
                    <a:pt x="1452" y="1787"/>
                  </a:lnTo>
                  <a:lnTo>
                    <a:pt x="1786" y="145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4022;p27">
              <a:extLst>
                <a:ext uri="{FF2B5EF4-FFF2-40B4-BE49-F238E27FC236}">
                  <a16:creationId xmlns:a16="http://schemas.microsoft.com/office/drawing/2014/main" id="{FF210EE2-8C06-E3D4-0437-FBEBDE80D19F}"/>
                </a:ext>
              </a:extLst>
            </p:cNvPr>
            <p:cNvSpPr/>
            <p:nvPr/>
          </p:nvSpPr>
          <p:spPr>
            <a:xfrm rot="18869278">
              <a:off x="3351483" y="1247520"/>
              <a:ext cx="249872" cy="249876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334" y="1"/>
                  </a:moveTo>
                  <a:lnTo>
                    <a:pt x="0" y="334"/>
                  </a:lnTo>
                  <a:lnTo>
                    <a:pt x="1452" y="1787"/>
                  </a:lnTo>
                  <a:lnTo>
                    <a:pt x="1786" y="145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027" name="Google Shape;4027;p27"/>
          <p:cNvGrpSpPr/>
          <p:nvPr/>
        </p:nvGrpSpPr>
        <p:grpSpPr>
          <a:xfrm>
            <a:off x="381150" y="2490600"/>
            <a:ext cx="653494" cy="2478093"/>
            <a:chOff x="393250" y="2490600"/>
            <a:chExt cx="653494" cy="2478093"/>
          </a:xfrm>
        </p:grpSpPr>
        <p:sp>
          <p:nvSpPr>
            <p:cNvPr id="4028" name="Google Shape;4028;p27"/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27"/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27"/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27"/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27"/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27"/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27"/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27"/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27"/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27"/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3" name="Google Shape;4043;p28"/>
          <p:cNvGrpSpPr/>
          <p:nvPr/>
        </p:nvGrpSpPr>
        <p:grpSpPr>
          <a:xfrm>
            <a:off x="8364326" y="119605"/>
            <a:ext cx="727223" cy="1010432"/>
            <a:chOff x="3670375" y="3008850"/>
            <a:chExt cx="255175" cy="354525"/>
          </a:xfrm>
        </p:grpSpPr>
        <p:sp>
          <p:nvSpPr>
            <p:cNvPr id="4044" name="Google Shape;4044;p28"/>
            <p:cNvSpPr/>
            <p:nvPr/>
          </p:nvSpPr>
          <p:spPr>
            <a:xfrm>
              <a:off x="3759675" y="3118025"/>
              <a:ext cx="163900" cy="243625"/>
            </a:xfrm>
            <a:custGeom>
              <a:avLst/>
              <a:gdLst/>
              <a:ahLst/>
              <a:cxnLst/>
              <a:rect l="l" t="t" r="r" b="b"/>
              <a:pathLst>
                <a:path w="6556" h="9745" extrusionOk="0">
                  <a:moveTo>
                    <a:pt x="3278" y="1"/>
                  </a:moveTo>
                  <a:cubicBezTo>
                    <a:pt x="2847" y="3621"/>
                    <a:pt x="1924" y="4240"/>
                    <a:pt x="1" y="4868"/>
                  </a:cubicBezTo>
                  <a:cubicBezTo>
                    <a:pt x="1924" y="5505"/>
                    <a:pt x="2847" y="6114"/>
                    <a:pt x="3278" y="9745"/>
                  </a:cubicBezTo>
                  <a:cubicBezTo>
                    <a:pt x="3701" y="6114"/>
                    <a:pt x="4633" y="5505"/>
                    <a:pt x="6556" y="4868"/>
                  </a:cubicBezTo>
                  <a:cubicBezTo>
                    <a:pt x="4633" y="4240"/>
                    <a:pt x="3701" y="3621"/>
                    <a:pt x="32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28"/>
            <p:cNvSpPr/>
            <p:nvPr/>
          </p:nvSpPr>
          <p:spPr>
            <a:xfrm>
              <a:off x="3757725" y="3116075"/>
              <a:ext cx="167825" cy="247300"/>
            </a:xfrm>
            <a:custGeom>
              <a:avLst/>
              <a:gdLst/>
              <a:ahLst/>
              <a:cxnLst/>
              <a:rect l="l" t="t" r="r" b="b"/>
              <a:pathLst>
                <a:path w="6713" h="9892" extrusionOk="0">
                  <a:moveTo>
                    <a:pt x="3356" y="667"/>
                  </a:moveTo>
                  <a:cubicBezTo>
                    <a:pt x="3798" y="3651"/>
                    <a:pt x="4662" y="4347"/>
                    <a:pt x="6398" y="4946"/>
                  </a:cubicBezTo>
                  <a:cubicBezTo>
                    <a:pt x="4662" y="5544"/>
                    <a:pt x="3798" y="6241"/>
                    <a:pt x="3356" y="9234"/>
                  </a:cubicBezTo>
                  <a:cubicBezTo>
                    <a:pt x="2915" y="6241"/>
                    <a:pt x="2052" y="5544"/>
                    <a:pt x="314" y="4946"/>
                  </a:cubicBezTo>
                  <a:cubicBezTo>
                    <a:pt x="2052" y="4347"/>
                    <a:pt x="2915" y="3651"/>
                    <a:pt x="3356" y="667"/>
                  </a:cubicBezTo>
                  <a:close/>
                  <a:moveTo>
                    <a:pt x="3356" y="0"/>
                  </a:moveTo>
                  <a:cubicBezTo>
                    <a:pt x="3317" y="0"/>
                    <a:pt x="3288" y="29"/>
                    <a:pt x="3278" y="68"/>
                  </a:cubicBezTo>
                  <a:cubicBezTo>
                    <a:pt x="2866" y="3592"/>
                    <a:pt x="1983" y="4239"/>
                    <a:pt x="59" y="4877"/>
                  </a:cubicBezTo>
                  <a:cubicBezTo>
                    <a:pt x="20" y="4887"/>
                    <a:pt x="0" y="4916"/>
                    <a:pt x="0" y="4946"/>
                  </a:cubicBezTo>
                  <a:cubicBezTo>
                    <a:pt x="0" y="4985"/>
                    <a:pt x="20" y="5014"/>
                    <a:pt x="59" y="5024"/>
                  </a:cubicBezTo>
                  <a:cubicBezTo>
                    <a:pt x="1983" y="5652"/>
                    <a:pt x="2866" y="6300"/>
                    <a:pt x="3278" y="9823"/>
                  </a:cubicBezTo>
                  <a:cubicBezTo>
                    <a:pt x="3288" y="9862"/>
                    <a:pt x="3317" y="9892"/>
                    <a:pt x="3356" y="9892"/>
                  </a:cubicBezTo>
                  <a:cubicBezTo>
                    <a:pt x="3396" y="9892"/>
                    <a:pt x="3425" y="9862"/>
                    <a:pt x="3435" y="9823"/>
                  </a:cubicBezTo>
                  <a:cubicBezTo>
                    <a:pt x="3847" y="6300"/>
                    <a:pt x="4730" y="5652"/>
                    <a:pt x="6654" y="5024"/>
                  </a:cubicBezTo>
                  <a:cubicBezTo>
                    <a:pt x="6683" y="5014"/>
                    <a:pt x="6712" y="4985"/>
                    <a:pt x="6712" y="4946"/>
                  </a:cubicBezTo>
                  <a:cubicBezTo>
                    <a:pt x="6712" y="4916"/>
                    <a:pt x="6683" y="4887"/>
                    <a:pt x="6654" y="4877"/>
                  </a:cubicBezTo>
                  <a:cubicBezTo>
                    <a:pt x="4730" y="4239"/>
                    <a:pt x="3847" y="3592"/>
                    <a:pt x="3435" y="68"/>
                  </a:cubicBezTo>
                  <a:cubicBezTo>
                    <a:pt x="3425" y="29"/>
                    <a:pt x="3396" y="0"/>
                    <a:pt x="335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28"/>
            <p:cNvSpPr/>
            <p:nvPr/>
          </p:nvSpPr>
          <p:spPr>
            <a:xfrm>
              <a:off x="3672350" y="3010800"/>
              <a:ext cx="102825" cy="152875"/>
            </a:xfrm>
            <a:custGeom>
              <a:avLst/>
              <a:gdLst/>
              <a:ahLst/>
              <a:cxnLst/>
              <a:rect l="l" t="t" r="r" b="b"/>
              <a:pathLst>
                <a:path w="4113" h="6115" extrusionOk="0">
                  <a:moveTo>
                    <a:pt x="2061" y="1"/>
                  </a:moveTo>
                  <a:cubicBezTo>
                    <a:pt x="1786" y="2277"/>
                    <a:pt x="1208" y="2661"/>
                    <a:pt x="0" y="3062"/>
                  </a:cubicBezTo>
                  <a:cubicBezTo>
                    <a:pt x="1208" y="3455"/>
                    <a:pt x="1786" y="3838"/>
                    <a:pt x="2061" y="6115"/>
                  </a:cubicBezTo>
                  <a:cubicBezTo>
                    <a:pt x="2326" y="3838"/>
                    <a:pt x="2905" y="3455"/>
                    <a:pt x="4112" y="3062"/>
                  </a:cubicBezTo>
                  <a:cubicBezTo>
                    <a:pt x="2905" y="2661"/>
                    <a:pt x="2326" y="2277"/>
                    <a:pt x="20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28"/>
            <p:cNvSpPr/>
            <p:nvPr/>
          </p:nvSpPr>
          <p:spPr>
            <a:xfrm>
              <a:off x="3670375" y="3008850"/>
              <a:ext cx="106750" cy="156800"/>
            </a:xfrm>
            <a:custGeom>
              <a:avLst/>
              <a:gdLst/>
              <a:ahLst/>
              <a:cxnLst/>
              <a:rect l="l" t="t" r="r" b="b"/>
              <a:pathLst>
                <a:path w="4270" h="6272" extrusionOk="0">
                  <a:moveTo>
                    <a:pt x="2140" y="639"/>
                  </a:moveTo>
                  <a:cubicBezTo>
                    <a:pt x="2415" y="2326"/>
                    <a:pt x="2945" y="2778"/>
                    <a:pt x="3956" y="3140"/>
                  </a:cubicBezTo>
                  <a:cubicBezTo>
                    <a:pt x="2945" y="3494"/>
                    <a:pt x="2415" y="3945"/>
                    <a:pt x="2140" y="5643"/>
                  </a:cubicBezTo>
                  <a:cubicBezTo>
                    <a:pt x="1856" y="3945"/>
                    <a:pt x="1326" y="3494"/>
                    <a:pt x="315" y="3140"/>
                  </a:cubicBezTo>
                  <a:cubicBezTo>
                    <a:pt x="1326" y="2778"/>
                    <a:pt x="1856" y="2326"/>
                    <a:pt x="2140" y="639"/>
                  </a:cubicBezTo>
                  <a:close/>
                  <a:moveTo>
                    <a:pt x="2140" y="0"/>
                  </a:moveTo>
                  <a:cubicBezTo>
                    <a:pt x="2101" y="0"/>
                    <a:pt x="2062" y="30"/>
                    <a:pt x="2062" y="69"/>
                  </a:cubicBezTo>
                  <a:cubicBezTo>
                    <a:pt x="1797" y="2277"/>
                    <a:pt x="1277" y="2660"/>
                    <a:pt x="60" y="3062"/>
                  </a:cubicBezTo>
                  <a:cubicBezTo>
                    <a:pt x="20" y="3072"/>
                    <a:pt x="1" y="3101"/>
                    <a:pt x="1" y="3140"/>
                  </a:cubicBezTo>
                  <a:cubicBezTo>
                    <a:pt x="1" y="3170"/>
                    <a:pt x="20" y="3199"/>
                    <a:pt x="60" y="3210"/>
                  </a:cubicBezTo>
                  <a:cubicBezTo>
                    <a:pt x="1277" y="3612"/>
                    <a:pt x="1797" y="3995"/>
                    <a:pt x="2062" y="6202"/>
                  </a:cubicBezTo>
                  <a:cubicBezTo>
                    <a:pt x="2062" y="6241"/>
                    <a:pt x="2101" y="6271"/>
                    <a:pt x="2140" y="6271"/>
                  </a:cubicBezTo>
                  <a:cubicBezTo>
                    <a:pt x="2170" y="6271"/>
                    <a:pt x="2209" y="6241"/>
                    <a:pt x="2209" y="6202"/>
                  </a:cubicBezTo>
                  <a:cubicBezTo>
                    <a:pt x="2474" y="3995"/>
                    <a:pt x="2994" y="3612"/>
                    <a:pt x="4220" y="3210"/>
                  </a:cubicBezTo>
                  <a:cubicBezTo>
                    <a:pt x="4250" y="3199"/>
                    <a:pt x="4270" y="3170"/>
                    <a:pt x="4270" y="3140"/>
                  </a:cubicBezTo>
                  <a:cubicBezTo>
                    <a:pt x="4270" y="3101"/>
                    <a:pt x="4250" y="3072"/>
                    <a:pt x="4220" y="3062"/>
                  </a:cubicBezTo>
                  <a:cubicBezTo>
                    <a:pt x="2994" y="2660"/>
                    <a:pt x="2474" y="2277"/>
                    <a:pt x="2209" y="69"/>
                  </a:cubicBezTo>
                  <a:cubicBezTo>
                    <a:pt x="2209" y="30"/>
                    <a:pt x="2170" y="0"/>
                    <a:pt x="214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8" name="Google Shape;4048;p28"/>
          <p:cNvGrpSpPr/>
          <p:nvPr/>
        </p:nvGrpSpPr>
        <p:grpSpPr>
          <a:xfrm>
            <a:off x="8158669" y="1468873"/>
            <a:ext cx="1008653" cy="954509"/>
            <a:chOff x="2334550" y="3821100"/>
            <a:chExt cx="1037815" cy="982106"/>
          </a:xfrm>
        </p:grpSpPr>
        <p:sp>
          <p:nvSpPr>
            <p:cNvPr id="4049" name="Google Shape;4049;p28"/>
            <p:cNvSpPr/>
            <p:nvPr/>
          </p:nvSpPr>
          <p:spPr>
            <a:xfrm>
              <a:off x="2430078" y="3825728"/>
              <a:ext cx="936830" cy="936864"/>
            </a:xfrm>
            <a:custGeom>
              <a:avLst/>
              <a:gdLst/>
              <a:ahLst/>
              <a:cxnLst/>
              <a:rect l="l" t="t" r="r" b="b"/>
              <a:pathLst>
                <a:path w="13563" h="13563" extrusionOk="0">
                  <a:moveTo>
                    <a:pt x="8764" y="0"/>
                  </a:moveTo>
                  <a:lnTo>
                    <a:pt x="6331" y="5624"/>
                  </a:lnTo>
                  <a:lnTo>
                    <a:pt x="707" y="3190"/>
                  </a:lnTo>
                  <a:lnTo>
                    <a:pt x="1" y="4809"/>
                  </a:lnTo>
                  <a:lnTo>
                    <a:pt x="5624" y="7242"/>
                  </a:lnTo>
                  <a:lnTo>
                    <a:pt x="3191" y="12866"/>
                  </a:lnTo>
                  <a:lnTo>
                    <a:pt x="4809" y="13562"/>
                  </a:lnTo>
                  <a:lnTo>
                    <a:pt x="7243" y="7940"/>
                  </a:lnTo>
                  <a:lnTo>
                    <a:pt x="12866" y="10383"/>
                  </a:lnTo>
                  <a:lnTo>
                    <a:pt x="13563" y="8764"/>
                  </a:lnTo>
                  <a:lnTo>
                    <a:pt x="7940" y="6330"/>
                  </a:lnTo>
                  <a:lnTo>
                    <a:pt x="10383" y="707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28"/>
            <p:cNvSpPr/>
            <p:nvPr/>
          </p:nvSpPr>
          <p:spPr>
            <a:xfrm>
              <a:off x="2424691" y="3821100"/>
              <a:ext cx="947675" cy="946880"/>
            </a:xfrm>
            <a:custGeom>
              <a:avLst/>
              <a:gdLst/>
              <a:ahLst/>
              <a:cxnLst/>
              <a:rect l="l" t="t" r="r" b="b"/>
              <a:pathLst>
                <a:path w="13720" h="13708" extrusionOk="0">
                  <a:moveTo>
                    <a:pt x="8871" y="166"/>
                  </a:moveTo>
                  <a:lnTo>
                    <a:pt x="10363" y="804"/>
                  </a:lnTo>
                  <a:lnTo>
                    <a:pt x="7959" y="6367"/>
                  </a:lnTo>
                  <a:cubicBezTo>
                    <a:pt x="7949" y="6387"/>
                    <a:pt x="7949" y="6397"/>
                    <a:pt x="7959" y="6417"/>
                  </a:cubicBezTo>
                  <a:cubicBezTo>
                    <a:pt x="7969" y="6437"/>
                    <a:pt x="7979" y="6446"/>
                    <a:pt x="7998" y="6456"/>
                  </a:cubicBezTo>
                  <a:lnTo>
                    <a:pt x="13553" y="8860"/>
                  </a:lnTo>
                  <a:lnTo>
                    <a:pt x="12905" y="10352"/>
                  </a:lnTo>
                  <a:lnTo>
                    <a:pt x="7351" y="7948"/>
                  </a:lnTo>
                  <a:cubicBezTo>
                    <a:pt x="7340" y="7942"/>
                    <a:pt x="7330" y="7940"/>
                    <a:pt x="7320" y="7940"/>
                  </a:cubicBezTo>
                  <a:cubicBezTo>
                    <a:pt x="7292" y="7940"/>
                    <a:pt x="7267" y="7958"/>
                    <a:pt x="7253" y="7987"/>
                  </a:cubicBezTo>
                  <a:lnTo>
                    <a:pt x="4848" y="13541"/>
                  </a:lnTo>
                  <a:lnTo>
                    <a:pt x="3356" y="12894"/>
                  </a:lnTo>
                  <a:lnTo>
                    <a:pt x="5770" y="7339"/>
                  </a:lnTo>
                  <a:cubicBezTo>
                    <a:pt x="5770" y="7320"/>
                    <a:pt x="5781" y="7300"/>
                    <a:pt x="5770" y="7280"/>
                  </a:cubicBezTo>
                  <a:cubicBezTo>
                    <a:pt x="5761" y="7270"/>
                    <a:pt x="5751" y="7251"/>
                    <a:pt x="5731" y="7251"/>
                  </a:cubicBezTo>
                  <a:lnTo>
                    <a:pt x="177" y="4837"/>
                  </a:lnTo>
                  <a:lnTo>
                    <a:pt x="815" y="3345"/>
                  </a:lnTo>
                  <a:lnTo>
                    <a:pt x="6379" y="5759"/>
                  </a:lnTo>
                  <a:cubicBezTo>
                    <a:pt x="6386" y="5761"/>
                    <a:pt x="6394" y="5763"/>
                    <a:pt x="6403" y="5763"/>
                  </a:cubicBezTo>
                  <a:cubicBezTo>
                    <a:pt x="6430" y="5763"/>
                    <a:pt x="6460" y="5750"/>
                    <a:pt x="6468" y="5720"/>
                  </a:cubicBezTo>
                  <a:lnTo>
                    <a:pt x="8871" y="166"/>
                  </a:lnTo>
                  <a:close/>
                  <a:moveTo>
                    <a:pt x="8839" y="1"/>
                  </a:moveTo>
                  <a:cubicBezTo>
                    <a:pt x="8812" y="1"/>
                    <a:pt x="8787" y="17"/>
                    <a:pt x="8773" y="38"/>
                  </a:cubicBezTo>
                  <a:lnTo>
                    <a:pt x="6369" y="5602"/>
                  </a:lnTo>
                  <a:lnTo>
                    <a:pt x="815" y="3198"/>
                  </a:lnTo>
                  <a:cubicBezTo>
                    <a:pt x="796" y="3188"/>
                    <a:pt x="776" y="3188"/>
                    <a:pt x="756" y="3188"/>
                  </a:cubicBezTo>
                  <a:cubicBezTo>
                    <a:pt x="737" y="3198"/>
                    <a:pt x="727" y="3208"/>
                    <a:pt x="717" y="3227"/>
                  </a:cubicBezTo>
                  <a:lnTo>
                    <a:pt x="20" y="4847"/>
                  </a:lnTo>
                  <a:cubicBezTo>
                    <a:pt x="0" y="4886"/>
                    <a:pt x="20" y="4925"/>
                    <a:pt x="50" y="4945"/>
                  </a:cubicBezTo>
                  <a:lnTo>
                    <a:pt x="5613" y="7349"/>
                  </a:lnTo>
                  <a:lnTo>
                    <a:pt x="3210" y="12903"/>
                  </a:lnTo>
                  <a:cubicBezTo>
                    <a:pt x="3190" y="12942"/>
                    <a:pt x="3210" y="12981"/>
                    <a:pt x="3239" y="13001"/>
                  </a:cubicBezTo>
                  <a:lnTo>
                    <a:pt x="4858" y="13698"/>
                  </a:lnTo>
                  <a:cubicBezTo>
                    <a:pt x="4868" y="13698"/>
                    <a:pt x="4878" y="13708"/>
                    <a:pt x="4887" y="13708"/>
                  </a:cubicBezTo>
                  <a:cubicBezTo>
                    <a:pt x="4897" y="13708"/>
                    <a:pt x="4907" y="13698"/>
                    <a:pt x="4917" y="13698"/>
                  </a:cubicBezTo>
                  <a:cubicBezTo>
                    <a:pt x="4927" y="13688"/>
                    <a:pt x="4946" y="13679"/>
                    <a:pt x="4946" y="13659"/>
                  </a:cubicBezTo>
                  <a:lnTo>
                    <a:pt x="7360" y="8105"/>
                  </a:lnTo>
                  <a:lnTo>
                    <a:pt x="12914" y="10509"/>
                  </a:lnTo>
                  <a:cubicBezTo>
                    <a:pt x="12924" y="10514"/>
                    <a:pt x="12934" y="10516"/>
                    <a:pt x="12944" y="10516"/>
                  </a:cubicBezTo>
                  <a:cubicBezTo>
                    <a:pt x="12954" y="10516"/>
                    <a:pt x="12963" y="10514"/>
                    <a:pt x="12973" y="10509"/>
                  </a:cubicBezTo>
                  <a:cubicBezTo>
                    <a:pt x="12983" y="10509"/>
                    <a:pt x="13003" y="10489"/>
                    <a:pt x="13013" y="10469"/>
                  </a:cubicBezTo>
                  <a:lnTo>
                    <a:pt x="13710" y="8860"/>
                  </a:lnTo>
                  <a:cubicBezTo>
                    <a:pt x="13719" y="8821"/>
                    <a:pt x="13710" y="8781"/>
                    <a:pt x="13670" y="8762"/>
                  </a:cubicBezTo>
                  <a:lnTo>
                    <a:pt x="8116" y="6358"/>
                  </a:lnTo>
                  <a:lnTo>
                    <a:pt x="10520" y="804"/>
                  </a:lnTo>
                  <a:cubicBezTo>
                    <a:pt x="10530" y="784"/>
                    <a:pt x="10530" y="765"/>
                    <a:pt x="10520" y="745"/>
                  </a:cubicBezTo>
                  <a:cubicBezTo>
                    <a:pt x="10520" y="725"/>
                    <a:pt x="10500" y="715"/>
                    <a:pt x="10481" y="706"/>
                  </a:cubicBezTo>
                  <a:lnTo>
                    <a:pt x="8871" y="9"/>
                  </a:lnTo>
                  <a:cubicBezTo>
                    <a:pt x="8860" y="3"/>
                    <a:pt x="8850" y="1"/>
                    <a:pt x="88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28"/>
            <p:cNvSpPr/>
            <p:nvPr/>
          </p:nvSpPr>
          <p:spPr>
            <a:xfrm>
              <a:off x="2340007" y="4046075"/>
              <a:ext cx="478603" cy="752434"/>
            </a:xfrm>
            <a:custGeom>
              <a:avLst/>
              <a:gdLst/>
              <a:ahLst/>
              <a:cxnLst/>
              <a:rect l="l" t="t" r="r" b="b"/>
              <a:pathLst>
                <a:path w="6929" h="10893" extrusionOk="0">
                  <a:moveTo>
                    <a:pt x="2011" y="0"/>
                  </a:moveTo>
                  <a:lnTo>
                    <a:pt x="707" y="520"/>
                  </a:lnTo>
                  <a:lnTo>
                    <a:pt x="0" y="2139"/>
                  </a:lnTo>
                  <a:lnTo>
                    <a:pt x="5623" y="4573"/>
                  </a:lnTo>
                  <a:lnTo>
                    <a:pt x="3189" y="10195"/>
                  </a:lnTo>
                  <a:lnTo>
                    <a:pt x="4809" y="10893"/>
                  </a:lnTo>
                  <a:lnTo>
                    <a:pt x="6113" y="10372"/>
                  </a:lnTo>
                  <a:lnTo>
                    <a:pt x="4495" y="9676"/>
                  </a:lnTo>
                  <a:lnTo>
                    <a:pt x="6928" y="4052"/>
                  </a:lnTo>
                  <a:lnTo>
                    <a:pt x="1305" y="161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28"/>
            <p:cNvSpPr/>
            <p:nvPr/>
          </p:nvSpPr>
          <p:spPr>
            <a:xfrm>
              <a:off x="2334550" y="4041033"/>
              <a:ext cx="489448" cy="762174"/>
            </a:xfrm>
            <a:custGeom>
              <a:avLst/>
              <a:gdLst/>
              <a:ahLst/>
              <a:cxnLst/>
              <a:rect l="l" t="t" r="r" b="b"/>
              <a:pathLst>
                <a:path w="7086" h="11034" extrusionOk="0">
                  <a:moveTo>
                    <a:pt x="1953" y="200"/>
                  </a:moveTo>
                  <a:lnTo>
                    <a:pt x="1325" y="1663"/>
                  </a:lnTo>
                  <a:cubicBezTo>
                    <a:pt x="1305" y="1702"/>
                    <a:pt x="1325" y="1741"/>
                    <a:pt x="1355" y="1761"/>
                  </a:cubicBezTo>
                  <a:lnTo>
                    <a:pt x="6918" y="4165"/>
                  </a:lnTo>
                  <a:lnTo>
                    <a:pt x="4515" y="9719"/>
                  </a:lnTo>
                  <a:cubicBezTo>
                    <a:pt x="4495" y="9758"/>
                    <a:pt x="4515" y="9797"/>
                    <a:pt x="4544" y="9817"/>
                  </a:cubicBezTo>
                  <a:lnTo>
                    <a:pt x="6006" y="10445"/>
                  </a:lnTo>
                  <a:lnTo>
                    <a:pt x="4888" y="10887"/>
                  </a:lnTo>
                  <a:lnTo>
                    <a:pt x="3366" y="10229"/>
                  </a:lnTo>
                  <a:lnTo>
                    <a:pt x="5771" y="4675"/>
                  </a:lnTo>
                  <a:cubicBezTo>
                    <a:pt x="5780" y="4655"/>
                    <a:pt x="5780" y="4636"/>
                    <a:pt x="5771" y="4616"/>
                  </a:cubicBezTo>
                  <a:cubicBezTo>
                    <a:pt x="5761" y="4597"/>
                    <a:pt x="5751" y="4587"/>
                    <a:pt x="5731" y="4577"/>
                  </a:cubicBezTo>
                  <a:lnTo>
                    <a:pt x="177" y="2173"/>
                  </a:lnTo>
                  <a:lnTo>
                    <a:pt x="834" y="642"/>
                  </a:lnTo>
                  <a:lnTo>
                    <a:pt x="1953" y="200"/>
                  </a:lnTo>
                  <a:close/>
                  <a:moveTo>
                    <a:pt x="2085" y="0"/>
                  </a:moveTo>
                  <a:cubicBezTo>
                    <a:pt x="2077" y="0"/>
                    <a:pt x="2069" y="1"/>
                    <a:pt x="2061" y="4"/>
                  </a:cubicBezTo>
                  <a:lnTo>
                    <a:pt x="756" y="524"/>
                  </a:lnTo>
                  <a:cubicBezTo>
                    <a:pt x="736" y="534"/>
                    <a:pt x="727" y="544"/>
                    <a:pt x="717" y="564"/>
                  </a:cubicBezTo>
                  <a:lnTo>
                    <a:pt x="20" y="2182"/>
                  </a:lnTo>
                  <a:cubicBezTo>
                    <a:pt x="1" y="2212"/>
                    <a:pt x="20" y="2261"/>
                    <a:pt x="59" y="2271"/>
                  </a:cubicBezTo>
                  <a:lnTo>
                    <a:pt x="5614" y="4675"/>
                  </a:lnTo>
                  <a:lnTo>
                    <a:pt x="3209" y="10239"/>
                  </a:lnTo>
                  <a:cubicBezTo>
                    <a:pt x="3200" y="10249"/>
                    <a:pt x="3200" y="10268"/>
                    <a:pt x="3209" y="10288"/>
                  </a:cubicBezTo>
                  <a:cubicBezTo>
                    <a:pt x="3209" y="10308"/>
                    <a:pt x="3229" y="10318"/>
                    <a:pt x="3239" y="10327"/>
                  </a:cubicBezTo>
                  <a:lnTo>
                    <a:pt x="4858" y="11024"/>
                  </a:lnTo>
                  <a:cubicBezTo>
                    <a:pt x="4868" y="11034"/>
                    <a:pt x="4877" y="11034"/>
                    <a:pt x="4888" y="11034"/>
                  </a:cubicBezTo>
                  <a:lnTo>
                    <a:pt x="4917" y="11034"/>
                  </a:lnTo>
                  <a:lnTo>
                    <a:pt x="6222" y="10514"/>
                  </a:lnTo>
                  <a:cubicBezTo>
                    <a:pt x="6242" y="10504"/>
                    <a:pt x="6261" y="10475"/>
                    <a:pt x="6261" y="10445"/>
                  </a:cubicBezTo>
                  <a:cubicBezTo>
                    <a:pt x="6261" y="10426"/>
                    <a:pt x="6242" y="10396"/>
                    <a:pt x="6222" y="10386"/>
                  </a:cubicBezTo>
                  <a:lnTo>
                    <a:pt x="4661" y="9710"/>
                  </a:lnTo>
                  <a:lnTo>
                    <a:pt x="7075" y="4155"/>
                  </a:lnTo>
                  <a:cubicBezTo>
                    <a:pt x="7075" y="4136"/>
                    <a:pt x="7086" y="4116"/>
                    <a:pt x="7075" y="4096"/>
                  </a:cubicBezTo>
                  <a:cubicBezTo>
                    <a:pt x="7066" y="4086"/>
                    <a:pt x="7056" y="4067"/>
                    <a:pt x="7036" y="4067"/>
                  </a:cubicBezTo>
                  <a:lnTo>
                    <a:pt x="1482" y="1653"/>
                  </a:lnTo>
                  <a:lnTo>
                    <a:pt x="2149" y="102"/>
                  </a:lnTo>
                  <a:cubicBezTo>
                    <a:pt x="2159" y="73"/>
                    <a:pt x="2159" y="43"/>
                    <a:pt x="2140" y="24"/>
                  </a:cubicBezTo>
                  <a:cubicBezTo>
                    <a:pt x="2125" y="9"/>
                    <a:pt x="2106" y="0"/>
                    <a:pt x="208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28"/>
            <p:cNvSpPr/>
            <p:nvPr/>
          </p:nvSpPr>
          <p:spPr>
            <a:xfrm>
              <a:off x="2804248" y="3825728"/>
              <a:ext cx="231255" cy="388478"/>
            </a:xfrm>
            <a:custGeom>
              <a:avLst/>
              <a:gdLst/>
              <a:ahLst/>
              <a:cxnLst/>
              <a:rect l="l" t="t" r="r" b="b"/>
              <a:pathLst>
                <a:path w="3348" h="5624" extrusionOk="0">
                  <a:moveTo>
                    <a:pt x="3347" y="0"/>
                  </a:moveTo>
                  <a:lnTo>
                    <a:pt x="2042" y="521"/>
                  </a:lnTo>
                  <a:lnTo>
                    <a:pt x="1" y="5231"/>
                  </a:lnTo>
                  <a:lnTo>
                    <a:pt x="914" y="5624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28"/>
            <p:cNvSpPr/>
            <p:nvPr/>
          </p:nvSpPr>
          <p:spPr>
            <a:xfrm>
              <a:off x="2799551" y="3821238"/>
              <a:ext cx="240649" cy="397734"/>
            </a:xfrm>
            <a:custGeom>
              <a:avLst/>
              <a:gdLst/>
              <a:ahLst/>
              <a:cxnLst/>
              <a:rect l="l" t="t" r="r" b="b"/>
              <a:pathLst>
                <a:path w="3484" h="5758" extrusionOk="0">
                  <a:moveTo>
                    <a:pt x="3278" y="193"/>
                  </a:moveTo>
                  <a:lnTo>
                    <a:pt x="942" y="5600"/>
                  </a:lnTo>
                  <a:lnTo>
                    <a:pt x="157" y="5257"/>
                  </a:lnTo>
                  <a:lnTo>
                    <a:pt x="2159" y="635"/>
                  </a:lnTo>
                  <a:lnTo>
                    <a:pt x="3278" y="193"/>
                  </a:lnTo>
                  <a:close/>
                  <a:moveTo>
                    <a:pt x="3421" y="0"/>
                  </a:moveTo>
                  <a:cubicBezTo>
                    <a:pt x="3410" y="0"/>
                    <a:pt x="3398" y="3"/>
                    <a:pt x="3386" y="7"/>
                  </a:cubicBezTo>
                  <a:lnTo>
                    <a:pt x="2081" y="517"/>
                  </a:lnTo>
                  <a:cubicBezTo>
                    <a:pt x="2061" y="527"/>
                    <a:pt x="2051" y="536"/>
                    <a:pt x="2042" y="556"/>
                  </a:cubicBezTo>
                  <a:lnTo>
                    <a:pt x="0" y="5266"/>
                  </a:lnTo>
                  <a:lnTo>
                    <a:pt x="0" y="5325"/>
                  </a:lnTo>
                  <a:cubicBezTo>
                    <a:pt x="10" y="5335"/>
                    <a:pt x="20" y="5355"/>
                    <a:pt x="40" y="5364"/>
                  </a:cubicBezTo>
                  <a:lnTo>
                    <a:pt x="952" y="5757"/>
                  </a:lnTo>
                  <a:lnTo>
                    <a:pt x="982" y="5757"/>
                  </a:lnTo>
                  <a:cubicBezTo>
                    <a:pt x="1001" y="5757"/>
                    <a:pt x="1030" y="5748"/>
                    <a:pt x="1041" y="5718"/>
                  </a:cubicBezTo>
                  <a:lnTo>
                    <a:pt x="3474" y="95"/>
                  </a:lnTo>
                  <a:cubicBezTo>
                    <a:pt x="3484" y="76"/>
                    <a:pt x="3484" y="36"/>
                    <a:pt x="3464" y="17"/>
                  </a:cubicBezTo>
                  <a:cubicBezTo>
                    <a:pt x="3452" y="5"/>
                    <a:pt x="3438" y="0"/>
                    <a:pt x="342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28"/>
            <p:cNvSpPr/>
            <p:nvPr/>
          </p:nvSpPr>
          <p:spPr>
            <a:xfrm>
              <a:off x="2903230" y="4374110"/>
              <a:ext cx="415609" cy="204048"/>
            </a:xfrm>
            <a:custGeom>
              <a:avLst/>
              <a:gdLst/>
              <a:ahLst/>
              <a:cxnLst/>
              <a:rect l="l" t="t" r="r" b="b"/>
              <a:pathLst>
                <a:path w="6017" h="2954" extrusionOk="0">
                  <a:moveTo>
                    <a:pt x="393" y="1"/>
                  </a:moveTo>
                  <a:lnTo>
                    <a:pt x="0" y="913"/>
                  </a:lnTo>
                  <a:lnTo>
                    <a:pt x="4711" y="2954"/>
                  </a:lnTo>
                  <a:lnTo>
                    <a:pt x="6016" y="2444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28"/>
            <p:cNvSpPr/>
            <p:nvPr/>
          </p:nvSpPr>
          <p:spPr>
            <a:xfrm>
              <a:off x="2897773" y="4369551"/>
              <a:ext cx="425763" cy="213442"/>
            </a:xfrm>
            <a:custGeom>
              <a:avLst/>
              <a:gdLst/>
              <a:ahLst/>
              <a:cxnLst/>
              <a:rect l="l" t="t" r="r" b="b"/>
              <a:pathLst>
                <a:path w="6164" h="3090" extrusionOk="0">
                  <a:moveTo>
                    <a:pt x="511" y="165"/>
                  </a:moveTo>
                  <a:lnTo>
                    <a:pt x="5908" y="2500"/>
                  </a:lnTo>
                  <a:lnTo>
                    <a:pt x="4790" y="2941"/>
                  </a:lnTo>
                  <a:lnTo>
                    <a:pt x="168" y="950"/>
                  </a:lnTo>
                  <a:lnTo>
                    <a:pt x="511" y="165"/>
                  </a:lnTo>
                  <a:close/>
                  <a:moveTo>
                    <a:pt x="472" y="0"/>
                  </a:moveTo>
                  <a:cubicBezTo>
                    <a:pt x="463" y="0"/>
                    <a:pt x="453" y="3"/>
                    <a:pt x="443" y="8"/>
                  </a:cubicBezTo>
                  <a:cubicBezTo>
                    <a:pt x="433" y="17"/>
                    <a:pt x="413" y="27"/>
                    <a:pt x="404" y="47"/>
                  </a:cubicBezTo>
                  <a:lnTo>
                    <a:pt x="11" y="950"/>
                  </a:lnTo>
                  <a:cubicBezTo>
                    <a:pt x="1" y="989"/>
                    <a:pt x="11" y="1028"/>
                    <a:pt x="50" y="1048"/>
                  </a:cubicBezTo>
                  <a:lnTo>
                    <a:pt x="4761" y="3089"/>
                  </a:lnTo>
                  <a:lnTo>
                    <a:pt x="4820" y="3089"/>
                  </a:lnTo>
                  <a:lnTo>
                    <a:pt x="6124" y="2569"/>
                  </a:lnTo>
                  <a:cubicBezTo>
                    <a:pt x="6144" y="2559"/>
                    <a:pt x="6164" y="2540"/>
                    <a:pt x="6164" y="2510"/>
                  </a:cubicBezTo>
                  <a:cubicBezTo>
                    <a:pt x="6164" y="2481"/>
                    <a:pt x="6144" y="2451"/>
                    <a:pt x="6124" y="2441"/>
                  </a:cubicBezTo>
                  <a:lnTo>
                    <a:pt x="502" y="8"/>
                  </a:lnTo>
                  <a:cubicBezTo>
                    <a:pt x="492" y="3"/>
                    <a:pt x="482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57" name="Google Shape;4057;p28"/>
          <p:cNvSpPr txBox="1">
            <a:spLocks noGrp="1"/>
          </p:cNvSpPr>
          <p:nvPr>
            <p:ph type="title" idx="4294967295"/>
          </p:nvPr>
        </p:nvSpPr>
        <p:spPr>
          <a:xfrm>
            <a:off x="720000" y="749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C00000"/>
                </a:solidFill>
                <a:latin typeface="#9Slide07 SVNSalty Sans" panose="02000000000000000000" pitchFamily="2" charset="0"/>
              </a:rPr>
              <a:t>BÀI TOÁN</a:t>
            </a:r>
            <a:endParaRPr sz="6000" dirty="0">
              <a:solidFill>
                <a:srgbClr val="C00000"/>
              </a:solidFill>
              <a:latin typeface="#9Slide07 SVNSalty Sans" panose="02000000000000000000" pitchFamily="2" charset="0"/>
            </a:endParaRPr>
          </a:p>
        </p:txBody>
      </p:sp>
      <p:grpSp>
        <p:nvGrpSpPr>
          <p:cNvPr id="18" name="Google Shape;4048;p28">
            <a:extLst>
              <a:ext uri="{FF2B5EF4-FFF2-40B4-BE49-F238E27FC236}">
                <a16:creationId xmlns:a16="http://schemas.microsoft.com/office/drawing/2014/main" id="{CF548620-8171-42DB-A747-10B9E8869C2E}"/>
              </a:ext>
            </a:extLst>
          </p:cNvPr>
          <p:cNvGrpSpPr/>
          <p:nvPr/>
        </p:nvGrpSpPr>
        <p:grpSpPr>
          <a:xfrm>
            <a:off x="-69004" y="4314065"/>
            <a:ext cx="1008653" cy="954509"/>
            <a:chOff x="2334550" y="3821100"/>
            <a:chExt cx="1037815" cy="982106"/>
          </a:xfrm>
        </p:grpSpPr>
        <p:sp>
          <p:nvSpPr>
            <p:cNvPr id="19" name="Google Shape;4049;p28">
              <a:extLst>
                <a:ext uri="{FF2B5EF4-FFF2-40B4-BE49-F238E27FC236}">
                  <a16:creationId xmlns:a16="http://schemas.microsoft.com/office/drawing/2014/main" id="{E0CE2EA4-4B98-44A6-AA61-AED817214E89}"/>
                </a:ext>
              </a:extLst>
            </p:cNvPr>
            <p:cNvSpPr/>
            <p:nvPr/>
          </p:nvSpPr>
          <p:spPr>
            <a:xfrm>
              <a:off x="2430078" y="3825728"/>
              <a:ext cx="936830" cy="936864"/>
            </a:xfrm>
            <a:custGeom>
              <a:avLst/>
              <a:gdLst/>
              <a:ahLst/>
              <a:cxnLst/>
              <a:rect l="l" t="t" r="r" b="b"/>
              <a:pathLst>
                <a:path w="13563" h="13563" extrusionOk="0">
                  <a:moveTo>
                    <a:pt x="8764" y="0"/>
                  </a:moveTo>
                  <a:lnTo>
                    <a:pt x="6331" y="5624"/>
                  </a:lnTo>
                  <a:lnTo>
                    <a:pt x="707" y="3190"/>
                  </a:lnTo>
                  <a:lnTo>
                    <a:pt x="1" y="4809"/>
                  </a:lnTo>
                  <a:lnTo>
                    <a:pt x="5624" y="7242"/>
                  </a:lnTo>
                  <a:lnTo>
                    <a:pt x="3191" y="12866"/>
                  </a:lnTo>
                  <a:lnTo>
                    <a:pt x="4809" y="13562"/>
                  </a:lnTo>
                  <a:lnTo>
                    <a:pt x="7243" y="7940"/>
                  </a:lnTo>
                  <a:lnTo>
                    <a:pt x="12866" y="10383"/>
                  </a:lnTo>
                  <a:lnTo>
                    <a:pt x="13563" y="8764"/>
                  </a:lnTo>
                  <a:lnTo>
                    <a:pt x="7940" y="6330"/>
                  </a:lnTo>
                  <a:lnTo>
                    <a:pt x="10383" y="707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050;p28">
              <a:extLst>
                <a:ext uri="{FF2B5EF4-FFF2-40B4-BE49-F238E27FC236}">
                  <a16:creationId xmlns:a16="http://schemas.microsoft.com/office/drawing/2014/main" id="{349C16EC-1E9A-40BD-857A-B52ADDAD49A5}"/>
                </a:ext>
              </a:extLst>
            </p:cNvPr>
            <p:cNvSpPr/>
            <p:nvPr/>
          </p:nvSpPr>
          <p:spPr>
            <a:xfrm>
              <a:off x="2424691" y="3821100"/>
              <a:ext cx="947675" cy="946880"/>
            </a:xfrm>
            <a:custGeom>
              <a:avLst/>
              <a:gdLst/>
              <a:ahLst/>
              <a:cxnLst/>
              <a:rect l="l" t="t" r="r" b="b"/>
              <a:pathLst>
                <a:path w="13720" h="13708" extrusionOk="0">
                  <a:moveTo>
                    <a:pt x="8871" y="166"/>
                  </a:moveTo>
                  <a:lnTo>
                    <a:pt x="10363" y="804"/>
                  </a:lnTo>
                  <a:lnTo>
                    <a:pt x="7959" y="6367"/>
                  </a:lnTo>
                  <a:cubicBezTo>
                    <a:pt x="7949" y="6387"/>
                    <a:pt x="7949" y="6397"/>
                    <a:pt x="7959" y="6417"/>
                  </a:cubicBezTo>
                  <a:cubicBezTo>
                    <a:pt x="7969" y="6437"/>
                    <a:pt x="7979" y="6446"/>
                    <a:pt x="7998" y="6456"/>
                  </a:cubicBezTo>
                  <a:lnTo>
                    <a:pt x="13553" y="8860"/>
                  </a:lnTo>
                  <a:lnTo>
                    <a:pt x="12905" y="10352"/>
                  </a:lnTo>
                  <a:lnTo>
                    <a:pt x="7351" y="7948"/>
                  </a:lnTo>
                  <a:cubicBezTo>
                    <a:pt x="7340" y="7942"/>
                    <a:pt x="7330" y="7940"/>
                    <a:pt x="7320" y="7940"/>
                  </a:cubicBezTo>
                  <a:cubicBezTo>
                    <a:pt x="7292" y="7940"/>
                    <a:pt x="7267" y="7958"/>
                    <a:pt x="7253" y="7987"/>
                  </a:cubicBezTo>
                  <a:lnTo>
                    <a:pt x="4848" y="13541"/>
                  </a:lnTo>
                  <a:lnTo>
                    <a:pt x="3356" y="12894"/>
                  </a:lnTo>
                  <a:lnTo>
                    <a:pt x="5770" y="7339"/>
                  </a:lnTo>
                  <a:cubicBezTo>
                    <a:pt x="5770" y="7320"/>
                    <a:pt x="5781" y="7300"/>
                    <a:pt x="5770" y="7280"/>
                  </a:cubicBezTo>
                  <a:cubicBezTo>
                    <a:pt x="5761" y="7270"/>
                    <a:pt x="5751" y="7251"/>
                    <a:pt x="5731" y="7251"/>
                  </a:cubicBezTo>
                  <a:lnTo>
                    <a:pt x="177" y="4837"/>
                  </a:lnTo>
                  <a:lnTo>
                    <a:pt x="815" y="3345"/>
                  </a:lnTo>
                  <a:lnTo>
                    <a:pt x="6379" y="5759"/>
                  </a:lnTo>
                  <a:cubicBezTo>
                    <a:pt x="6386" y="5761"/>
                    <a:pt x="6394" y="5763"/>
                    <a:pt x="6403" y="5763"/>
                  </a:cubicBezTo>
                  <a:cubicBezTo>
                    <a:pt x="6430" y="5763"/>
                    <a:pt x="6460" y="5750"/>
                    <a:pt x="6468" y="5720"/>
                  </a:cubicBezTo>
                  <a:lnTo>
                    <a:pt x="8871" y="166"/>
                  </a:lnTo>
                  <a:close/>
                  <a:moveTo>
                    <a:pt x="8839" y="1"/>
                  </a:moveTo>
                  <a:cubicBezTo>
                    <a:pt x="8812" y="1"/>
                    <a:pt x="8787" y="17"/>
                    <a:pt x="8773" y="38"/>
                  </a:cubicBezTo>
                  <a:lnTo>
                    <a:pt x="6369" y="5602"/>
                  </a:lnTo>
                  <a:lnTo>
                    <a:pt x="815" y="3198"/>
                  </a:lnTo>
                  <a:cubicBezTo>
                    <a:pt x="796" y="3188"/>
                    <a:pt x="776" y="3188"/>
                    <a:pt x="756" y="3188"/>
                  </a:cubicBezTo>
                  <a:cubicBezTo>
                    <a:pt x="737" y="3198"/>
                    <a:pt x="727" y="3208"/>
                    <a:pt x="717" y="3227"/>
                  </a:cubicBezTo>
                  <a:lnTo>
                    <a:pt x="20" y="4847"/>
                  </a:lnTo>
                  <a:cubicBezTo>
                    <a:pt x="0" y="4886"/>
                    <a:pt x="20" y="4925"/>
                    <a:pt x="50" y="4945"/>
                  </a:cubicBezTo>
                  <a:lnTo>
                    <a:pt x="5613" y="7349"/>
                  </a:lnTo>
                  <a:lnTo>
                    <a:pt x="3210" y="12903"/>
                  </a:lnTo>
                  <a:cubicBezTo>
                    <a:pt x="3190" y="12942"/>
                    <a:pt x="3210" y="12981"/>
                    <a:pt x="3239" y="13001"/>
                  </a:cubicBezTo>
                  <a:lnTo>
                    <a:pt x="4858" y="13698"/>
                  </a:lnTo>
                  <a:cubicBezTo>
                    <a:pt x="4868" y="13698"/>
                    <a:pt x="4878" y="13708"/>
                    <a:pt x="4887" y="13708"/>
                  </a:cubicBezTo>
                  <a:cubicBezTo>
                    <a:pt x="4897" y="13708"/>
                    <a:pt x="4907" y="13698"/>
                    <a:pt x="4917" y="13698"/>
                  </a:cubicBezTo>
                  <a:cubicBezTo>
                    <a:pt x="4927" y="13688"/>
                    <a:pt x="4946" y="13679"/>
                    <a:pt x="4946" y="13659"/>
                  </a:cubicBezTo>
                  <a:lnTo>
                    <a:pt x="7360" y="8105"/>
                  </a:lnTo>
                  <a:lnTo>
                    <a:pt x="12914" y="10509"/>
                  </a:lnTo>
                  <a:cubicBezTo>
                    <a:pt x="12924" y="10514"/>
                    <a:pt x="12934" y="10516"/>
                    <a:pt x="12944" y="10516"/>
                  </a:cubicBezTo>
                  <a:cubicBezTo>
                    <a:pt x="12954" y="10516"/>
                    <a:pt x="12963" y="10514"/>
                    <a:pt x="12973" y="10509"/>
                  </a:cubicBezTo>
                  <a:cubicBezTo>
                    <a:pt x="12983" y="10509"/>
                    <a:pt x="13003" y="10489"/>
                    <a:pt x="13013" y="10469"/>
                  </a:cubicBezTo>
                  <a:lnTo>
                    <a:pt x="13710" y="8860"/>
                  </a:lnTo>
                  <a:cubicBezTo>
                    <a:pt x="13719" y="8821"/>
                    <a:pt x="13710" y="8781"/>
                    <a:pt x="13670" y="8762"/>
                  </a:cubicBezTo>
                  <a:lnTo>
                    <a:pt x="8116" y="6358"/>
                  </a:lnTo>
                  <a:lnTo>
                    <a:pt x="10520" y="804"/>
                  </a:lnTo>
                  <a:cubicBezTo>
                    <a:pt x="10530" y="784"/>
                    <a:pt x="10530" y="765"/>
                    <a:pt x="10520" y="745"/>
                  </a:cubicBezTo>
                  <a:cubicBezTo>
                    <a:pt x="10520" y="725"/>
                    <a:pt x="10500" y="715"/>
                    <a:pt x="10481" y="706"/>
                  </a:cubicBezTo>
                  <a:lnTo>
                    <a:pt x="8871" y="9"/>
                  </a:lnTo>
                  <a:cubicBezTo>
                    <a:pt x="8860" y="3"/>
                    <a:pt x="8850" y="1"/>
                    <a:pt x="88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051;p28">
              <a:extLst>
                <a:ext uri="{FF2B5EF4-FFF2-40B4-BE49-F238E27FC236}">
                  <a16:creationId xmlns:a16="http://schemas.microsoft.com/office/drawing/2014/main" id="{1731A131-D673-4528-AD91-3461082A8852}"/>
                </a:ext>
              </a:extLst>
            </p:cNvPr>
            <p:cNvSpPr/>
            <p:nvPr/>
          </p:nvSpPr>
          <p:spPr>
            <a:xfrm>
              <a:off x="2340007" y="4046075"/>
              <a:ext cx="478603" cy="752434"/>
            </a:xfrm>
            <a:custGeom>
              <a:avLst/>
              <a:gdLst/>
              <a:ahLst/>
              <a:cxnLst/>
              <a:rect l="l" t="t" r="r" b="b"/>
              <a:pathLst>
                <a:path w="6929" h="10893" extrusionOk="0">
                  <a:moveTo>
                    <a:pt x="2011" y="0"/>
                  </a:moveTo>
                  <a:lnTo>
                    <a:pt x="707" y="520"/>
                  </a:lnTo>
                  <a:lnTo>
                    <a:pt x="0" y="2139"/>
                  </a:lnTo>
                  <a:lnTo>
                    <a:pt x="5623" y="4573"/>
                  </a:lnTo>
                  <a:lnTo>
                    <a:pt x="3189" y="10195"/>
                  </a:lnTo>
                  <a:lnTo>
                    <a:pt x="4809" y="10893"/>
                  </a:lnTo>
                  <a:lnTo>
                    <a:pt x="6113" y="10372"/>
                  </a:lnTo>
                  <a:lnTo>
                    <a:pt x="4495" y="9676"/>
                  </a:lnTo>
                  <a:lnTo>
                    <a:pt x="6928" y="4052"/>
                  </a:lnTo>
                  <a:lnTo>
                    <a:pt x="1305" y="161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052;p28">
              <a:extLst>
                <a:ext uri="{FF2B5EF4-FFF2-40B4-BE49-F238E27FC236}">
                  <a16:creationId xmlns:a16="http://schemas.microsoft.com/office/drawing/2014/main" id="{3F6223BE-3B2A-4464-BAD3-36E1BE2FA2F4}"/>
                </a:ext>
              </a:extLst>
            </p:cNvPr>
            <p:cNvSpPr/>
            <p:nvPr/>
          </p:nvSpPr>
          <p:spPr>
            <a:xfrm>
              <a:off x="2334550" y="4041033"/>
              <a:ext cx="489448" cy="762174"/>
            </a:xfrm>
            <a:custGeom>
              <a:avLst/>
              <a:gdLst/>
              <a:ahLst/>
              <a:cxnLst/>
              <a:rect l="l" t="t" r="r" b="b"/>
              <a:pathLst>
                <a:path w="7086" h="11034" extrusionOk="0">
                  <a:moveTo>
                    <a:pt x="1953" y="200"/>
                  </a:moveTo>
                  <a:lnTo>
                    <a:pt x="1325" y="1663"/>
                  </a:lnTo>
                  <a:cubicBezTo>
                    <a:pt x="1305" y="1702"/>
                    <a:pt x="1325" y="1741"/>
                    <a:pt x="1355" y="1761"/>
                  </a:cubicBezTo>
                  <a:lnTo>
                    <a:pt x="6918" y="4165"/>
                  </a:lnTo>
                  <a:lnTo>
                    <a:pt x="4515" y="9719"/>
                  </a:lnTo>
                  <a:cubicBezTo>
                    <a:pt x="4495" y="9758"/>
                    <a:pt x="4515" y="9797"/>
                    <a:pt x="4544" y="9817"/>
                  </a:cubicBezTo>
                  <a:lnTo>
                    <a:pt x="6006" y="10445"/>
                  </a:lnTo>
                  <a:lnTo>
                    <a:pt x="4888" y="10887"/>
                  </a:lnTo>
                  <a:lnTo>
                    <a:pt x="3366" y="10229"/>
                  </a:lnTo>
                  <a:lnTo>
                    <a:pt x="5771" y="4675"/>
                  </a:lnTo>
                  <a:cubicBezTo>
                    <a:pt x="5780" y="4655"/>
                    <a:pt x="5780" y="4636"/>
                    <a:pt x="5771" y="4616"/>
                  </a:cubicBezTo>
                  <a:cubicBezTo>
                    <a:pt x="5761" y="4597"/>
                    <a:pt x="5751" y="4587"/>
                    <a:pt x="5731" y="4577"/>
                  </a:cubicBezTo>
                  <a:lnTo>
                    <a:pt x="177" y="2173"/>
                  </a:lnTo>
                  <a:lnTo>
                    <a:pt x="834" y="642"/>
                  </a:lnTo>
                  <a:lnTo>
                    <a:pt x="1953" y="200"/>
                  </a:lnTo>
                  <a:close/>
                  <a:moveTo>
                    <a:pt x="2085" y="0"/>
                  </a:moveTo>
                  <a:cubicBezTo>
                    <a:pt x="2077" y="0"/>
                    <a:pt x="2069" y="1"/>
                    <a:pt x="2061" y="4"/>
                  </a:cubicBezTo>
                  <a:lnTo>
                    <a:pt x="756" y="524"/>
                  </a:lnTo>
                  <a:cubicBezTo>
                    <a:pt x="736" y="534"/>
                    <a:pt x="727" y="544"/>
                    <a:pt x="717" y="564"/>
                  </a:cubicBezTo>
                  <a:lnTo>
                    <a:pt x="20" y="2182"/>
                  </a:lnTo>
                  <a:cubicBezTo>
                    <a:pt x="1" y="2212"/>
                    <a:pt x="20" y="2261"/>
                    <a:pt x="59" y="2271"/>
                  </a:cubicBezTo>
                  <a:lnTo>
                    <a:pt x="5614" y="4675"/>
                  </a:lnTo>
                  <a:lnTo>
                    <a:pt x="3209" y="10239"/>
                  </a:lnTo>
                  <a:cubicBezTo>
                    <a:pt x="3200" y="10249"/>
                    <a:pt x="3200" y="10268"/>
                    <a:pt x="3209" y="10288"/>
                  </a:cubicBezTo>
                  <a:cubicBezTo>
                    <a:pt x="3209" y="10308"/>
                    <a:pt x="3229" y="10318"/>
                    <a:pt x="3239" y="10327"/>
                  </a:cubicBezTo>
                  <a:lnTo>
                    <a:pt x="4858" y="11024"/>
                  </a:lnTo>
                  <a:cubicBezTo>
                    <a:pt x="4868" y="11034"/>
                    <a:pt x="4877" y="11034"/>
                    <a:pt x="4888" y="11034"/>
                  </a:cubicBezTo>
                  <a:lnTo>
                    <a:pt x="4917" y="11034"/>
                  </a:lnTo>
                  <a:lnTo>
                    <a:pt x="6222" y="10514"/>
                  </a:lnTo>
                  <a:cubicBezTo>
                    <a:pt x="6242" y="10504"/>
                    <a:pt x="6261" y="10475"/>
                    <a:pt x="6261" y="10445"/>
                  </a:cubicBezTo>
                  <a:cubicBezTo>
                    <a:pt x="6261" y="10426"/>
                    <a:pt x="6242" y="10396"/>
                    <a:pt x="6222" y="10386"/>
                  </a:cubicBezTo>
                  <a:lnTo>
                    <a:pt x="4661" y="9710"/>
                  </a:lnTo>
                  <a:lnTo>
                    <a:pt x="7075" y="4155"/>
                  </a:lnTo>
                  <a:cubicBezTo>
                    <a:pt x="7075" y="4136"/>
                    <a:pt x="7086" y="4116"/>
                    <a:pt x="7075" y="4096"/>
                  </a:cubicBezTo>
                  <a:cubicBezTo>
                    <a:pt x="7066" y="4086"/>
                    <a:pt x="7056" y="4067"/>
                    <a:pt x="7036" y="4067"/>
                  </a:cubicBezTo>
                  <a:lnTo>
                    <a:pt x="1482" y="1653"/>
                  </a:lnTo>
                  <a:lnTo>
                    <a:pt x="2149" y="102"/>
                  </a:lnTo>
                  <a:cubicBezTo>
                    <a:pt x="2159" y="73"/>
                    <a:pt x="2159" y="43"/>
                    <a:pt x="2140" y="24"/>
                  </a:cubicBezTo>
                  <a:cubicBezTo>
                    <a:pt x="2125" y="9"/>
                    <a:pt x="2106" y="0"/>
                    <a:pt x="208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053;p28">
              <a:extLst>
                <a:ext uri="{FF2B5EF4-FFF2-40B4-BE49-F238E27FC236}">
                  <a16:creationId xmlns:a16="http://schemas.microsoft.com/office/drawing/2014/main" id="{F1DF01EF-7918-4E31-8A67-CA774C72BBE9}"/>
                </a:ext>
              </a:extLst>
            </p:cNvPr>
            <p:cNvSpPr/>
            <p:nvPr/>
          </p:nvSpPr>
          <p:spPr>
            <a:xfrm>
              <a:off x="2804248" y="3825728"/>
              <a:ext cx="231255" cy="388478"/>
            </a:xfrm>
            <a:custGeom>
              <a:avLst/>
              <a:gdLst/>
              <a:ahLst/>
              <a:cxnLst/>
              <a:rect l="l" t="t" r="r" b="b"/>
              <a:pathLst>
                <a:path w="3348" h="5624" extrusionOk="0">
                  <a:moveTo>
                    <a:pt x="3347" y="0"/>
                  </a:moveTo>
                  <a:lnTo>
                    <a:pt x="2042" y="521"/>
                  </a:lnTo>
                  <a:lnTo>
                    <a:pt x="1" y="5231"/>
                  </a:lnTo>
                  <a:lnTo>
                    <a:pt x="914" y="5624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054;p28">
              <a:extLst>
                <a:ext uri="{FF2B5EF4-FFF2-40B4-BE49-F238E27FC236}">
                  <a16:creationId xmlns:a16="http://schemas.microsoft.com/office/drawing/2014/main" id="{D84A33AD-AB38-4815-8AC7-A2F4A04CB957}"/>
                </a:ext>
              </a:extLst>
            </p:cNvPr>
            <p:cNvSpPr/>
            <p:nvPr/>
          </p:nvSpPr>
          <p:spPr>
            <a:xfrm>
              <a:off x="2799551" y="3821238"/>
              <a:ext cx="240649" cy="397734"/>
            </a:xfrm>
            <a:custGeom>
              <a:avLst/>
              <a:gdLst/>
              <a:ahLst/>
              <a:cxnLst/>
              <a:rect l="l" t="t" r="r" b="b"/>
              <a:pathLst>
                <a:path w="3484" h="5758" extrusionOk="0">
                  <a:moveTo>
                    <a:pt x="3278" y="193"/>
                  </a:moveTo>
                  <a:lnTo>
                    <a:pt x="942" y="5600"/>
                  </a:lnTo>
                  <a:lnTo>
                    <a:pt x="157" y="5257"/>
                  </a:lnTo>
                  <a:lnTo>
                    <a:pt x="2159" y="635"/>
                  </a:lnTo>
                  <a:lnTo>
                    <a:pt x="3278" y="193"/>
                  </a:lnTo>
                  <a:close/>
                  <a:moveTo>
                    <a:pt x="3421" y="0"/>
                  </a:moveTo>
                  <a:cubicBezTo>
                    <a:pt x="3410" y="0"/>
                    <a:pt x="3398" y="3"/>
                    <a:pt x="3386" y="7"/>
                  </a:cubicBezTo>
                  <a:lnTo>
                    <a:pt x="2081" y="517"/>
                  </a:lnTo>
                  <a:cubicBezTo>
                    <a:pt x="2061" y="527"/>
                    <a:pt x="2051" y="536"/>
                    <a:pt x="2042" y="556"/>
                  </a:cubicBezTo>
                  <a:lnTo>
                    <a:pt x="0" y="5266"/>
                  </a:lnTo>
                  <a:lnTo>
                    <a:pt x="0" y="5325"/>
                  </a:lnTo>
                  <a:cubicBezTo>
                    <a:pt x="10" y="5335"/>
                    <a:pt x="20" y="5355"/>
                    <a:pt x="40" y="5364"/>
                  </a:cubicBezTo>
                  <a:lnTo>
                    <a:pt x="952" y="5757"/>
                  </a:lnTo>
                  <a:lnTo>
                    <a:pt x="982" y="5757"/>
                  </a:lnTo>
                  <a:cubicBezTo>
                    <a:pt x="1001" y="5757"/>
                    <a:pt x="1030" y="5748"/>
                    <a:pt x="1041" y="5718"/>
                  </a:cubicBezTo>
                  <a:lnTo>
                    <a:pt x="3474" y="95"/>
                  </a:lnTo>
                  <a:cubicBezTo>
                    <a:pt x="3484" y="76"/>
                    <a:pt x="3484" y="36"/>
                    <a:pt x="3464" y="17"/>
                  </a:cubicBezTo>
                  <a:cubicBezTo>
                    <a:pt x="3452" y="5"/>
                    <a:pt x="3438" y="0"/>
                    <a:pt x="342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055;p28">
              <a:extLst>
                <a:ext uri="{FF2B5EF4-FFF2-40B4-BE49-F238E27FC236}">
                  <a16:creationId xmlns:a16="http://schemas.microsoft.com/office/drawing/2014/main" id="{DB0581A6-8E32-45DF-AAF2-C6C5D0E6C575}"/>
                </a:ext>
              </a:extLst>
            </p:cNvPr>
            <p:cNvSpPr/>
            <p:nvPr/>
          </p:nvSpPr>
          <p:spPr>
            <a:xfrm>
              <a:off x="2903230" y="4374110"/>
              <a:ext cx="415609" cy="204048"/>
            </a:xfrm>
            <a:custGeom>
              <a:avLst/>
              <a:gdLst/>
              <a:ahLst/>
              <a:cxnLst/>
              <a:rect l="l" t="t" r="r" b="b"/>
              <a:pathLst>
                <a:path w="6017" h="2954" extrusionOk="0">
                  <a:moveTo>
                    <a:pt x="393" y="1"/>
                  </a:moveTo>
                  <a:lnTo>
                    <a:pt x="0" y="913"/>
                  </a:lnTo>
                  <a:lnTo>
                    <a:pt x="4711" y="2954"/>
                  </a:lnTo>
                  <a:lnTo>
                    <a:pt x="6016" y="2444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056;p28">
              <a:extLst>
                <a:ext uri="{FF2B5EF4-FFF2-40B4-BE49-F238E27FC236}">
                  <a16:creationId xmlns:a16="http://schemas.microsoft.com/office/drawing/2014/main" id="{9C6D63D4-6805-4B8F-98FB-1E21FFCC045F}"/>
                </a:ext>
              </a:extLst>
            </p:cNvPr>
            <p:cNvSpPr/>
            <p:nvPr/>
          </p:nvSpPr>
          <p:spPr>
            <a:xfrm>
              <a:off x="2897773" y="4369551"/>
              <a:ext cx="425763" cy="213442"/>
            </a:xfrm>
            <a:custGeom>
              <a:avLst/>
              <a:gdLst/>
              <a:ahLst/>
              <a:cxnLst/>
              <a:rect l="l" t="t" r="r" b="b"/>
              <a:pathLst>
                <a:path w="6164" h="3090" extrusionOk="0">
                  <a:moveTo>
                    <a:pt x="511" y="165"/>
                  </a:moveTo>
                  <a:lnTo>
                    <a:pt x="5908" y="2500"/>
                  </a:lnTo>
                  <a:lnTo>
                    <a:pt x="4790" y="2941"/>
                  </a:lnTo>
                  <a:lnTo>
                    <a:pt x="168" y="950"/>
                  </a:lnTo>
                  <a:lnTo>
                    <a:pt x="511" y="165"/>
                  </a:lnTo>
                  <a:close/>
                  <a:moveTo>
                    <a:pt x="472" y="0"/>
                  </a:moveTo>
                  <a:cubicBezTo>
                    <a:pt x="463" y="0"/>
                    <a:pt x="453" y="3"/>
                    <a:pt x="443" y="8"/>
                  </a:cubicBezTo>
                  <a:cubicBezTo>
                    <a:pt x="433" y="17"/>
                    <a:pt x="413" y="27"/>
                    <a:pt x="404" y="47"/>
                  </a:cubicBezTo>
                  <a:lnTo>
                    <a:pt x="11" y="950"/>
                  </a:lnTo>
                  <a:cubicBezTo>
                    <a:pt x="1" y="989"/>
                    <a:pt x="11" y="1028"/>
                    <a:pt x="50" y="1048"/>
                  </a:cubicBezTo>
                  <a:lnTo>
                    <a:pt x="4761" y="3089"/>
                  </a:lnTo>
                  <a:lnTo>
                    <a:pt x="4820" y="3089"/>
                  </a:lnTo>
                  <a:lnTo>
                    <a:pt x="6124" y="2569"/>
                  </a:lnTo>
                  <a:cubicBezTo>
                    <a:pt x="6144" y="2559"/>
                    <a:pt x="6164" y="2540"/>
                    <a:pt x="6164" y="2510"/>
                  </a:cubicBezTo>
                  <a:cubicBezTo>
                    <a:pt x="6164" y="2481"/>
                    <a:pt x="6144" y="2451"/>
                    <a:pt x="6124" y="2441"/>
                  </a:cubicBezTo>
                  <a:lnTo>
                    <a:pt x="502" y="8"/>
                  </a:lnTo>
                  <a:cubicBezTo>
                    <a:pt x="492" y="3"/>
                    <a:pt x="482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4048;p28">
            <a:extLst>
              <a:ext uri="{FF2B5EF4-FFF2-40B4-BE49-F238E27FC236}">
                <a16:creationId xmlns:a16="http://schemas.microsoft.com/office/drawing/2014/main" id="{2647EC51-F8B2-4AEC-8239-8AE0F7E38ED6}"/>
              </a:ext>
            </a:extLst>
          </p:cNvPr>
          <p:cNvGrpSpPr/>
          <p:nvPr/>
        </p:nvGrpSpPr>
        <p:grpSpPr>
          <a:xfrm>
            <a:off x="8183576" y="2935041"/>
            <a:ext cx="1008653" cy="954509"/>
            <a:chOff x="2334550" y="3821100"/>
            <a:chExt cx="1037815" cy="982106"/>
          </a:xfrm>
        </p:grpSpPr>
        <p:sp>
          <p:nvSpPr>
            <p:cNvPr id="28" name="Google Shape;4049;p28">
              <a:extLst>
                <a:ext uri="{FF2B5EF4-FFF2-40B4-BE49-F238E27FC236}">
                  <a16:creationId xmlns:a16="http://schemas.microsoft.com/office/drawing/2014/main" id="{E462B000-4B6B-4EA5-B65C-651976F95792}"/>
                </a:ext>
              </a:extLst>
            </p:cNvPr>
            <p:cNvSpPr/>
            <p:nvPr/>
          </p:nvSpPr>
          <p:spPr>
            <a:xfrm>
              <a:off x="2430078" y="3825728"/>
              <a:ext cx="936830" cy="936864"/>
            </a:xfrm>
            <a:custGeom>
              <a:avLst/>
              <a:gdLst/>
              <a:ahLst/>
              <a:cxnLst/>
              <a:rect l="l" t="t" r="r" b="b"/>
              <a:pathLst>
                <a:path w="13563" h="13563" extrusionOk="0">
                  <a:moveTo>
                    <a:pt x="8764" y="0"/>
                  </a:moveTo>
                  <a:lnTo>
                    <a:pt x="6331" y="5624"/>
                  </a:lnTo>
                  <a:lnTo>
                    <a:pt x="707" y="3190"/>
                  </a:lnTo>
                  <a:lnTo>
                    <a:pt x="1" y="4809"/>
                  </a:lnTo>
                  <a:lnTo>
                    <a:pt x="5624" y="7242"/>
                  </a:lnTo>
                  <a:lnTo>
                    <a:pt x="3191" y="12866"/>
                  </a:lnTo>
                  <a:lnTo>
                    <a:pt x="4809" y="13562"/>
                  </a:lnTo>
                  <a:lnTo>
                    <a:pt x="7243" y="7940"/>
                  </a:lnTo>
                  <a:lnTo>
                    <a:pt x="12866" y="10383"/>
                  </a:lnTo>
                  <a:lnTo>
                    <a:pt x="13563" y="8764"/>
                  </a:lnTo>
                  <a:lnTo>
                    <a:pt x="7940" y="6330"/>
                  </a:lnTo>
                  <a:lnTo>
                    <a:pt x="10383" y="707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050;p28">
              <a:extLst>
                <a:ext uri="{FF2B5EF4-FFF2-40B4-BE49-F238E27FC236}">
                  <a16:creationId xmlns:a16="http://schemas.microsoft.com/office/drawing/2014/main" id="{3EA5D3AA-9253-4CC5-81D2-7F05D66298E4}"/>
                </a:ext>
              </a:extLst>
            </p:cNvPr>
            <p:cNvSpPr/>
            <p:nvPr/>
          </p:nvSpPr>
          <p:spPr>
            <a:xfrm>
              <a:off x="2424691" y="3821100"/>
              <a:ext cx="947675" cy="946880"/>
            </a:xfrm>
            <a:custGeom>
              <a:avLst/>
              <a:gdLst/>
              <a:ahLst/>
              <a:cxnLst/>
              <a:rect l="l" t="t" r="r" b="b"/>
              <a:pathLst>
                <a:path w="13720" h="13708" extrusionOk="0">
                  <a:moveTo>
                    <a:pt x="8871" y="166"/>
                  </a:moveTo>
                  <a:lnTo>
                    <a:pt x="10363" y="804"/>
                  </a:lnTo>
                  <a:lnTo>
                    <a:pt x="7959" y="6367"/>
                  </a:lnTo>
                  <a:cubicBezTo>
                    <a:pt x="7949" y="6387"/>
                    <a:pt x="7949" y="6397"/>
                    <a:pt x="7959" y="6417"/>
                  </a:cubicBezTo>
                  <a:cubicBezTo>
                    <a:pt x="7969" y="6437"/>
                    <a:pt x="7979" y="6446"/>
                    <a:pt x="7998" y="6456"/>
                  </a:cubicBezTo>
                  <a:lnTo>
                    <a:pt x="13553" y="8860"/>
                  </a:lnTo>
                  <a:lnTo>
                    <a:pt x="12905" y="10352"/>
                  </a:lnTo>
                  <a:lnTo>
                    <a:pt x="7351" y="7948"/>
                  </a:lnTo>
                  <a:cubicBezTo>
                    <a:pt x="7340" y="7942"/>
                    <a:pt x="7330" y="7940"/>
                    <a:pt x="7320" y="7940"/>
                  </a:cubicBezTo>
                  <a:cubicBezTo>
                    <a:pt x="7292" y="7940"/>
                    <a:pt x="7267" y="7958"/>
                    <a:pt x="7253" y="7987"/>
                  </a:cubicBezTo>
                  <a:lnTo>
                    <a:pt x="4848" y="13541"/>
                  </a:lnTo>
                  <a:lnTo>
                    <a:pt x="3356" y="12894"/>
                  </a:lnTo>
                  <a:lnTo>
                    <a:pt x="5770" y="7339"/>
                  </a:lnTo>
                  <a:cubicBezTo>
                    <a:pt x="5770" y="7320"/>
                    <a:pt x="5781" y="7300"/>
                    <a:pt x="5770" y="7280"/>
                  </a:cubicBezTo>
                  <a:cubicBezTo>
                    <a:pt x="5761" y="7270"/>
                    <a:pt x="5751" y="7251"/>
                    <a:pt x="5731" y="7251"/>
                  </a:cubicBezTo>
                  <a:lnTo>
                    <a:pt x="177" y="4837"/>
                  </a:lnTo>
                  <a:lnTo>
                    <a:pt x="815" y="3345"/>
                  </a:lnTo>
                  <a:lnTo>
                    <a:pt x="6379" y="5759"/>
                  </a:lnTo>
                  <a:cubicBezTo>
                    <a:pt x="6386" y="5761"/>
                    <a:pt x="6394" y="5763"/>
                    <a:pt x="6403" y="5763"/>
                  </a:cubicBezTo>
                  <a:cubicBezTo>
                    <a:pt x="6430" y="5763"/>
                    <a:pt x="6460" y="5750"/>
                    <a:pt x="6468" y="5720"/>
                  </a:cubicBezTo>
                  <a:lnTo>
                    <a:pt x="8871" y="166"/>
                  </a:lnTo>
                  <a:close/>
                  <a:moveTo>
                    <a:pt x="8839" y="1"/>
                  </a:moveTo>
                  <a:cubicBezTo>
                    <a:pt x="8812" y="1"/>
                    <a:pt x="8787" y="17"/>
                    <a:pt x="8773" y="38"/>
                  </a:cubicBezTo>
                  <a:lnTo>
                    <a:pt x="6369" y="5602"/>
                  </a:lnTo>
                  <a:lnTo>
                    <a:pt x="815" y="3198"/>
                  </a:lnTo>
                  <a:cubicBezTo>
                    <a:pt x="796" y="3188"/>
                    <a:pt x="776" y="3188"/>
                    <a:pt x="756" y="3188"/>
                  </a:cubicBezTo>
                  <a:cubicBezTo>
                    <a:pt x="737" y="3198"/>
                    <a:pt x="727" y="3208"/>
                    <a:pt x="717" y="3227"/>
                  </a:cubicBezTo>
                  <a:lnTo>
                    <a:pt x="20" y="4847"/>
                  </a:lnTo>
                  <a:cubicBezTo>
                    <a:pt x="0" y="4886"/>
                    <a:pt x="20" y="4925"/>
                    <a:pt x="50" y="4945"/>
                  </a:cubicBezTo>
                  <a:lnTo>
                    <a:pt x="5613" y="7349"/>
                  </a:lnTo>
                  <a:lnTo>
                    <a:pt x="3210" y="12903"/>
                  </a:lnTo>
                  <a:cubicBezTo>
                    <a:pt x="3190" y="12942"/>
                    <a:pt x="3210" y="12981"/>
                    <a:pt x="3239" y="13001"/>
                  </a:cubicBezTo>
                  <a:lnTo>
                    <a:pt x="4858" y="13698"/>
                  </a:lnTo>
                  <a:cubicBezTo>
                    <a:pt x="4868" y="13698"/>
                    <a:pt x="4878" y="13708"/>
                    <a:pt x="4887" y="13708"/>
                  </a:cubicBezTo>
                  <a:cubicBezTo>
                    <a:pt x="4897" y="13708"/>
                    <a:pt x="4907" y="13698"/>
                    <a:pt x="4917" y="13698"/>
                  </a:cubicBezTo>
                  <a:cubicBezTo>
                    <a:pt x="4927" y="13688"/>
                    <a:pt x="4946" y="13679"/>
                    <a:pt x="4946" y="13659"/>
                  </a:cubicBezTo>
                  <a:lnTo>
                    <a:pt x="7360" y="8105"/>
                  </a:lnTo>
                  <a:lnTo>
                    <a:pt x="12914" y="10509"/>
                  </a:lnTo>
                  <a:cubicBezTo>
                    <a:pt x="12924" y="10514"/>
                    <a:pt x="12934" y="10516"/>
                    <a:pt x="12944" y="10516"/>
                  </a:cubicBezTo>
                  <a:cubicBezTo>
                    <a:pt x="12954" y="10516"/>
                    <a:pt x="12963" y="10514"/>
                    <a:pt x="12973" y="10509"/>
                  </a:cubicBezTo>
                  <a:cubicBezTo>
                    <a:pt x="12983" y="10509"/>
                    <a:pt x="13003" y="10489"/>
                    <a:pt x="13013" y="10469"/>
                  </a:cubicBezTo>
                  <a:lnTo>
                    <a:pt x="13710" y="8860"/>
                  </a:lnTo>
                  <a:cubicBezTo>
                    <a:pt x="13719" y="8821"/>
                    <a:pt x="13710" y="8781"/>
                    <a:pt x="13670" y="8762"/>
                  </a:cubicBezTo>
                  <a:lnTo>
                    <a:pt x="8116" y="6358"/>
                  </a:lnTo>
                  <a:lnTo>
                    <a:pt x="10520" y="804"/>
                  </a:lnTo>
                  <a:cubicBezTo>
                    <a:pt x="10530" y="784"/>
                    <a:pt x="10530" y="765"/>
                    <a:pt x="10520" y="745"/>
                  </a:cubicBezTo>
                  <a:cubicBezTo>
                    <a:pt x="10520" y="725"/>
                    <a:pt x="10500" y="715"/>
                    <a:pt x="10481" y="706"/>
                  </a:cubicBezTo>
                  <a:lnTo>
                    <a:pt x="8871" y="9"/>
                  </a:lnTo>
                  <a:cubicBezTo>
                    <a:pt x="8860" y="3"/>
                    <a:pt x="8850" y="1"/>
                    <a:pt x="88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051;p28">
              <a:extLst>
                <a:ext uri="{FF2B5EF4-FFF2-40B4-BE49-F238E27FC236}">
                  <a16:creationId xmlns:a16="http://schemas.microsoft.com/office/drawing/2014/main" id="{D3ADCDFE-85FA-41D2-ABB3-BEB85C51A23E}"/>
                </a:ext>
              </a:extLst>
            </p:cNvPr>
            <p:cNvSpPr/>
            <p:nvPr/>
          </p:nvSpPr>
          <p:spPr>
            <a:xfrm>
              <a:off x="2340007" y="4046075"/>
              <a:ext cx="478603" cy="752434"/>
            </a:xfrm>
            <a:custGeom>
              <a:avLst/>
              <a:gdLst/>
              <a:ahLst/>
              <a:cxnLst/>
              <a:rect l="l" t="t" r="r" b="b"/>
              <a:pathLst>
                <a:path w="6929" h="10893" extrusionOk="0">
                  <a:moveTo>
                    <a:pt x="2011" y="0"/>
                  </a:moveTo>
                  <a:lnTo>
                    <a:pt x="707" y="520"/>
                  </a:lnTo>
                  <a:lnTo>
                    <a:pt x="0" y="2139"/>
                  </a:lnTo>
                  <a:lnTo>
                    <a:pt x="5623" y="4573"/>
                  </a:lnTo>
                  <a:lnTo>
                    <a:pt x="3189" y="10195"/>
                  </a:lnTo>
                  <a:lnTo>
                    <a:pt x="4809" y="10893"/>
                  </a:lnTo>
                  <a:lnTo>
                    <a:pt x="6113" y="10372"/>
                  </a:lnTo>
                  <a:lnTo>
                    <a:pt x="4495" y="9676"/>
                  </a:lnTo>
                  <a:lnTo>
                    <a:pt x="6928" y="4052"/>
                  </a:lnTo>
                  <a:lnTo>
                    <a:pt x="1305" y="161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052;p28">
              <a:extLst>
                <a:ext uri="{FF2B5EF4-FFF2-40B4-BE49-F238E27FC236}">
                  <a16:creationId xmlns:a16="http://schemas.microsoft.com/office/drawing/2014/main" id="{606E0D66-AF98-4298-BEBA-EB71559F380D}"/>
                </a:ext>
              </a:extLst>
            </p:cNvPr>
            <p:cNvSpPr/>
            <p:nvPr/>
          </p:nvSpPr>
          <p:spPr>
            <a:xfrm>
              <a:off x="2334550" y="4041033"/>
              <a:ext cx="489448" cy="762174"/>
            </a:xfrm>
            <a:custGeom>
              <a:avLst/>
              <a:gdLst/>
              <a:ahLst/>
              <a:cxnLst/>
              <a:rect l="l" t="t" r="r" b="b"/>
              <a:pathLst>
                <a:path w="7086" h="11034" extrusionOk="0">
                  <a:moveTo>
                    <a:pt x="1953" y="200"/>
                  </a:moveTo>
                  <a:lnTo>
                    <a:pt x="1325" y="1663"/>
                  </a:lnTo>
                  <a:cubicBezTo>
                    <a:pt x="1305" y="1702"/>
                    <a:pt x="1325" y="1741"/>
                    <a:pt x="1355" y="1761"/>
                  </a:cubicBezTo>
                  <a:lnTo>
                    <a:pt x="6918" y="4165"/>
                  </a:lnTo>
                  <a:lnTo>
                    <a:pt x="4515" y="9719"/>
                  </a:lnTo>
                  <a:cubicBezTo>
                    <a:pt x="4495" y="9758"/>
                    <a:pt x="4515" y="9797"/>
                    <a:pt x="4544" y="9817"/>
                  </a:cubicBezTo>
                  <a:lnTo>
                    <a:pt x="6006" y="10445"/>
                  </a:lnTo>
                  <a:lnTo>
                    <a:pt x="4888" y="10887"/>
                  </a:lnTo>
                  <a:lnTo>
                    <a:pt x="3366" y="10229"/>
                  </a:lnTo>
                  <a:lnTo>
                    <a:pt x="5771" y="4675"/>
                  </a:lnTo>
                  <a:cubicBezTo>
                    <a:pt x="5780" y="4655"/>
                    <a:pt x="5780" y="4636"/>
                    <a:pt x="5771" y="4616"/>
                  </a:cubicBezTo>
                  <a:cubicBezTo>
                    <a:pt x="5761" y="4597"/>
                    <a:pt x="5751" y="4587"/>
                    <a:pt x="5731" y="4577"/>
                  </a:cubicBezTo>
                  <a:lnTo>
                    <a:pt x="177" y="2173"/>
                  </a:lnTo>
                  <a:lnTo>
                    <a:pt x="834" y="642"/>
                  </a:lnTo>
                  <a:lnTo>
                    <a:pt x="1953" y="200"/>
                  </a:lnTo>
                  <a:close/>
                  <a:moveTo>
                    <a:pt x="2085" y="0"/>
                  </a:moveTo>
                  <a:cubicBezTo>
                    <a:pt x="2077" y="0"/>
                    <a:pt x="2069" y="1"/>
                    <a:pt x="2061" y="4"/>
                  </a:cubicBezTo>
                  <a:lnTo>
                    <a:pt x="756" y="524"/>
                  </a:lnTo>
                  <a:cubicBezTo>
                    <a:pt x="736" y="534"/>
                    <a:pt x="727" y="544"/>
                    <a:pt x="717" y="564"/>
                  </a:cubicBezTo>
                  <a:lnTo>
                    <a:pt x="20" y="2182"/>
                  </a:lnTo>
                  <a:cubicBezTo>
                    <a:pt x="1" y="2212"/>
                    <a:pt x="20" y="2261"/>
                    <a:pt x="59" y="2271"/>
                  </a:cubicBezTo>
                  <a:lnTo>
                    <a:pt x="5614" y="4675"/>
                  </a:lnTo>
                  <a:lnTo>
                    <a:pt x="3209" y="10239"/>
                  </a:lnTo>
                  <a:cubicBezTo>
                    <a:pt x="3200" y="10249"/>
                    <a:pt x="3200" y="10268"/>
                    <a:pt x="3209" y="10288"/>
                  </a:cubicBezTo>
                  <a:cubicBezTo>
                    <a:pt x="3209" y="10308"/>
                    <a:pt x="3229" y="10318"/>
                    <a:pt x="3239" y="10327"/>
                  </a:cubicBezTo>
                  <a:lnTo>
                    <a:pt x="4858" y="11024"/>
                  </a:lnTo>
                  <a:cubicBezTo>
                    <a:pt x="4868" y="11034"/>
                    <a:pt x="4877" y="11034"/>
                    <a:pt x="4888" y="11034"/>
                  </a:cubicBezTo>
                  <a:lnTo>
                    <a:pt x="4917" y="11034"/>
                  </a:lnTo>
                  <a:lnTo>
                    <a:pt x="6222" y="10514"/>
                  </a:lnTo>
                  <a:cubicBezTo>
                    <a:pt x="6242" y="10504"/>
                    <a:pt x="6261" y="10475"/>
                    <a:pt x="6261" y="10445"/>
                  </a:cubicBezTo>
                  <a:cubicBezTo>
                    <a:pt x="6261" y="10426"/>
                    <a:pt x="6242" y="10396"/>
                    <a:pt x="6222" y="10386"/>
                  </a:cubicBezTo>
                  <a:lnTo>
                    <a:pt x="4661" y="9710"/>
                  </a:lnTo>
                  <a:lnTo>
                    <a:pt x="7075" y="4155"/>
                  </a:lnTo>
                  <a:cubicBezTo>
                    <a:pt x="7075" y="4136"/>
                    <a:pt x="7086" y="4116"/>
                    <a:pt x="7075" y="4096"/>
                  </a:cubicBezTo>
                  <a:cubicBezTo>
                    <a:pt x="7066" y="4086"/>
                    <a:pt x="7056" y="4067"/>
                    <a:pt x="7036" y="4067"/>
                  </a:cubicBezTo>
                  <a:lnTo>
                    <a:pt x="1482" y="1653"/>
                  </a:lnTo>
                  <a:lnTo>
                    <a:pt x="2149" y="102"/>
                  </a:lnTo>
                  <a:cubicBezTo>
                    <a:pt x="2159" y="73"/>
                    <a:pt x="2159" y="43"/>
                    <a:pt x="2140" y="24"/>
                  </a:cubicBezTo>
                  <a:cubicBezTo>
                    <a:pt x="2125" y="9"/>
                    <a:pt x="2106" y="0"/>
                    <a:pt x="208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053;p28">
              <a:extLst>
                <a:ext uri="{FF2B5EF4-FFF2-40B4-BE49-F238E27FC236}">
                  <a16:creationId xmlns:a16="http://schemas.microsoft.com/office/drawing/2014/main" id="{511B7180-89B5-4694-8400-50F027FAA90D}"/>
                </a:ext>
              </a:extLst>
            </p:cNvPr>
            <p:cNvSpPr/>
            <p:nvPr/>
          </p:nvSpPr>
          <p:spPr>
            <a:xfrm>
              <a:off x="2804248" y="3825728"/>
              <a:ext cx="231255" cy="388478"/>
            </a:xfrm>
            <a:custGeom>
              <a:avLst/>
              <a:gdLst/>
              <a:ahLst/>
              <a:cxnLst/>
              <a:rect l="l" t="t" r="r" b="b"/>
              <a:pathLst>
                <a:path w="3348" h="5624" extrusionOk="0">
                  <a:moveTo>
                    <a:pt x="3347" y="0"/>
                  </a:moveTo>
                  <a:lnTo>
                    <a:pt x="2042" y="521"/>
                  </a:lnTo>
                  <a:lnTo>
                    <a:pt x="1" y="5231"/>
                  </a:lnTo>
                  <a:lnTo>
                    <a:pt x="914" y="5624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054;p28">
              <a:extLst>
                <a:ext uri="{FF2B5EF4-FFF2-40B4-BE49-F238E27FC236}">
                  <a16:creationId xmlns:a16="http://schemas.microsoft.com/office/drawing/2014/main" id="{1EB24BA1-3D0B-4666-B1EA-5AF73DE837C5}"/>
                </a:ext>
              </a:extLst>
            </p:cNvPr>
            <p:cNvSpPr/>
            <p:nvPr/>
          </p:nvSpPr>
          <p:spPr>
            <a:xfrm>
              <a:off x="2799551" y="3821238"/>
              <a:ext cx="240649" cy="397734"/>
            </a:xfrm>
            <a:custGeom>
              <a:avLst/>
              <a:gdLst/>
              <a:ahLst/>
              <a:cxnLst/>
              <a:rect l="l" t="t" r="r" b="b"/>
              <a:pathLst>
                <a:path w="3484" h="5758" extrusionOk="0">
                  <a:moveTo>
                    <a:pt x="3278" y="193"/>
                  </a:moveTo>
                  <a:lnTo>
                    <a:pt x="942" y="5600"/>
                  </a:lnTo>
                  <a:lnTo>
                    <a:pt x="157" y="5257"/>
                  </a:lnTo>
                  <a:lnTo>
                    <a:pt x="2159" y="635"/>
                  </a:lnTo>
                  <a:lnTo>
                    <a:pt x="3278" y="193"/>
                  </a:lnTo>
                  <a:close/>
                  <a:moveTo>
                    <a:pt x="3421" y="0"/>
                  </a:moveTo>
                  <a:cubicBezTo>
                    <a:pt x="3410" y="0"/>
                    <a:pt x="3398" y="3"/>
                    <a:pt x="3386" y="7"/>
                  </a:cubicBezTo>
                  <a:lnTo>
                    <a:pt x="2081" y="517"/>
                  </a:lnTo>
                  <a:cubicBezTo>
                    <a:pt x="2061" y="527"/>
                    <a:pt x="2051" y="536"/>
                    <a:pt x="2042" y="556"/>
                  </a:cubicBezTo>
                  <a:lnTo>
                    <a:pt x="0" y="5266"/>
                  </a:lnTo>
                  <a:lnTo>
                    <a:pt x="0" y="5325"/>
                  </a:lnTo>
                  <a:cubicBezTo>
                    <a:pt x="10" y="5335"/>
                    <a:pt x="20" y="5355"/>
                    <a:pt x="40" y="5364"/>
                  </a:cubicBezTo>
                  <a:lnTo>
                    <a:pt x="952" y="5757"/>
                  </a:lnTo>
                  <a:lnTo>
                    <a:pt x="982" y="5757"/>
                  </a:lnTo>
                  <a:cubicBezTo>
                    <a:pt x="1001" y="5757"/>
                    <a:pt x="1030" y="5748"/>
                    <a:pt x="1041" y="5718"/>
                  </a:cubicBezTo>
                  <a:lnTo>
                    <a:pt x="3474" y="95"/>
                  </a:lnTo>
                  <a:cubicBezTo>
                    <a:pt x="3484" y="76"/>
                    <a:pt x="3484" y="36"/>
                    <a:pt x="3464" y="17"/>
                  </a:cubicBezTo>
                  <a:cubicBezTo>
                    <a:pt x="3452" y="5"/>
                    <a:pt x="3438" y="0"/>
                    <a:pt x="342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055;p28">
              <a:extLst>
                <a:ext uri="{FF2B5EF4-FFF2-40B4-BE49-F238E27FC236}">
                  <a16:creationId xmlns:a16="http://schemas.microsoft.com/office/drawing/2014/main" id="{95057F7D-9C12-4F50-92D6-CBAB0110F026}"/>
                </a:ext>
              </a:extLst>
            </p:cNvPr>
            <p:cNvSpPr/>
            <p:nvPr/>
          </p:nvSpPr>
          <p:spPr>
            <a:xfrm>
              <a:off x="2903230" y="4374110"/>
              <a:ext cx="415609" cy="204048"/>
            </a:xfrm>
            <a:custGeom>
              <a:avLst/>
              <a:gdLst/>
              <a:ahLst/>
              <a:cxnLst/>
              <a:rect l="l" t="t" r="r" b="b"/>
              <a:pathLst>
                <a:path w="6017" h="2954" extrusionOk="0">
                  <a:moveTo>
                    <a:pt x="393" y="1"/>
                  </a:moveTo>
                  <a:lnTo>
                    <a:pt x="0" y="913"/>
                  </a:lnTo>
                  <a:lnTo>
                    <a:pt x="4711" y="2954"/>
                  </a:lnTo>
                  <a:lnTo>
                    <a:pt x="6016" y="2444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056;p28">
              <a:extLst>
                <a:ext uri="{FF2B5EF4-FFF2-40B4-BE49-F238E27FC236}">
                  <a16:creationId xmlns:a16="http://schemas.microsoft.com/office/drawing/2014/main" id="{8C122A30-E2EF-49B1-BFBB-F8833D4525BC}"/>
                </a:ext>
              </a:extLst>
            </p:cNvPr>
            <p:cNvSpPr/>
            <p:nvPr/>
          </p:nvSpPr>
          <p:spPr>
            <a:xfrm>
              <a:off x="2897773" y="4369551"/>
              <a:ext cx="425763" cy="213442"/>
            </a:xfrm>
            <a:custGeom>
              <a:avLst/>
              <a:gdLst/>
              <a:ahLst/>
              <a:cxnLst/>
              <a:rect l="l" t="t" r="r" b="b"/>
              <a:pathLst>
                <a:path w="6164" h="3090" extrusionOk="0">
                  <a:moveTo>
                    <a:pt x="511" y="165"/>
                  </a:moveTo>
                  <a:lnTo>
                    <a:pt x="5908" y="2500"/>
                  </a:lnTo>
                  <a:lnTo>
                    <a:pt x="4790" y="2941"/>
                  </a:lnTo>
                  <a:lnTo>
                    <a:pt x="168" y="950"/>
                  </a:lnTo>
                  <a:lnTo>
                    <a:pt x="511" y="165"/>
                  </a:lnTo>
                  <a:close/>
                  <a:moveTo>
                    <a:pt x="472" y="0"/>
                  </a:moveTo>
                  <a:cubicBezTo>
                    <a:pt x="463" y="0"/>
                    <a:pt x="453" y="3"/>
                    <a:pt x="443" y="8"/>
                  </a:cubicBezTo>
                  <a:cubicBezTo>
                    <a:pt x="433" y="17"/>
                    <a:pt x="413" y="27"/>
                    <a:pt x="404" y="47"/>
                  </a:cubicBezTo>
                  <a:lnTo>
                    <a:pt x="11" y="950"/>
                  </a:lnTo>
                  <a:cubicBezTo>
                    <a:pt x="1" y="989"/>
                    <a:pt x="11" y="1028"/>
                    <a:pt x="50" y="1048"/>
                  </a:cubicBezTo>
                  <a:lnTo>
                    <a:pt x="4761" y="3089"/>
                  </a:lnTo>
                  <a:lnTo>
                    <a:pt x="4820" y="3089"/>
                  </a:lnTo>
                  <a:lnTo>
                    <a:pt x="6124" y="2569"/>
                  </a:lnTo>
                  <a:cubicBezTo>
                    <a:pt x="6144" y="2559"/>
                    <a:pt x="6164" y="2540"/>
                    <a:pt x="6164" y="2510"/>
                  </a:cubicBezTo>
                  <a:cubicBezTo>
                    <a:pt x="6164" y="2481"/>
                    <a:pt x="6144" y="2451"/>
                    <a:pt x="6124" y="2441"/>
                  </a:cubicBezTo>
                  <a:lnTo>
                    <a:pt x="502" y="8"/>
                  </a:lnTo>
                  <a:cubicBezTo>
                    <a:pt x="492" y="3"/>
                    <a:pt x="482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41B49E-4E3C-FE5F-40E5-928E41CAF7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0" indent="0">
              <a:buNone/>
            </a:pPr>
            <a:endParaRPr lang="en-US" dirty="0"/>
          </a:p>
        </p:txBody>
      </p:sp>
      <p:sp>
        <p:nvSpPr>
          <p:cNvPr id="83" name="Rectangle 5">
            <a:extLst>
              <a:ext uri="{FF2B5EF4-FFF2-40B4-BE49-F238E27FC236}">
                <a16:creationId xmlns:a16="http://schemas.microsoft.com/office/drawing/2014/main" id="{1871BCD0-A0A0-152C-EE6A-17C154A68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497" y="1992006"/>
            <a:ext cx="7156581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en-US" sz="4000" b="1" dirty="0" err="1">
                <a:solidFill>
                  <a:schemeClr val="tx1"/>
                </a:solidFill>
                <a:latin typeface="#9Slide03 AmpleSoft Bold" panose="02000000000000000000" pitchFamily="2" charset="0"/>
                <a:cs typeface="Times New Roman" pitchFamily="18" charset="0"/>
              </a:rPr>
              <a:t>Tổng</a:t>
            </a:r>
            <a:r>
              <a:rPr lang="en-US" sz="4000" b="1" dirty="0">
                <a:solidFill>
                  <a:schemeClr val="tx1"/>
                </a:solidFill>
                <a:latin typeface="#9Slide03 AmpleSoft Bold" panose="02000000000000000000" pitchFamily="2" charset="0"/>
                <a:cs typeface="Times New Roman" pitchFamily="18" charset="0"/>
              </a:rPr>
              <a:t> của hai số là 70. Hiệu của hai số là 10. </a:t>
            </a:r>
            <a:r>
              <a:rPr lang="en-US" sz="4000" b="1" dirty="0" err="1">
                <a:solidFill>
                  <a:schemeClr val="tx1"/>
                </a:solidFill>
                <a:latin typeface="#9Slide03 AmpleSoft Bold" panose="02000000000000000000" pitchFamily="2" charset="0"/>
                <a:cs typeface="Times New Roman" pitchFamily="18" charset="0"/>
              </a:rPr>
              <a:t>Tìm</a:t>
            </a:r>
            <a:r>
              <a:rPr lang="en-US" sz="4000" b="1" dirty="0">
                <a:solidFill>
                  <a:schemeClr val="tx1"/>
                </a:solidFill>
                <a:latin typeface="#9Slide03 AmpleSoft Bold" panose="02000000000000000000" pitchFamily="2" charset="0"/>
                <a:cs typeface="Times New Roman" pitchFamily="18" charset="0"/>
              </a:rPr>
              <a:t> hai số đó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02;p4">
            <a:extLst>
              <a:ext uri="{FF2B5EF4-FFF2-40B4-BE49-F238E27FC236}">
                <a16:creationId xmlns:a16="http://schemas.microsoft.com/office/drawing/2014/main" id="{FBBCED32-75C3-65A8-FFD5-E2825B18E239}"/>
              </a:ext>
            </a:extLst>
          </p:cNvPr>
          <p:cNvGrpSpPr/>
          <p:nvPr/>
        </p:nvGrpSpPr>
        <p:grpSpPr>
          <a:xfrm>
            <a:off x="0" y="-24225"/>
            <a:ext cx="9193750" cy="5257725"/>
            <a:chOff x="0" y="-24225"/>
            <a:chExt cx="9193750" cy="5257725"/>
          </a:xfrm>
        </p:grpSpPr>
        <p:sp>
          <p:nvSpPr>
            <p:cNvPr id="55" name="Google Shape;503;p4">
              <a:extLst>
                <a:ext uri="{FF2B5EF4-FFF2-40B4-BE49-F238E27FC236}">
                  <a16:creationId xmlns:a16="http://schemas.microsoft.com/office/drawing/2014/main" id="{0047019D-B926-194F-EFA3-7950A6359ACE}"/>
                </a:ext>
              </a:extLst>
            </p:cNvPr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6" name="Google Shape;504;p4">
              <a:extLst>
                <a:ext uri="{FF2B5EF4-FFF2-40B4-BE49-F238E27FC236}">
                  <a16:creationId xmlns:a16="http://schemas.microsoft.com/office/drawing/2014/main" id="{AD23C283-8BA2-2555-53EA-281592829F06}"/>
                </a:ext>
              </a:extLst>
            </p:cNvPr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7" name="Google Shape;505;p4">
              <a:extLst>
                <a:ext uri="{FF2B5EF4-FFF2-40B4-BE49-F238E27FC236}">
                  <a16:creationId xmlns:a16="http://schemas.microsoft.com/office/drawing/2014/main" id="{9BAC9C3C-EEE6-DE52-6968-FC285DDB71B3}"/>
                </a:ext>
              </a:extLst>
            </p:cNvPr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8" name="Google Shape;506;p4">
              <a:extLst>
                <a:ext uri="{FF2B5EF4-FFF2-40B4-BE49-F238E27FC236}">
                  <a16:creationId xmlns:a16="http://schemas.microsoft.com/office/drawing/2014/main" id="{572A2744-C46D-562A-5964-A44B6F1F6678}"/>
                </a:ext>
              </a:extLst>
            </p:cNvPr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9" name="Google Shape;507;p4">
              <a:extLst>
                <a:ext uri="{FF2B5EF4-FFF2-40B4-BE49-F238E27FC236}">
                  <a16:creationId xmlns:a16="http://schemas.microsoft.com/office/drawing/2014/main" id="{AE098159-273C-5C52-62E5-81CEFD242D4A}"/>
                </a:ext>
              </a:extLst>
            </p:cNvPr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0" name="Google Shape;508;p4">
              <a:extLst>
                <a:ext uri="{FF2B5EF4-FFF2-40B4-BE49-F238E27FC236}">
                  <a16:creationId xmlns:a16="http://schemas.microsoft.com/office/drawing/2014/main" id="{EEF907FB-148E-D2A2-81A7-EE0B2939384A}"/>
                </a:ext>
              </a:extLst>
            </p:cNvPr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1" name="Google Shape;509;p4">
              <a:extLst>
                <a:ext uri="{FF2B5EF4-FFF2-40B4-BE49-F238E27FC236}">
                  <a16:creationId xmlns:a16="http://schemas.microsoft.com/office/drawing/2014/main" id="{49237714-8D25-DB96-1CEF-011A7F841884}"/>
                </a:ext>
              </a:extLst>
            </p:cNvPr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2" name="Google Shape;510;p4">
              <a:extLst>
                <a:ext uri="{FF2B5EF4-FFF2-40B4-BE49-F238E27FC236}">
                  <a16:creationId xmlns:a16="http://schemas.microsoft.com/office/drawing/2014/main" id="{F3B4AA6D-D185-AE59-5C0B-F57192C94959}"/>
                </a:ext>
              </a:extLst>
            </p:cNvPr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3" name="Google Shape;511;p4">
              <a:extLst>
                <a:ext uri="{FF2B5EF4-FFF2-40B4-BE49-F238E27FC236}">
                  <a16:creationId xmlns:a16="http://schemas.microsoft.com/office/drawing/2014/main" id="{9B173328-896A-8DE6-36ED-7D00A8706C39}"/>
                </a:ext>
              </a:extLst>
            </p:cNvPr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4" name="Google Shape;512;p4">
              <a:extLst>
                <a:ext uri="{FF2B5EF4-FFF2-40B4-BE49-F238E27FC236}">
                  <a16:creationId xmlns:a16="http://schemas.microsoft.com/office/drawing/2014/main" id="{49992422-8278-DB88-15EE-04F15F86AA00}"/>
                </a:ext>
              </a:extLst>
            </p:cNvPr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5" name="Google Shape;513;p4">
              <a:extLst>
                <a:ext uri="{FF2B5EF4-FFF2-40B4-BE49-F238E27FC236}">
                  <a16:creationId xmlns:a16="http://schemas.microsoft.com/office/drawing/2014/main" id="{A7B50EBA-17CB-1DB9-998A-765031AC2F5B}"/>
                </a:ext>
              </a:extLst>
            </p:cNvPr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6" name="Google Shape;514;p4">
              <a:extLst>
                <a:ext uri="{FF2B5EF4-FFF2-40B4-BE49-F238E27FC236}">
                  <a16:creationId xmlns:a16="http://schemas.microsoft.com/office/drawing/2014/main" id="{9DFA1510-48F6-3A39-5423-C8954C6227CE}"/>
                </a:ext>
              </a:extLst>
            </p:cNvPr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7" name="Google Shape;515;p4">
              <a:extLst>
                <a:ext uri="{FF2B5EF4-FFF2-40B4-BE49-F238E27FC236}">
                  <a16:creationId xmlns:a16="http://schemas.microsoft.com/office/drawing/2014/main" id="{31788FAF-A000-43E5-BF9A-001E41F144FF}"/>
                </a:ext>
              </a:extLst>
            </p:cNvPr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8" name="Google Shape;516;p4">
              <a:extLst>
                <a:ext uri="{FF2B5EF4-FFF2-40B4-BE49-F238E27FC236}">
                  <a16:creationId xmlns:a16="http://schemas.microsoft.com/office/drawing/2014/main" id="{85F05178-8456-E50F-0E51-EA632BE94DCC}"/>
                </a:ext>
              </a:extLst>
            </p:cNvPr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9" name="Google Shape;517;p4">
              <a:extLst>
                <a:ext uri="{FF2B5EF4-FFF2-40B4-BE49-F238E27FC236}">
                  <a16:creationId xmlns:a16="http://schemas.microsoft.com/office/drawing/2014/main" id="{CE11DE02-122C-28EE-E819-6683CCBFFDF2}"/>
                </a:ext>
              </a:extLst>
            </p:cNvPr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70" name="Google Shape;518;p4">
              <a:extLst>
                <a:ext uri="{FF2B5EF4-FFF2-40B4-BE49-F238E27FC236}">
                  <a16:creationId xmlns:a16="http://schemas.microsoft.com/office/drawing/2014/main" id="{3AA9B8F5-BD9C-2303-3F34-F9251F276DFE}"/>
                </a:ext>
              </a:extLst>
            </p:cNvPr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71" name="Google Shape;519;p4">
              <a:extLst>
                <a:ext uri="{FF2B5EF4-FFF2-40B4-BE49-F238E27FC236}">
                  <a16:creationId xmlns:a16="http://schemas.microsoft.com/office/drawing/2014/main" id="{9C139787-445F-42F1-335F-115D520F598C}"/>
                </a:ext>
              </a:extLst>
            </p:cNvPr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72" name="Google Shape;520;p4">
              <a:extLst>
                <a:ext uri="{FF2B5EF4-FFF2-40B4-BE49-F238E27FC236}">
                  <a16:creationId xmlns:a16="http://schemas.microsoft.com/office/drawing/2014/main" id="{2144954A-A9C7-701B-53F4-64AB721B185A}"/>
                </a:ext>
              </a:extLst>
            </p:cNvPr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73" name="Google Shape;521;p4">
              <a:extLst>
                <a:ext uri="{FF2B5EF4-FFF2-40B4-BE49-F238E27FC236}">
                  <a16:creationId xmlns:a16="http://schemas.microsoft.com/office/drawing/2014/main" id="{8618557D-9D1D-EE22-6FE8-9DE35BEE49F1}"/>
                </a:ext>
              </a:extLst>
            </p:cNvPr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74" name="Google Shape;522;p4">
              <a:extLst>
                <a:ext uri="{FF2B5EF4-FFF2-40B4-BE49-F238E27FC236}">
                  <a16:creationId xmlns:a16="http://schemas.microsoft.com/office/drawing/2014/main" id="{5F6FE305-B765-69E4-1A6C-93E995ED736E}"/>
                </a:ext>
              </a:extLst>
            </p:cNvPr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75" name="Google Shape;523;p4">
              <a:extLst>
                <a:ext uri="{FF2B5EF4-FFF2-40B4-BE49-F238E27FC236}">
                  <a16:creationId xmlns:a16="http://schemas.microsoft.com/office/drawing/2014/main" id="{E84928B8-6BBC-8EDF-820B-1393963F5170}"/>
                </a:ext>
              </a:extLst>
            </p:cNvPr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76" name="Google Shape;524;p4">
              <a:extLst>
                <a:ext uri="{FF2B5EF4-FFF2-40B4-BE49-F238E27FC236}">
                  <a16:creationId xmlns:a16="http://schemas.microsoft.com/office/drawing/2014/main" id="{F1126E66-B728-AB0B-1CED-EC42BCECEA72}"/>
                </a:ext>
              </a:extLst>
            </p:cNvPr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77" name="Google Shape;525;p4">
              <a:extLst>
                <a:ext uri="{FF2B5EF4-FFF2-40B4-BE49-F238E27FC236}">
                  <a16:creationId xmlns:a16="http://schemas.microsoft.com/office/drawing/2014/main" id="{0EBA6FA7-D2E7-5C22-81D0-010247402D45}"/>
                </a:ext>
              </a:extLst>
            </p:cNvPr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78" name="Google Shape;526;p4">
              <a:extLst>
                <a:ext uri="{FF2B5EF4-FFF2-40B4-BE49-F238E27FC236}">
                  <a16:creationId xmlns:a16="http://schemas.microsoft.com/office/drawing/2014/main" id="{F24B90BC-A589-BD65-089D-6FE3B6D08219}"/>
                </a:ext>
              </a:extLst>
            </p:cNvPr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79" name="Google Shape;527;p4">
              <a:extLst>
                <a:ext uri="{FF2B5EF4-FFF2-40B4-BE49-F238E27FC236}">
                  <a16:creationId xmlns:a16="http://schemas.microsoft.com/office/drawing/2014/main" id="{99CE2363-D171-DC18-4C76-9A59AD05185D}"/>
                </a:ext>
              </a:extLst>
            </p:cNvPr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0" name="Google Shape;528;p4">
              <a:extLst>
                <a:ext uri="{FF2B5EF4-FFF2-40B4-BE49-F238E27FC236}">
                  <a16:creationId xmlns:a16="http://schemas.microsoft.com/office/drawing/2014/main" id="{BD8A1936-D2B8-E936-C0A6-1D0C4379F3CD}"/>
                </a:ext>
              </a:extLst>
            </p:cNvPr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1" name="Google Shape;529;p4">
              <a:extLst>
                <a:ext uri="{FF2B5EF4-FFF2-40B4-BE49-F238E27FC236}">
                  <a16:creationId xmlns:a16="http://schemas.microsoft.com/office/drawing/2014/main" id="{C2A4481C-4FC6-893D-71B9-882B09B5BAB1}"/>
                </a:ext>
              </a:extLst>
            </p:cNvPr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82" name="Google Shape;530;p4">
              <a:extLst>
                <a:ext uri="{FF2B5EF4-FFF2-40B4-BE49-F238E27FC236}">
                  <a16:creationId xmlns:a16="http://schemas.microsoft.com/office/drawing/2014/main" id="{C3998347-F942-AFD3-4721-8E956F6131BD}"/>
                </a:ext>
              </a:extLst>
            </p:cNvPr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83" name="Google Shape;531;p4">
                <a:extLst>
                  <a:ext uri="{FF2B5EF4-FFF2-40B4-BE49-F238E27FC236}">
                    <a16:creationId xmlns:a16="http://schemas.microsoft.com/office/drawing/2014/main" id="{A90AE8EE-0E7D-278B-9A3F-9A44E3E571C0}"/>
                  </a:ext>
                </a:extLst>
              </p:cNvPr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532;p4">
                <a:extLst>
                  <a:ext uri="{FF2B5EF4-FFF2-40B4-BE49-F238E27FC236}">
                    <a16:creationId xmlns:a16="http://schemas.microsoft.com/office/drawing/2014/main" id="{4480859D-718E-321A-7647-C652B2EE6D66}"/>
                  </a:ext>
                </a:extLst>
              </p:cNvPr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533;p4">
                <a:extLst>
                  <a:ext uri="{FF2B5EF4-FFF2-40B4-BE49-F238E27FC236}">
                    <a16:creationId xmlns:a16="http://schemas.microsoft.com/office/drawing/2014/main" id="{4C4A09F1-C688-CF64-63E0-6AFACD6691F1}"/>
                  </a:ext>
                </a:extLst>
              </p:cNvPr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534;p4">
                <a:extLst>
                  <a:ext uri="{FF2B5EF4-FFF2-40B4-BE49-F238E27FC236}">
                    <a16:creationId xmlns:a16="http://schemas.microsoft.com/office/drawing/2014/main" id="{E17F496A-AE71-6C66-A9F9-68D20AC3E3CC}"/>
                  </a:ext>
                </a:extLst>
              </p:cNvPr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535;p4">
                <a:extLst>
                  <a:ext uri="{FF2B5EF4-FFF2-40B4-BE49-F238E27FC236}">
                    <a16:creationId xmlns:a16="http://schemas.microsoft.com/office/drawing/2014/main" id="{70814504-DE6A-E8A0-9C68-69B73357C952}"/>
                  </a:ext>
                </a:extLst>
              </p:cNvPr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536;p4">
                <a:extLst>
                  <a:ext uri="{FF2B5EF4-FFF2-40B4-BE49-F238E27FC236}">
                    <a16:creationId xmlns:a16="http://schemas.microsoft.com/office/drawing/2014/main" id="{37831410-1CBB-B7E1-66C1-F019D2F064D8}"/>
                  </a:ext>
                </a:extLst>
              </p:cNvPr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537;p4">
                <a:extLst>
                  <a:ext uri="{FF2B5EF4-FFF2-40B4-BE49-F238E27FC236}">
                    <a16:creationId xmlns:a16="http://schemas.microsoft.com/office/drawing/2014/main" id="{5E8F49C7-B5DE-ED44-6156-B4DC76CF75AB}"/>
                  </a:ext>
                </a:extLst>
              </p:cNvPr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538;p4">
                <a:extLst>
                  <a:ext uri="{FF2B5EF4-FFF2-40B4-BE49-F238E27FC236}">
                    <a16:creationId xmlns:a16="http://schemas.microsoft.com/office/drawing/2014/main" id="{929D878A-6124-E324-07F9-C9301730A86A}"/>
                  </a:ext>
                </a:extLst>
              </p:cNvPr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" name="Google Shape;539;p4">
                <a:extLst>
                  <a:ext uri="{FF2B5EF4-FFF2-40B4-BE49-F238E27FC236}">
                    <a16:creationId xmlns:a16="http://schemas.microsoft.com/office/drawing/2014/main" id="{FD50A02D-97D6-A083-D536-17EFCFFE7FC7}"/>
                  </a:ext>
                </a:extLst>
              </p:cNvPr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" name="Google Shape;540;p4">
                <a:extLst>
                  <a:ext uri="{FF2B5EF4-FFF2-40B4-BE49-F238E27FC236}">
                    <a16:creationId xmlns:a16="http://schemas.microsoft.com/office/drawing/2014/main" id="{CE55D9F5-BC8F-8F1F-3142-D4A7C0AE9856}"/>
                  </a:ext>
                </a:extLst>
              </p:cNvPr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" name="Google Shape;541;p4">
                <a:extLst>
                  <a:ext uri="{FF2B5EF4-FFF2-40B4-BE49-F238E27FC236}">
                    <a16:creationId xmlns:a16="http://schemas.microsoft.com/office/drawing/2014/main" id="{DF752A54-289E-3286-8511-D43DA55C8579}"/>
                  </a:ext>
                </a:extLst>
              </p:cNvPr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" name="Google Shape;542;p4">
                <a:extLst>
                  <a:ext uri="{FF2B5EF4-FFF2-40B4-BE49-F238E27FC236}">
                    <a16:creationId xmlns:a16="http://schemas.microsoft.com/office/drawing/2014/main" id="{4055601D-4ABD-91B3-FAA9-3FBAB6D98A70}"/>
                  </a:ext>
                </a:extLst>
              </p:cNvPr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543;p4">
                <a:extLst>
                  <a:ext uri="{FF2B5EF4-FFF2-40B4-BE49-F238E27FC236}">
                    <a16:creationId xmlns:a16="http://schemas.microsoft.com/office/drawing/2014/main" id="{238C3857-8575-5D00-8C75-B9591E48FA6A}"/>
                  </a:ext>
                </a:extLst>
              </p:cNvPr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544;p4">
                <a:extLst>
                  <a:ext uri="{FF2B5EF4-FFF2-40B4-BE49-F238E27FC236}">
                    <a16:creationId xmlns:a16="http://schemas.microsoft.com/office/drawing/2014/main" id="{C1E45F28-4792-8F55-23CD-7AAEFD647530}"/>
                  </a:ext>
                </a:extLst>
              </p:cNvPr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545;p4">
                <a:extLst>
                  <a:ext uri="{FF2B5EF4-FFF2-40B4-BE49-F238E27FC236}">
                    <a16:creationId xmlns:a16="http://schemas.microsoft.com/office/drawing/2014/main" id="{E05F7306-4646-6EAC-729B-C6CDBFDF081F}"/>
                  </a:ext>
                </a:extLst>
              </p:cNvPr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546;p4">
                <a:extLst>
                  <a:ext uri="{FF2B5EF4-FFF2-40B4-BE49-F238E27FC236}">
                    <a16:creationId xmlns:a16="http://schemas.microsoft.com/office/drawing/2014/main" id="{11BE30DA-0710-2603-833A-8FB3CB84E9B7}"/>
                  </a:ext>
                </a:extLst>
              </p:cNvPr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547;p4">
                <a:extLst>
                  <a:ext uri="{FF2B5EF4-FFF2-40B4-BE49-F238E27FC236}">
                    <a16:creationId xmlns:a16="http://schemas.microsoft.com/office/drawing/2014/main" id="{2A974838-17A4-BDCC-C34E-88D808ED10D7}"/>
                  </a:ext>
                </a:extLst>
              </p:cNvPr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548;p4">
                <a:extLst>
                  <a:ext uri="{FF2B5EF4-FFF2-40B4-BE49-F238E27FC236}">
                    <a16:creationId xmlns:a16="http://schemas.microsoft.com/office/drawing/2014/main" id="{9192DF2D-4896-56E1-3F21-67B54F752934}"/>
                  </a:ext>
                </a:extLst>
              </p:cNvPr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549;p4">
                <a:extLst>
                  <a:ext uri="{FF2B5EF4-FFF2-40B4-BE49-F238E27FC236}">
                    <a16:creationId xmlns:a16="http://schemas.microsoft.com/office/drawing/2014/main" id="{FD5C9608-D27D-0CF3-46F1-5AF5D29EA021}"/>
                  </a:ext>
                </a:extLst>
              </p:cNvPr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550;p4">
                <a:extLst>
                  <a:ext uri="{FF2B5EF4-FFF2-40B4-BE49-F238E27FC236}">
                    <a16:creationId xmlns:a16="http://schemas.microsoft.com/office/drawing/2014/main" id="{9CCF305F-A94E-F120-D04E-49712A310F26}"/>
                  </a:ext>
                </a:extLst>
              </p:cNvPr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551;p4">
                <a:extLst>
                  <a:ext uri="{FF2B5EF4-FFF2-40B4-BE49-F238E27FC236}">
                    <a16:creationId xmlns:a16="http://schemas.microsoft.com/office/drawing/2014/main" id="{6277D4C5-E946-F023-277D-EDE65D3AB95B}"/>
                  </a:ext>
                </a:extLst>
              </p:cNvPr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552;p4">
                <a:extLst>
                  <a:ext uri="{FF2B5EF4-FFF2-40B4-BE49-F238E27FC236}">
                    <a16:creationId xmlns:a16="http://schemas.microsoft.com/office/drawing/2014/main" id="{2D8EC48D-B47A-6022-F020-78D9C9EBFB9D}"/>
                  </a:ext>
                </a:extLst>
              </p:cNvPr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553;p4">
                <a:extLst>
                  <a:ext uri="{FF2B5EF4-FFF2-40B4-BE49-F238E27FC236}">
                    <a16:creationId xmlns:a16="http://schemas.microsoft.com/office/drawing/2014/main" id="{A98300E2-5E6B-1510-C5E8-E2E99929BEE7}"/>
                  </a:ext>
                </a:extLst>
              </p:cNvPr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554;p4">
                <a:extLst>
                  <a:ext uri="{FF2B5EF4-FFF2-40B4-BE49-F238E27FC236}">
                    <a16:creationId xmlns:a16="http://schemas.microsoft.com/office/drawing/2014/main" id="{0B918DFF-3A65-CFB9-B4FB-A713C77FD402}"/>
                  </a:ext>
                </a:extLst>
              </p:cNvPr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555;p4">
                <a:extLst>
                  <a:ext uri="{FF2B5EF4-FFF2-40B4-BE49-F238E27FC236}">
                    <a16:creationId xmlns:a16="http://schemas.microsoft.com/office/drawing/2014/main" id="{77F00795-D155-5095-6459-5FD54903A8D1}"/>
                  </a:ext>
                </a:extLst>
              </p:cNvPr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556;p4">
                <a:extLst>
                  <a:ext uri="{FF2B5EF4-FFF2-40B4-BE49-F238E27FC236}">
                    <a16:creationId xmlns:a16="http://schemas.microsoft.com/office/drawing/2014/main" id="{707BDF5A-B00D-AE0C-852A-B6854F1B85BD}"/>
                  </a:ext>
                </a:extLst>
              </p:cNvPr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557;p4">
                <a:extLst>
                  <a:ext uri="{FF2B5EF4-FFF2-40B4-BE49-F238E27FC236}">
                    <a16:creationId xmlns:a16="http://schemas.microsoft.com/office/drawing/2014/main" id="{F6A43235-17E8-E07C-614F-6C4A066D74FD}"/>
                  </a:ext>
                </a:extLst>
              </p:cNvPr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10" name="Google Shape;558;p4">
            <a:extLst>
              <a:ext uri="{FF2B5EF4-FFF2-40B4-BE49-F238E27FC236}">
                <a16:creationId xmlns:a16="http://schemas.microsoft.com/office/drawing/2014/main" id="{DDFE0596-985E-2370-43E3-B55AC549F8E4}"/>
              </a:ext>
            </a:extLst>
          </p:cNvPr>
          <p:cNvSpPr/>
          <p:nvPr/>
        </p:nvSpPr>
        <p:spPr>
          <a:xfrm>
            <a:off x="-227230" y="-700988"/>
            <a:ext cx="230110" cy="206491"/>
          </a:xfrm>
          <a:custGeom>
            <a:avLst/>
            <a:gdLst/>
            <a:ahLst/>
            <a:cxnLst/>
            <a:rect l="l" t="t" r="r" b="b"/>
            <a:pathLst>
              <a:path w="2533" h="2273" extrusionOk="0">
                <a:moveTo>
                  <a:pt x="2070" y="0"/>
                </a:moveTo>
                <a:cubicBezTo>
                  <a:pt x="1988" y="0"/>
                  <a:pt x="1906" y="24"/>
                  <a:pt x="1836" y="75"/>
                </a:cubicBezTo>
                <a:cubicBezTo>
                  <a:pt x="1217" y="517"/>
                  <a:pt x="658" y="1036"/>
                  <a:pt x="148" y="1605"/>
                </a:cubicBezTo>
                <a:cubicBezTo>
                  <a:pt x="0" y="1763"/>
                  <a:pt x="20" y="2018"/>
                  <a:pt x="177" y="2165"/>
                </a:cubicBezTo>
                <a:cubicBezTo>
                  <a:pt x="256" y="2234"/>
                  <a:pt x="354" y="2273"/>
                  <a:pt x="452" y="2273"/>
                </a:cubicBezTo>
                <a:cubicBezTo>
                  <a:pt x="560" y="2273"/>
                  <a:pt x="668" y="2224"/>
                  <a:pt x="746" y="2135"/>
                </a:cubicBezTo>
                <a:cubicBezTo>
                  <a:pt x="1217" y="1616"/>
                  <a:pt x="1747" y="1134"/>
                  <a:pt x="2307" y="722"/>
                </a:cubicBezTo>
                <a:cubicBezTo>
                  <a:pt x="2493" y="595"/>
                  <a:pt x="2532" y="340"/>
                  <a:pt x="2395" y="163"/>
                </a:cubicBezTo>
                <a:cubicBezTo>
                  <a:pt x="2318" y="57"/>
                  <a:pt x="2194" y="0"/>
                  <a:pt x="20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559;p4">
            <a:extLst>
              <a:ext uri="{FF2B5EF4-FFF2-40B4-BE49-F238E27FC236}">
                <a16:creationId xmlns:a16="http://schemas.microsoft.com/office/drawing/2014/main" id="{82F32AE0-F0C7-B9F0-4653-A7B55AC6FE2B}"/>
              </a:ext>
            </a:extLst>
          </p:cNvPr>
          <p:cNvSpPr/>
          <p:nvPr/>
        </p:nvSpPr>
        <p:spPr>
          <a:xfrm>
            <a:off x="-233407" y="-706712"/>
            <a:ext cx="241648" cy="217574"/>
          </a:xfrm>
          <a:custGeom>
            <a:avLst/>
            <a:gdLst/>
            <a:ahLst/>
            <a:cxnLst/>
            <a:rect l="l" t="t" r="r" b="b"/>
            <a:pathLst>
              <a:path w="2660" h="2395" extrusionOk="0">
                <a:moveTo>
                  <a:pt x="2139" y="118"/>
                </a:moveTo>
                <a:cubicBezTo>
                  <a:pt x="2247" y="118"/>
                  <a:pt x="2355" y="167"/>
                  <a:pt x="2414" y="255"/>
                </a:cubicBezTo>
                <a:cubicBezTo>
                  <a:pt x="2532" y="412"/>
                  <a:pt x="2493" y="628"/>
                  <a:pt x="2345" y="737"/>
                </a:cubicBezTo>
                <a:cubicBezTo>
                  <a:pt x="1776" y="1158"/>
                  <a:pt x="1246" y="1629"/>
                  <a:pt x="775" y="2159"/>
                </a:cubicBezTo>
                <a:cubicBezTo>
                  <a:pt x="711" y="2233"/>
                  <a:pt x="614" y="2270"/>
                  <a:pt x="517" y="2270"/>
                </a:cubicBezTo>
                <a:cubicBezTo>
                  <a:pt x="435" y="2270"/>
                  <a:pt x="353" y="2243"/>
                  <a:pt x="295" y="2189"/>
                </a:cubicBezTo>
                <a:cubicBezTo>
                  <a:pt x="147" y="2061"/>
                  <a:pt x="138" y="1845"/>
                  <a:pt x="265" y="1708"/>
                </a:cubicBezTo>
                <a:cubicBezTo>
                  <a:pt x="766" y="1139"/>
                  <a:pt x="1324" y="628"/>
                  <a:pt x="1943" y="187"/>
                </a:cubicBezTo>
                <a:cubicBezTo>
                  <a:pt x="2002" y="138"/>
                  <a:pt x="2070" y="118"/>
                  <a:pt x="2139" y="118"/>
                </a:cubicBezTo>
                <a:close/>
                <a:moveTo>
                  <a:pt x="2141" y="0"/>
                </a:moveTo>
                <a:cubicBezTo>
                  <a:pt x="2045" y="0"/>
                  <a:pt x="1948" y="29"/>
                  <a:pt x="1865" y="89"/>
                </a:cubicBezTo>
                <a:cubicBezTo>
                  <a:pt x="1256" y="540"/>
                  <a:pt x="677" y="1051"/>
                  <a:pt x="177" y="1620"/>
                </a:cubicBezTo>
                <a:cubicBezTo>
                  <a:pt x="0" y="1816"/>
                  <a:pt x="20" y="2110"/>
                  <a:pt x="206" y="2277"/>
                </a:cubicBezTo>
                <a:cubicBezTo>
                  <a:pt x="295" y="2355"/>
                  <a:pt x="402" y="2395"/>
                  <a:pt x="520" y="2395"/>
                </a:cubicBezTo>
                <a:cubicBezTo>
                  <a:pt x="648" y="2395"/>
                  <a:pt x="775" y="2336"/>
                  <a:pt x="864" y="2238"/>
                </a:cubicBezTo>
                <a:cubicBezTo>
                  <a:pt x="1324" y="1718"/>
                  <a:pt x="1845" y="1247"/>
                  <a:pt x="2414" y="835"/>
                </a:cubicBezTo>
                <a:cubicBezTo>
                  <a:pt x="2620" y="687"/>
                  <a:pt x="2659" y="393"/>
                  <a:pt x="2512" y="187"/>
                </a:cubicBezTo>
                <a:cubicBezTo>
                  <a:pt x="2424" y="64"/>
                  <a:pt x="2284" y="0"/>
                  <a:pt x="214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560;p4">
            <a:extLst>
              <a:ext uri="{FF2B5EF4-FFF2-40B4-BE49-F238E27FC236}">
                <a16:creationId xmlns:a16="http://schemas.microsoft.com/office/drawing/2014/main" id="{E6C9B473-CCFB-0FF5-0890-C08C606F551B}"/>
              </a:ext>
            </a:extLst>
          </p:cNvPr>
          <p:cNvSpPr/>
          <p:nvPr/>
        </p:nvSpPr>
        <p:spPr>
          <a:xfrm>
            <a:off x="50029" y="-638760"/>
            <a:ext cx="218482" cy="221843"/>
          </a:xfrm>
          <a:custGeom>
            <a:avLst/>
            <a:gdLst/>
            <a:ahLst/>
            <a:cxnLst/>
            <a:rect l="l" t="t" r="r" b="b"/>
            <a:pathLst>
              <a:path w="2405" h="2442" extrusionOk="0">
                <a:moveTo>
                  <a:pt x="458" y="0"/>
                </a:moveTo>
                <a:cubicBezTo>
                  <a:pt x="370" y="0"/>
                  <a:pt x="281" y="29"/>
                  <a:pt x="206" y="87"/>
                </a:cubicBezTo>
                <a:cubicBezTo>
                  <a:pt x="30" y="224"/>
                  <a:pt x="1" y="479"/>
                  <a:pt x="138" y="646"/>
                </a:cubicBezTo>
                <a:cubicBezTo>
                  <a:pt x="609" y="1245"/>
                  <a:pt x="1129" y="1814"/>
                  <a:pt x="1689" y="2334"/>
                </a:cubicBezTo>
                <a:cubicBezTo>
                  <a:pt x="1767" y="2412"/>
                  <a:pt x="1865" y="2442"/>
                  <a:pt x="1963" y="2442"/>
                </a:cubicBezTo>
                <a:cubicBezTo>
                  <a:pt x="2071" y="2442"/>
                  <a:pt x="2179" y="2403"/>
                  <a:pt x="2258" y="2314"/>
                </a:cubicBezTo>
                <a:cubicBezTo>
                  <a:pt x="2405" y="2157"/>
                  <a:pt x="2405" y="1902"/>
                  <a:pt x="2238" y="1745"/>
                </a:cubicBezTo>
                <a:cubicBezTo>
                  <a:pt x="1708" y="1254"/>
                  <a:pt x="1218" y="715"/>
                  <a:pt x="776" y="155"/>
                </a:cubicBezTo>
                <a:cubicBezTo>
                  <a:pt x="696" y="53"/>
                  <a:pt x="578" y="0"/>
                  <a:pt x="45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561;p4">
            <a:extLst>
              <a:ext uri="{FF2B5EF4-FFF2-40B4-BE49-F238E27FC236}">
                <a16:creationId xmlns:a16="http://schemas.microsoft.com/office/drawing/2014/main" id="{50DCE865-8CFA-256C-EF12-313DDF993137}"/>
              </a:ext>
            </a:extLst>
          </p:cNvPr>
          <p:cNvSpPr/>
          <p:nvPr/>
        </p:nvSpPr>
        <p:spPr>
          <a:xfrm>
            <a:off x="43761" y="-644483"/>
            <a:ext cx="231019" cy="232927"/>
          </a:xfrm>
          <a:custGeom>
            <a:avLst/>
            <a:gdLst/>
            <a:ahLst/>
            <a:cxnLst/>
            <a:rect l="l" t="t" r="r" b="b"/>
            <a:pathLst>
              <a:path w="2543" h="2564" extrusionOk="0">
                <a:moveTo>
                  <a:pt x="521" y="120"/>
                </a:moveTo>
                <a:cubicBezTo>
                  <a:pt x="629" y="120"/>
                  <a:pt x="727" y="169"/>
                  <a:pt x="796" y="248"/>
                </a:cubicBezTo>
                <a:cubicBezTo>
                  <a:pt x="1247" y="817"/>
                  <a:pt x="1738" y="1356"/>
                  <a:pt x="2268" y="1857"/>
                </a:cubicBezTo>
                <a:cubicBezTo>
                  <a:pt x="2405" y="1984"/>
                  <a:pt x="2415" y="2200"/>
                  <a:pt x="2287" y="2338"/>
                </a:cubicBezTo>
                <a:cubicBezTo>
                  <a:pt x="2220" y="2410"/>
                  <a:pt x="2125" y="2447"/>
                  <a:pt x="2031" y="2447"/>
                </a:cubicBezTo>
                <a:cubicBezTo>
                  <a:pt x="1946" y="2447"/>
                  <a:pt x="1862" y="2418"/>
                  <a:pt x="1797" y="2357"/>
                </a:cubicBezTo>
                <a:cubicBezTo>
                  <a:pt x="1247" y="1838"/>
                  <a:pt x="727" y="1268"/>
                  <a:pt x="256" y="680"/>
                </a:cubicBezTo>
                <a:cubicBezTo>
                  <a:pt x="138" y="523"/>
                  <a:pt x="168" y="307"/>
                  <a:pt x="315" y="189"/>
                </a:cubicBezTo>
                <a:cubicBezTo>
                  <a:pt x="373" y="140"/>
                  <a:pt x="452" y="120"/>
                  <a:pt x="521" y="120"/>
                </a:cubicBezTo>
                <a:close/>
                <a:moveTo>
                  <a:pt x="526" y="1"/>
                </a:moveTo>
                <a:cubicBezTo>
                  <a:pt x="426" y="1"/>
                  <a:pt x="324" y="34"/>
                  <a:pt x="236" y="100"/>
                </a:cubicBezTo>
                <a:cubicBezTo>
                  <a:pt x="40" y="257"/>
                  <a:pt x="1" y="552"/>
                  <a:pt x="158" y="748"/>
                </a:cubicBezTo>
                <a:cubicBezTo>
                  <a:pt x="639" y="1347"/>
                  <a:pt x="1159" y="1916"/>
                  <a:pt x="1718" y="2446"/>
                </a:cubicBezTo>
                <a:cubicBezTo>
                  <a:pt x="1806" y="2525"/>
                  <a:pt x="1915" y="2564"/>
                  <a:pt x="2032" y="2564"/>
                </a:cubicBezTo>
                <a:cubicBezTo>
                  <a:pt x="2159" y="2564"/>
                  <a:pt x="2287" y="2514"/>
                  <a:pt x="2366" y="2426"/>
                </a:cubicBezTo>
                <a:cubicBezTo>
                  <a:pt x="2543" y="2240"/>
                  <a:pt x="2532" y="1945"/>
                  <a:pt x="2346" y="1769"/>
                </a:cubicBezTo>
                <a:cubicBezTo>
                  <a:pt x="1826" y="1278"/>
                  <a:pt x="1335" y="739"/>
                  <a:pt x="884" y="179"/>
                </a:cubicBezTo>
                <a:cubicBezTo>
                  <a:pt x="794" y="61"/>
                  <a:pt x="661" y="1"/>
                  <a:pt x="52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562;p4">
            <a:extLst>
              <a:ext uri="{FF2B5EF4-FFF2-40B4-BE49-F238E27FC236}">
                <a16:creationId xmlns:a16="http://schemas.microsoft.com/office/drawing/2014/main" id="{D8A7BA5A-B1CA-D0FD-F45D-593AE6A412B3}"/>
              </a:ext>
            </a:extLst>
          </p:cNvPr>
          <p:cNvSpPr/>
          <p:nvPr/>
        </p:nvSpPr>
        <p:spPr>
          <a:xfrm>
            <a:off x="175668" y="-854426"/>
            <a:ext cx="202494" cy="215575"/>
          </a:xfrm>
          <a:custGeom>
            <a:avLst/>
            <a:gdLst/>
            <a:ahLst/>
            <a:cxnLst/>
            <a:rect l="l" t="t" r="r" b="b"/>
            <a:pathLst>
              <a:path w="2229" h="2373" extrusionOk="0">
                <a:moveTo>
                  <a:pt x="1789" y="1"/>
                </a:moveTo>
                <a:cubicBezTo>
                  <a:pt x="1673" y="1"/>
                  <a:pt x="1556" y="51"/>
                  <a:pt x="1473" y="145"/>
                </a:cubicBezTo>
                <a:lnTo>
                  <a:pt x="149" y="1705"/>
                </a:lnTo>
                <a:cubicBezTo>
                  <a:pt x="1" y="1872"/>
                  <a:pt x="21" y="2127"/>
                  <a:pt x="197" y="2274"/>
                </a:cubicBezTo>
                <a:cubicBezTo>
                  <a:pt x="266" y="2343"/>
                  <a:pt x="364" y="2372"/>
                  <a:pt x="452" y="2372"/>
                </a:cubicBezTo>
                <a:cubicBezTo>
                  <a:pt x="570" y="2372"/>
                  <a:pt x="678" y="2323"/>
                  <a:pt x="757" y="2225"/>
                </a:cubicBezTo>
                <a:lnTo>
                  <a:pt x="2092" y="665"/>
                </a:lnTo>
                <a:cubicBezTo>
                  <a:pt x="2229" y="498"/>
                  <a:pt x="2209" y="243"/>
                  <a:pt x="2042" y="95"/>
                </a:cubicBezTo>
                <a:cubicBezTo>
                  <a:pt x="1969" y="31"/>
                  <a:pt x="1879" y="1"/>
                  <a:pt x="178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563;p4">
            <a:extLst>
              <a:ext uri="{FF2B5EF4-FFF2-40B4-BE49-F238E27FC236}">
                <a16:creationId xmlns:a16="http://schemas.microsoft.com/office/drawing/2014/main" id="{C3987A06-112A-3F30-FD6D-08411D428CD0}"/>
              </a:ext>
            </a:extLst>
          </p:cNvPr>
          <p:cNvSpPr/>
          <p:nvPr/>
        </p:nvSpPr>
        <p:spPr>
          <a:xfrm>
            <a:off x="173942" y="-860149"/>
            <a:ext cx="206036" cy="226567"/>
          </a:xfrm>
          <a:custGeom>
            <a:avLst/>
            <a:gdLst/>
            <a:ahLst/>
            <a:cxnLst/>
            <a:rect l="l" t="t" r="r" b="b"/>
            <a:pathLst>
              <a:path w="2268" h="2494" extrusionOk="0">
                <a:moveTo>
                  <a:pt x="1797" y="119"/>
                </a:moveTo>
                <a:cubicBezTo>
                  <a:pt x="1884" y="119"/>
                  <a:pt x="1963" y="149"/>
                  <a:pt x="2022" y="208"/>
                </a:cubicBezTo>
                <a:cubicBezTo>
                  <a:pt x="2091" y="267"/>
                  <a:pt x="2130" y="345"/>
                  <a:pt x="2140" y="433"/>
                </a:cubicBezTo>
                <a:cubicBezTo>
                  <a:pt x="2150" y="531"/>
                  <a:pt x="2120" y="620"/>
                  <a:pt x="2061" y="688"/>
                </a:cubicBezTo>
                <a:lnTo>
                  <a:pt x="737" y="2249"/>
                </a:lnTo>
                <a:cubicBezTo>
                  <a:pt x="671" y="2326"/>
                  <a:pt x="572" y="2366"/>
                  <a:pt x="473" y="2366"/>
                </a:cubicBezTo>
                <a:cubicBezTo>
                  <a:pt x="394" y="2366"/>
                  <a:pt x="316" y="2340"/>
                  <a:pt x="255" y="2288"/>
                </a:cubicBezTo>
                <a:cubicBezTo>
                  <a:pt x="177" y="2229"/>
                  <a:pt x="138" y="2151"/>
                  <a:pt x="128" y="2062"/>
                </a:cubicBezTo>
                <a:cubicBezTo>
                  <a:pt x="128" y="1964"/>
                  <a:pt x="148" y="1876"/>
                  <a:pt x="216" y="1807"/>
                </a:cubicBezTo>
                <a:lnTo>
                  <a:pt x="1541" y="247"/>
                </a:lnTo>
                <a:cubicBezTo>
                  <a:pt x="1600" y="178"/>
                  <a:pt x="1679" y="129"/>
                  <a:pt x="1767" y="119"/>
                </a:cubicBezTo>
                <a:close/>
                <a:moveTo>
                  <a:pt x="1794" y="0"/>
                </a:moveTo>
                <a:cubicBezTo>
                  <a:pt x="1782" y="0"/>
                  <a:pt x="1770" y="0"/>
                  <a:pt x="1757" y="1"/>
                </a:cubicBezTo>
                <a:cubicBezTo>
                  <a:pt x="1639" y="12"/>
                  <a:pt x="1531" y="70"/>
                  <a:pt x="1443" y="169"/>
                </a:cubicBezTo>
                <a:lnTo>
                  <a:pt x="118" y="1729"/>
                </a:lnTo>
                <a:cubicBezTo>
                  <a:pt x="40" y="1827"/>
                  <a:pt x="0" y="1944"/>
                  <a:pt x="11" y="2072"/>
                </a:cubicBezTo>
                <a:cubicBezTo>
                  <a:pt x="20" y="2190"/>
                  <a:pt x="79" y="2308"/>
                  <a:pt x="177" y="2386"/>
                </a:cubicBezTo>
                <a:cubicBezTo>
                  <a:pt x="255" y="2455"/>
                  <a:pt x="364" y="2494"/>
                  <a:pt x="471" y="2494"/>
                </a:cubicBezTo>
                <a:cubicBezTo>
                  <a:pt x="609" y="2494"/>
                  <a:pt x="737" y="2435"/>
                  <a:pt x="825" y="2328"/>
                </a:cubicBezTo>
                <a:lnTo>
                  <a:pt x="2150" y="767"/>
                </a:lnTo>
                <a:cubicBezTo>
                  <a:pt x="2228" y="669"/>
                  <a:pt x="2268" y="551"/>
                  <a:pt x="2257" y="424"/>
                </a:cubicBezTo>
                <a:cubicBezTo>
                  <a:pt x="2248" y="306"/>
                  <a:pt x="2189" y="198"/>
                  <a:pt x="2100" y="110"/>
                </a:cubicBezTo>
                <a:cubicBezTo>
                  <a:pt x="2012" y="39"/>
                  <a:pt x="1907" y="0"/>
                  <a:pt x="179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564;p4">
            <a:extLst>
              <a:ext uri="{FF2B5EF4-FFF2-40B4-BE49-F238E27FC236}">
                <a16:creationId xmlns:a16="http://schemas.microsoft.com/office/drawing/2014/main" id="{F89B3015-6184-B343-BFCE-EF421F495BD3}"/>
              </a:ext>
            </a:extLst>
          </p:cNvPr>
          <p:cNvSpPr/>
          <p:nvPr/>
        </p:nvSpPr>
        <p:spPr>
          <a:xfrm>
            <a:off x="394967" y="-707438"/>
            <a:ext cx="225750" cy="203220"/>
          </a:xfrm>
          <a:custGeom>
            <a:avLst/>
            <a:gdLst/>
            <a:ahLst/>
            <a:cxnLst/>
            <a:rect l="l" t="t" r="r" b="b"/>
            <a:pathLst>
              <a:path w="2485" h="2237" extrusionOk="0">
                <a:moveTo>
                  <a:pt x="454" y="1"/>
                </a:moveTo>
                <a:cubicBezTo>
                  <a:pt x="369" y="1"/>
                  <a:pt x="282" y="29"/>
                  <a:pt x="207" y="87"/>
                </a:cubicBezTo>
                <a:cubicBezTo>
                  <a:pt x="31" y="224"/>
                  <a:pt x="1" y="479"/>
                  <a:pt x="138" y="647"/>
                </a:cubicBezTo>
                <a:cubicBezTo>
                  <a:pt x="609" y="1245"/>
                  <a:pt x="1169" y="1755"/>
                  <a:pt x="1807" y="2167"/>
                </a:cubicBezTo>
                <a:cubicBezTo>
                  <a:pt x="1876" y="2206"/>
                  <a:pt x="1944" y="2236"/>
                  <a:pt x="2022" y="2236"/>
                </a:cubicBezTo>
                <a:cubicBezTo>
                  <a:pt x="2150" y="2236"/>
                  <a:pt x="2288" y="2167"/>
                  <a:pt x="2366" y="2049"/>
                </a:cubicBezTo>
                <a:cubicBezTo>
                  <a:pt x="2484" y="1863"/>
                  <a:pt x="2425" y="1608"/>
                  <a:pt x="2238" y="1490"/>
                </a:cubicBezTo>
                <a:cubicBezTo>
                  <a:pt x="1679" y="1127"/>
                  <a:pt x="1189" y="676"/>
                  <a:pt x="766" y="156"/>
                </a:cubicBezTo>
                <a:cubicBezTo>
                  <a:pt x="687" y="54"/>
                  <a:pt x="571" y="1"/>
                  <a:pt x="45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565;p4">
            <a:extLst>
              <a:ext uri="{FF2B5EF4-FFF2-40B4-BE49-F238E27FC236}">
                <a16:creationId xmlns:a16="http://schemas.microsoft.com/office/drawing/2014/main" id="{BFE20F6B-0C21-E555-D826-3ECEA73ABE1A}"/>
              </a:ext>
            </a:extLst>
          </p:cNvPr>
          <p:cNvSpPr/>
          <p:nvPr/>
        </p:nvSpPr>
        <p:spPr>
          <a:xfrm>
            <a:off x="388790" y="-713071"/>
            <a:ext cx="233653" cy="214213"/>
          </a:xfrm>
          <a:custGeom>
            <a:avLst/>
            <a:gdLst/>
            <a:ahLst/>
            <a:cxnLst/>
            <a:rect l="l" t="t" r="r" b="b"/>
            <a:pathLst>
              <a:path w="2572" h="2358" extrusionOk="0">
                <a:moveTo>
                  <a:pt x="520" y="120"/>
                </a:moveTo>
                <a:cubicBezTo>
                  <a:pt x="629" y="120"/>
                  <a:pt x="727" y="168"/>
                  <a:pt x="795" y="247"/>
                </a:cubicBezTo>
                <a:cubicBezTo>
                  <a:pt x="1207" y="787"/>
                  <a:pt x="1708" y="1238"/>
                  <a:pt x="2277" y="1601"/>
                </a:cubicBezTo>
                <a:cubicBezTo>
                  <a:pt x="2356" y="1651"/>
                  <a:pt x="2404" y="1729"/>
                  <a:pt x="2424" y="1817"/>
                </a:cubicBezTo>
                <a:cubicBezTo>
                  <a:pt x="2444" y="1906"/>
                  <a:pt x="2424" y="2004"/>
                  <a:pt x="2375" y="2082"/>
                </a:cubicBezTo>
                <a:cubicBezTo>
                  <a:pt x="2312" y="2177"/>
                  <a:pt x="2199" y="2231"/>
                  <a:pt x="2085" y="2231"/>
                </a:cubicBezTo>
                <a:cubicBezTo>
                  <a:pt x="2023" y="2231"/>
                  <a:pt x="1960" y="2215"/>
                  <a:pt x="1904" y="2180"/>
                </a:cubicBezTo>
                <a:cubicBezTo>
                  <a:pt x="1276" y="1768"/>
                  <a:pt x="717" y="1267"/>
                  <a:pt x="256" y="679"/>
                </a:cubicBezTo>
                <a:cubicBezTo>
                  <a:pt x="138" y="522"/>
                  <a:pt x="158" y="306"/>
                  <a:pt x="315" y="198"/>
                </a:cubicBezTo>
                <a:cubicBezTo>
                  <a:pt x="374" y="139"/>
                  <a:pt x="452" y="120"/>
                  <a:pt x="520" y="120"/>
                </a:cubicBezTo>
                <a:close/>
                <a:moveTo>
                  <a:pt x="526" y="0"/>
                </a:moveTo>
                <a:cubicBezTo>
                  <a:pt x="426" y="0"/>
                  <a:pt x="324" y="33"/>
                  <a:pt x="236" y="100"/>
                </a:cubicBezTo>
                <a:cubicBezTo>
                  <a:pt x="40" y="257"/>
                  <a:pt x="1" y="551"/>
                  <a:pt x="158" y="748"/>
                </a:cubicBezTo>
                <a:cubicBezTo>
                  <a:pt x="629" y="1346"/>
                  <a:pt x="1198" y="1866"/>
                  <a:pt x="1835" y="2279"/>
                </a:cubicBezTo>
                <a:cubicBezTo>
                  <a:pt x="1914" y="2327"/>
                  <a:pt x="2003" y="2357"/>
                  <a:pt x="2090" y="2357"/>
                </a:cubicBezTo>
                <a:cubicBezTo>
                  <a:pt x="2247" y="2357"/>
                  <a:pt x="2395" y="2279"/>
                  <a:pt x="2483" y="2141"/>
                </a:cubicBezTo>
                <a:cubicBezTo>
                  <a:pt x="2542" y="2043"/>
                  <a:pt x="2572" y="1915"/>
                  <a:pt x="2542" y="1797"/>
                </a:cubicBezTo>
                <a:cubicBezTo>
                  <a:pt x="2513" y="1670"/>
                  <a:pt x="2444" y="1572"/>
                  <a:pt x="2346" y="1503"/>
                </a:cubicBezTo>
                <a:cubicBezTo>
                  <a:pt x="1787" y="1140"/>
                  <a:pt x="1296" y="698"/>
                  <a:pt x="884" y="179"/>
                </a:cubicBezTo>
                <a:cubicBezTo>
                  <a:pt x="794" y="60"/>
                  <a:pt x="662" y="0"/>
                  <a:pt x="52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566;p4">
            <a:extLst>
              <a:ext uri="{FF2B5EF4-FFF2-40B4-BE49-F238E27FC236}">
                <a16:creationId xmlns:a16="http://schemas.microsoft.com/office/drawing/2014/main" id="{BB5DA94C-5823-EAB6-7559-580F8B5432C5}"/>
              </a:ext>
            </a:extLst>
          </p:cNvPr>
          <p:cNvSpPr/>
          <p:nvPr/>
        </p:nvSpPr>
        <p:spPr>
          <a:xfrm>
            <a:off x="606364" y="-816271"/>
            <a:ext cx="224660" cy="150621"/>
          </a:xfrm>
          <a:custGeom>
            <a:avLst/>
            <a:gdLst/>
            <a:ahLst/>
            <a:cxnLst/>
            <a:rect l="l" t="t" r="r" b="b"/>
            <a:pathLst>
              <a:path w="2473" h="1658" extrusionOk="0">
                <a:moveTo>
                  <a:pt x="2024" y="0"/>
                </a:moveTo>
                <a:cubicBezTo>
                  <a:pt x="1984" y="0"/>
                  <a:pt x="1944" y="6"/>
                  <a:pt x="1904" y="19"/>
                </a:cubicBezTo>
                <a:cubicBezTo>
                  <a:pt x="1276" y="205"/>
                  <a:pt x="687" y="530"/>
                  <a:pt x="186" y="951"/>
                </a:cubicBezTo>
                <a:cubicBezTo>
                  <a:pt x="20" y="1099"/>
                  <a:pt x="0" y="1354"/>
                  <a:pt x="137" y="1520"/>
                </a:cubicBezTo>
                <a:cubicBezTo>
                  <a:pt x="216" y="1609"/>
                  <a:pt x="334" y="1658"/>
                  <a:pt x="451" y="1658"/>
                </a:cubicBezTo>
                <a:cubicBezTo>
                  <a:pt x="539" y="1658"/>
                  <a:pt x="638" y="1629"/>
                  <a:pt x="707" y="1570"/>
                </a:cubicBezTo>
                <a:cubicBezTo>
                  <a:pt x="1119" y="1216"/>
                  <a:pt x="1619" y="942"/>
                  <a:pt x="2139" y="785"/>
                </a:cubicBezTo>
                <a:cubicBezTo>
                  <a:pt x="2355" y="726"/>
                  <a:pt x="2473" y="500"/>
                  <a:pt x="2404" y="284"/>
                </a:cubicBezTo>
                <a:cubicBezTo>
                  <a:pt x="2356" y="116"/>
                  <a:pt x="2198" y="0"/>
                  <a:pt x="20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567;p4">
            <a:extLst>
              <a:ext uri="{FF2B5EF4-FFF2-40B4-BE49-F238E27FC236}">
                <a16:creationId xmlns:a16="http://schemas.microsoft.com/office/drawing/2014/main" id="{3F07C3D7-B5D2-58A6-D342-54E12823046A}"/>
              </a:ext>
            </a:extLst>
          </p:cNvPr>
          <p:cNvSpPr/>
          <p:nvPr/>
        </p:nvSpPr>
        <p:spPr>
          <a:xfrm>
            <a:off x="604547" y="-821812"/>
            <a:ext cx="229111" cy="161522"/>
          </a:xfrm>
          <a:custGeom>
            <a:avLst/>
            <a:gdLst/>
            <a:ahLst/>
            <a:cxnLst/>
            <a:rect l="l" t="t" r="r" b="b"/>
            <a:pathLst>
              <a:path w="2522" h="1778" extrusionOk="0">
                <a:moveTo>
                  <a:pt x="2042" y="120"/>
                </a:moveTo>
                <a:cubicBezTo>
                  <a:pt x="2188" y="120"/>
                  <a:pt x="2326" y="218"/>
                  <a:pt x="2375" y="364"/>
                </a:cubicBezTo>
                <a:cubicBezTo>
                  <a:pt x="2395" y="453"/>
                  <a:pt x="2385" y="551"/>
                  <a:pt x="2345" y="630"/>
                </a:cubicBezTo>
                <a:cubicBezTo>
                  <a:pt x="2297" y="708"/>
                  <a:pt x="2228" y="767"/>
                  <a:pt x="2140" y="796"/>
                </a:cubicBezTo>
                <a:cubicBezTo>
                  <a:pt x="1610" y="953"/>
                  <a:pt x="1109" y="1219"/>
                  <a:pt x="687" y="1581"/>
                </a:cubicBezTo>
                <a:cubicBezTo>
                  <a:pt x="627" y="1633"/>
                  <a:pt x="548" y="1659"/>
                  <a:pt x="470" y="1659"/>
                </a:cubicBezTo>
                <a:cubicBezTo>
                  <a:pt x="371" y="1659"/>
                  <a:pt x="272" y="1619"/>
                  <a:pt x="206" y="1542"/>
                </a:cubicBezTo>
                <a:cubicBezTo>
                  <a:pt x="147" y="1474"/>
                  <a:pt x="118" y="1385"/>
                  <a:pt x="128" y="1297"/>
                </a:cubicBezTo>
                <a:cubicBezTo>
                  <a:pt x="128" y="1199"/>
                  <a:pt x="177" y="1120"/>
                  <a:pt x="245" y="1062"/>
                </a:cubicBezTo>
                <a:cubicBezTo>
                  <a:pt x="736" y="639"/>
                  <a:pt x="1325" y="316"/>
                  <a:pt x="1943" y="139"/>
                </a:cubicBezTo>
                <a:cubicBezTo>
                  <a:pt x="1972" y="129"/>
                  <a:pt x="2012" y="120"/>
                  <a:pt x="2042" y="120"/>
                </a:cubicBezTo>
                <a:close/>
                <a:moveTo>
                  <a:pt x="2049" y="0"/>
                </a:moveTo>
                <a:cubicBezTo>
                  <a:pt x="2004" y="0"/>
                  <a:pt x="1959" y="7"/>
                  <a:pt x="1914" y="21"/>
                </a:cubicBezTo>
                <a:cubicBezTo>
                  <a:pt x="1276" y="207"/>
                  <a:pt x="677" y="541"/>
                  <a:pt x="167" y="963"/>
                </a:cubicBezTo>
                <a:cubicBezTo>
                  <a:pt x="69" y="1051"/>
                  <a:pt x="20" y="1160"/>
                  <a:pt x="10" y="1287"/>
                </a:cubicBezTo>
                <a:cubicBezTo>
                  <a:pt x="0" y="1405"/>
                  <a:pt x="40" y="1522"/>
                  <a:pt x="118" y="1621"/>
                </a:cubicBezTo>
                <a:cubicBezTo>
                  <a:pt x="206" y="1719"/>
                  <a:pt x="334" y="1778"/>
                  <a:pt x="471" y="1778"/>
                </a:cubicBezTo>
                <a:cubicBezTo>
                  <a:pt x="579" y="1778"/>
                  <a:pt x="687" y="1738"/>
                  <a:pt x="766" y="1670"/>
                </a:cubicBezTo>
                <a:cubicBezTo>
                  <a:pt x="1178" y="1326"/>
                  <a:pt x="1658" y="1062"/>
                  <a:pt x="2179" y="905"/>
                </a:cubicBezTo>
                <a:cubicBezTo>
                  <a:pt x="2297" y="875"/>
                  <a:pt x="2395" y="796"/>
                  <a:pt x="2454" y="689"/>
                </a:cubicBezTo>
                <a:cubicBezTo>
                  <a:pt x="2513" y="571"/>
                  <a:pt x="2522" y="453"/>
                  <a:pt x="2483" y="335"/>
                </a:cubicBezTo>
                <a:cubicBezTo>
                  <a:pt x="2427" y="135"/>
                  <a:pt x="2247" y="0"/>
                  <a:pt x="20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568;p4">
            <a:extLst>
              <a:ext uri="{FF2B5EF4-FFF2-40B4-BE49-F238E27FC236}">
                <a16:creationId xmlns:a16="http://schemas.microsoft.com/office/drawing/2014/main" id="{4504DCFF-24EE-9350-68DE-D14C02D4B4EE}"/>
              </a:ext>
            </a:extLst>
          </p:cNvPr>
          <p:cNvSpPr/>
          <p:nvPr/>
        </p:nvSpPr>
        <p:spPr>
          <a:xfrm>
            <a:off x="341551" y="-471332"/>
            <a:ext cx="123095" cy="279984"/>
          </a:xfrm>
          <a:custGeom>
            <a:avLst/>
            <a:gdLst/>
            <a:ahLst/>
            <a:cxnLst/>
            <a:rect l="l" t="t" r="r" b="b"/>
            <a:pathLst>
              <a:path w="1355" h="3082" extrusionOk="0">
                <a:moveTo>
                  <a:pt x="442" y="0"/>
                </a:moveTo>
                <a:cubicBezTo>
                  <a:pt x="413" y="0"/>
                  <a:pt x="383" y="3"/>
                  <a:pt x="353" y="10"/>
                </a:cubicBezTo>
                <a:cubicBezTo>
                  <a:pt x="138" y="49"/>
                  <a:pt x="0" y="265"/>
                  <a:pt x="50" y="481"/>
                </a:cubicBezTo>
                <a:lnTo>
                  <a:pt x="521" y="2758"/>
                </a:lnTo>
                <a:cubicBezTo>
                  <a:pt x="560" y="2954"/>
                  <a:pt x="726" y="3081"/>
                  <a:pt x="913" y="3081"/>
                </a:cubicBezTo>
                <a:cubicBezTo>
                  <a:pt x="942" y="3081"/>
                  <a:pt x="962" y="3081"/>
                  <a:pt x="992" y="3072"/>
                </a:cubicBezTo>
                <a:cubicBezTo>
                  <a:pt x="1208" y="3033"/>
                  <a:pt x="1354" y="2817"/>
                  <a:pt x="1306" y="2601"/>
                </a:cubicBezTo>
                <a:lnTo>
                  <a:pt x="835" y="324"/>
                </a:lnTo>
                <a:cubicBezTo>
                  <a:pt x="792" y="129"/>
                  <a:pt x="625" y="0"/>
                  <a:pt x="4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569;p4">
            <a:extLst>
              <a:ext uri="{FF2B5EF4-FFF2-40B4-BE49-F238E27FC236}">
                <a16:creationId xmlns:a16="http://schemas.microsoft.com/office/drawing/2014/main" id="{EBCFFDD7-294B-CFB5-93BA-C5100D771981}"/>
              </a:ext>
            </a:extLst>
          </p:cNvPr>
          <p:cNvSpPr/>
          <p:nvPr/>
        </p:nvSpPr>
        <p:spPr>
          <a:xfrm>
            <a:off x="335282" y="-476874"/>
            <a:ext cx="134723" cy="290886"/>
          </a:xfrm>
          <a:custGeom>
            <a:avLst/>
            <a:gdLst/>
            <a:ahLst/>
            <a:cxnLst/>
            <a:rect l="l" t="t" r="r" b="b"/>
            <a:pathLst>
              <a:path w="1483" h="3202" extrusionOk="0">
                <a:moveTo>
                  <a:pt x="511" y="120"/>
                </a:moveTo>
                <a:cubicBezTo>
                  <a:pt x="579" y="120"/>
                  <a:pt x="638" y="139"/>
                  <a:pt x="697" y="179"/>
                </a:cubicBezTo>
                <a:cubicBezTo>
                  <a:pt x="776" y="228"/>
                  <a:pt x="825" y="307"/>
                  <a:pt x="845" y="395"/>
                </a:cubicBezTo>
                <a:lnTo>
                  <a:pt x="1316" y="2671"/>
                </a:lnTo>
                <a:cubicBezTo>
                  <a:pt x="1355" y="2858"/>
                  <a:pt x="1237" y="3035"/>
                  <a:pt x="1050" y="3074"/>
                </a:cubicBezTo>
                <a:cubicBezTo>
                  <a:pt x="1026" y="3079"/>
                  <a:pt x="1002" y="3081"/>
                  <a:pt x="978" y="3081"/>
                </a:cubicBezTo>
                <a:cubicBezTo>
                  <a:pt x="819" y="3081"/>
                  <a:pt x="674" y="2971"/>
                  <a:pt x="649" y="2809"/>
                </a:cubicBezTo>
                <a:lnTo>
                  <a:pt x="167" y="532"/>
                </a:lnTo>
                <a:cubicBezTo>
                  <a:pt x="158" y="444"/>
                  <a:pt x="167" y="355"/>
                  <a:pt x="217" y="277"/>
                </a:cubicBezTo>
                <a:cubicBezTo>
                  <a:pt x="276" y="198"/>
                  <a:pt x="344" y="150"/>
                  <a:pt x="442" y="130"/>
                </a:cubicBezTo>
                <a:cubicBezTo>
                  <a:pt x="462" y="120"/>
                  <a:pt x="481" y="120"/>
                  <a:pt x="511" y="120"/>
                </a:cubicBezTo>
                <a:close/>
                <a:moveTo>
                  <a:pt x="507" y="1"/>
                </a:moveTo>
                <a:cubicBezTo>
                  <a:pt x="475" y="1"/>
                  <a:pt x="444" y="4"/>
                  <a:pt x="413" y="12"/>
                </a:cubicBezTo>
                <a:cubicBezTo>
                  <a:pt x="167" y="61"/>
                  <a:pt x="1" y="307"/>
                  <a:pt x="60" y="562"/>
                </a:cubicBezTo>
                <a:lnTo>
                  <a:pt x="531" y="2838"/>
                </a:lnTo>
                <a:cubicBezTo>
                  <a:pt x="570" y="3044"/>
                  <a:pt x="766" y="3201"/>
                  <a:pt x="982" y="3201"/>
                </a:cubicBezTo>
                <a:cubicBezTo>
                  <a:pt x="1011" y="3201"/>
                  <a:pt x="1041" y="3201"/>
                  <a:pt x="1070" y="3192"/>
                </a:cubicBezTo>
                <a:cubicBezTo>
                  <a:pt x="1325" y="3142"/>
                  <a:pt x="1482" y="2897"/>
                  <a:pt x="1434" y="2652"/>
                </a:cubicBezTo>
                <a:lnTo>
                  <a:pt x="963" y="366"/>
                </a:lnTo>
                <a:cubicBezTo>
                  <a:pt x="933" y="248"/>
                  <a:pt x="864" y="139"/>
                  <a:pt x="756" y="81"/>
                </a:cubicBezTo>
                <a:cubicBezTo>
                  <a:pt x="684" y="30"/>
                  <a:pt x="595" y="1"/>
                  <a:pt x="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570;p4">
            <a:extLst>
              <a:ext uri="{FF2B5EF4-FFF2-40B4-BE49-F238E27FC236}">
                <a16:creationId xmlns:a16="http://schemas.microsoft.com/office/drawing/2014/main" id="{B45C9723-9DF0-6ADE-B996-AD81875BFB4A}"/>
              </a:ext>
            </a:extLst>
          </p:cNvPr>
          <p:cNvSpPr/>
          <p:nvPr/>
        </p:nvSpPr>
        <p:spPr>
          <a:xfrm>
            <a:off x="-158551" y="-458796"/>
            <a:ext cx="219391" cy="213122"/>
          </a:xfrm>
          <a:custGeom>
            <a:avLst/>
            <a:gdLst/>
            <a:ahLst/>
            <a:cxnLst/>
            <a:rect l="l" t="t" r="r" b="b"/>
            <a:pathLst>
              <a:path w="2415" h="2346" extrusionOk="0">
                <a:moveTo>
                  <a:pt x="1963" y="0"/>
                </a:moveTo>
                <a:cubicBezTo>
                  <a:pt x="1879" y="0"/>
                  <a:pt x="1793" y="26"/>
                  <a:pt x="1717" y="78"/>
                </a:cubicBezTo>
                <a:cubicBezTo>
                  <a:pt x="1109" y="539"/>
                  <a:pt x="579" y="1089"/>
                  <a:pt x="128" y="1707"/>
                </a:cubicBezTo>
                <a:cubicBezTo>
                  <a:pt x="0" y="1894"/>
                  <a:pt x="40" y="2139"/>
                  <a:pt x="226" y="2267"/>
                </a:cubicBezTo>
                <a:cubicBezTo>
                  <a:pt x="295" y="2325"/>
                  <a:pt x="373" y="2345"/>
                  <a:pt x="461" y="2345"/>
                </a:cubicBezTo>
                <a:cubicBezTo>
                  <a:pt x="579" y="2345"/>
                  <a:pt x="707" y="2286"/>
                  <a:pt x="785" y="2178"/>
                </a:cubicBezTo>
                <a:cubicBezTo>
                  <a:pt x="1187" y="1628"/>
                  <a:pt x="1658" y="1138"/>
                  <a:pt x="2208" y="725"/>
                </a:cubicBezTo>
                <a:cubicBezTo>
                  <a:pt x="2385" y="588"/>
                  <a:pt x="2414" y="343"/>
                  <a:pt x="2286" y="167"/>
                </a:cubicBezTo>
                <a:cubicBezTo>
                  <a:pt x="2205" y="56"/>
                  <a:pt x="2085" y="0"/>
                  <a:pt x="19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571;p4">
            <a:extLst>
              <a:ext uri="{FF2B5EF4-FFF2-40B4-BE49-F238E27FC236}">
                <a16:creationId xmlns:a16="http://schemas.microsoft.com/office/drawing/2014/main" id="{6267A6CC-61E7-0B57-59AC-280B69F98C2A}"/>
              </a:ext>
            </a:extLst>
          </p:cNvPr>
          <p:cNvSpPr/>
          <p:nvPr/>
        </p:nvSpPr>
        <p:spPr>
          <a:xfrm>
            <a:off x="-164819" y="-464065"/>
            <a:ext cx="227476" cy="223660"/>
          </a:xfrm>
          <a:custGeom>
            <a:avLst/>
            <a:gdLst/>
            <a:ahLst/>
            <a:cxnLst/>
            <a:rect l="l" t="t" r="r" b="b"/>
            <a:pathLst>
              <a:path w="2504" h="2462" extrusionOk="0">
                <a:moveTo>
                  <a:pt x="2032" y="116"/>
                </a:moveTo>
                <a:cubicBezTo>
                  <a:pt x="2140" y="116"/>
                  <a:pt x="2238" y="166"/>
                  <a:pt x="2307" y="254"/>
                </a:cubicBezTo>
                <a:cubicBezTo>
                  <a:pt x="2366" y="332"/>
                  <a:pt x="2385" y="421"/>
                  <a:pt x="2375" y="509"/>
                </a:cubicBezTo>
                <a:cubicBezTo>
                  <a:pt x="2355" y="597"/>
                  <a:pt x="2316" y="685"/>
                  <a:pt x="2238" y="735"/>
                </a:cubicBezTo>
                <a:cubicBezTo>
                  <a:pt x="1688" y="1147"/>
                  <a:pt x="1208" y="1647"/>
                  <a:pt x="805" y="2197"/>
                </a:cubicBezTo>
                <a:cubicBezTo>
                  <a:pt x="739" y="2293"/>
                  <a:pt x="627" y="2342"/>
                  <a:pt x="517" y="2342"/>
                </a:cubicBezTo>
                <a:cubicBezTo>
                  <a:pt x="449" y="2342"/>
                  <a:pt x="381" y="2323"/>
                  <a:pt x="325" y="2285"/>
                </a:cubicBezTo>
                <a:cubicBezTo>
                  <a:pt x="177" y="2168"/>
                  <a:pt x="138" y="1952"/>
                  <a:pt x="246" y="1804"/>
                </a:cubicBezTo>
                <a:cubicBezTo>
                  <a:pt x="687" y="1186"/>
                  <a:pt x="1217" y="646"/>
                  <a:pt x="1826" y="185"/>
                </a:cubicBezTo>
                <a:cubicBezTo>
                  <a:pt x="1884" y="146"/>
                  <a:pt x="1963" y="116"/>
                  <a:pt x="2032" y="116"/>
                </a:cubicBezTo>
                <a:close/>
                <a:moveTo>
                  <a:pt x="2038" y="0"/>
                </a:moveTo>
                <a:cubicBezTo>
                  <a:pt x="1941" y="0"/>
                  <a:pt x="1842" y="32"/>
                  <a:pt x="1757" y="97"/>
                </a:cubicBezTo>
                <a:cubicBezTo>
                  <a:pt x="1139" y="558"/>
                  <a:pt x="599" y="1108"/>
                  <a:pt x="148" y="1736"/>
                </a:cubicBezTo>
                <a:cubicBezTo>
                  <a:pt x="0" y="1941"/>
                  <a:pt x="50" y="2226"/>
                  <a:pt x="255" y="2373"/>
                </a:cubicBezTo>
                <a:cubicBezTo>
                  <a:pt x="334" y="2432"/>
                  <a:pt x="432" y="2462"/>
                  <a:pt x="530" y="2462"/>
                </a:cubicBezTo>
                <a:cubicBezTo>
                  <a:pt x="678" y="2462"/>
                  <a:pt x="815" y="2393"/>
                  <a:pt x="903" y="2275"/>
                </a:cubicBezTo>
                <a:cubicBezTo>
                  <a:pt x="1296" y="1726"/>
                  <a:pt x="1767" y="1235"/>
                  <a:pt x="2307" y="833"/>
                </a:cubicBezTo>
                <a:cubicBezTo>
                  <a:pt x="2405" y="754"/>
                  <a:pt x="2473" y="646"/>
                  <a:pt x="2493" y="528"/>
                </a:cubicBezTo>
                <a:cubicBezTo>
                  <a:pt x="2503" y="401"/>
                  <a:pt x="2473" y="283"/>
                  <a:pt x="2405" y="185"/>
                </a:cubicBezTo>
                <a:cubicBezTo>
                  <a:pt x="2313" y="64"/>
                  <a:pt x="2176" y="0"/>
                  <a:pt x="20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572;p4">
            <a:extLst>
              <a:ext uri="{FF2B5EF4-FFF2-40B4-BE49-F238E27FC236}">
                <a16:creationId xmlns:a16="http://schemas.microsoft.com/office/drawing/2014/main" id="{DD2EA910-489B-E856-DB89-5B6D2580A06E}"/>
              </a:ext>
            </a:extLst>
          </p:cNvPr>
          <p:cNvSpPr/>
          <p:nvPr/>
        </p:nvSpPr>
        <p:spPr>
          <a:xfrm>
            <a:off x="-429542" y="-416825"/>
            <a:ext cx="201494" cy="203220"/>
          </a:xfrm>
          <a:custGeom>
            <a:avLst/>
            <a:gdLst/>
            <a:ahLst/>
            <a:cxnLst/>
            <a:rect l="l" t="t" r="r" b="b"/>
            <a:pathLst>
              <a:path w="2218" h="2237" extrusionOk="0">
                <a:moveTo>
                  <a:pt x="456" y="1"/>
                </a:moveTo>
                <a:cubicBezTo>
                  <a:pt x="336" y="1"/>
                  <a:pt x="217" y="54"/>
                  <a:pt x="138" y="156"/>
                </a:cubicBezTo>
                <a:cubicBezTo>
                  <a:pt x="0" y="333"/>
                  <a:pt x="29" y="578"/>
                  <a:pt x="206" y="715"/>
                </a:cubicBezTo>
                <a:cubicBezTo>
                  <a:pt x="677" y="1098"/>
                  <a:pt x="1089" y="1549"/>
                  <a:pt x="1423" y="2060"/>
                </a:cubicBezTo>
                <a:cubicBezTo>
                  <a:pt x="1501" y="2177"/>
                  <a:pt x="1629" y="2236"/>
                  <a:pt x="1756" y="2236"/>
                </a:cubicBezTo>
                <a:cubicBezTo>
                  <a:pt x="1835" y="2236"/>
                  <a:pt x="1913" y="2217"/>
                  <a:pt x="1982" y="2167"/>
                </a:cubicBezTo>
                <a:cubicBezTo>
                  <a:pt x="2169" y="2049"/>
                  <a:pt x="2218" y="1805"/>
                  <a:pt x="2100" y="1618"/>
                </a:cubicBezTo>
                <a:cubicBezTo>
                  <a:pt x="1717" y="1039"/>
                  <a:pt x="1246" y="519"/>
                  <a:pt x="707" y="87"/>
                </a:cubicBezTo>
                <a:cubicBezTo>
                  <a:pt x="632" y="29"/>
                  <a:pt x="544" y="1"/>
                  <a:pt x="4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573;p4">
            <a:extLst>
              <a:ext uri="{FF2B5EF4-FFF2-40B4-BE49-F238E27FC236}">
                <a16:creationId xmlns:a16="http://schemas.microsoft.com/office/drawing/2014/main" id="{763FF99C-420E-BDCA-B971-CEFBEAA487B0}"/>
              </a:ext>
            </a:extLst>
          </p:cNvPr>
          <p:cNvSpPr/>
          <p:nvPr/>
        </p:nvSpPr>
        <p:spPr>
          <a:xfrm>
            <a:off x="-435810" y="-422003"/>
            <a:ext cx="214031" cy="213758"/>
          </a:xfrm>
          <a:custGeom>
            <a:avLst/>
            <a:gdLst/>
            <a:ahLst/>
            <a:cxnLst/>
            <a:rect l="l" t="t" r="r" b="b"/>
            <a:pathLst>
              <a:path w="2356" h="2353" extrusionOk="0">
                <a:moveTo>
                  <a:pt x="521" y="115"/>
                </a:moveTo>
                <a:cubicBezTo>
                  <a:pt x="599" y="115"/>
                  <a:pt x="678" y="144"/>
                  <a:pt x="737" y="193"/>
                </a:cubicBezTo>
                <a:cubicBezTo>
                  <a:pt x="1276" y="625"/>
                  <a:pt x="1737" y="1125"/>
                  <a:pt x="2120" y="1705"/>
                </a:cubicBezTo>
                <a:cubicBezTo>
                  <a:pt x="2218" y="1862"/>
                  <a:pt x="2179" y="2077"/>
                  <a:pt x="2022" y="2176"/>
                </a:cubicBezTo>
                <a:cubicBezTo>
                  <a:pt x="1964" y="2215"/>
                  <a:pt x="1899" y="2233"/>
                  <a:pt x="1835" y="2233"/>
                </a:cubicBezTo>
                <a:cubicBezTo>
                  <a:pt x="1722" y="2233"/>
                  <a:pt x="1610" y="2177"/>
                  <a:pt x="1541" y="2077"/>
                </a:cubicBezTo>
                <a:cubicBezTo>
                  <a:pt x="1208" y="1567"/>
                  <a:pt x="785" y="1116"/>
                  <a:pt x="305" y="733"/>
                </a:cubicBezTo>
                <a:cubicBezTo>
                  <a:pt x="157" y="615"/>
                  <a:pt x="138" y="399"/>
                  <a:pt x="255" y="252"/>
                </a:cubicBezTo>
                <a:cubicBezTo>
                  <a:pt x="324" y="163"/>
                  <a:pt x="423" y="115"/>
                  <a:pt x="521" y="115"/>
                </a:cubicBezTo>
                <a:close/>
                <a:moveTo>
                  <a:pt x="524" y="0"/>
                </a:moveTo>
                <a:cubicBezTo>
                  <a:pt x="388" y="0"/>
                  <a:pt x="253" y="61"/>
                  <a:pt x="157" y="174"/>
                </a:cubicBezTo>
                <a:cubicBezTo>
                  <a:pt x="0" y="370"/>
                  <a:pt x="39" y="664"/>
                  <a:pt x="236" y="821"/>
                </a:cubicBezTo>
                <a:cubicBezTo>
                  <a:pt x="707" y="1194"/>
                  <a:pt x="1109" y="1646"/>
                  <a:pt x="1443" y="2146"/>
                </a:cubicBezTo>
                <a:cubicBezTo>
                  <a:pt x="1531" y="2274"/>
                  <a:pt x="1679" y="2352"/>
                  <a:pt x="1825" y="2352"/>
                </a:cubicBezTo>
                <a:cubicBezTo>
                  <a:pt x="1924" y="2352"/>
                  <a:pt x="2012" y="2333"/>
                  <a:pt x="2081" y="2283"/>
                </a:cubicBezTo>
                <a:cubicBezTo>
                  <a:pt x="2296" y="2136"/>
                  <a:pt x="2355" y="1851"/>
                  <a:pt x="2218" y="1635"/>
                </a:cubicBezTo>
                <a:cubicBezTo>
                  <a:pt x="1836" y="1057"/>
                  <a:pt x="1354" y="536"/>
                  <a:pt x="815" y="105"/>
                </a:cubicBezTo>
                <a:cubicBezTo>
                  <a:pt x="727" y="34"/>
                  <a:pt x="625" y="0"/>
                  <a:pt x="5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574;p4">
            <a:extLst>
              <a:ext uri="{FF2B5EF4-FFF2-40B4-BE49-F238E27FC236}">
                <a16:creationId xmlns:a16="http://schemas.microsoft.com/office/drawing/2014/main" id="{30A9218A-79B7-B94F-5C0A-32BC4CFAECA1}"/>
              </a:ext>
            </a:extLst>
          </p:cNvPr>
          <p:cNvSpPr/>
          <p:nvPr/>
        </p:nvSpPr>
        <p:spPr>
          <a:xfrm>
            <a:off x="-530380" y="-176449"/>
            <a:ext cx="187322" cy="211487"/>
          </a:xfrm>
          <a:custGeom>
            <a:avLst/>
            <a:gdLst/>
            <a:ahLst/>
            <a:cxnLst/>
            <a:rect l="l" t="t" r="r" b="b"/>
            <a:pathLst>
              <a:path w="2062" h="2328" extrusionOk="0">
                <a:moveTo>
                  <a:pt x="1603" y="1"/>
                </a:moveTo>
                <a:cubicBezTo>
                  <a:pt x="1467" y="1"/>
                  <a:pt x="1338" y="71"/>
                  <a:pt x="1267" y="199"/>
                </a:cubicBezTo>
                <a:cubicBezTo>
                  <a:pt x="943" y="718"/>
                  <a:pt x="570" y="1209"/>
                  <a:pt x="149" y="1651"/>
                </a:cubicBezTo>
                <a:cubicBezTo>
                  <a:pt x="1" y="1808"/>
                  <a:pt x="1" y="2063"/>
                  <a:pt x="158" y="2220"/>
                </a:cubicBezTo>
                <a:cubicBezTo>
                  <a:pt x="236" y="2289"/>
                  <a:pt x="345" y="2328"/>
                  <a:pt x="443" y="2328"/>
                </a:cubicBezTo>
                <a:cubicBezTo>
                  <a:pt x="550" y="2328"/>
                  <a:pt x="649" y="2289"/>
                  <a:pt x="727" y="2201"/>
                </a:cubicBezTo>
                <a:cubicBezTo>
                  <a:pt x="1198" y="1719"/>
                  <a:pt x="1610" y="1189"/>
                  <a:pt x="1954" y="611"/>
                </a:cubicBezTo>
                <a:cubicBezTo>
                  <a:pt x="2062" y="424"/>
                  <a:pt x="2003" y="179"/>
                  <a:pt x="1817" y="61"/>
                </a:cubicBezTo>
                <a:cubicBezTo>
                  <a:pt x="1749" y="21"/>
                  <a:pt x="1675" y="1"/>
                  <a:pt x="16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575;p4">
            <a:extLst>
              <a:ext uri="{FF2B5EF4-FFF2-40B4-BE49-F238E27FC236}">
                <a16:creationId xmlns:a16="http://schemas.microsoft.com/office/drawing/2014/main" id="{268A60F3-E627-30D2-5B83-F4AF0BCBA843}"/>
              </a:ext>
            </a:extLst>
          </p:cNvPr>
          <p:cNvSpPr/>
          <p:nvPr/>
        </p:nvSpPr>
        <p:spPr>
          <a:xfrm>
            <a:off x="-533014" y="-181900"/>
            <a:ext cx="196225" cy="222298"/>
          </a:xfrm>
          <a:custGeom>
            <a:avLst/>
            <a:gdLst/>
            <a:ahLst/>
            <a:cxnLst/>
            <a:rect l="l" t="t" r="r" b="b"/>
            <a:pathLst>
              <a:path w="2160" h="2447" extrusionOk="0">
                <a:moveTo>
                  <a:pt x="1639" y="121"/>
                </a:moveTo>
                <a:cubicBezTo>
                  <a:pt x="1698" y="121"/>
                  <a:pt x="1757" y="141"/>
                  <a:pt x="1816" y="170"/>
                </a:cubicBezTo>
                <a:cubicBezTo>
                  <a:pt x="1973" y="268"/>
                  <a:pt x="2032" y="484"/>
                  <a:pt x="1934" y="641"/>
                </a:cubicBezTo>
                <a:cubicBezTo>
                  <a:pt x="1591" y="1210"/>
                  <a:pt x="1178" y="1740"/>
                  <a:pt x="717" y="2221"/>
                </a:cubicBezTo>
                <a:cubicBezTo>
                  <a:pt x="652" y="2291"/>
                  <a:pt x="562" y="2326"/>
                  <a:pt x="472" y="2326"/>
                </a:cubicBezTo>
                <a:cubicBezTo>
                  <a:pt x="385" y="2326"/>
                  <a:pt x="299" y="2294"/>
                  <a:pt x="236" y="2231"/>
                </a:cubicBezTo>
                <a:cubicBezTo>
                  <a:pt x="167" y="2172"/>
                  <a:pt x="128" y="2084"/>
                  <a:pt x="128" y="1995"/>
                </a:cubicBezTo>
                <a:cubicBezTo>
                  <a:pt x="128" y="1897"/>
                  <a:pt x="158" y="1819"/>
                  <a:pt x="226" y="1750"/>
                </a:cubicBezTo>
                <a:cubicBezTo>
                  <a:pt x="649" y="1308"/>
                  <a:pt x="1021" y="808"/>
                  <a:pt x="1345" y="288"/>
                </a:cubicBezTo>
                <a:cubicBezTo>
                  <a:pt x="1394" y="209"/>
                  <a:pt x="1463" y="150"/>
                  <a:pt x="1551" y="131"/>
                </a:cubicBezTo>
                <a:cubicBezTo>
                  <a:pt x="1580" y="121"/>
                  <a:pt x="1610" y="121"/>
                  <a:pt x="1639" y="121"/>
                </a:cubicBezTo>
                <a:close/>
                <a:moveTo>
                  <a:pt x="1633" y="0"/>
                </a:moveTo>
                <a:cubicBezTo>
                  <a:pt x="1597" y="0"/>
                  <a:pt x="1560" y="4"/>
                  <a:pt x="1522" y="13"/>
                </a:cubicBezTo>
                <a:cubicBezTo>
                  <a:pt x="1404" y="43"/>
                  <a:pt x="1306" y="121"/>
                  <a:pt x="1237" y="229"/>
                </a:cubicBezTo>
                <a:cubicBezTo>
                  <a:pt x="923" y="739"/>
                  <a:pt x="560" y="1230"/>
                  <a:pt x="138" y="1662"/>
                </a:cubicBezTo>
                <a:cubicBezTo>
                  <a:pt x="50" y="1750"/>
                  <a:pt x="1" y="1868"/>
                  <a:pt x="10" y="1995"/>
                </a:cubicBezTo>
                <a:cubicBezTo>
                  <a:pt x="10" y="2123"/>
                  <a:pt x="60" y="2231"/>
                  <a:pt x="148" y="2319"/>
                </a:cubicBezTo>
                <a:cubicBezTo>
                  <a:pt x="236" y="2398"/>
                  <a:pt x="354" y="2447"/>
                  <a:pt x="472" y="2447"/>
                </a:cubicBezTo>
                <a:cubicBezTo>
                  <a:pt x="599" y="2447"/>
                  <a:pt x="717" y="2398"/>
                  <a:pt x="806" y="2309"/>
                </a:cubicBezTo>
                <a:cubicBezTo>
                  <a:pt x="1266" y="1819"/>
                  <a:pt x="1679" y="1279"/>
                  <a:pt x="2032" y="700"/>
                </a:cubicBezTo>
                <a:cubicBezTo>
                  <a:pt x="2160" y="484"/>
                  <a:pt x="2091" y="200"/>
                  <a:pt x="1875" y="72"/>
                </a:cubicBezTo>
                <a:cubicBezTo>
                  <a:pt x="1799" y="24"/>
                  <a:pt x="1719" y="0"/>
                  <a:pt x="16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576;p4">
            <a:extLst>
              <a:ext uri="{FF2B5EF4-FFF2-40B4-BE49-F238E27FC236}">
                <a16:creationId xmlns:a16="http://schemas.microsoft.com/office/drawing/2014/main" id="{0C945DCF-8D97-CE7D-4C11-383CDA3BF179}"/>
              </a:ext>
            </a:extLst>
          </p:cNvPr>
          <p:cNvSpPr/>
          <p:nvPr/>
        </p:nvSpPr>
        <p:spPr>
          <a:xfrm>
            <a:off x="-262932" y="-156736"/>
            <a:ext cx="199859" cy="237287"/>
          </a:xfrm>
          <a:custGeom>
            <a:avLst/>
            <a:gdLst/>
            <a:ahLst/>
            <a:cxnLst/>
            <a:rect l="l" t="t" r="r" b="b"/>
            <a:pathLst>
              <a:path w="2200" h="2612" extrusionOk="0">
                <a:moveTo>
                  <a:pt x="467" y="0"/>
                </a:moveTo>
                <a:cubicBezTo>
                  <a:pt x="409" y="0"/>
                  <a:pt x="350" y="13"/>
                  <a:pt x="295" y="41"/>
                </a:cubicBezTo>
                <a:cubicBezTo>
                  <a:pt x="90" y="129"/>
                  <a:pt x="1" y="374"/>
                  <a:pt x="99" y="571"/>
                </a:cubicBezTo>
                <a:cubicBezTo>
                  <a:pt x="433" y="1297"/>
                  <a:pt x="904" y="1944"/>
                  <a:pt x="1483" y="2503"/>
                </a:cubicBezTo>
                <a:cubicBezTo>
                  <a:pt x="1562" y="2582"/>
                  <a:pt x="1660" y="2612"/>
                  <a:pt x="1758" y="2612"/>
                </a:cubicBezTo>
                <a:cubicBezTo>
                  <a:pt x="1865" y="2612"/>
                  <a:pt x="1974" y="2572"/>
                  <a:pt x="2052" y="2494"/>
                </a:cubicBezTo>
                <a:cubicBezTo>
                  <a:pt x="2199" y="2337"/>
                  <a:pt x="2199" y="2082"/>
                  <a:pt x="2042" y="1925"/>
                </a:cubicBezTo>
                <a:cubicBezTo>
                  <a:pt x="1532" y="1434"/>
                  <a:pt x="1130" y="865"/>
                  <a:pt x="825" y="227"/>
                </a:cubicBezTo>
                <a:cubicBezTo>
                  <a:pt x="762" y="85"/>
                  <a:pt x="617" y="0"/>
                  <a:pt x="4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577;p4">
            <a:extLst>
              <a:ext uri="{FF2B5EF4-FFF2-40B4-BE49-F238E27FC236}">
                <a16:creationId xmlns:a16="http://schemas.microsoft.com/office/drawing/2014/main" id="{EF4FFFCD-5E1E-EC44-6144-5E89E284575C}"/>
              </a:ext>
            </a:extLst>
          </p:cNvPr>
          <p:cNvSpPr/>
          <p:nvPr/>
        </p:nvSpPr>
        <p:spPr>
          <a:xfrm>
            <a:off x="-269109" y="-162459"/>
            <a:ext cx="207763" cy="248370"/>
          </a:xfrm>
          <a:custGeom>
            <a:avLst/>
            <a:gdLst/>
            <a:ahLst/>
            <a:cxnLst/>
            <a:rect l="l" t="t" r="r" b="b"/>
            <a:pathLst>
              <a:path w="2287" h="2734" extrusionOk="0">
                <a:moveTo>
                  <a:pt x="531" y="123"/>
                </a:moveTo>
                <a:cubicBezTo>
                  <a:pt x="658" y="123"/>
                  <a:pt x="786" y="192"/>
                  <a:pt x="845" y="319"/>
                </a:cubicBezTo>
                <a:cubicBezTo>
                  <a:pt x="1139" y="957"/>
                  <a:pt x="1551" y="1536"/>
                  <a:pt x="2061" y="2027"/>
                </a:cubicBezTo>
                <a:cubicBezTo>
                  <a:pt x="2130" y="2095"/>
                  <a:pt x="2169" y="2174"/>
                  <a:pt x="2169" y="2272"/>
                </a:cubicBezTo>
                <a:cubicBezTo>
                  <a:pt x="2169" y="2361"/>
                  <a:pt x="2140" y="2449"/>
                  <a:pt x="2071" y="2518"/>
                </a:cubicBezTo>
                <a:cubicBezTo>
                  <a:pt x="2005" y="2584"/>
                  <a:pt x="1912" y="2618"/>
                  <a:pt x="1820" y="2618"/>
                </a:cubicBezTo>
                <a:cubicBezTo>
                  <a:pt x="1735" y="2618"/>
                  <a:pt x="1651" y="2589"/>
                  <a:pt x="1590" y="2527"/>
                </a:cubicBezTo>
                <a:cubicBezTo>
                  <a:pt x="1021" y="1968"/>
                  <a:pt x="560" y="1330"/>
                  <a:pt x="216" y="614"/>
                </a:cubicBezTo>
                <a:cubicBezTo>
                  <a:pt x="138" y="437"/>
                  <a:pt x="216" y="231"/>
                  <a:pt x="383" y="152"/>
                </a:cubicBezTo>
                <a:cubicBezTo>
                  <a:pt x="432" y="133"/>
                  <a:pt x="481" y="123"/>
                  <a:pt x="531" y="123"/>
                </a:cubicBezTo>
                <a:close/>
                <a:moveTo>
                  <a:pt x="533" y="1"/>
                </a:moveTo>
                <a:cubicBezTo>
                  <a:pt x="467" y="1"/>
                  <a:pt x="399" y="15"/>
                  <a:pt x="334" y="45"/>
                </a:cubicBezTo>
                <a:cubicBezTo>
                  <a:pt x="108" y="152"/>
                  <a:pt x="1" y="427"/>
                  <a:pt x="108" y="663"/>
                </a:cubicBezTo>
                <a:cubicBezTo>
                  <a:pt x="452" y="1389"/>
                  <a:pt x="923" y="2047"/>
                  <a:pt x="1502" y="2606"/>
                </a:cubicBezTo>
                <a:cubicBezTo>
                  <a:pt x="1590" y="2694"/>
                  <a:pt x="1708" y="2734"/>
                  <a:pt x="1826" y="2734"/>
                </a:cubicBezTo>
                <a:cubicBezTo>
                  <a:pt x="1953" y="2734"/>
                  <a:pt x="2071" y="2684"/>
                  <a:pt x="2159" y="2596"/>
                </a:cubicBezTo>
                <a:cubicBezTo>
                  <a:pt x="2247" y="2507"/>
                  <a:pt x="2287" y="2390"/>
                  <a:pt x="2287" y="2272"/>
                </a:cubicBezTo>
                <a:cubicBezTo>
                  <a:pt x="2287" y="2145"/>
                  <a:pt x="2238" y="2027"/>
                  <a:pt x="2149" y="1938"/>
                </a:cubicBezTo>
                <a:cubicBezTo>
                  <a:pt x="1649" y="1458"/>
                  <a:pt x="1246" y="898"/>
                  <a:pt x="952" y="270"/>
                </a:cubicBezTo>
                <a:cubicBezTo>
                  <a:pt x="874" y="99"/>
                  <a:pt x="708" y="1"/>
                  <a:pt x="53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578;p4">
            <a:extLst>
              <a:ext uri="{FF2B5EF4-FFF2-40B4-BE49-F238E27FC236}">
                <a16:creationId xmlns:a16="http://schemas.microsoft.com/office/drawing/2014/main" id="{699A33FC-FBE4-3DEE-BA10-0D9AE5235F2D}"/>
              </a:ext>
            </a:extLst>
          </p:cNvPr>
          <p:cNvSpPr/>
          <p:nvPr/>
        </p:nvSpPr>
        <p:spPr>
          <a:xfrm>
            <a:off x="20595" y="-324073"/>
            <a:ext cx="221208" cy="247734"/>
          </a:xfrm>
          <a:custGeom>
            <a:avLst/>
            <a:gdLst/>
            <a:ahLst/>
            <a:cxnLst/>
            <a:rect l="l" t="t" r="r" b="b"/>
            <a:pathLst>
              <a:path w="2435" h="2727" extrusionOk="0">
                <a:moveTo>
                  <a:pt x="1978" y="0"/>
                </a:moveTo>
                <a:cubicBezTo>
                  <a:pt x="1858" y="0"/>
                  <a:pt x="1739" y="53"/>
                  <a:pt x="1659" y="155"/>
                </a:cubicBezTo>
                <a:lnTo>
                  <a:pt x="138" y="2079"/>
                </a:lnTo>
                <a:cubicBezTo>
                  <a:pt x="0" y="2255"/>
                  <a:pt x="30" y="2511"/>
                  <a:pt x="207" y="2648"/>
                </a:cubicBezTo>
                <a:cubicBezTo>
                  <a:pt x="275" y="2707"/>
                  <a:pt x="364" y="2727"/>
                  <a:pt x="452" y="2727"/>
                </a:cubicBezTo>
                <a:cubicBezTo>
                  <a:pt x="570" y="2727"/>
                  <a:pt x="687" y="2677"/>
                  <a:pt x="766" y="2579"/>
                </a:cubicBezTo>
                <a:lnTo>
                  <a:pt x="2297" y="656"/>
                </a:lnTo>
                <a:cubicBezTo>
                  <a:pt x="2434" y="479"/>
                  <a:pt x="2405" y="224"/>
                  <a:pt x="2228" y="86"/>
                </a:cubicBezTo>
                <a:cubicBezTo>
                  <a:pt x="2154" y="28"/>
                  <a:pt x="2066" y="0"/>
                  <a:pt x="197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579;p4">
            <a:extLst>
              <a:ext uri="{FF2B5EF4-FFF2-40B4-BE49-F238E27FC236}">
                <a16:creationId xmlns:a16="http://schemas.microsoft.com/office/drawing/2014/main" id="{C42657BC-EB71-D652-9404-023E45D50D65}"/>
              </a:ext>
            </a:extLst>
          </p:cNvPr>
          <p:cNvSpPr/>
          <p:nvPr/>
        </p:nvSpPr>
        <p:spPr>
          <a:xfrm>
            <a:off x="14418" y="-329523"/>
            <a:ext cx="229111" cy="259362"/>
          </a:xfrm>
          <a:custGeom>
            <a:avLst/>
            <a:gdLst/>
            <a:ahLst/>
            <a:cxnLst/>
            <a:rect l="l" t="t" r="r" b="b"/>
            <a:pathLst>
              <a:path w="2522" h="2855" extrusionOk="0">
                <a:moveTo>
                  <a:pt x="2051" y="117"/>
                </a:moveTo>
                <a:cubicBezTo>
                  <a:pt x="2120" y="117"/>
                  <a:pt x="2198" y="146"/>
                  <a:pt x="2257" y="196"/>
                </a:cubicBezTo>
                <a:cubicBezTo>
                  <a:pt x="2336" y="255"/>
                  <a:pt x="2375" y="333"/>
                  <a:pt x="2384" y="421"/>
                </a:cubicBezTo>
                <a:cubicBezTo>
                  <a:pt x="2395" y="519"/>
                  <a:pt x="2375" y="608"/>
                  <a:pt x="2316" y="676"/>
                </a:cubicBezTo>
                <a:lnTo>
                  <a:pt x="795" y="2600"/>
                </a:lnTo>
                <a:cubicBezTo>
                  <a:pt x="727" y="2685"/>
                  <a:pt x="623" y="2727"/>
                  <a:pt x="519" y="2727"/>
                </a:cubicBezTo>
                <a:cubicBezTo>
                  <a:pt x="443" y="2727"/>
                  <a:pt x="366" y="2704"/>
                  <a:pt x="304" y="2659"/>
                </a:cubicBezTo>
                <a:cubicBezTo>
                  <a:pt x="157" y="2541"/>
                  <a:pt x="138" y="2325"/>
                  <a:pt x="255" y="2178"/>
                </a:cubicBezTo>
                <a:lnTo>
                  <a:pt x="1776" y="255"/>
                </a:lnTo>
                <a:cubicBezTo>
                  <a:pt x="1845" y="166"/>
                  <a:pt x="1943" y="117"/>
                  <a:pt x="2051" y="117"/>
                </a:cubicBezTo>
                <a:close/>
                <a:moveTo>
                  <a:pt x="2051" y="1"/>
                </a:moveTo>
                <a:cubicBezTo>
                  <a:pt x="1914" y="1"/>
                  <a:pt x="1779" y="62"/>
                  <a:pt x="1688" y="176"/>
                </a:cubicBezTo>
                <a:lnTo>
                  <a:pt x="157" y="2100"/>
                </a:lnTo>
                <a:cubicBezTo>
                  <a:pt x="0" y="2305"/>
                  <a:pt x="39" y="2590"/>
                  <a:pt x="236" y="2747"/>
                </a:cubicBezTo>
                <a:cubicBezTo>
                  <a:pt x="314" y="2816"/>
                  <a:pt x="412" y="2855"/>
                  <a:pt x="520" y="2855"/>
                </a:cubicBezTo>
                <a:cubicBezTo>
                  <a:pt x="667" y="2855"/>
                  <a:pt x="795" y="2787"/>
                  <a:pt x="883" y="2678"/>
                </a:cubicBezTo>
                <a:lnTo>
                  <a:pt x="2404" y="755"/>
                </a:lnTo>
                <a:cubicBezTo>
                  <a:pt x="2482" y="657"/>
                  <a:pt x="2522" y="539"/>
                  <a:pt x="2502" y="412"/>
                </a:cubicBezTo>
                <a:cubicBezTo>
                  <a:pt x="2493" y="284"/>
                  <a:pt x="2434" y="176"/>
                  <a:pt x="2336" y="98"/>
                </a:cubicBezTo>
                <a:cubicBezTo>
                  <a:pt x="2249" y="32"/>
                  <a:pt x="2150" y="1"/>
                  <a:pt x="205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580;p4">
            <a:extLst>
              <a:ext uri="{FF2B5EF4-FFF2-40B4-BE49-F238E27FC236}">
                <a16:creationId xmlns:a16="http://schemas.microsoft.com/office/drawing/2014/main" id="{061E1A30-95BA-7389-A917-1D805878FF96}"/>
              </a:ext>
            </a:extLst>
          </p:cNvPr>
          <p:cNvSpPr/>
          <p:nvPr/>
        </p:nvSpPr>
        <p:spPr>
          <a:xfrm>
            <a:off x="218456" y="-121216"/>
            <a:ext cx="198042" cy="220481"/>
          </a:xfrm>
          <a:custGeom>
            <a:avLst/>
            <a:gdLst/>
            <a:ahLst/>
            <a:cxnLst/>
            <a:rect l="l" t="t" r="r" b="b"/>
            <a:pathLst>
              <a:path w="2180" h="2427" extrusionOk="0">
                <a:moveTo>
                  <a:pt x="463" y="1"/>
                </a:moveTo>
                <a:cubicBezTo>
                  <a:pt x="397" y="1"/>
                  <a:pt x="329" y="17"/>
                  <a:pt x="266" y="52"/>
                </a:cubicBezTo>
                <a:cubicBezTo>
                  <a:pt x="70" y="160"/>
                  <a:pt x="1" y="405"/>
                  <a:pt x="109" y="601"/>
                </a:cubicBezTo>
                <a:cubicBezTo>
                  <a:pt x="463" y="1239"/>
                  <a:pt x="914" y="1828"/>
                  <a:pt x="1453" y="2328"/>
                </a:cubicBezTo>
                <a:cubicBezTo>
                  <a:pt x="1532" y="2397"/>
                  <a:pt x="1630" y="2426"/>
                  <a:pt x="1728" y="2426"/>
                </a:cubicBezTo>
                <a:cubicBezTo>
                  <a:pt x="1836" y="2426"/>
                  <a:pt x="1944" y="2387"/>
                  <a:pt x="2022" y="2299"/>
                </a:cubicBezTo>
                <a:cubicBezTo>
                  <a:pt x="2179" y="2142"/>
                  <a:pt x="2160" y="1887"/>
                  <a:pt x="2003" y="1730"/>
                </a:cubicBezTo>
                <a:cubicBezTo>
                  <a:pt x="1522" y="1288"/>
                  <a:pt x="1130" y="778"/>
                  <a:pt x="816" y="209"/>
                </a:cubicBezTo>
                <a:cubicBezTo>
                  <a:pt x="742" y="75"/>
                  <a:pt x="605" y="1"/>
                  <a:pt x="46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581;p4">
            <a:extLst>
              <a:ext uri="{FF2B5EF4-FFF2-40B4-BE49-F238E27FC236}">
                <a16:creationId xmlns:a16="http://schemas.microsoft.com/office/drawing/2014/main" id="{8D2D54F0-84A1-537A-F704-1634EA5EB022}"/>
              </a:ext>
            </a:extLst>
          </p:cNvPr>
          <p:cNvSpPr/>
          <p:nvPr/>
        </p:nvSpPr>
        <p:spPr>
          <a:xfrm>
            <a:off x="212278" y="-126394"/>
            <a:ext cx="209579" cy="231019"/>
          </a:xfrm>
          <a:custGeom>
            <a:avLst/>
            <a:gdLst/>
            <a:ahLst/>
            <a:cxnLst/>
            <a:rect l="l" t="t" r="r" b="b"/>
            <a:pathLst>
              <a:path w="2307" h="2543" extrusionOk="0">
                <a:moveTo>
                  <a:pt x="531" y="119"/>
                </a:moveTo>
                <a:cubicBezTo>
                  <a:pt x="648" y="119"/>
                  <a:pt x="766" y="187"/>
                  <a:pt x="834" y="295"/>
                </a:cubicBezTo>
                <a:cubicBezTo>
                  <a:pt x="1148" y="874"/>
                  <a:pt x="1551" y="1384"/>
                  <a:pt x="2032" y="1836"/>
                </a:cubicBezTo>
                <a:cubicBezTo>
                  <a:pt x="2169" y="1964"/>
                  <a:pt x="2179" y="2180"/>
                  <a:pt x="2051" y="2317"/>
                </a:cubicBezTo>
                <a:cubicBezTo>
                  <a:pt x="1984" y="2389"/>
                  <a:pt x="1890" y="2426"/>
                  <a:pt x="1795" y="2426"/>
                </a:cubicBezTo>
                <a:cubicBezTo>
                  <a:pt x="1710" y="2426"/>
                  <a:pt x="1625" y="2397"/>
                  <a:pt x="1561" y="2337"/>
                </a:cubicBezTo>
                <a:cubicBezTo>
                  <a:pt x="1031" y="1846"/>
                  <a:pt x="579" y="1266"/>
                  <a:pt x="226" y="629"/>
                </a:cubicBezTo>
                <a:cubicBezTo>
                  <a:pt x="138" y="462"/>
                  <a:pt x="197" y="246"/>
                  <a:pt x="363" y="158"/>
                </a:cubicBezTo>
                <a:cubicBezTo>
                  <a:pt x="422" y="128"/>
                  <a:pt x="472" y="119"/>
                  <a:pt x="531" y="119"/>
                </a:cubicBezTo>
                <a:close/>
                <a:moveTo>
                  <a:pt x="532" y="1"/>
                </a:moveTo>
                <a:cubicBezTo>
                  <a:pt x="458" y="1"/>
                  <a:pt x="383" y="19"/>
                  <a:pt x="315" y="60"/>
                </a:cubicBezTo>
                <a:cubicBezTo>
                  <a:pt x="89" y="178"/>
                  <a:pt x="1" y="462"/>
                  <a:pt x="128" y="678"/>
                </a:cubicBezTo>
                <a:cubicBezTo>
                  <a:pt x="481" y="1336"/>
                  <a:pt x="933" y="1924"/>
                  <a:pt x="1482" y="2424"/>
                </a:cubicBezTo>
                <a:cubicBezTo>
                  <a:pt x="1571" y="2503"/>
                  <a:pt x="1678" y="2542"/>
                  <a:pt x="1796" y="2542"/>
                </a:cubicBezTo>
                <a:cubicBezTo>
                  <a:pt x="1924" y="2542"/>
                  <a:pt x="2051" y="2494"/>
                  <a:pt x="2140" y="2395"/>
                </a:cubicBezTo>
                <a:cubicBezTo>
                  <a:pt x="2306" y="2209"/>
                  <a:pt x="2297" y="1914"/>
                  <a:pt x="2110" y="1748"/>
                </a:cubicBezTo>
                <a:cubicBezTo>
                  <a:pt x="1639" y="1306"/>
                  <a:pt x="1247" y="806"/>
                  <a:pt x="933" y="237"/>
                </a:cubicBezTo>
                <a:cubicBezTo>
                  <a:pt x="852" y="89"/>
                  <a:pt x="694" y="1"/>
                  <a:pt x="5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582;p4">
            <a:extLst>
              <a:ext uri="{FF2B5EF4-FFF2-40B4-BE49-F238E27FC236}">
                <a16:creationId xmlns:a16="http://schemas.microsoft.com/office/drawing/2014/main" id="{A0035790-580F-C1A0-73C9-4558EE04CAA3}"/>
              </a:ext>
            </a:extLst>
          </p:cNvPr>
          <p:cNvSpPr/>
          <p:nvPr/>
        </p:nvSpPr>
        <p:spPr>
          <a:xfrm>
            <a:off x="551039" y="-475965"/>
            <a:ext cx="197043" cy="202584"/>
          </a:xfrm>
          <a:custGeom>
            <a:avLst/>
            <a:gdLst/>
            <a:ahLst/>
            <a:cxnLst/>
            <a:rect l="l" t="t" r="r" b="b"/>
            <a:pathLst>
              <a:path w="2169" h="2230" extrusionOk="0">
                <a:moveTo>
                  <a:pt x="1720" y="1"/>
                </a:moveTo>
                <a:cubicBezTo>
                  <a:pt x="1607" y="1"/>
                  <a:pt x="1494" y="48"/>
                  <a:pt x="1414" y="140"/>
                </a:cubicBezTo>
                <a:lnTo>
                  <a:pt x="147" y="1553"/>
                </a:lnTo>
                <a:cubicBezTo>
                  <a:pt x="1" y="1719"/>
                  <a:pt x="20" y="1974"/>
                  <a:pt x="177" y="2122"/>
                </a:cubicBezTo>
                <a:cubicBezTo>
                  <a:pt x="256" y="2190"/>
                  <a:pt x="354" y="2229"/>
                  <a:pt x="452" y="2229"/>
                </a:cubicBezTo>
                <a:cubicBezTo>
                  <a:pt x="560" y="2229"/>
                  <a:pt x="668" y="2181"/>
                  <a:pt x="746" y="2092"/>
                </a:cubicBezTo>
                <a:lnTo>
                  <a:pt x="2022" y="670"/>
                </a:lnTo>
                <a:cubicBezTo>
                  <a:pt x="2169" y="502"/>
                  <a:pt x="2149" y="247"/>
                  <a:pt x="1983" y="100"/>
                </a:cubicBezTo>
                <a:cubicBezTo>
                  <a:pt x="1907" y="33"/>
                  <a:pt x="1813" y="1"/>
                  <a:pt x="17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583;p4">
            <a:extLst>
              <a:ext uri="{FF2B5EF4-FFF2-40B4-BE49-F238E27FC236}">
                <a16:creationId xmlns:a16="http://schemas.microsoft.com/office/drawing/2014/main" id="{5A93712E-663A-60A4-4EA7-8297669B4290}"/>
              </a:ext>
            </a:extLst>
          </p:cNvPr>
          <p:cNvSpPr/>
          <p:nvPr/>
        </p:nvSpPr>
        <p:spPr>
          <a:xfrm>
            <a:off x="544771" y="-481144"/>
            <a:ext cx="208671" cy="213122"/>
          </a:xfrm>
          <a:custGeom>
            <a:avLst/>
            <a:gdLst/>
            <a:ahLst/>
            <a:cxnLst/>
            <a:rect l="l" t="t" r="r" b="b"/>
            <a:pathLst>
              <a:path w="2297" h="2346" extrusionOk="0">
                <a:moveTo>
                  <a:pt x="1787" y="118"/>
                </a:moveTo>
                <a:cubicBezTo>
                  <a:pt x="1865" y="118"/>
                  <a:pt x="1954" y="147"/>
                  <a:pt x="2013" y="206"/>
                </a:cubicBezTo>
                <a:cubicBezTo>
                  <a:pt x="2159" y="334"/>
                  <a:pt x="2170" y="550"/>
                  <a:pt x="2042" y="687"/>
                </a:cubicBezTo>
                <a:lnTo>
                  <a:pt x="776" y="2110"/>
                </a:lnTo>
                <a:cubicBezTo>
                  <a:pt x="713" y="2184"/>
                  <a:pt x="615" y="2221"/>
                  <a:pt x="518" y="2221"/>
                </a:cubicBezTo>
                <a:cubicBezTo>
                  <a:pt x="436" y="2221"/>
                  <a:pt x="354" y="2194"/>
                  <a:pt x="295" y="2140"/>
                </a:cubicBezTo>
                <a:cubicBezTo>
                  <a:pt x="148" y="2012"/>
                  <a:pt x="138" y="1796"/>
                  <a:pt x="266" y="1649"/>
                </a:cubicBezTo>
                <a:lnTo>
                  <a:pt x="1531" y="236"/>
                </a:lnTo>
                <a:cubicBezTo>
                  <a:pt x="1600" y="157"/>
                  <a:pt x="1688" y="118"/>
                  <a:pt x="1787" y="118"/>
                </a:cubicBezTo>
                <a:close/>
                <a:moveTo>
                  <a:pt x="1784" y="1"/>
                </a:moveTo>
                <a:cubicBezTo>
                  <a:pt x="1658" y="1"/>
                  <a:pt x="1532" y="53"/>
                  <a:pt x="1443" y="157"/>
                </a:cubicBezTo>
                <a:lnTo>
                  <a:pt x="177" y="1570"/>
                </a:lnTo>
                <a:cubicBezTo>
                  <a:pt x="1" y="1767"/>
                  <a:pt x="20" y="2061"/>
                  <a:pt x="207" y="2228"/>
                </a:cubicBezTo>
                <a:cubicBezTo>
                  <a:pt x="295" y="2306"/>
                  <a:pt x="403" y="2345"/>
                  <a:pt x="521" y="2345"/>
                </a:cubicBezTo>
                <a:cubicBezTo>
                  <a:pt x="648" y="2345"/>
                  <a:pt x="776" y="2286"/>
                  <a:pt x="864" y="2188"/>
                </a:cubicBezTo>
                <a:lnTo>
                  <a:pt x="2130" y="766"/>
                </a:lnTo>
                <a:cubicBezTo>
                  <a:pt x="2297" y="579"/>
                  <a:pt x="2287" y="285"/>
                  <a:pt x="2091" y="118"/>
                </a:cubicBezTo>
                <a:cubicBezTo>
                  <a:pt x="2004" y="40"/>
                  <a:pt x="1894" y="1"/>
                  <a:pt x="178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584;p4">
            <a:extLst>
              <a:ext uri="{FF2B5EF4-FFF2-40B4-BE49-F238E27FC236}">
                <a16:creationId xmlns:a16="http://schemas.microsoft.com/office/drawing/2014/main" id="{77571C6A-F9EA-85AF-60FF-6EECE0E6A061}"/>
              </a:ext>
            </a:extLst>
          </p:cNvPr>
          <p:cNvSpPr/>
          <p:nvPr/>
        </p:nvSpPr>
        <p:spPr>
          <a:xfrm>
            <a:off x="489537" y="-183899"/>
            <a:ext cx="212214" cy="191320"/>
          </a:xfrm>
          <a:custGeom>
            <a:avLst/>
            <a:gdLst/>
            <a:ahLst/>
            <a:cxnLst/>
            <a:rect l="l" t="t" r="r" b="b"/>
            <a:pathLst>
              <a:path w="2336" h="2106" extrusionOk="0">
                <a:moveTo>
                  <a:pt x="452" y="0"/>
                </a:moveTo>
                <a:cubicBezTo>
                  <a:pt x="342" y="0"/>
                  <a:pt x="231" y="45"/>
                  <a:pt x="148" y="133"/>
                </a:cubicBezTo>
                <a:cubicBezTo>
                  <a:pt x="0" y="300"/>
                  <a:pt x="10" y="555"/>
                  <a:pt x="177" y="702"/>
                </a:cubicBezTo>
                <a:lnTo>
                  <a:pt x="1610" y="2008"/>
                </a:lnTo>
                <a:cubicBezTo>
                  <a:pt x="1688" y="2076"/>
                  <a:pt x="1786" y="2106"/>
                  <a:pt x="1884" y="2106"/>
                </a:cubicBezTo>
                <a:cubicBezTo>
                  <a:pt x="1993" y="2106"/>
                  <a:pt x="2100" y="2067"/>
                  <a:pt x="2179" y="1978"/>
                </a:cubicBezTo>
                <a:cubicBezTo>
                  <a:pt x="2336" y="1812"/>
                  <a:pt x="2316" y="1556"/>
                  <a:pt x="2159" y="1409"/>
                </a:cubicBezTo>
                <a:lnTo>
                  <a:pt x="717" y="104"/>
                </a:lnTo>
                <a:cubicBezTo>
                  <a:pt x="643" y="35"/>
                  <a:pt x="548" y="0"/>
                  <a:pt x="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585;p4">
            <a:extLst>
              <a:ext uri="{FF2B5EF4-FFF2-40B4-BE49-F238E27FC236}">
                <a16:creationId xmlns:a16="http://schemas.microsoft.com/office/drawing/2014/main" id="{08EC8B4F-DCB5-FFE5-493A-0CFD4D4C2C16}"/>
              </a:ext>
            </a:extLst>
          </p:cNvPr>
          <p:cNvSpPr/>
          <p:nvPr/>
        </p:nvSpPr>
        <p:spPr>
          <a:xfrm>
            <a:off x="487720" y="-188804"/>
            <a:ext cx="219391" cy="202494"/>
          </a:xfrm>
          <a:custGeom>
            <a:avLst/>
            <a:gdLst/>
            <a:ahLst/>
            <a:cxnLst/>
            <a:rect l="l" t="t" r="r" b="b"/>
            <a:pathLst>
              <a:path w="2415" h="2229" extrusionOk="0">
                <a:moveTo>
                  <a:pt x="472" y="119"/>
                </a:moveTo>
                <a:cubicBezTo>
                  <a:pt x="550" y="119"/>
                  <a:pt x="639" y="148"/>
                  <a:pt x="698" y="207"/>
                </a:cubicBezTo>
                <a:lnTo>
                  <a:pt x="2130" y="1512"/>
                </a:lnTo>
                <a:cubicBezTo>
                  <a:pt x="2277" y="1639"/>
                  <a:pt x="2287" y="1855"/>
                  <a:pt x="2159" y="1993"/>
                </a:cubicBezTo>
                <a:cubicBezTo>
                  <a:pt x="2092" y="2065"/>
                  <a:pt x="1998" y="2102"/>
                  <a:pt x="1903" y="2102"/>
                </a:cubicBezTo>
                <a:cubicBezTo>
                  <a:pt x="1818" y="2102"/>
                  <a:pt x="1734" y="2073"/>
                  <a:pt x="1669" y="2012"/>
                </a:cubicBezTo>
                <a:lnTo>
                  <a:pt x="236" y="717"/>
                </a:lnTo>
                <a:cubicBezTo>
                  <a:pt x="168" y="649"/>
                  <a:pt x="128" y="570"/>
                  <a:pt x="128" y="472"/>
                </a:cubicBezTo>
                <a:cubicBezTo>
                  <a:pt x="118" y="383"/>
                  <a:pt x="158" y="295"/>
                  <a:pt x="216" y="226"/>
                </a:cubicBezTo>
                <a:cubicBezTo>
                  <a:pt x="285" y="158"/>
                  <a:pt x="373" y="119"/>
                  <a:pt x="472" y="119"/>
                </a:cubicBezTo>
                <a:close/>
                <a:moveTo>
                  <a:pt x="464" y="0"/>
                </a:moveTo>
                <a:cubicBezTo>
                  <a:pt x="340" y="0"/>
                  <a:pt x="216" y="50"/>
                  <a:pt x="128" y="148"/>
                </a:cubicBezTo>
                <a:cubicBezTo>
                  <a:pt x="40" y="237"/>
                  <a:pt x="1" y="364"/>
                  <a:pt x="11" y="482"/>
                </a:cubicBezTo>
                <a:cubicBezTo>
                  <a:pt x="11" y="609"/>
                  <a:pt x="70" y="717"/>
                  <a:pt x="158" y="806"/>
                </a:cubicBezTo>
                <a:lnTo>
                  <a:pt x="1590" y="2101"/>
                </a:lnTo>
                <a:cubicBezTo>
                  <a:pt x="1679" y="2180"/>
                  <a:pt x="1787" y="2228"/>
                  <a:pt x="1904" y="2228"/>
                </a:cubicBezTo>
                <a:cubicBezTo>
                  <a:pt x="2032" y="2228"/>
                  <a:pt x="2159" y="2169"/>
                  <a:pt x="2248" y="2071"/>
                </a:cubicBezTo>
                <a:cubicBezTo>
                  <a:pt x="2415" y="1885"/>
                  <a:pt x="2405" y="1591"/>
                  <a:pt x="2218" y="1424"/>
                </a:cubicBezTo>
                <a:lnTo>
                  <a:pt x="776" y="119"/>
                </a:lnTo>
                <a:cubicBezTo>
                  <a:pt x="688" y="40"/>
                  <a:pt x="576" y="0"/>
                  <a:pt x="4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586;p4">
            <a:extLst>
              <a:ext uri="{FF2B5EF4-FFF2-40B4-BE49-F238E27FC236}">
                <a16:creationId xmlns:a16="http://schemas.microsoft.com/office/drawing/2014/main" id="{0CA9E4A0-762B-7BC6-D4CC-4C8FAD9B8182}"/>
              </a:ext>
            </a:extLst>
          </p:cNvPr>
          <p:cNvSpPr/>
          <p:nvPr/>
        </p:nvSpPr>
        <p:spPr>
          <a:xfrm>
            <a:off x="782876" y="-680094"/>
            <a:ext cx="227294" cy="203493"/>
          </a:xfrm>
          <a:custGeom>
            <a:avLst/>
            <a:gdLst/>
            <a:ahLst/>
            <a:cxnLst/>
            <a:rect l="l" t="t" r="r" b="b"/>
            <a:pathLst>
              <a:path w="2502" h="2240" extrusionOk="0">
                <a:moveTo>
                  <a:pt x="453" y="1"/>
                </a:moveTo>
                <a:cubicBezTo>
                  <a:pt x="340" y="1"/>
                  <a:pt x="228" y="48"/>
                  <a:pt x="147" y="139"/>
                </a:cubicBezTo>
                <a:cubicBezTo>
                  <a:pt x="0" y="306"/>
                  <a:pt x="20" y="561"/>
                  <a:pt x="186" y="708"/>
                </a:cubicBezTo>
                <a:lnTo>
                  <a:pt x="1786" y="2141"/>
                </a:lnTo>
                <a:cubicBezTo>
                  <a:pt x="1865" y="2210"/>
                  <a:pt x="1963" y="2239"/>
                  <a:pt x="2061" y="2239"/>
                </a:cubicBezTo>
                <a:cubicBezTo>
                  <a:pt x="2168" y="2239"/>
                  <a:pt x="2277" y="2200"/>
                  <a:pt x="2355" y="2112"/>
                </a:cubicBezTo>
                <a:cubicBezTo>
                  <a:pt x="2502" y="1945"/>
                  <a:pt x="2493" y="1690"/>
                  <a:pt x="2325" y="1543"/>
                </a:cubicBezTo>
                <a:lnTo>
                  <a:pt x="716" y="100"/>
                </a:lnTo>
                <a:cubicBezTo>
                  <a:pt x="641" y="33"/>
                  <a:pt x="547" y="1"/>
                  <a:pt x="4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587;p4">
            <a:extLst>
              <a:ext uri="{FF2B5EF4-FFF2-40B4-BE49-F238E27FC236}">
                <a16:creationId xmlns:a16="http://schemas.microsoft.com/office/drawing/2014/main" id="{7E60A32F-60C6-0C2D-BFED-02BF97F13789}"/>
              </a:ext>
            </a:extLst>
          </p:cNvPr>
          <p:cNvSpPr/>
          <p:nvPr/>
        </p:nvSpPr>
        <p:spPr>
          <a:xfrm>
            <a:off x="781059" y="-685272"/>
            <a:ext cx="230928" cy="213940"/>
          </a:xfrm>
          <a:custGeom>
            <a:avLst/>
            <a:gdLst/>
            <a:ahLst/>
            <a:cxnLst/>
            <a:rect l="l" t="t" r="r" b="b"/>
            <a:pathLst>
              <a:path w="2542" h="2355" extrusionOk="0">
                <a:moveTo>
                  <a:pt x="471" y="118"/>
                </a:moveTo>
                <a:cubicBezTo>
                  <a:pt x="550" y="118"/>
                  <a:pt x="628" y="147"/>
                  <a:pt x="697" y="206"/>
                </a:cubicBezTo>
                <a:lnTo>
                  <a:pt x="2306" y="1639"/>
                </a:lnTo>
                <a:cubicBezTo>
                  <a:pt x="2375" y="1707"/>
                  <a:pt x="2414" y="1786"/>
                  <a:pt x="2424" y="1874"/>
                </a:cubicBezTo>
                <a:cubicBezTo>
                  <a:pt x="2424" y="1973"/>
                  <a:pt x="2395" y="2061"/>
                  <a:pt x="2336" y="2130"/>
                </a:cubicBezTo>
                <a:cubicBezTo>
                  <a:pt x="2267" y="2198"/>
                  <a:pt x="2170" y="2235"/>
                  <a:pt x="2074" y="2235"/>
                </a:cubicBezTo>
                <a:cubicBezTo>
                  <a:pt x="1991" y="2235"/>
                  <a:pt x="1909" y="2208"/>
                  <a:pt x="1845" y="2149"/>
                </a:cubicBezTo>
                <a:lnTo>
                  <a:pt x="245" y="717"/>
                </a:lnTo>
                <a:cubicBezTo>
                  <a:pt x="177" y="658"/>
                  <a:pt x="128" y="569"/>
                  <a:pt x="128" y="481"/>
                </a:cubicBezTo>
                <a:cubicBezTo>
                  <a:pt x="118" y="392"/>
                  <a:pt x="157" y="304"/>
                  <a:pt x="216" y="235"/>
                </a:cubicBezTo>
                <a:cubicBezTo>
                  <a:pt x="285" y="157"/>
                  <a:pt x="373" y="118"/>
                  <a:pt x="471" y="118"/>
                </a:cubicBezTo>
                <a:close/>
                <a:moveTo>
                  <a:pt x="468" y="1"/>
                </a:moveTo>
                <a:cubicBezTo>
                  <a:pt x="342" y="1"/>
                  <a:pt x="217" y="52"/>
                  <a:pt x="128" y="157"/>
                </a:cubicBezTo>
                <a:cubicBezTo>
                  <a:pt x="40" y="245"/>
                  <a:pt x="0" y="363"/>
                  <a:pt x="10" y="490"/>
                </a:cubicBezTo>
                <a:cubicBezTo>
                  <a:pt x="20" y="608"/>
                  <a:pt x="69" y="726"/>
                  <a:pt x="157" y="804"/>
                </a:cubicBezTo>
                <a:lnTo>
                  <a:pt x="1767" y="2247"/>
                </a:lnTo>
                <a:cubicBezTo>
                  <a:pt x="1855" y="2316"/>
                  <a:pt x="1963" y="2355"/>
                  <a:pt x="2081" y="2355"/>
                </a:cubicBezTo>
                <a:cubicBezTo>
                  <a:pt x="2208" y="2355"/>
                  <a:pt x="2336" y="2306"/>
                  <a:pt x="2424" y="2208"/>
                </a:cubicBezTo>
                <a:cubicBezTo>
                  <a:pt x="2502" y="2110"/>
                  <a:pt x="2542" y="1992"/>
                  <a:pt x="2542" y="1874"/>
                </a:cubicBezTo>
                <a:cubicBezTo>
                  <a:pt x="2532" y="1747"/>
                  <a:pt x="2473" y="1639"/>
                  <a:pt x="2385" y="1550"/>
                </a:cubicBezTo>
                <a:lnTo>
                  <a:pt x="775" y="118"/>
                </a:lnTo>
                <a:cubicBezTo>
                  <a:pt x="688" y="40"/>
                  <a:pt x="578" y="1"/>
                  <a:pt x="4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588;p4">
            <a:extLst>
              <a:ext uri="{FF2B5EF4-FFF2-40B4-BE49-F238E27FC236}">
                <a16:creationId xmlns:a16="http://schemas.microsoft.com/office/drawing/2014/main" id="{551534FD-81AD-B1F7-1175-83E6091FF3EA}"/>
              </a:ext>
            </a:extLst>
          </p:cNvPr>
          <p:cNvSpPr/>
          <p:nvPr/>
        </p:nvSpPr>
        <p:spPr>
          <a:xfrm>
            <a:off x="1020799" y="-608599"/>
            <a:ext cx="192682" cy="197043"/>
          </a:xfrm>
          <a:custGeom>
            <a:avLst/>
            <a:gdLst/>
            <a:ahLst/>
            <a:cxnLst/>
            <a:rect l="l" t="t" r="r" b="b"/>
            <a:pathLst>
              <a:path w="2121" h="2169" extrusionOk="0">
                <a:moveTo>
                  <a:pt x="1675" y="1"/>
                </a:moveTo>
                <a:cubicBezTo>
                  <a:pt x="1564" y="1"/>
                  <a:pt x="1454" y="48"/>
                  <a:pt x="1375" y="137"/>
                </a:cubicBezTo>
                <a:lnTo>
                  <a:pt x="148" y="1491"/>
                </a:lnTo>
                <a:cubicBezTo>
                  <a:pt x="1" y="1659"/>
                  <a:pt x="11" y="1914"/>
                  <a:pt x="177" y="2060"/>
                </a:cubicBezTo>
                <a:cubicBezTo>
                  <a:pt x="256" y="2130"/>
                  <a:pt x="354" y="2169"/>
                  <a:pt x="452" y="2169"/>
                </a:cubicBezTo>
                <a:cubicBezTo>
                  <a:pt x="561" y="2169"/>
                  <a:pt x="668" y="2119"/>
                  <a:pt x="747" y="2031"/>
                </a:cubicBezTo>
                <a:lnTo>
                  <a:pt x="1974" y="677"/>
                </a:lnTo>
                <a:cubicBezTo>
                  <a:pt x="2120" y="510"/>
                  <a:pt x="2111" y="255"/>
                  <a:pt x="1944" y="108"/>
                </a:cubicBezTo>
                <a:cubicBezTo>
                  <a:pt x="1867" y="35"/>
                  <a:pt x="1771" y="1"/>
                  <a:pt x="16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589;p4">
            <a:extLst>
              <a:ext uri="{FF2B5EF4-FFF2-40B4-BE49-F238E27FC236}">
                <a16:creationId xmlns:a16="http://schemas.microsoft.com/office/drawing/2014/main" id="{CF6ADE11-0BBD-DE86-8C75-5877EA4A5A74}"/>
              </a:ext>
            </a:extLst>
          </p:cNvPr>
          <p:cNvSpPr/>
          <p:nvPr/>
        </p:nvSpPr>
        <p:spPr>
          <a:xfrm>
            <a:off x="1014621" y="-614050"/>
            <a:ext cx="205128" cy="207853"/>
          </a:xfrm>
          <a:custGeom>
            <a:avLst/>
            <a:gdLst/>
            <a:ahLst/>
            <a:cxnLst/>
            <a:rect l="l" t="t" r="r" b="b"/>
            <a:pathLst>
              <a:path w="2258" h="2288" extrusionOk="0">
                <a:moveTo>
                  <a:pt x="1747" y="119"/>
                </a:moveTo>
                <a:cubicBezTo>
                  <a:pt x="1826" y="119"/>
                  <a:pt x="1904" y="148"/>
                  <a:pt x="1973" y="207"/>
                </a:cubicBezTo>
                <a:cubicBezTo>
                  <a:pt x="2110" y="334"/>
                  <a:pt x="2130" y="550"/>
                  <a:pt x="2002" y="698"/>
                </a:cubicBezTo>
                <a:lnTo>
                  <a:pt x="766" y="2052"/>
                </a:lnTo>
                <a:cubicBezTo>
                  <a:pt x="704" y="2125"/>
                  <a:pt x="612" y="2161"/>
                  <a:pt x="518" y="2161"/>
                </a:cubicBezTo>
                <a:cubicBezTo>
                  <a:pt x="434" y="2161"/>
                  <a:pt x="350" y="2132"/>
                  <a:pt x="285" y="2072"/>
                </a:cubicBezTo>
                <a:cubicBezTo>
                  <a:pt x="147" y="1954"/>
                  <a:pt x="138" y="1728"/>
                  <a:pt x="265" y="1591"/>
                </a:cubicBezTo>
                <a:lnTo>
                  <a:pt x="1492" y="236"/>
                </a:lnTo>
                <a:cubicBezTo>
                  <a:pt x="1560" y="158"/>
                  <a:pt x="1649" y="119"/>
                  <a:pt x="1747" y="119"/>
                </a:cubicBezTo>
                <a:close/>
                <a:moveTo>
                  <a:pt x="1740" y="1"/>
                </a:moveTo>
                <a:cubicBezTo>
                  <a:pt x="1615" y="1"/>
                  <a:pt x="1492" y="50"/>
                  <a:pt x="1403" y="148"/>
                </a:cubicBezTo>
                <a:lnTo>
                  <a:pt x="177" y="1512"/>
                </a:lnTo>
                <a:cubicBezTo>
                  <a:pt x="0" y="1699"/>
                  <a:pt x="20" y="1993"/>
                  <a:pt x="206" y="2160"/>
                </a:cubicBezTo>
                <a:cubicBezTo>
                  <a:pt x="295" y="2238"/>
                  <a:pt x="402" y="2288"/>
                  <a:pt x="520" y="2288"/>
                </a:cubicBezTo>
                <a:cubicBezTo>
                  <a:pt x="648" y="2288"/>
                  <a:pt x="775" y="2229"/>
                  <a:pt x="864" y="2131"/>
                </a:cubicBezTo>
                <a:lnTo>
                  <a:pt x="2090" y="776"/>
                </a:lnTo>
                <a:cubicBezTo>
                  <a:pt x="2257" y="580"/>
                  <a:pt x="2247" y="295"/>
                  <a:pt x="2051" y="119"/>
                </a:cubicBezTo>
                <a:cubicBezTo>
                  <a:pt x="1963" y="40"/>
                  <a:pt x="1851" y="1"/>
                  <a:pt x="17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590;p4">
            <a:extLst>
              <a:ext uri="{FF2B5EF4-FFF2-40B4-BE49-F238E27FC236}">
                <a16:creationId xmlns:a16="http://schemas.microsoft.com/office/drawing/2014/main" id="{17AA6AA9-00CF-E765-97A5-DE1DFBAB4DE3}"/>
              </a:ext>
            </a:extLst>
          </p:cNvPr>
          <p:cNvSpPr/>
          <p:nvPr/>
        </p:nvSpPr>
        <p:spPr>
          <a:xfrm>
            <a:off x="716831" y="-401200"/>
            <a:ext cx="184597" cy="196498"/>
          </a:xfrm>
          <a:custGeom>
            <a:avLst/>
            <a:gdLst/>
            <a:ahLst/>
            <a:cxnLst/>
            <a:rect l="l" t="t" r="r" b="b"/>
            <a:pathLst>
              <a:path w="2032" h="2163" extrusionOk="0">
                <a:moveTo>
                  <a:pt x="1571" y="1"/>
                </a:moveTo>
                <a:cubicBezTo>
                  <a:pt x="1456" y="1"/>
                  <a:pt x="1343" y="48"/>
                  <a:pt x="1266" y="141"/>
                </a:cubicBezTo>
                <a:lnTo>
                  <a:pt x="138" y="1505"/>
                </a:lnTo>
                <a:cubicBezTo>
                  <a:pt x="1" y="1681"/>
                  <a:pt x="21" y="1927"/>
                  <a:pt x="197" y="2074"/>
                </a:cubicBezTo>
                <a:cubicBezTo>
                  <a:pt x="265" y="2133"/>
                  <a:pt x="364" y="2162"/>
                  <a:pt x="452" y="2162"/>
                </a:cubicBezTo>
                <a:cubicBezTo>
                  <a:pt x="570" y="2162"/>
                  <a:pt x="678" y="2113"/>
                  <a:pt x="766" y="2015"/>
                </a:cubicBezTo>
                <a:lnTo>
                  <a:pt x="1885" y="661"/>
                </a:lnTo>
                <a:cubicBezTo>
                  <a:pt x="2032" y="484"/>
                  <a:pt x="2003" y="229"/>
                  <a:pt x="1836" y="91"/>
                </a:cubicBezTo>
                <a:cubicBezTo>
                  <a:pt x="1757" y="31"/>
                  <a:pt x="1663" y="1"/>
                  <a:pt x="15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591;p4">
            <a:extLst>
              <a:ext uri="{FF2B5EF4-FFF2-40B4-BE49-F238E27FC236}">
                <a16:creationId xmlns:a16="http://schemas.microsoft.com/office/drawing/2014/main" id="{7D20D2C6-F900-2DF0-EEB4-831E169DDD1F}"/>
              </a:ext>
            </a:extLst>
          </p:cNvPr>
          <p:cNvSpPr/>
          <p:nvPr/>
        </p:nvSpPr>
        <p:spPr>
          <a:xfrm>
            <a:off x="715105" y="-406560"/>
            <a:ext cx="191683" cy="207217"/>
          </a:xfrm>
          <a:custGeom>
            <a:avLst/>
            <a:gdLst/>
            <a:ahLst/>
            <a:cxnLst/>
            <a:rect l="l" t="t" r="r" b="b"/>
            <a:pathLst>
              <a:path w="2110" h="2281" extrusionOk="0">
                <a:moveTo>
                  <a:pt x="1599" y="121"/>
                </a:moveTo>
                <a:cubicBezTo>
                  <a:pt x="1668" y="121"/>
                  <a:pt x="1747" y="141"/>
                  <a:pt x="1815" y="200"/>
                </a:cubicBezTo>
                <a:cubicBezTo>
                  <a:pt x="1963" y="318"/>
                  <a:pt x="1983" y="534"/>
                  <a:pt x="1855" y="680"/>
                </a:cubicBezTo>
                <a:lnTo>
                  <a:pt x="736" y="2045"/>
                </a:lnTo>
                <a:cubicBezTo>
                  <a:pt x="670" y="2121"/>
                  <a:pt x="571" y="2161"/>
                  <a:pt x="473" y="2161"/>
                </a:cubicBezTo>
                <a:cubicBezTo>
                  <a:pt x="394" y="2161"/>
                  <a:pt x="316" y="2136"/>
                  <a:pt x="255" y="2084"/>
                </a:cubicBezTo>
                <a:cubicBezTo>
                  <a:pt x="177" y="2025"/>
                  <a:pt x="138" y="1947"/>
                  <a:pt x="127" y="1858"/>
                </a:cubicBezTo>
                <a:cubicBezTo>
                  <a:pt x="118" y="1760"/>
                  <a:pt x="147" y="1672"/>
                  <a:pt x="206" y="1603"/>
                </a:cubicBezTo>
                <a:lnTo>
                  <a:pt x="1335" y="239"/>
                </a:lnTo>
                <a:cubicBezTo>
                  <a:pt x="1394" y="161"/>
                  <a:pt x="1492" y="121"/>
                  <a:pt x="1599" y="121"/>
                </a:cubicBezTo>
                <a:close/>
                <a:moveTo>
                  <a:pt x="1598" y="1"/>
                </a:moveTo>
                <a:cubicBezTo>
                  <a:pt x="1464" y="1"/>
                  <a:pt x="1331" y="59"/>
                  <a:pt x="1237" y="170"/>
                </a:cubicBezTo>
                <a:lnTo>
                  <a:pt x="118" y="1524"/>
                </a:lnTo>
                <a:cubicBezTo>
                  <a:pt x="40" y="1622"/>
                  <a:pt x="0" y="1740"/>
                  <a:pt x="10" y="1868"/>
                </a:cubicBezTo>
                <a:cubicBezTo>
                  <a:pt x="20" y="1986"/>
                  <a:pt x="79" y="2104"/>
                  <a:pt x="177" y="2182"/>
                </a:cubicBezTo>
                <a:cubicBezTo>
                  <a:pt x="255" y="2250"/>
                  <a:pt x="363" y="2280"/>
                  <a:pt x="471" y="2280"/>
                </a:cubicBezTo>
                <a:cubicBezTo>
                  <a:pt x="609" y="2280"/>
                  <a:pt x="736" y="2221"/>
                  <a:pt x="825" y="2113"/>
                </a:cubicBezTo>
                <a:lnTo>
                  <a:pt x="1953" y="759"/>
                </a:lnTo>
                <a:cubicBezTo>
                  <a:pt x="2110" y="563"/>
                  <a:pt x="2090" y="268"/>
                  <a:pt x="1884" y="102"/>
                </a:cubicBezTo>
                <a:cubicBezTo>
                  <a:pt x="1800" y="34"/>
                  <a:pt x="1699" y="1"/>
                  <a:pt x="159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592;p4">
            <a:extLst>
              <a:ext uri="{FF2B5EF4-FFF2-40B4-BE49-F238E27FC236}">
                <a16:creationId xmlns:a16="http://schemas.microsoft.com/office/drawing/2014/main" id="{ACBC50C6-2AFC-6868-1144-B194F7BC9B21}"/>
              </a:ext>
            </a:extLst>
          </p:cNvPr>
          <p:cNvSpPr/>
          <p:nvPr/>
        </p:nvSpPr>
        <p:spPr>
          <a:xfrm>
            <a:off x="945125" y="-341878"/>
            <a:ext cx="152438" cy="248552"/>
          </a:xfrm>
          <a:custGeom>
            <a:avLst/>
            <a:gdLst/>
            <a:ahLst/>
            <a:cxnLst/>
            <a:rect l="l" t="t" r="r" b="b"/>
            <a:pathLst>
              <a:path w="1678" h="2736" extrusionOk="0">
                <a:moveTo>
                  <a:pt x="460" y="0"/>
                </a:moveTo>
                <a:cubicBezTo>
                  <a:pt x="411" y="0"/>
                  <a:pt x="362" y="9"/>
                  <a:pt x="314" y="27"/>
                </a:cubicBezTo>
                <a:cubicBezTo>
                  <a:pt x="108" y="116"/>
                  <a:pt x="0" y="341"/>
                  <a:pt x="88" y="557"/>
                </a:cubicBezTo>
                <a:lnTo>
                  <a:pt x="844" y="2481"/>
                </a:lnTo>
                <a:cubicBezTo>
                  <a:pt x="912" y="2638"/>
                  <a:pt x="1060" y="2736"/>
                  <a:pt x="1217" y="2736"/>
                </a:cubicBezTo>
                <a:cubicBezTo>
                  <a:pt x="1266" y="2736"/>
                  <a:pt x="1315" y="2726"/>
                  <a:pt x="1364" y="2707"/>
                </a:cubicBezTo>
                <a:cubicBezTo>
                  <a:pt x="1580" y="2628"/>
                  <a:pt x="1678" y="2393"/>
                  <a:pt x="1599" y="2186"/>
                </a:cubicBezTo>
                <a:lnTo>
                  <a:pt x="834" y="253"/>
                </a:lnTo>
                <a:cubicBezTo>
                  <a:pt x="774" y="95"/>
                  <a:pt x="621" y="0"/>
                  <a:pt x="4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593;p4">
            <a:extLst>
              <a:ext uri="{FF2B5EF4-FFF2-40B4-BE49-F238E27FC236}">
                <a16:creationId xmlns:a16="http://schemas.microsoft.com/office/drawing/2014/main" id="{A9F28CE6-AEEB-EAD8-94FE-BB5F0272D4AB}"/>
              </a:ext>
            </a:extLst>
          </p:cNvPr>
          <p:cNvSpPr/>
          <p:nvPr/>
        </p:nvSpPr>
        <p:spPr>
          <a:xfrm>
            <a:off x="939765" y="-347238"/>
            <a:ext cx="159615" cy="259272"/>
          </a:xfrm>
          <a:custGeom>
            <a:avLst/>
            <a:gdLst/>
            <a:ahLst/>
            <a:cxnLst/>
            <a:rect l="l" t="t" r="r" b="b"/>
            <a:pathLst>
              <a:path w="1757" h="2854" extrusionOk="0">
                <a:moveTo>
                  <a:pt x="520" y="116"/>
                </a:moveTo>
                <a:cubicBezTo>
                  <a:pt x="569" y="116"/>
                  <a:pt x="609" y="126"/>
                  <a:pt x="657" y="145"/>
                </a:cubicBezTo>
                <a:cubicBezTo>
                  <a:pt x="736" y="184"/>
                  <a:pt x="805" y="253"/>
                  <a:pt x="834" y="341"/>
                </a:cubicBezTo>
                <a:lnTo>
                  <a:pt x="1599" y="2265"/>
                </a:lnTo>
                <a:cubicBezTo>
                  <a:pt x="1629" y="2353"/>
                  <a:pt x="1629" y="2441"/>
                  <a:pt x="1590" y="2530"/>
                </a:cubicBezTo>
                <a:cubicBezTo>
                  <a:pt x="1560" y="2609"/>
                  <a:pt x="1492" y="2677"/>
                  <a:pt x="1403" y="2707"/>
                </a:cubicBezTo>
                <a:cubicBezTo>
                  <a:pt x="1364" y="2723"/>
                  <a:pt x="1324" y="2730"/>
                  <a:pt x="1283" y="2730"/>
                </a:cubicBezTo>
                <a:cubicBezTo>
                  <a:pt x="1148" y="2730"/>
                  <a:pt x="1014" y="2648"/>
                  <a:pt x="962" y="2520"/>
                </a:cubicBezTo>
                <a:lnTo>
                  <a:pt x="196" y="587"/>
                </a:lnTo>
                <a:cubicBezTo>
                  <a:pt x="127" y="410"/>
                  <a:pt x="216" y="214"/>
                  <a:pt x="393" y="145"/>
                </a:cubicBezTo>
                <a:cubicBezTo>
                  <a:pt x="432" y="126"/>
                  <a:pt x="481" y="116"/>
                  <a:pt x="520" y="116"/>
                </a:cubicBezTo>
                <a:close/>
                <a:moveTo>
                  <a:pt x="526" y="1"/>
                </a:moveTo>
                <a:cubicBezTo>
                  <a:pt x="466" y="1"/>
                  <a:pt x="407" y="13"/>
                  <a:pt x="353" y="38"/>
                </a:cubicBezTo>
                <a:cubicBezTo>
                  <a:pt x="118" y="126"/>
                  <a:pt x="0" y="400"/>
                  <a:pt x="88" y="636"/>
                </a:cubicBezTo>
                <a:lnTo>
                  <a:pt x="854" y="2559"/>
                </a:lnTo>
                <a:cubicBezTo>
                  <a:pt x="923" y="2736"/>
                  <a:pt x="1089" y="2854"/>
                  <a:pt x="1276" y="2854"/>
                </a:cubicBezTo>
                <a:cubicBezTo>
                  <a:pt x="1335" y="2854"/>
                  <a:pt x="1394" y="2844"/>
                  <a:pt x="1453" y="2825"/>
                </a:cubicBezTo>
                <a:cubicBezTo>
                  <a:pt x="1560" y="2775"/>
                  <a:pt x="1658" y="2687"/>
                  <a:pt x="1708" y="2579"/>
                </a:cubicBezTo>
                <a:cubicBezTo>
                  <a:pt x="1756" y="2461"/>
                  <a:pt x="1756" y="2334"/>
                  <a:pt x="1708" y="2226"/>
                </a:cubicBezTo>
                <a:lnTo>
                  <a:pt x="952" y="293"/>
                </a:lnTo>
                <a:cubicBezTo>
                  <a:pt x="903" y="175"/>
                  <a:pt x="814" y="86"/>
                  <a:pt x="707" y="38"/>
                </a:cubicBezTo>
                <a:cubicBezTo>
                  <a:pt x="648" y="13"/>
                  <a:pt x="586" y="1"/>
                  <a:pt x="52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594;p4">
            <a:extLst>
              <a:ext uri="{FF2B5EF4-FFF2-40B4-BE49-F238E27FC236}">
                <a16:creationId xmlns:a16="http://schemas.microsoft.com/office/drawing/2014/main" id="{A665A2F8-55BF-92DD-6D7F-12E74ADD0650}"/>
              </a:ext>
            </a:extLst>
          </p:cNvPr>
          <p:cNvSpPr/>
          <p:nvPr/>
        </p:nvSpPr>
        <p:spPr>
          <a:xfrm>
            <a:off x="1117094" y="-341151"/>
            <a:ext cx="235470" cy="170334"/>
          </a:xfrm>
          <a:custGeom>
            <a:avLst/>
            <a:gdLst/>
            <a:ahLst/>
            <a:cxnLst/>
            <a:rect l="l" t="t" r="r" b="b"/>
            <a:pathLst>
              <a:path w="2592" h="1875" extrusionOk="0">
                <a:moveTo>
                  <a:pt x="2142" y="0"/>
                </a:moveTo>
                <a:cubicBezTo>
                  <a:pt x="2067" y="0"/>
                  <a:pt x="1992" y="22"/>
                  <a:pt x="1924" y="69"/>
                </a:cubicBezTo>
                <a:lnTo>
                  <a:pt x="246" y="1129"/>
                </a:lnTo>
                <a:cubicBezTo>
                  <a:pt x="59" y="1246"/>
                  <a:pt x="1" y="1491"/>
                  <a:pt x="118" y="1678"/>
                </a:cubicBezTo>
                <a:cubicBezTo>
                  <a:pt x="197" y="1805"/>
                  <a:pt x="325" y="1874"/>
                  <a:pt x="462" y="1874"/>
                </a:cubicBezTo>
                <a:cubicBezTo>
                  <a:pt x="541" y="1874"/>
                  <a:pt x="609" y="1845"/>
                  <a:pt x="678" y="1805"/>
                </a:cubicBezTo>
                <a:lnTo>
                  <a:pt x="2356" y="745"/>
                </a:lnTo>
                <a:cubicBezTo>
                  <a:pt x="2543" y="628"/>
                  <a:pt x="2591" y="373"/>
                  <a:pt x="2473" y="186"/>
                </a:cubicBezTo>
                <a:cubicBezTo>
                  <a:pt x="2398" y="68"/>
                  <a:pt x="2272" y="0"/>
                  <a:pt x="21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595;p4">
            <a:extLst>
              <a:ext uri="{FF2B5EF4-FFF2-40B4-BE49-F238E27FC236}">
                <a16:creationId xmlns:a16="http://schemas.microsoft.com/office/drawing/2014/main" id="{D9BAC551-0181-CAFB-0294-506B11BA8C28}"/>
              </a:ext>
            </a:extLst>
          </p:cNvPr>
          <p:cNvSpPr/>
          <p:nvPr/>
        </p:nvSpPr>
        <p:spPr>
          <a:xfrm>
            <a:off x="1110917" y="-346420"/>
            <a:ext cx="247916" cy="180963"/>
          </a:xfrm>
          <a:custGeom>
            <a:avLst/>
            <a:gdLst/>
            <a:ahLst/>
            <a:cxnLst/>
            <a:rect l="l" t="t" r="r" b="b"/>
            <a:pathLst>
              <a:path w="2729" h="1992" extrusionOk="0">
                <a:moveTo>
                  <a:pt x="2208" y="117"/>
                </a:moveTo>
                <a:cubicBezTo>
                  <a:pt x="2316" y="117"/>
                  <a:pt x="2434" y="175"/>
                  <a:pt x="2493" y="274"/>
                </a:cubicBezTo>
                <a:cubicBezTo>
                  <a:pt x="2600" y="441"/>
                  <a:pt x="2552" y="646"/>
                  <a:pt x="2384" y="755"/>
                </a:cubicBezTo>
                <a:lnTo>
                  <a:pt x="716" y="1815"/>
                </a:lnTo>
                <a:cubicBezTo>
                  <a:pt x="661" y="1849"/>
                  <a:pt x="598" y="1865"/>
                  <a:pt x="535" y="1865"/>
                </a:cubicBezTo>
                <a:cubicBezTo>
                  <a:pt x="417" y="1865"/>
                  <a:pt x="300" y="1808"/>
                  <a:pt x="236" y="1706"/>
                </a:cubicBezTo>
                <a:cubicBezTo>
                  <a:pt x="138" y="1549"/>
                  <a:pt x="186" y="1333"/>
                  <a:pt x="343" y="1235"/>
                </a:cubicBezTo>
                <a:lnTo>
                  <a:pt x="2022" y="175"/>
                </a:lnTo>
                <a:cubicBezTo>
                  <a:pt x="2081" y="136"/>
                  <a:pt x="2140" y="117"/>
                  <a:pt x="2208" y="117"/>
                </a:cubicBezTo>
                <a:close/>
                <a:moveTo>
                  <a:pt x="2199" y="1"/>
                </a:moveTo>
                <a:cubicBezTo>
                  <a:pt x="2115" y="1"/>
                  <a:pt x="2029" y="23"/>
                  <a:pt x="1953" y="68"/>
                </a:cubicBezTo>
                <a:lnTo>
                  <a:pt x="284" y="1137"/>
                </a:lnTo>
                <a:cubicBezTo>
                  <a:pt x="69" y="1274"/>
                  <a:pt x="0" y="1559"/>
                  <a:pt x="138" y="1775"/>
                </a:cubicBezTo>
                <a:cubicBezTo>
                  <a:pt x="226" y="1903"/>
                  <a:pt x="373" y="1991"/>
                  <a:pt x="530" y="1991"/>
                </a:cubicBezTo>
                <a:cubicBezTo>
                  <a:pt x="618" y="1991"/>
                  <a:pt x="707" y="1961"/>
                  <a:pt x="775" y="1913"/>
                </a:cubicBezTo>
                <a:lnTo>
                  <a:pt x="2454" y="853"/>
                </a:lnTo>
                <a:cubicBezTo>
                  <a:pt x="2669" y="716"/>
                  <a:pt x="2728" y="431"/>
                  <a:pt x="2591" y="215"/>
                </a:cubicBezTo>
                <a:cubicBezTo>
                  <a:pt x="2508" y="75"/>
                  <a:pt x="2355" y="1"/>
                  <a:pt x="21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596;p4">
            <a:extLst>
              <a:ext uri="{FF2B5EF4-FFF2-40B4-BE49-F238E27FC236}">
                <a16:creationId xmlns:a16="http://schemas.microsoft.com/office/drawing/2014/main" id="{E9A81F8C-0E0B-C467-09DD-A4A70CB40278}"/>
              </a:ext>
            </a:extLst>
          </p:cNvPr>
          <p:cNvSpPr/>
          <p:nvPr/>
        </p:nvSpPr>
        <p:spPr>
          <a:xfrm>
            <a:off x="789053" y="-148015"/>
            <a:ext cx="213213" cy="256183"/>
          </a:xfrm>
          <a:custGeom>
            <a:avLst/>
            <a:gdLst/>
            <a:ahLst/>
            <a:cxnLst/>
            <a:rect l="l" t="t" r="r" b="b"/>
            <a:pathLst>
              <a:path w="2347" h="2820" extrusionOk="0">
                <a:moveTo>
                  <a:pt x="446" y="0"/>
                </a:moveTo>
                <a:cubicBezTo>
                  <a:pt x="367" y="0"/>
                  <a:pt x="288" y="23"/>
                  <a:pt x="216" y="72"/>
                </a:cubicBezTo>
                <a:cubicBezTo>
                  <a:pt x="40" y="209"/>
                  <a:pt x="0" y="455"/>
                  <a:pt x="128" y="641"/>
                </a:cubicBezTo>
                <a:lnTo>
                  <a:pt x="1570" y="2653"/>
                </a:lnTo>
                <a:cubicBezTo>
                  <a:pt x="1649" y="2761"/>
                  <a:pt x="1767" y="2819"/>
                  <a:pt x="1895" y="2819"/>
                </a:cubicBezTo>
                <a:cubicBezTo>
                  <a:pt x="1973" y="2819"/>
                  <a:pt x="2061" y="2800"/>
                  <a:pt x="2130" y="2751"/>
                </a:cubicBezTo>
                <a:cubicBezTo>
                  <a:pt x="2307" y="2614"/>
                  <a:pt x="2346" y="2368"/>
                  <a:pt x="2218" y="2182"/>
                </a:cubicBezTo>
                <a:lnTo>
                  <a:pt x="785" y="170"/>
                </a:lnTo>
                <a:cubicBezTo>
                  <a:pt x="700" y="61"/>
                  <a:pt x="574" y="0"/>
                  <a:pt x="4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597;p4">
            <a:extLst>
              <a:ext uri="{FF2B5EF4-FFF2-40B4-BE49-F238E27FC236}">
                <a16:creationId xmlns:a16="http://schemas.microsoft.com/office/drawing/2014/main" id="{AAEF4442-67D4-1064-1BAD-719FE1DD08F7}"/>
              </a:ext>
            </a:extLst>
          </p:cNvPr>
          <p:cNvSpPr/>
          <p:nvPr/>
        </p:nvSpPr>
        <p:spPr>
          <a:xfrm>
            <a:off x="782876" y="-153466"/>
            <a:ext cx="221117" cy="266993"/>
          </a:xfrm>
          <a:custGeom>
            <a:avLst/>
            <a:gdLst/>
            <a:ahLst/>
            <a:cxnLst/>
            <a:rect l="l" t="t" r="r" b="b"/>
            <a:pathLst>
              <a:path w="2434" h="2939" extrusionOk="0">
                <a:moveTo>
                  <a:pt x="520" y="122"/>
                </a:moveTo>
                <a:cubicBezTo>
                  <a:pt x="628" y="122"/>
                  <a:pt x="736" y="171"/>
                  <a:pt x="805" y="269"/>
                </a:cubicBezTo>
                <a:lnTo>
                  <a:pt x="2237" y="2281"/>
                </a:lnTo>
                <a:cubicBezTo>
                  <a:pt x="2296" y="2350"/>
                  <a:pt x="2316" y="2448"/>
                  <a:pt x="2296" y="2536"/>
                </a:cubicBezTo>
                <a:cubicBezTo>
                  <a:pt x="2286" y="2624"/>
                  <a:pt x="2237" y="2703"/>
                  <a:pt x="2159" y="2762"/>
                </a:cubicBezTo>
                <a:cubicBezTo>
                  <a:pt x="2102" y="2800"/>
                  <a:pt x="2034" y="2818"/>
                  <a:pt x="1965" y="2818"/>
                </a:cubicBezTo>
                <a:cubicBezTo>
                  <a:pt x="1855" y="2818"/>
                  <a:pt x="1744" y="2770"/>
                  <a:pt x="1678" y="2674"/>
                </a:cubicBezTo>
                <a:lnTo>
                  <a:pt x="245" y="662"/>
                </a:lnTo>
                <a:cubicBezTo>
                  <a:pt x="137" y="515"/>
                  <a:pt x="166" y="299"/>
                  <a:pt x="323" y="181"/>
                </a:cubicBezTo>
                <a:cubicBezTo>
                  <a:pt x="382" y="142"/>
                  <a:pt x="451" y="122"/>
                  <a:pt x="520" y="122"/>
                </a:cubicBezTo>
                <a:close/>
                <a:moveTo>
                  <a:pt x="529" y="0"/>
                </a:moveTo>
                <a:cubicBezTo>
                  <a:pt x="434" y="0"/>
                  <a:pt x="337" y="30"/>
                  <a:pt x="255" y="93"/>
                </a:cubicBezTo>
                <a:cubicBezTo>
                  <a:pt x="49" y="240"/>
                  <a:pt x="0" y="524"/>
                  <a:pt x="147" y="731"/>
                </a:cubicBezTo>
                <a:lnTo>
                  <a:pt x="1590" y="2752"/>
                </a:lnTo>
                <a:cubicBezTo>
                  <a:pt x="1668" y="2870"/>
                  <a:pt x="1815" y="2938"/>
                  <a:pt x="1963" y="2938"/>
                </a:cubicBezTo>
                <a:cubicBezTo>
                  <a:pt x="2061" y="2938"/>
                  <a:pt x="2149" y="2909"/>
                  <a:pt x="2227" y="2850"/>
                </a:cubicBezTo>
                <a:cubicBezTo>
                  <a:pt x="2336" y="2781"/>
                  <a:pt x="2394" y="2674"/>
                  <a:pt x="2414" y="2556"/>
                </a:cubicBezTo>
                <a:cubicBezTo>
                  <a:pt x="2434" y="2428"/>
                  <a:pt x="2414" y="2310"/>
                  <a:pt x="2336" y="2212"/>
                </a:cubicBezTo>
                <a:lnTo>
                  <a:pt x="903" y="191"/>
                </a:lnTo>
                <a:cubicBezTo>
                  <a:pt x="814" y="67"/>
                  <a:pt x="673" y="0"/>
                  <a:pt x="5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598;p4">
            <a:extLst>
              <a:ext uri="{FF2B5EF4-FFF2-40B4-BE49-F238E27FC236}">
                <a16:creationId xmlns:a16="http://schemas.microsoft.com/office/drawing/2014/main" id="{F49EA9E6-4800-5BF4-AA47-5559DF007FFF}"/>
              </a:ext>
            </a:extLst>
          </p:cNvPr>
          <p:cNvSpPr/>
          <p:nvPr/>
        </p:nvSpPr>
        <p:spPr>
          <a:xfrm>
            <a:off x="1126906" y="-130118"/>
            <a:ext cx="239013" cy="202584"/>
          </a:xfrm>
          <a:custGeom>
            <a:avLst/>
            <a:gdLst/>
            <a:ahLst/>
            <a:cxnLst/>
            <a:rect l="l" t="t" r="r" b="b"/>
            <a:pathLst>
              <a:path w="2631" h="2230" extrusionOk="0">
                <a:moveTo>
                  <a:pt x="2176" y="1"/>
                </a:moveTo>
                <a:cubicBezTo>
                  <a:pt x="2087" y="1"/>
                  <a:pt x="1997" y="31"/>
                  <a:pt x="1924" y="91"/>
                </a:cubicBezTo>
                <a:lnTo>
                  <a:pt x="197" y="1514"/>
                </a:lnTo>
                <a:cubicBezTo>
                  <a:pt x="21" y="1651"/>
                  <a:pt x="1" y="1906"/>
                  <a:pt x="138" y="2083"/>
                </a:cubicBezTo>
                <a:cubicBezTo>
                  <a:pt x="217" y="2171"/>
                  <a:pt x="335" y="2230"/>
                  <a:pt x="452" y="2230"/>
                </a:cubicBezTo>
                <a:cubicBezTo>
                  <a:pt x="540" y="2230"/>
                  <a:pt x="629" y="2201"/>
                  <a:pt x="707" y="2132"/>
                </a:cubicBezTo>
                <a:lnTo>
                  <a:pt x="2435" y="719"/>
                </a:lnTo>
                <a:cubicBezTo>
                  <a:pt x="2601" y="572"/>
                  <a:pt x="2631" y="317"/>
                  <a:pt x="2483" y="150"/>
                </a:cubicBezTo>
                <a:cubicBezTo>
                  <a:pt x="2406" y="50"/>
                  <a:pt x="2291" y="1"/>
                  <a:pt x="21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599;p4">
            <a:extLst>
              <a:ext uri="{FF2B5EF4-FFF2-40B4-BE49-F238E27FC236}">
                <a16:creationId xmlns:a16="http://schemas.microsoft.com/office/drawing/2014/main" id="{1472F87F-55FB-3960-A898-D1A646B25784}"/>
              </a:ext>
            </a:extLst>
          </p:cNvPr>
          <p:cNvSpPr/>
          <p:nvPr/>
        </p:nvSpPr>
        <p:spPr>
          <a:xfrm>
            <a:off x="1125180" y="-135387"/>
            <a:ext cx="246099" cy="213213"/>
          </a:xfrm>
          <a:custGeom>
            <a:avLst/>
            <a:gdLst/>
            <a:ahLst/>
            <a:cxnLst/>
            <a:rect l="l" t="t" r="r" b="b"/>
            <a:pathLst>
              <a:path w="2709" h="2347" extrusionOk="0">
                <a:moveTo>
                  <a:pt x="2198" y="120"/>
                </a:moveTo>
                <a:cubicBezTo>
                  <a:pt x="2297" y="120"/>
                  <a:pt x="2395" y="159"/>
                  <a:pt x="2463" y="247"/>
                </a:cubicBezTo>
                <a:cubicBezTo>
                  <a:pt x="2581" y="394"/>
                  <a:pt x="2561" y="610"/>
                  <a:pt x="2414" y="728"/>
                </a:cubicBezTo>
                <a:lnTo>
                  <a:pt x="687" y="2151"/>
                </a:lnTo>
                <a:cubicBezTo>
                  <a:pt x="628" y="2197"/>
                  <a:pt x="552" y="2220"/>
                  <a:pt x="476" y="2220"/>
                </a:cubicBezTo>
                <a:cubicBezTo>
                  <a:pt x="375" y="2220"/>
                  <a:pt x="273" y="2180"/>
                  <a:pt x="206" y="2102"/>
                </a:cubicBezTo>
                <a:cubicBezTo>
                  <a:pt x="147" y="2033"/>
                  <a:pt x="118" y="1935"/>
                  <a:pt x="127" y="1847"/>
                </a:cubicBezTo>
                <a:cubicBezTo>
                  <a:pt x="138" y="1758"/>
                  <a:pt x="177" y="1670"/>
                  <a:pt x="255" y="1621"/>
                </a:cubicBezTo>
                <a:lnTo>
                  <a:pt x="1972" y="198"/>
                </a:lnTo>
                <a:cubicBezTo>
                  <a:pt x="2041" y="149"/>
                  <a:pt x="2120" y="120"/>
                  <a:pt x="2198" y="120"/>
                </a:cubicBezTo>
                <a:close/>
                <a:moveTo>
                  <a:pt x="2196" y="1"/>
                </a:moveTo>
                <a:cubicBezTo>
                  <a:pt x="2094" y="1"/>
                  <a:pt x="1990" y="36"/>
                  <a:pt x="1904" y="109"/>
                </a:cubicBezTo>
                <a:lnTo>
                  <a:pt x="177" y="1523"/>
                </a:lnTo>
                <a:cubicBezTo>
                  <a:pt x="79" y="1601"/>
                  <a:pt x="20" y="1709"/>
                  <a:pt x="10" y="1837"/>
                </a:cubicBezTo>
                <a:cubicBezTo>
                  <a:pt x="0" y="1964"/>
                  <a:pt x="40" y="2082"/>
                  <a:pt x="118" y="2170"/>
                </a:cubicBezTo>
                <a:cubicBezTo>
                  <a:pt x="206" y="2279"/>
                  <a:pt x="334" y="2347"/>
                  <a:pt x="471" y="2347"/>
                </a:cubicBezTo>
                <a:cubicBezTo>
                  <a:pt x="579" y="2347"/>
                  <a:pt x="677" y="2308"/>
                  <a:pt x="766" y="2239"/>
                </a:cubicBezTo>
                <a:lnTo>
                  <a:pt x="2493" y="816"/>
                </a:lnTo>
                <a:cubicBezTo>
                  <a:pt x="2689" y="659"/>
                  <a:pt x="2709" y="365"/>
                  <a:pt x="2552" y="168"/>
                </a:cubicBezTo>
                <a:cubicBezTo>
                  <a:pt x="2458" y="58"/>
                  <a:pt x="2328" y="1"/>
                  <a:pt x="219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600;p4">
            <a:extLst>
              <a:ext uri="{FF2B5EF4-FFF2-40B4-BE49-F238E27FC236}">
                <a16:creationId xmlns:a16="http://schemas.microsoft.com/office/drawing/2014/main" id="{CFE18F04-F5BA-AA3C-5819-352EBBAF73A5}"/>
              </a:ext>
            </a:extLst>
          </p:cNvPr>
          <p:cNvSpPr/>
          <p:nvPr/>
        </p:nvSpPr>
        <p:spPr>
          <a:xfrm>
            <a:off x="582199" y="20230"/>
            <a:ext cx="201585" cy="179782"/>
          </a:xfrm>
          <a:custGeom>
            <a:avLst/>
            <a:gdLst/>
            <a:ahLst/>
            <a:cxnLst/>
            <a:rect l="l" t="t" r="r" b="b"/>
            <a:pathLst>
              <a:path w="2219" h="1979" extrusionOk="0">
                <a:moveTo>
                  <a:pt x="1775" y="1"/>
                </a:moveTo>
                <a:cubicBezTo>
                  <a:pt x="1678" y="1"/>
                  <a:pt x="1581" y="35"/>
                  <a:pt x="1503" y="104"/>
                </a:cubicBezTo>
                <a:lnTo>
                  <a:pt x="188" y="1272"/>
                </a:lnTo>
                <a:cubicBezTo>
                  <a:pt x="20" y="1419"/>
                  <a:pt x="1" y="1674"/>
                  <a:pt x="148" y="1841"/>
                </a:cubicBezTo>
                <a:cubicBezTo>
                  <a:pt x="236" y="1929"/>
                  <a:pt x="345" y="1979"/>
                  <a:pt x="452" y="1979"/>
                </a:cubicBezTo>
                <a:cubicBezTo>
                  <a:pt x="550" y="1979"/>
                  <a:pt x="648" y="1939"/>
                  <a:pt x="717" y="1870"/>
                </a:cubicBezTo>
                <a:lnTo>
                  <a:pt x="2032" y="703"/>
                </a:lnTo>
                <a:cubicBezTo>
                  <a:pt x="2199" y="555"/>
                  <a:pt x="2218" y="300"/>
                  <a:pt x="2072" y="134"/>
                </a:cubicBezTo>
                <a:cubicBezTo>
                  <a:pt x="1993" y="45"/>
                  <a:pt x="1885" y="1"/>
                  <a:pt x="17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601;p4">
            <a:extLst>
              <a:ext uri="{FF2B5EF4-FFF2-40B4-BE49-F238E27FC236}">
                <a16:creationId xmlns:a16="http://schemas.microsoft.com/office/drawing/2014/main" id="{7D13EB16-E232-411A-A26F-CEE83B129169}"/>
              </a:ext>
            </a:extLst>
          </p:cNvPr>
          <p:cNvSpPr/>
          <p:nvPr/>
        </p:nvSpPr>
        <p:spPr>
          <a:xfrm>
            <a:off x="576839" y="14870"/>
            <a:ext cx="213213" cy="190502"/>
          </a:xfrm>
          <a:custGeom>
            <a:avLst/>
            <a:gdLst/>
            <a:ahLst/>
            <a:cxnLst/>
            <a:rect l="l" t="t" r="r" b="b"/>
            <a:pathLst>
              <a:path w="2347" h="2097" extrusionOk="0">
                <a:moveTo>
                  <a:pt x="1826" y="124"/>
                </a:moveTo>
                <a:cubicBezTo>
                  <a:pt x="1924" y="124"/>
                  <a:pt x="2013" y="163"/>
                  <a:pt x="2081" y="232"/>
                </a:cubicBezTo>
                <a:cubicBezTo>
                  <a:pt x="2209" y="379"/>
                  <a:pt x="2199" y="595"/>
                  <a:pt x="2052" y="723"/>
                </a:cubicBezTo>
                <a:lnTo>
                  <a:pt x="737" y="1890"/>
                </a:lnTo>
                <a:cubicBezTo>
                  <a:pt x="674" y="1944"/>
                  <a:pt x="591" y="1972"/>
                  <a:pt x="509" y="1972"/>
                </a:cubicBezTo>
                <a:cubicBezTo>
                  <a:pt x="414" y="1972"/>
                  <a:pt x="319" y="1935"/>
                  <a:pt x="256" y="1861"/>
                </a:cubicBezTo>
                <a:cubicBezTo>
                  <a:pt x="129" y="1724"/>
                  <a:pt x="138" y="1497"/>
                  <a:pt x="286" y="1380"/>
                </a:cubicBezTo>
                <a:lnTo>
                  <a:pt x="1601" y="212"/>
                </a:lnTo>
                <a:cubicBezTo>
                  <a:pt x="1669" y="153"/>
                  <a:pt x="1748" y="124"/>
                  <a:pt x="1826" y="124"/>
                </a:cubicBezTo>
                <a:close/>
                <a:moveTo>
                  <a:pt x="1824" y="0"/>
                </a:moveTo>
                <a:cubicBezTo>
                  <a:pt x="1716" y="0"/>
                  <a:pt x="1608" y="38"/>
                  <a:pt x="1522" y="114"/>
                </a:cubicBezTo>
                <a:lnTo>
                  <a:pt x="207" y="1292"/>
                </a:lnTo>
                <a:cubicBezTo>
                  <a:pt x="11" y="1458"/>
                  <a:pt x="1" y="1753"/>
                  <a:pt x="168" y="1939"/>
                </a:cubicBezTo>
                <a:cubicBezTo>
                  <a:pt x="256" y="2038"/>
                  <a:pt x="384" y="2096"/>
                  <a:pt x="511" y="2096"/>
                </a:cubicBezTo>
                <a:cubicBezTo>
                  <a:pt x="629" y="2096"/>
                  <a:pt x="737" y="2057"/>
                  <a:pt x="816" y="1979"/>
                </a:cubicBezTo>
                <a:lnTo>
                  <a:pt x="2131" y="811"/>
                </a:lnTo>
                <a:cubicBezTo>
                  <a:pt x="2327" y="644"/>
                  <a:pt x="2347" y="350"/>
                  <a:pt x="2170" y="153"/>
                </a:cubicBezTo>
                <a:cubicBezTo>
                  <a:pt x="2079" y="52"/>
                  <a:pt x="1952" y="0"/>
                  <a:pt x="18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602;p4">
            <a:extLst>
              <a:ext uri="{FF2B5EF4-FFF2-40B4-BE49-F238E27FC236}">
                <a16:creationId xmlns:a16="http://schemas.microsoft.com/office/drawing/2014/main" id="{6B2659FF-C4C5-C46A-B158-54C047943BC5}"/>
              </a:ext>
            </a:extLst>
          </p:cNvPr>
          <p:cNvSpPr/>
          <p:nvPr/>
        </p:nvSpPr>
        <p:spPr>
          <a:xfrm>
            <a:off x="862183" y="133059"/>
            <a:ext cx="169426" cy="237196"/>
          </a:xfrm>
          <a:custGeom>
            <a:avLst/>
            <a:gdLst/>
            <a:ahLst/>
            <a:cxnLst/>
            <a:rect l="l" t="t" r="r" b="b"/>
            <a:pathLst>
              <a:path w="1865" h="2611" extrusionOk="0">
                <a:moveTo>
                  <a:pt x="459" y="1"/>
                </a:moveTo>
                <a:cubicBezTo>
                  <a:pt x="395" y="1"/>
                  <a:pt x="329" y="16"/>
                  <a:pt x="265" y="50"/>
                </a:cubicBezTo>
                <a:cubicBezTo>
                  <a:pt x="69" y="148"/>
                  <a:pt x="0" y="393"/>
                  <a:pt x="98" y="589"/>
                </a:cubicBezTo>
                <a:lnTo>
                  <a:pt x="1040" y="2395"/>
                </a:lnTo>
                <a:cubicBezTo>
                  <a:pt x="1119" y="2532"/>
                  <a:pt x="1256" y="2611"/>
                  <a:pt x="1404" y="2611"/>
                </a:cubicBezTo>
                <a:cubicBezTo>
                  <a:pt x="1463" y="2611"/>
                  <a:pt x="1531" y="2601"/>
                  <a:pt x="1590" y="2571"/>
                </a:cubicBezTo>
                <a:cubicBezTo>
                  <a:pt x="1786" y="2464"/>
                  <a:pt x="1865" y="2218"/>
                  <a:pt x="1757" y="2022"/>
                </a:cubicBezTo>
                <a:lnTo>
                  <a:pt x="815" y="216"/>
                </a:lnTo>
                <a:cubicBezTo>
                  <a:pt x="740" y="80"/>
                  <a:pt x="604" y="1"/>
                  <a:pt x="45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603;p4">
            <a:extLst>
              <a:ext uri="{FF2B5EF4-FFF2-40B4-BE49-F238E27FC236}">
                <a16:creationId xmlns:a16="http://schemas.microsoft.com/office/drawing/2014/main" id="{1F7E8ADB-3BF5-A434-9FB2-A3A305D40DE4}"/>
              </a:ext>
            </a:extLst>
          </p:cNvPr>
          <p:cNvSpPr/>
          <p:nvPr/>
        </p:nvSpPr>
        <p:spPr>
          <a:xfrm>
            <a:off x="860366" y="127427"/>
            <a:ext cx="172151" cy="248189"/>
          </a:xfrm>
          <a:custGeom>
            <a:avLst/>
            <a:gdLst/>
            <a:ahLst/>
            <a:cxnLst/>
            <a:rect l="l" t="t" r="r" b="b"/>
            <a:pathLst>
              <a:path w="1895" h="2732" extrusionOk="0">
                <a:moveTo>
                  <a:pt x="471" y="121"/>
                </a:moveTo>
                <a:cubicBezTo>
                  <a:pt x="599" y="121"/>
                  <a:pt x="717" y="190"/>
                  <a:pt x="776" y="308"/>
                </a:cubicBezTo>
                <a:lnTo>
                  <a:pt x="1728" y="2114"/>
                </a:lnTo>
                <a:cubicBezTo>
                  <a:pt x="1767" y="2192"/>
                  <a:pt x="1777" y="2290"/>
                  <a:pt x="1747" y="2378"/>
                </a:cubicBezTo>
                <a:cubicBezTo>
                  <a:pt x="1718" y="2467"/>
                  <a:pt x="1659" y="2535"/>
                  <a:pt x="1581" y="2574"/>
                </a:cubicBezTo>
                <a:cubicBezTo>
                  <a:pt x="1530" y="2601"/>
                  <a:pt x="1476" y="2613"/>
                  <a:pt x="1421" y="2613"/>
                </a:cubicBezTo>
                <a:cubicBezTo>
                  <a:pt x="1296" y="2613"/>
                  <a:pt x="1174" y="2547"/>
                  <a:pt x="1119" y="2437"/>
                </a:cubicBezTo>
                <a:lnTo>
                  <a:pt x="168" y="622"/>
                </a:lnTo>
                <a:cubicBezTo>
                  <a:pt x="128" y="543"/>
                  <a:pt x="118" y="455"/>
                  <a:pt x="148" y="367"/>
                </a:cubicBezTo>
                <a:cubicBezTo>
                  <a:pt x="177" y="278"/>
                  <a:pt x="236" y="200"/>
                  <a:pt x="314" y="160"/>
                </a:cubicBezTo>
                <a:cubicBezTo>
                  <a:pt x="364" y="131"/>
                  <a:pt x="423" y="121"/>
                  <a:pt x="471" y="121"/>
                </a:cubicBezTo>
                <a:close/>
                <a:moveTo>
                  <a:pt x="477" y="1"/>
                </a:moveTo>
                <a:cubicBezTo>
                  <a:pt x="406" y="1"/>
                  <a:pt x="334" y="17"/>
                  <a:pt x="266" y="53"/>
                </a:cubicBezTo>
                <a:cubicBezTo>
                  <a:pt x="148" y="112"/>
                  <a:pt x="69" y="210"/>
                  <a:pt x="30" y="328"/>
                </a:cubicBezTo>
                <a:cubicBezTo>
                  <a:pt x="0" y="445"/>
                  <a:pt x="11" y="572"/>
                  <a:pt x="69" y="681"/>
                </a:cubicBezTo>
                <a:lnTo>
                  <a:pt x="1012" y="2486"/>
                </a:lnTo>
                <a:cubicBezTo>
                  <a:pt x="1090" y="2643"/>
                  <a:pt x="1247" y="2731"/>
                  <a:pt x="1424" y="2731"/>
                </a:cubicBezTo>
                <a:cubicBezTo>
                  <a:pt x="1492" y="2731"/>
                  <a:pt x="1571" y="2722"/>
                  <a:pt x="1640" y="2683"/>
                </a:cubicBezTo>
                <a:cubicBezTo>
                  <a:pt x="1747" y="2624"/>
                  <a:pt x="1826" y="2526"/>
                  <a:pt x="1865" y="2408"/>
                </a:cubicBezTo>
                <a:cubicBezTo>
                  <a:pt x="1895" y="2290"/>
                  <a:pt x="1885" y="2172"/>
                  <a:pt x="1836" y="2055"/>
                </a:cubicBezTo>
                <a:lnTo>
                  <a:pt x="884" y="249"/>
                </a:lnTo>
                <a:cubicBezTo>
                  <a:pt x="801" y="91"/>
                  <a:pt x="642" y="1"/>
                  <a:pt x="4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604;p4">
            <a:extLst>
              <a:ext uri="{FF2B5EF4-FFF2-40B4-BE49-F238E27FC236}">
                <a16:creationId xmlns:a16="http://schemas.microsoft.com/office/drawing/2014/main" id="{7A1E1FF8-BB10-297C-AA7E-12C71AA7D70C}"/>
              </a:ext>
            </a:extLst>
          </p:cNvPr>
          <p:cNvSpPr/>
          <p:nvPr/>
        </p:nvSpPr>
        <p:spPr>
          <a:xfrm>
            <a:off x="1236556" y="148594"/>
            <a:ext cx="222116" cy="206582"/>
          </a:xfrm>
          <a:custGeom>
            <a:avLst/>
            <a:gdLst/>
            <a:ahLst/>
            <a:cxnLst/>
            <a:rect l="l" t="t" r="r" b="b"/>
            <a:pathLst>
              <a:path w="2445" h="2274" extrusionOk="0">
                <a:moveTo>
                  <a:pt x="466" y="1"/>
                </a:moveTo>
                <a:cubicBezTo>
                  <a:pt x="336" y="1"/>
                  <a:pt x="209" y="61"/>
                  <a:pt x="128" y="173"/>
                </a:cubicBezTo>
                <a:cubicBezTo>
                  <a:pt x="1" y="359"/>
                  <a:pt x="50" y="614"/>
                  <a:pt x="236" y="732"/>
                </a:cubicBezTo>
                <a:cubicBezTo>
                  <a:pt x="786" y="1105"/>
                  <a:pt x="1267" y="1567"/>
                  <a:pt x="1659" y="2106"/>
                </a:cubicBezTo>
                <a:cubicBezTo>
                  <a:pt x="1738" y="2214"/>
                  <a:pt x="1865" y="2273"/>
                  <a:pt x="1983" y="2273"/>
                </a:cubicBezTo>
                <a:cubicBezTo>
                  <a:pt x="2071" y="2273"/>
                  <a:pt x="2150" y="2253"/>
                  <a:pt x="2218" y="2195"/>
                </a:cubicBezTo>
                <a:cubicBezTo>
                  <a:pt x="2405" y="2067"/>
                  <a:pt x="2444" y="1811"/>
                  <a:pt x="2316" y="1635"/>
                </a:cubicBezTo>
                <a:cubicBezTo>
                  <a:pt x="1865" y="1017"/>
                  <a:pt x="1315" y="487"/>
                  <a:pt x="687" y="65"/>
                </a:cubicBezTo>
                <a:cubicBezTo>
                  <a:pt x="619" y="21"/>
                  <a:pt x="542" y="1"/>
                  <a:pt x="4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605;p4">
            <a:extLst>
              <a:ext uri="{FF2B5EF4-FFF2-40B4-BE49-F238E27FC236}">
                <a16:creationId xmlns:a16="http://schemas.microsoft.com/office/drawing/2014/main" id="{89558626-057A-3E6C-BEC6-BC15AD1000FA}"/>
              </a:ext>
            </a:extLst>
          </p:cNvPr>
          <p:cNvSpPr/>
          <p:nvPr/>
        </p:nvSpPr>
        <p:spPr>
          <a:xfrm>
            <a:off x="1230378" y="143052"/>
            <a:ext cx="234471" cy="217392"/>
          </a:xfrm>
          <a:custGeom>
            <a:avLst/>
            <a:gdLst/>
            <a:ahLst/>
            <a:cxnLst/>
            <a:rect l="l" t="t" r="r" b="b"/>
            <a:pathLst>
              <a:path w="2581" h="2393" extrusionOk="0">
                <a:moveTo>
                  <a:pt x="530" y="116"/>
                </a:moveTo>
                <a:cubicBezTo>
                  <a:pt x="598" y="116"/>
                  <a:pt x="668" y="136"/>
                  <a:pt x="716" y="175"/>
                </a:cubicBezTo>
                <a:cubicBezTo>
                  <a:pt x="1344" y="597"/>
                  <a:pt x="1884" y="1117"/>
                  <a:pt x="2336" y="1735"/>
                </a:cubicBezTo>
                <a:cubicBezTo>
                  <a:pt x="2384" y="1804"/>
                  <a:pt x="2404" y="1892"/>
                  <a:pt x="2395" y="1990"/>
                </a:cubicBezTo>
                <a:cubicBezTo>
                  <a:pt x="2375" y="2079"/>
                  <a:pt x="2326" y="2157"/>
                  <a:pt x="2257" y="2206"/>
                </a:cubicBezTo>
                <a:cubicBezTo>
                  <a:pt x="2198" y="2250"/>
                  <a:pt x="2125" y="2271"/>
                  <a:pt x="2053" y="2271"/>
                </a:cubicBezTo>
                <a:cubicBezTo>
                  <a:pt x="1946" y="2271"/>
                  <a:pt x="1841" y="2225"/>
                  <a:pt x="1776" y="2138"/>
                </a:cubicBezTo>
                <a:cubicBezTo>
                  <a:pt x="1383" y="1588"/>
                  <a:pt x="893" y="1127"/>
                  <a:pt x="334" y="744"/>
                </a:cubicBezTo>
                <a:cubicBezTo>
                  <a:pt x="177" y="646"/>
                  <a:pt x="138" y="430"/>
                  <a:pt x="245" y="273"/>
                </a:cubicBezTo>
                <a:cubicBezTo>
                  <a:pt x="295" y="195"/>
                  <a:pt x="373" y="145"/>
                  <a:pt x="461" y="126"/>
                </a:cubicBezTo>
                <a:cubicBezTo>
                  <a:pt x="481" y="126"/>
                  <a:pt x="511" y="116"/>
                  <a:pt x="530" y="116"/>
                </a:cubicBezTo>
                <a:close/>
                <a:moveTo>
                  <a:pt x="528" y="1"/>
                </a:moveTo>
                <a:cubicBezTo>
                  <a:pt x="499" y="1"/>
                  <a:pt x="470" y="3"/>
                  <a:pt x="441" y="8"/>
                </a:cubicBezTo>
                <a:cubicBezTo>
                  <a:pt x="314" y="28"/>
                  <a:pt x="216" y="106"/>
                  <a:pt x="147" y="204"/>
                </a:cubicBezTo>
                <a:cubicBezTo>
                  <a:pt x="0" y="420"/>
                  <a:pt x="59" y="705"/>
                  <a:pt x="275" y="842"/>
                </a:cubicBezTo>
                <a:cubicBezTo>
                  <a:pt x="814" y="1215"/>
                  <a:pt x="1296" y="1667"/>
                  <a:pt x="1678" y="2206"/>
                </a:cubicBezTo>
                <a:cubicBezTo>
                  <a:pt x="1767" y="2324"/>
                  <a:pt x="1904" y="2393"/>
                  <a:pt x="2051" y="2393"/>
                </a:cubicBezTo>
                <a:cubicBezTo>
                  <a:pt x="2149" y="2393"/>
                  <a:pt x="2247" y="2363"/>
                  <a:pt x="2326" y="2304"/>
                </a:cubicBezTo>
                <a:cubicBezTo>
                  <a:pt x="2532" y="2157"/>
                  <a:pt x="2581" y="1863"/>
                  <a:pt x="2424" y="1657"/>
                </a:cubicBezTo>
                <a:cubicBezTo>
                  <a:pt x="1972" y="1039"/>
                  <a:pt x="1423" y="509"/>
                  <a:pt x="785" y="77"/>
                </a:cubicBezTo>
                <a:cubicBezTo>
                  <a:pt x="711" y="25"/>
                  <a:pt x="619" y="1"/>
                  <a:pt x="5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606;p4">
            <a:extLst>
              <a:ext uri="{FF2B5EF4-FFF2-40B4-BE49-F238E27FC236}">
                <a16:creationId xmlns:a16="http://schemas.microsoft.com/office/drawing/2014/main" id="{C79D6F9B-2BBE-E59B-49F0-D8787026EE75}"/>
              </a:ext>
            </a:extLst>
          </p:cNvPr>
          <p:cNvSpPr/>
          <p:nvPr/>
        </p:nvSpPr>
        <p:spPr>
          <a:xfrm>
            <a:off x="20595" y="80824"/>
            <a:ext cx="233653" cy="249370"/>
          </a:xfrm>
          <a:custGeom>
            <a:avLst/>
            <a:gdLst/>
            <a:ahLst/>
            <a:cxnLst/>
            <a:rect l="l" t="t" r="r" b="b"/>
            <a:pathLst>
              <a:path w="2572" h="2745" extrusionOk="0">
                <a:moveTo>
                  <a:pt x="2128" y="1"/>
                </a:moveTo>
                <a:cubicBezTo>
                  <a:pt x="2031" y="1"/>
                  <a:pt x="1934" y="35"/>
                  <a:pt x="1856" y="104"/>
                </a:cubicBezTo>
                <a:cubicBezTo>
                  <a:pt x="1198" y="693"/>
                  <a:pt x="609" y="1370"/>
                  <a:pt x="118" y="2116"/>
                </a:cubicBezTo>
                <a:cubicBezTo>
                  <a:pt x="0" y="2302"/>
                  <a:pt x="50" y="2548"/>
                  <a:pt x="236" y="2675"/>
                </a:cubicBezTo>
                <a:cubicBezTo>
                  <a:pt x="305" y="2714"/>
                  <a:pt x="384" y="2744"/>
                  <a:pt x="462" y="2744"/>
                </a:cubicBezTo>
                <a:cubicBezTo>
                  <a:pt x="589" y="2744"/>
                  <a:pt x="717" y="2675"/>
                  <a:pt x="796" y="2557"/>
                </a:cubicBezTo>
                <a:cubicBezTo>
                  <a:pt x="1247" y="1871"/>
                  <a:pt x="1786" y="1253"/>
                  <a:pt x="2395" y="703"/>
                </a:cubicBezTo>
                <a:cubicBezTo>
                  <a:pt x="2562" y="556"/>
                  <a:pt x="2571" y="300"/>
                  <a:pt x="2425" y="134"/>
                </a:cubicBezTo>
                <a:cubicBezTo>
                  <a:pt x="2346" y="45"/>
                  <a:pt x="2238" y="1"/>
                  <a:pt x="212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607;p4">
            <a:extLst>
              <a:ext uri="{FF2B5EF4-FFF2-40B4-BE49-F238E27FC236}">
                <a16:creationId xmlns:a16="http://schemas.microsoft.com/office/drawing/2014/main" id="{80B3738D-3699-EC2E-BA0F-DAA89A6FC07F}"/>
              </a:ext>
            </a:extLst>
          </p:cNvPr>
          <p:cNvSpPr/>
          <p:nvPr/>
        </p:nvSpPr>
        <p:spPr>
          <a:xfrm>
            <a:off x="18778" y="75555"/>
            <a:ext cx="241739" cy="259998"/>
          </a:xfrm>
          <a:custGeom>
            <a:avLst/>
            <a:gdLst/>
            <a:ahLst/>
            <a:cxnLst/>
            <a:rect l="l" t="t" r="r" b="b"/>
            <a:pathLst>
              <a:path w="2661" h="2862" extrusionOk="0">
                <a:moveTo>
                  <a:pt x="2150" y="123"/>
                </a:moveTo>
                <a:cubicBezTo>
                  <a:pt x="2238" y="123"/>
                  <a:pt x="2336" y="162"/>
                  <a:pt x="2405" y="231"/>
                </a:cubicBezTo>
                <a:cubicBezTo>
                  <a:pt x="2533" y="378"/>
                  <a:pt x="2513" y="594"/>
                  <a:pt x="2376" y="722"/>
                </a:cubicBezTo>
                <a:cubicBezTo>
                  <a:pt x="1758" y="1271"/>
                  <a:pt x="1218" y="1900"/>
                  <a:pt x="766" y="2586"/>
                </a:cubicBezTo>
                <a:cubicBezTo>
                  <a:pt x="697" y="2681"/>
                  <a:pt x="582" y="2736"/>
                  <a:pt x="467" y="2736"/>
                </a:cubicBezTo>
                <a:cubicBezTo>
                  <a:pt x="404" y="2736"/>
                  <a:pt x="341" y="2719"/>
                  <a:pt x="286" y="2685"/>
                </a:cubicBezTo>
                <a:cubicBezTo>
                  <a:pt x="207" y="2626"/>
                  <a:pt x="158" y="2557"/>
                  <a:pt x="138" y="2458"/>
                </a:cubicBezTo>
                <a:cubicBezTo>
                  <a:pt x="119" y="2371"/>
                  <a:pt x="138" y="2282"/>
                  <a:pt x="188" y="2203"/>
                </a:cubicBezTo>
                <a:cubicBezTo>
                  <a:pt x="678" y="1468"/>
                  <a:pt x="1257" y="800"/>
                  <a:pt x="1915" y="212"/>
                </a:cubicBezTo>
                <a:cubicBezTo>
                  <a:pt x="1983" y="153"/>
                  <a:pt x="2062" y="123"/>
                  <a:pt x="2150" y="123"/>
                </a:cubicBezTo>
                <a:close/>
                <a:moveTo>
                  <a:pt x="2152" y="1"/>
                </a:moveTo>
                <a:cubicBezTo>
                  <a:pt x="2041" y="1"/>
                  <a:pt x="1928" y="41"/>
                  <a:pt x="1836" y="123"/>
                </a:cubicBezTo>
                <a:cubicBezTo>
                  <a:pt x="1169" y="712"/>
                  <a:pt x="580" y="1389"/>
                  <a:pt x="90" y="2135"/>
                </a:cubicBezTo>
                <a:cubicBezTo>
                  <a:pt x="20" y="2243"/>
                  <a:pt x="1" y="2371"/>
                  <a:pt x="20" y="2488"/>
                </a:cubicBezTo>
                <a:cubicBezTo>
                  <a:pt x="50" y="2606"/>
                  <a:pt x="119" y="2714"/>
                  <a:pt x="227" y="2783"/>
                </a:cubicBezTo>
                <a:cubicBezTo>
                  <a:pt x="295" y="2831"/>
                  <a:pt x="384" y="2861"/>
                  <a:pt x="482" y="2861"/>
                </a:cubicBezTo>
                <a:cubicBezTo>
                  <a:pt x="629" y="2861"/>
                  <a:pt x="776" y="2783"/>
                  <a:pt x="864" y="2645"/>
                </a:cubicBezTo>
                <a:cubicBezTo>
                  <a:pt x="1316" y="1968"/>
                  <a:pt x="1846" y="1350"/>
                  <a:pt x="2454" y="810"/>
                </a:cubicBezTo>
                <a:cubicBezTo>
                  <a:pt x="2641" y="643"/>
                  <a:pt x="2661" y="349"/>
                  <a:pt x="2493" y="153"/>
                </a:cubicBezTo>
                <a:cubicBezTo>
                  <a:pt x="2405" y="53"/>
                  <a:pt x="2279" y="1"/>
                  <a:pt x="2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608;p4">
            <a:extLst>
              <a:ext uri="{FF2B5EF4-FFF2-40B4-BE49-F238E27FC236}">
                <a16:creationId xmlns:a16="http://schemas.microsoft.com/office/drawing/2014/main" id="{F1C678E5-3F72-A24D-EED9-5C208F0049C9}"/>
              </a:ext>
            </a:extLst>
          </p:cNvPr>
          <p:cNvSpPr/>
          <p:nvPr/>
        </p:nvSpPr>
        <p:spPr>
          <a:xfrm>
            <a:off x="-293183" y="142235"/>
            <a:ext cx="212214" cy="228929"/>
          </a:xfrm>
          <a:custGeom>
            <a:avLst/>
            <a:gdLst/>
            <a:ahLst/>
            <a:cxnLst/>
            <a:rect l="l" t="t" r="r" b="b"/>
            <a:pathLst>
              <a:path w="2336" h="2520" extrusionOk="0">
                <a:moveTo>
                  <a:pt x="450" y="1"/>
                </a:moveTo>
                <a:cubicBezTo>
                  <a:pt x="360" y="1"/>
                  <a:pt x="270" y="31"/>
                  <a:pt x="197" y="95"/>
                </a:cubicBezTo>
                <a:cubicBezTo>
                  <a:pt x="30" y="233"/>
                  <a:pt x="0" y="488"/>
                  <a:pt x="148" y="665"/>
                </a:cubicBezTo>
                <a:lnTo>
                  <a:pt x="1570" y="2382"/>
                </a:lnTo>
                <a:cubicBezTo>
                  <a:pt x="1649" y="2470"/>
                  <a:pt x="1767" y="2520"/>
                  <a:pt x="1884" y="2520"/>
                </a:cubicBezTo>
                <a:cubicBezTo>
                  <a:pt x="1973" y="2520"/>
                  <a:pt x="2061" y="2490"/>
                  <a:pt x="2140" y="2431"/>
                </a:cubicBezTo>
                <a:cubicBezTo>
                  <a:pt x="2307" y="2284"/>
                  <a:pt x="2336" y="2038"/>
                  <a:pt x="2189" y="1862"/>
                </a:cubicBezTo>
                <a:lnTo>
                  <a:pt x="766" y="145"/>
                </a:lnTo>
                <a:cubicBezTo>
                  <a:pt x="683" y="51"/>
                  <a:pt x="566" y="1"/>
                  <a:pt x="4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609;p4">
            <a:extLst>
              <a:ext uri="{FF2B5EF4-FFF2-40B4-BE49-F238E27FC236}">
                <a16:creationId xmlns:a16="http://schemas.microsoft.com/office/drawing/2014/main" id="{157B0C14-A882-D216-3B6E-CA5492F23F2D}"/>
              </a:ext>
            </a:extLst>
          </p:cNvPr>
          <p:cNvSpPr/>
          <p:nvPr/>
        </p:nvSpPr>
        <p:spPr>
          <a:xfrm>
            <a:off x="-299452" y="136966"/>
            <a:ext cx="220299" cy="240376"/>
          </a:xfrm>
          <a:custGeom>
            <a:avLst/>
            <a:gdLst/>
            <a:ahLst/>
            <a:cxnLst/>
            <a:rect l="l" t="t" r="r" b="b"/>
            <a:pathLst>
              <a:path w="2425" h="2646" extrusionOk="0">
                <a:moveTo>
                  <a:pt x="521" y="124"/>
                </a:moveTo>
                <a:cubicBezTo>
                  <a:pt x="619" y="124"/>
                  <a:pt x="717" y="164"/>
                  <a:pt x="786" y="242"/>
                </a:cubicBezTo>
                <a:lnTo>
                  <a:pt x="2219" y="1959"/>
                </a:lnTo>
                <a:cubicBezTo>
                  <a:pt x="2278" y="2028"/>
                  <a:pt x="2297" y="2116"/>
                  <a:pt x="2297" y="2214"/>
                </a:cubicBezTo>
                <a:cubicBezTo>
                  <a:pt x="2287" y="2303"/>
                  <a:pt x="2238" y="2381"/>
                  <a:pt x="2169" y="2440"/>
                </a:cubicBezTo>
                <a:cubicBezTo>
                  <a:pt x="2108" y="2492"/>
                  <a:pt x="2030" y="2518"/>
                  <a:pt x="1952" y="2518"/>
                </a:cubicBezTo>
                <a:cubicBezTo>
                  <a:pt x="1854" y="2518"/>
                  <a:pt x="1754" y="2478"/>
                  <a:pt x="1689" y="2401"/>
                </a:cubicBezTo>
                <a:lnTo>
                  <a:pt x="256" y="683"/>
                </a:lnTo>
                <a:cubicBezTo>
                  <a:pt x="138" y="537"/>
                  <a:pt x="158" y="321"/>
                  <a:pt x="305" y="203"/>
                </a:cubicBezTo>
                <a:cubicBezTo>
                  <a:pt x="364" y="144"/>
                  <a:pt x="442" y="124"/>
                  <a:pt x="521" y="124"/>
                </a:cubicBezTo>
                <a:close/>
                <a:moveTo>
                  <a:pt x="525" y="0"/>
                </a:moveTo>
                <a:cubicBezTo>
                  <a:pt x="420" y="0"/>
                  <a:pt x="313" y="35"/>
                  <a:pt x="226" y="105"/>
                </a:cubicBezTo>
                <a:cubicBezTo>
                  <a:pt x="30" y="271"/>
                  <a:pt x="1" y="566"/>
                  <a:pt x="167" y="762"/>
                </a:cubicBezTo>
                <a:lnTo>
                  <a:pt x="1600" y="2480"/>
                </a:lnTo>
                <a:cubicBezTo>
                  <a:pt x="1679" y="2578"/>
                  <a:pt x="1816" y="2646"/>
                  <a:pt x="1953" y="2646"/>
                </a:cubicBezTo>
                <a:cubicBezTo>
                  <a:pt x="2062" y="2646"/>
                  <a:pt x="2160" y="2607"/>
                  <a:pt x="2248" y="2538"/>
                </a:cubicBezTo>
                <a:cubicBezTo>
                  <a:pt x="2346" y="2460"/>
                  <a:pt x="2405" y="2342"/>
                  <a:pt x="2415" y="2224"/>
                </a:cubicBezTo>
                <a:cubicBezTo>
                  <a:pt x="2424" y="2096"/>
                  <a:pt x="2385" y="1979"/>
                  <a:pt x="2307" y="1881"/>
                </a:cubicBezTo>
                <a:lnTo>
                  <a:pt x="874" y="164"/>
                </a:lnTo>
                <a:cubicBezTo>
                  <a:pt x="787" y="55"/>
                  <a:pt x="657" y="0"/>
                  <a:pt x="5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610;p4">
            <a:extLst>
              <a:ext uri="{FF2B5EF4-FFF2-40B4-BE49-F238E27FC236}">
                <a16:creationId xmlns:a16="http://schemas.microsoft.com/office/drawing/2014/main" id="{E4D26DC9-F500-32EA-6CAE-3D615022BEEF}"/>
              </a:ext>
            </a:extLst>
          </p:cNvPr>
          <p:cNvSpPr/>
          <p:nvPr/>
        </p:nvSpPr>
        <p:spPr>
          <a:xfrm>
            <a:off x="-547277" y="98811"/>
            <a:ext cx="175694" cy="197497"/>
          </a:xfrm>
          <a:custGeom>
            <a:avLst/>
            <a:gdLst/>
            <a:ahLst/>
            <a:cxnLst/>
            <a:rect l="l" t="t" r="r" b="b"/>
            <a:pathLst>
              <a:path w="1934" h="2174" extrusionOk="0">
                <a:moveTo>
                  <a:pt x="1472" y="0"/>
                </a:moveTo>
                <a:cubicBezTo>
                  <a:pt x="1350" y="0"/>
                  <a:pt x="1230" y="57"/>
                  <a:pt x="1149" y="161"/>
                </a:cubicBezTo>
                <a:lnTo>
                  <a:pt x="138" y="1535"/>
                </a:lnTo>
                <a:cubicBezTo>
                  <a:pt x="1" y="1712"/>
                  <a:pt x="40" y="1967"/>
                  <a:pt x="217" y="2095"/>
                </a:cubicBezTo>
                <a:cubicBezTo>
                  <a:pt x="295" y="2154"/>
                  <a:pt x="374" y="2173"/>
                  <a:pt x="462" y="2173"/>
                </a:cubicBezTo>
                <a:cubicBezTo>
                  <a:pt x="579" y="2173"/>
                  <a:pt x="707" y="2124"/>
                  <a:pt x="786" y="2016"/>
                </a:cubicBezTo>
                <a:lnTo>
                  <a:pt x="1796" y="643"/>
                </a:lnTo>
                <a:cubicBezTo>
                  <a:pt x="1934" y="466"/>
                  <a:pt x="1894" y="211"/>
                  <a:pt x="1718" y="83"/>
                </a:cubicBezTo>
                <a:cubicBezTo>
                  <a:pt x="1642" y="27"/>
                  <a:pt x="1556" y="0"/>
                  <a:pt x="14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611;p4">
            <a:extLst>
              <a:ext uri="{FF2B5EF4-FFF2-40B4-BE49-F238E27FC236}">
                <a16:creationId xmlns:a16="http://schemas.microsoft.com/office/drawing/2014/main" id="{835FA209-732C-46D0-9D9C-81B318B13C97}"/>
              </a:ext>
            </a:extLst>
          </p:cNvPr>
          <p:cNvSpPr/>
          <p:nvPr/>
        </p:nvSpPr>
        <p:spPr>
          <a:xfrm>
            <a:off x="-553545" y="93360"/>
            <a:ext cx="188231" cy="208308"/>
          </a:xfrm>
          <a:custGeom>
            <a:avLst/>
            <a:gdLst/>
            <a:ahLst/>
            <a:cxnLst/>
            <a:rect l="l" t="t" r="r" b="b"/>
            <a:pathLst>
              <a:path w="2072" h="2293" extrusionOk="0">
                <a:moveTo>
                  <a:pt x="1542" y="123"/>
                </a:moveTo>
                <a:cubicBezTo>
                  <a:pt x="1620" y="123"/>
                  <a:pt x="1689" y="143"/>
                  <a:pt x="1748" y="192"/>
                </a:cubicBezTo>
                <a:cubicBezTo>
                  <a:pt x="1905" y="300"/>
                  <a:pt x="1934" y="516"/>
                  <a:pt x="1817" y="673"/>
                </a:cubicBezTo>
                <a:lnTo>
                  <a:pt x="805" y="2037"/>
                </a:lnTo>
                <a:cubicBezTo>
                  <a:pt x="741" y="2125"/>
                  <a:pt x="634" y="2175"/>
                  <a:pt x="527" y="2175"/>
                </a:cubicBezTo>
                <a:cubicBezTo>
                  <a:pt x="455" y="2175"/>
                  <a:pt x="384" y="2153"/>
                  <a:pt x="325" y="2105"/>
                </a:cubicBezTo>
                <a:cubicBezTo>
                  <a:pt x="247" y="2057"/>
                  <a:pt x="207" y="1978"/>
                  <a:pt x="188" y="1880"/>
                </a:cubicBezTo>
                <a:cubicBezTo>
                  <a:pt x="177" y="1791"/>
                  <a:pt x="197" y="1704"/>
                  <a:pt x="256" y="1625"/>
                </a:cubicBezTo>
                <a:lnTo>
                  <a:pt x="1267" y="261"/>
                </a:lnTo>
                <a:cubicBezTo>
                  <a:pt x="1326" y="192"/>
                  <a:pt x="1404" y="143"/>
                  <a:pt x="1492" y="123"/>
                </a:cubicBezTo>
                <a:close/>
                <a:moveTo>
                  <a:pt x="1539" y="0"/>
                </a:moveTo>
                <a:cubicBezTo>
                  <a:pt x="1517" y="0"/>
                  <a:pt x="1495" y="2"/>
                  <a:pt x="1473" y="5"/>
                </a:cubicBezTo>
                <a:cubicBezTo>
                  <a:pt x="1355" y="25"/>
                  <a:pt x="1247" y="94"/>
                  <a:pt x="1169" y="192"/>
                </a:cubicBezTo>
                <a:lnTo>
                  <a:pt x="158" y="1556"/>
                </a:lnTo>
                <a:cubicBezTo>
                  <a:pt x="1" y="1762"/>
                  <a:pt x="50" y="2057"/>
                  <a:pt x="256" y="2204"/>
                </a:cubicBezTo>
                <a:cubicBezTo>
                  <a:pt x="334" y="2262"/>
                  <a:pt x="433" y="2292"/>
                  <a:pt x="531" y="2292"/>
                </a:cubicBezTo>
                <a:cubicBezTo>
                  <a:pt x="678" y="2292"/>
                  <a:pt x="816" y="2223"/>
                  <a:pt x="904" y="2105"/>
                </a:cubicBezTo>
                <a:lnTo>
                  <a:pt x="1915" y="742"/>
                </a:lnTo>
                <a:cubicBezTo>
                  <a:pt x="2072" y="535"/>
                  <a:pt x="2022" y="251"/>
                  <a:pt x="1817" y="94"/>
                </a:cubicBezTo>
                <a:cubicBezTo>
                  <a:pt x="1736" y="37"/>
                  <a:pt x="1641" y="0"/>
                  <a:pt x="153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612;p4">
            <a:extLst>
              <a:ext uri="{FF2B5EF4-FFF2-40B4-BE49-F238E27FC236}">
                <a16:creationId xmlns:a16="http://schemas.microsoft.com/office/drawing/2014/main" id="{EED72699-FC82-DF09-A5FF-565D2BAAC6D1}"/>
              </a:ext>
            </a:extLst>
          </p:cNvPr>
          <p:cNvSpPr/>
          <p:nvPr/>
        </p:nvSpPr>
        <p:spPr>
          <a:xfrm>
            <a:off x="-443804" y="441842"/>
            <a:ext cx="243374" cy="159342"/>
          </a:xfrm>
          <a:custGeom>
            <a:avLst/>
            <a:gdLst/>
            <a:ahLst/>
            <a:cxnLst/>
            <a:rect l="l" t="t" r="r" b="b"/>
            <a:pathLst>
              <a:path w="2679" h="1754" extrusionOk="0">
                <a:moveTo>
                  <a:pt x="463" y="0"/>
                </a:moveTo>
                <a:cubicBezTo>
                  <a:pt x="338" y="0"/>
                  <a:pt x="214" y="57"/>
                  <a:pt x="138" y="164"/>
                </a:cubicBezTo>
                <a:cubicBezTo>
                  <a:pt x="0" y="340"/>
                  <a:pt x="39" y="596"/>
                  <a:pt x="216" y="723"/>
                </a:cubicBezTo>
                <a:cubicBezTo>
                  <a:pt x="785" y="1155"/>
                  <a:pt x="1423" y="1488"/>
                  <a:pt x="2090" y="1734"/>
                </a:cubicBezTo>
                <a:cubicBezTo>
                  <a:pt x="2139" y="1743"/>
                  <a:pt x="2179" y="1753"/>
                  <a:pt x="2227" y="1753"/>
                </a:cubicBezTo>
                <a:cubicBezTo>
                  <a:pt x="2395" y="1753"/>
                  <a:pt x="2552" y="1655"/>
                  <a:pt x="2611" y="1488"/>
                </a:cubicBezTo>
                <a:cubicBezTo>
                  <a:pt x="2679" y="1282"/>
                  <a:pt x="2571" y="1047"/>
                  <a:pt x="2365" y="968"/>
                </a:cubicBezTo>
                <a:cubicBezTo>
                  <a:pt x="1767" y="762"/>
                  <a:pt x="1207" y="458"/>
                  <a:pt x="697" y="75"/>
                </a:cubicBezTo>
                <a:cubicBezTo>
                  <a:pt x="627" y="25"/>
                  <a:pt x="544" y="0"/>
                  <a:pt x="4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613;p4">
            <a:extLst>
              <a:ext uri="{FF2B5EF4-FFF2-40B4-BE49-F238E27FC236}">
                <a16:creationId xmlns:a16="http://schemas.microsoft.com/office/drawing/2014/main" id="{9F016EBF-8F4A-12E3-D34B-BE7D9BB2043B}"/>
              </a:ext>
            </a:extLst>
          </p:cNvPr>
          <p:cNvSpPr/>
          <p:nvPr/>
        </p:nvSpPr>
        <p:spPr>
          <a:xfrm>
            <a:off x="-445621" y="436573"/>
            <a:ext cx="251459" cy="169971"/>
          </a:xfrm>
          <a:custGeom>
            <a:avLst/>
            <a:gdLst/>
            <a:ahLst/>
            <a:cxnLst/>
            <a:rect l="l" t="t" r="r" b="b"/>
            <a:pathLst>
              <a:path w="2768" h="1871" extrusionOk="0">
                <a:moveTo>
                  <a:pt x="481" y="113"/>
                </a:moveTo>
                <a:cubicBezTo>
                  <a:pt x="550" y="113"/>
                  <a:pt x="618" y="143"/>
                  <a:pt x="677" y="183"/>
                </a:cubicBezTo>
                <a:cubicBezTo>
                  <a:pt x="1198" y="565"/>
                  <a:pt x="1757" y="869"/>
                  <a:pt x="2365" y="1085"/>
                </a:cubicBezTo>
                <a:cubicBezTo>
                  <a:pt x="2542" y="1154"/>
                  <a:pt x="2631" y="1350"/>
                  <a:pt x="2572" y="1527"/>
                </a:cubicBezTo>
                <a:cubicBezTo>
                  <a:pt x="2517" y="1666"/>
                  <a:pt x="2383" y="1751"/>
                  <a:pt x="2241" y="1751"/>
                </a:cubicBezTo>
                <a:cubicBezTo>
                  <a:pt x="2204" y="1751"/>
                  <a:pt x="2166" y="1745"/>
                  <a:pt x="2130" y="1733"/>
                </a:cubicBezTo>
                <a:cubicBezTo>
                  <a:pt x="1462" y="1497"/>
                  <a:pt x="845" y="1154"/>
                  <a:pt x="275" y="732"/>
                </a:cubicBezTo>
                <a:cubicBezTo>
                  <a:pt x="197" y="683"/>
                  <a:pt x="147" y="604"/>
                  <a:pt x="138" y="516"/>
                </a:cubicBezTo>
                <a:cubicBezTo>
                  <a:pt x="128" y="418"/>
                  <a:pt x="147" y="329"/>
                  <a:pt x="197" y="261"/>
                </a:cubicBezTo>
                <a:cubicBezTo>
                  <a:pt x="265" y="163"/>
                  <a:pt x="373" y="113"/>
                  <a:pt x="481" y="113"/>
                </a:cubicBezTo>
                <a:close/>
                <a:moveTo>
                  <a:pt x="479" y="1"/>
                </a:moveTo>
                <a:cubicBezTo>
                  <a:pt x="336" y="1"/>
                  <a:pt x="196" y="66"/>
                  <a:pt x="108" y="183"/>
                </a:cubicBezTo>
                <a:cubicBezTo>
                  <a:pt x="30" y="281"/>
                  <a:pt x="1" y="408"/>
                  <a:pt x="20" y="526"/>
                </a:cubicBezTo>
                <a:cubicBezTo>
                  <a:pt x="40" y="654"/>
                  <a:pt x="99" y="761"/>
                  <a:pt x="197" y="830"/>
                </a:cubicBezTo>
                <a:cubicBezTo>
                  <a:pt x="775" y="1262"/>
                  <a:pt x="1414" y="1605"/>
                  <a:pt x="2090" y="1841"/>
                </a:cubicBezTo>
                <a:cubicBezTo>
                  <a:pt x="2140" y="1860"/>
                  <a:pt x="2189" y="1870"/>
                  <a:pt x="2247" y="1870"/>
                </a:cubicBezTo>
                <a:cubicBezTo>
                  <a:pt x="2444" y="1870"/>
                  <a:pt x="2620" y="1753"/>
                  <a:pt x="2679" y="1566"/>
                </a:cubicBezTo>
                <a:cubicBezTo>
                  <a:pt x="2768" y="1330"/>
                  <a:pt x="2640" y="1066"/>
                  <a:pt x="2404" y="977"/>
                </a:cubicBezTo>
                <a:cubicBezTo>
                  <a:pt x="1816" y="761"/>
                  <a:pt x="1257" y="467"/>
                  <a:pt x="756" y="94"/>
                </a:cubicBezTo>
                <a:cubicBezTo>
                  <a:pt x="673" y="30"/>
                  <a:pt x="575" y="1"/>
                  <a:pt x="4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614;p4">
            <a:extLst>
              <a:ext uri="{FF2B5EF4-FFF2-40B4-BE49-F238E27FC236}">
                <a16:creationId xmlns:a16="http://schemas.microsoft.com/office/drawing/2014/main" id="{ACAD5E95-1BB6-F56D-C787-6A2D2AC9280A}"/>
              </a:ext>
            </a:extLst>
          </p:cNvPr>
          <p:cNvSpPr/>
          <p:nvPr/>
        </p:nvSpPr>
        <p:spPr>
          <a:xfrm>
            <a:off x="-162094" y="427216"/>
            <a:ext cx="315596" cy="128455"/>
          </a:xfrm>
          <a:custGeom>
            <a:avLst/>
            <a:gdLst/>
            <a:ahLst/>
            <a:cxnLst/>
            <a:rect l="l" t="t" r="r" b="b"/>
            <a:pathLst>
              <a:path w="3474" h="1414" extrusionOk="0">
                <a:moveTo>
                  <a:pt x="3027" y="0"/>
                </a:moveTo>
                <a:cubicBezTo>
                  <a:pt x="2996" y="0"/>
                  <a:pt x="2965" y="4"/>
                  <a:pt x="2934" y="11"/>
                </a:cubicBezTo>
                <a:lnTo>
                  <a:pt x="353" y="619"/>
                </a:lnTo>
                <a:cubicBezTo>
                  <a:pt x="138" y="678"/>
                  <a:pt x="0" y="894"/>
                  <a:pt x="49" y="1110"/>
                </a:cubicBezTo>
                <a:cubicBezTo>
                  <a:pt x="98" y="1296"/>
                  <a:pt x="265" y="1414"/>
                  <a:pt x="441" y="1414"/>
                </a:cubicBezTo>
                <a:cubicBezTo>
                  <a:pt x="481" y="1414"/>
                  <a:pt x="510" y="1414"/>
                  <a:pt x="539" y="1404"/>
                </a:cubicBezTo>
                <a:lnTo>
                  <a:pt x="3121" y="796"/>
                </a:lnTo>
                <a:cubicBezTo>
                  <a:pt x="3337" y="746"/>
                  <a:pt x="3474" y="521"/>
                  <a:pt x="3415" y="305"/>
                </a:cubicBezTo>
                <a:cubicBezTo>
                  <a:pt x="3373" y="120"/>
                  <a:pt x="3209" y="0"/>
                  <a:pt x="30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615;p4">
            <a:extLst>
              <a:ext uri="{FF2B5EF4-FFF2-40B4-BE49-F238E27FC236}">
                <a16:creationId xmlns:a16="http://schemas.microsoft.com/office/drawing/2014/main" id="{E24E47F2-49AE-F07F-2B54-8655DE2EF52E}"/>
              </a:ext>
            </a:extLst>
          </p:cNvPr>
          <p:cNvSpPr/>
          <p:nvPr/>
        </p:nvSpPr>
        <p:spPr>
          <a:xfrm>
            <a:off x="-167454" y="421674"/>
            <a:ext cx="323681" cy="139356"/>
          </a:xfrm>
          <a:custGeom>
            <a:avLst/>
            <a:gdLst/>
            <a:ahLst/>
            <a:cxnLst/>
            <a:rect l="l" t="t" r="r" b="b"/>
            <a:pathLst>
              <a:path w="3563" h="1534" extrusionOk="0">
                <a:moveTo>
                  <a:pt x="3082" y="120"/>
                </a:moveTo>
                <a:cubicBezTo>
                  <a:pt x="3239" y="120"/>
                  <a:pt x="3385" y="229"/>
                  <a:pt x="3425" y="386"/>
                </a:cubicBezTo>
                <a:cubicBezTo>
                  <a:pt x="3444" y="474"/>
                  <a:pt x="3425" y="562"/>
                  <a:pt x="3376" y="641"/>
                </a:cubicBezTo>
                <a:cubicBezTo>
                  <a:pt x="3327" y="719"/>
                  <a:pt x="3258" y="778"/>
                  <a:pt x="3170" y="798"/>
                </a:cubicBezTo>
                <a:lnTo>
                  <a:pt x="579" y="1406"/>
                </a:lnTo>
                <a:cubicBezTo>
                  <a:pt x="559" y="1416"/>
                  <a:pt x="530" y="1416"/>
                  <a:pt x="500" y="1416"/>
                </a:cubicBezTo>
                <a:cubicBezTo>
                  <a:pt x="343" y="1416"/>
                  <a:pt x="206" y="1308"/>
                  <a:pt x="167" y="1151"/>
                </a:cubicBezTo>
                <a:cubicBezTo>
                  <a:pt x="147" y="1062"/>
                  <a:pt x="167" y="975"/>
                  <a:pt x="216" y="896"/>
                </a:cubicBezTo>
                <a:cubicBezTo>
                  <a:pt x="265" y="818"/>
                  <a:pt x="334" y="759"/>
                  <a:pt x="422" y="739"/>
                </a:cubicBezTo>
                <a:lnTo>
                  <a:pt x="3003" y="131"/>
                </a:lnTo>
                <a:cubicBezTo>
                  <a:pt x="3032" y="120"/>
                  <a:pt x="3062" y="120"/>
                  <a:pt x="3082" y="120"/>
                </a:cubicBezTo>
                <a:close/>
                <a:moveTo>
                  <a:pt x="3088" y="0"/>
                </a:moveTo>
                <a:cubicBezTo>
                  <a:pt x="3053" y="0"/>
                  <a:pt x="3018" y="4"/>
                  <a:pt x="2983" y="13"/>
                </a:cubicBezTo>
                <a:lnTo>
                  <a:pt x="402" y="621"/>
                </a:lnTo>
                <a:cubicBezTo>
                  <a:pt x="147" y="680"/>
                  <a:pt x="0" y="935"/>
                  <a:pt x="59" y="1180"/>
                </a:cubicBezTo>
                <a:cubicBezTo>
                  <a:pt x="108" y="1387"/>
                  <a:pt x="284" y="1534"/>
                  <a:pt x="500" y="1534"/>
                </a:cubicBezTo>
                <a:cubicBezTo>
                  <a:pt x="540" y="1534"/>
                  <a:pt x="579" y="1534"/>
                  <a:pt x="609" y="1524"/>
                </a:cubicBezTo>
                <a:lnTo>
                  <a:pt x="3189" y="916"/>
                </a:lnTo>
                <a:cubicBezTo>
                  <a:pt x="3317" y="886"/>
                  <a:pt x="3415" y="807"/>
                  <a:pt x="3484" y="709"/>
                </a:cubicBezTo>
                <a:cubicBezTo>
                  <a:pt x="3542" y="602"/>
                  <a:pt x="3562" y="474"/>
                  <a:pt x="3533" y="356"/>
                </a:cubicBezTo>
                <a:cubicBezTo>
                  <a:pt x="3483" y="146"/>
                  <a:pt x="3295" y="0"/>
                  <a:pt x="30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616;p4">
            <a:extLst>
              <a:ext uri="{FF2B5EF4-FFF2-40B4-BE49-F238E27FC236}">
                <a16:creationId xmlns:a16="http://schemas.microsoft.com/office/drawing/2014/main" id="{06011DAF-8D74-3305-B2E2-8D31264F579D}"/>
              </a:ext>
            </a:extLst>
          </p:cNvPr>
          <p:cNvSpPr/>
          <p:nvPr/>
        </p:nvSpPr>
        <p:spPr>
          <a:xfrm>
            <a:off x="301397" y="191836"/>
            <a:ext cx="83032" cy="266721"/>
          </a:xfrm>
          <a:custGeom>
            <a:avLst/>
            <a:gdLst/>
            <a:ahLst/>
            <a:cxnLst/>
            <a:rect l="l" t="t" r="r" b="b"/>
            <a:pathLst>
              <a:path w="914" h="2936" extrusionOk="0">
                <a:moveTo>
                  <a:pt x="503" y="1"/>
                </a:moveTo>
                <a:cubicBezTo>
                  <a:pt x="286" y="1"/>
                  <a:pt x="108" y="174"/>
                  <a:pt x="99" y="393"/>
                </a:cubicBezTo>
                <a:lnTo>
                  <a:pt x="10" y="2523"/>
                </a:lnTo>
                <a:cubicBezTo>
                  <a:pt x="1" y="2739"/>
                  <a:pt x="178" y="2925"/>
                  <a:pt x="403" y="2935"/>
                </a:cubicBezTo>
                <a:lnTo>
                  <a:pt x="413" y="2935"/>
                </a:lnTo>
                <a:cubicBezTo>
                  <a:pt x="629" y="2935"/>
                  <a:pt x="806" y="2768"/>
                  <a:pt x="815" y="2552"/>
                </a:cubicBezTo>
                <a:lnTo>
                  <a:pt x="904" y="423"/>
                </a:lnTo>
                <a:cubicBezTo>
                  <a:pt x="913" y="197"/>
                  <a:pt x="747" y="11"/>
                  <a:pt x="521" y="1"/>
                </a:cubicBezTo>
                <a:cubicBezTo>
                  <a:pt x="515" y="1"/>
                  <a:pt x="509" y="1"/>
                  <a:pt x="5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617;p4">
            <a:extLst>
              <a:ext uri="{FF2B5EF4-FFF2-40B4-BE49-F238E27FC236}">
                <a16:creationId xmlns:a16="http://schemas.microsoft.com/office/drawing/2014/main" id="{3586EB1A-20A1-5DE6-1357-30BAADAB16C2}"/>
              </a:ext>
            </a:extLst>
          </p:cNvPr>
          <p:cNvSpPr/>
          <p:nvPr/>
        </p:nvSpPr>
        <p:spPr>
          <a:xfrm>
            <a:off x="296128" y="186476"/>
            <a:ext cx="94570" cy="277441"/>
          </a:xfrm>
          <a:custGeom>
            <a:avLst/>
            <a:gdLst/>
            <a:ahLst/>
            <a:cxnLst/>
            <a:rect l="l" t="t" r="r" b="b"/>
            <a:pathLst>
              <a:path w="1041" h="3054" extrusionOk="0">
                <a:moveTo>
                  <a:pt x="579" y="119"/>
                </a:moveTo>
                <a:cubicBezTo>
                  <a:pt x="766" y="129"/>
                  <a:pt x="912" y="286"/>
                  <a:pt x="903" y="482"/>
                </a:cubicBezTo>
                <a:lnTo>
                  <a:pt x="814" y="2611"/>
                </a:lnTo>
                <a:cubicBezTo>
                  <a:pt x="814" y="2798"/>
                  <a:pt x="657" y="2936"/>
                  <a:pt x="471" y="2936"/>
                </a:cubicBezTo>
                <a:lnTo>
                  <a:pt x="461" y="2936"/>
                </a:lnTo>
                <a:cubicBezTo>
                  <a:pt x="275" y="2925"/>
                  <a:pt x="127" y="2768"/>
                  <a:pt x="127" y="2582"/>
                </a:cubicBezTo>
                <a:lnTo>
                  <a:pt x="225" y="452"/>
                </a:lnTo>
                <a:cubicBezTo>
                  <a:pt x="225" y="266"/>
                  <a:pt x="382" y="119"/>
                  <a:pt x="559" y="119"/>
                </a:cubicBezTo>
                <a:close/>
                <a:moveTo>
                  <a:pt x="562" y="1"/>
                </a:moveTo>
                <a:cubicBezTo>
                  <a:pt x="324" y="1"/>
                  <a:pt x="117" y="194"/>
                  <a:pt x="98" y="443"/>
                </a:cubicBezTo>
                <a:lnTo>
                  <a:pt x="10" y="2572"/>
                </a:lnTo>
                <a:cubicBezTo>
                  <a:pt x="0" y="2827"/>
                  <a:pt x="196" y="3043"/>
                  <a:pt x="452" y="3053"/>
                </a:cubicBezTo>
                <a:lnTo>
                  <a:pt x="471" y="3053"/>
                </a:lnTo>
                <a:cubicBezTo>
                  <a:pt x="726" y="3053"/>
                  <a:pt x="923" y="2866"/>
                  <a:pt x="932" y="2611"/>
                </a:cubicBezTo>
                <a:lnTo>
                  <a:pt x="1030" y="482"/>
                </a:lnTo>
                <a:cubicBezTo>
                  <a:pt x="1040" y="227"/>
                  <a:pt x="834" y="11"/>
                  <a:pt x="579" y="1"/>
                </a:cubicBezTo>
                <a:cubicBezTo>
                  <a:pt x="573" y="1"/>
                  <a:pt x="567" y="1"/>
                  <a:pt x="56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618;p4">
            <a:extLst>
              <a:ext uri="{FF2B5EF4-FFF2-40B4-BE49-F238E27FC236}">
                <a16:creationId xmlns:a16="http://schemas.microsoft.com/office/drawing/2014/main" id="{DEC10BE9-ABE1-24B3-91E8-89602EE340F1}"/>
              </a:ext>
            </a:extLst>
          </p:cNvPr>
          <p:cNvSpPr/>
          <p:nvPr/>
        </p:nvSpPr>
        <p:spPr>
          <a:xfrm>
            <a:off x="461920" y="290130"/>
            <a:ext cx="254093" cy="288705"/>
          </a:xfrm>
          <a:custGeom>
            <a:avLst/>
            <a:gdLst/>
            <a:ahLst/>
            <a:cxnLst/>
            <a:rect l="l" t="t" r="r" b="b"/>
            <a:pathLst>
              <a:path w="2797" h="3178" extrusionOk="0">
                <a:moveTo>
                  <a:pt x="450" y="1"/>
                </a:moveTo>
                <a:cubicBezTo>
                  <a:pt x="363" y="1"/>
                  <a:pt x="277" y="29"/>
                  <a:pt x="206" y="87"/>
                </a:cubicBezTo>
                <a:cubicBezTo>
                  <a:pt x="29" y="224"/>
                  <a:pt x="0" y="480"/>
                  <a:pt x="138" y="656"/>
                </a:cubicBezTo>
                <a:lnTo>
                  <a:pt x="2031" y="3021"/>
                </a:lnTo>
                <a:cubicBezTo>
                  <a:pt x="2110" y="3129"/>
                  <a:pt x="2228" y="3178"/>
                  <a:pt x="2345" y="3178"/>
                </a:cubicBezTo>
                <a:cubicBezTo>
                  <a:pt x="2434" y="3178"/>
                  <a:pt x="2522" y="3149"/>
                  <a:pt x="2591" y="3090"/>
                </a:cubicBezTo>
                <a:cubicBezTo>
                  <a:pt x="2768" y="2952"/>
                  <a:pt x="2797" y="2697"/>
                  <a:pt x="2659" y="2521"/>
                </a:cubicBezTo>
                <a:lnTo>
                  <a:pt x="766" y="155"/>
                </a:lnTo>
                <a:cubicBezTo>
                  <a:pt x="686" y="53"/>
                  <a:pt x="568" y="1"/>
                  <a:pt x="4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619;p4">
            <a:extLst>
              <a:ext uri="{FF2B5EF4-FFF2-40B4-BE49-F238E27FC236}">
                <a16:creationId xmlns:a16="http://schemas.microsoft.com/office/drawing/2014/main" id="{4CD9AA60-F495-049D-32CE-7D35F1F2417F}"/>
              </a:ext>
            </a:extLst>
          </p:cNvPr>
          <p:cNvSpPr/>
          <p:nvPr/>
        </p:nvSpPr>
        <p:spPr>
          <a:xfrm>
            <a:off x="460103" y="284407"/>
            <a:ext cx="257727" cy="299789"/>
          </a:xfrm>
          <a:custGeom>
            <a:avLst/>
            <a:gdLst/>
            <a:ahLst/>
            <a:cxnLst/>
            <a:rect l="l" t="t" r="r" b="b"/>
            <a:pathLst>
              <a:path w="2837" h="3300" extrusionOk="0">
                <a:moveTo>
                  <a:pt x="511" y="120"/>
                </a:moveTo>
                <a:cubicBezTo>
                  <a:pt x="599" y="130"/>
                  <a:pt x="688" y="179"/>
                  <a:pt x="736" y="248"/>
                </a:cubicBezTo>
                <a:lnTo>
                  <a:pt x="2631" y="2623"/>
                </a:lnTo>
                <a:cubicBezTo>
                  <a:pt x="2690" y="2691"/>
                  <a:pt x="2709" y="2780"/>
                  <a:pt x="2699" y="2878"/>
                </a:cubicBezTo>
                <a:cubicBezTo>
                  <a:pt x="2690" y="2966"/>
                  <a:pt x="2650" y="3045"/>
                  <a:pt x="2572" y="3103"/>
                </a:cubicBezTo>
                <a:cubicBezTo>
                  <a:pt x="2513" y="3153"/>
                  <a:pt x="2439" y="3177"/>
                  <a:pt x="2364" y="3177"/>
                </a:cubicBezTo>
                <a:cubicBezTo>
                  <a:pt x="2262" y="3177"/>
                  <a:pt x="2158" y="3134"/>
                  <a:pt x="2091" y="3055"/>
                </a:cubicBezTo>
                <a:lnTo>
                  <a:pt x="206" y="680"/>
                </a:lnTo>
                <a:cubicBezTo>
                  <a:pt x="148" y="611"/>
                  <a:pt x="118" y="513"/>
                  <a:pt x="128" y="425"/>
                </a:cubicBezTo>
                <a:cubicBezTo>
                  <a:pt x="138" y="336"/>
                  <a:pt x="187" y="258"/>
                  <a:pt x="256" y="199"/>
                </a:cubicBezTo>
                <a:cubicBezTo>
                  <a:pt x="324" y="150"/>
                  <a:pt x="393" y="120"/>
                  <a:pt x="472" y="120"/>
                </a:cubicBezTo>
                <a:close/>
                <a:moveTo>
                  <a:pt x="478" y="1"/>
                </a:moveTo>
                <a:cubicBezTo>
                  <a:pt x="375" y="1"/>
                  <a:pt x="273" y="32"/>
                  <a:pt x="187" y="101"/>
                </a:cubicBezTo>
                <a:cubicBezTo>
                  <a:pt x="89" y="179"/>
                  <a:pt x="30" y="287"/>
                  <a:pt x="10" y="415"/>
                </a:cubicBezTo>
                <a:cubicBezTo>
                  <a:pt x="1" y="532"/>
                  <a:pt x="30" y="660"/>
                  <a:pt x="108" y="748"/>
                </a:cubicBezTo>
                <a:lnTo>
                  <a:pt x="2003" y="3123"/>
                </a:lnTo>
                <a:cubicBezTo>
                  <a:pt x="2091" y="3231"/>
                  <a:pt x="2218" y="3300"/>
                  <a:pt x="2365" y="3300"/>
                </a:cubicBezTo>
                <a:cubicBezTo>
                  <a:pt x="2463" y="3300"/>
                  <a:pt x="2572" y="3260"/>
                  <a:pt x="2650" y="3202"/>
                </a:cubicBezTo>
                <a:cubicBezTo>
                  <a:pt x="2748" y="3123"/>
                  <a:pt x="2807" y="3015"/>
                  <a:pt x="2817" y="2888"/>
                </a:cubicBezTo>
                <a:cubicBezTo>
                  <a:pt x="2836" y="2770"/>
                  <a:pt x="2797" y="2643"/>
                  <a:pt x="2729" y="2544"/>
                </a:cubicBezTo>
                <a:lnTo>
                  <a:pt x="834" y="179"/>
                </a:lnTo>
                <a:cubicBezTo>
                  <a:pt x="756" y="81"/>
                  <a:pt x="648" y="22"/>
                  <a:pt x="520" y="2"/>
                </a:cubicBezTo>
                <a:cubicBezTo>
                  <a:pt x="506" y="1"/>
                  <a:pt x="492" y="1"/>
                  <a:pt x="4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620;p4">
            <a:extLst>
              <a:ext uri="{FF2B5EF4-FFF2-40B4-BE49-F238E27FC236}">
                <a16:creationId xmlns:a16="http://schemas.microsoft.com/office/drawing/2014/main" id="{75C8962B-05C9-C586-B4E8-A94C7B9C42D3}"/>
              </a:ext>
            </a:extLst>
          </p:cNvPr>
          <p:cNvSpPr/>
          <p:nvPr/>
        </p:nvSpPr>
        <p:spPr>
          <a:xfrm>
            <a:off x="652695" y="283771"/>
            <a:ext cx="228293" cy="221117"/>
          </a:xfrm>
          <a:custGeom>
            <a:avLst/>
            <a:gdLst/>
            <a:ahLst/>
            <a:cxnLst/>
            <a:rect l="l" t="t" r="r" b="b"/>
            <a:pathLst>
              <a:path w="2513" h="2434" extrusionOk="0">
                <a:moveTo>
                  <a:pt x="2066" y="0"/>
                </a:moveTo>
                <a:cubicBezTo>
                  <a:pt x="1963" y="0"/>
                  <a:pt x="1860" y="39"/>
                  <a:pt x="1776" y="118"/>
                </a:cubicBezTo>
                <a:lnTo>
                  <a:pt x="157" y="1737"/>
                </a:lnTo>
                <a:cubicBezTo>
                  <a:pt x="0" y="1904"/>
                  <a:pt x="0" y="2149"/>
                  <a:pt x="157" y="2316"/>
                </a:cubicBezTo>
                <a:cubicBezTo>
                  <a:pt x="236" y="2394"/>
                  <a:pt x="343" y="2434"/>
                  <a:pt x="442" y="2434"/>
                </a:cubicBezTo>
                <a:cubicBezTo>
                  <a:pt x="550" y="2434"/>
                  <a:pt x="648" y="2394"/>
                  <a:pt x="727" y="2316"/>
                </a:cubicBezTo>
                <a:lnTo>
                  <a:pt x="2355" y="687"/>
                </a:lnTo>
                <a:cubicBezTo>
                  <a:pt x="2512" y="530"/>
                  <a:pt x="2512" y="275"/>
                  <a:pt x="2355" y="118"/>
                </a:cubicBezTo>
                <a:cubicBezTo>
                  <a:pt x="2272" y="39"/>
                  <a:pt x="2169" y="0"/>
                  <a:pt x="206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621;p4">
            <a:extLst>
              <a:ext uri="{FF2B5EF4-FFF2-40B4-BE49-F238E27FC236}">
                <a16:creationId xmlns:a16="http://schemas.microsoft.com/office/drawing/2014/main" id="{7B57FD94-FF9A-F5B5-6423-CF1C32197BB2}"/>
              </a:ext>
            </a:extLst>
          </p:cNvPr>
          <p:cNvSpPr/>
          <p:nvPr/>
        </p:nvSpPr>
        <p:spPr>
          <a:xfrm>
            <a:off x="646426" y="278866"/>
            <a:ext cx="236379" cy="231382"/>
          </a:xfrm>
          <a:custGeom>
            <a:avLst/>
            <a:gdLst/>
            <a:ahLst/>
            <a:cxnLst/>
            <a:rect l="l" t="t" r="r" b="b"/>
            <a:pathLst>
              <a:path w="2602" h="2547" extrusionOk="0">
                <a:moveTo>
                  <a:pt x="2130" y="113"/>
                </a:moveTo>
                <a:cubicBezTo>
                  <a:pt x="2218" y="113"/>
                  <a:pt x="2307" y="152"/>
                  <a:pt x="2375" y="211"/>
                </a:cubicBezTo>
                <a:cubicBezTo>
                  <a:pt x="2444" y="279"/>
                  <a:pt x="2473" y="368"/>
                  <a:pt x="2473" y="456"/>
                </a:cubicBezTo>
                <a:cubicBezTo>
                  <a:pt x="2473" y="554"/>
                  <a:pt x="2444" y="633"/>
                  <a:pt x="2375" y="702"/>
                </a:cubicBezTo>
                <a:lnTo>
                  <a:pt x="756" y="2320"/>
                </a:lnTo>
                <a:cubicBezTo>
                  <a:pt x="692" y="2384"/>
                  <a:pt x="604" y="2416"/>
                  <a:pt x="514" y="2416"/>
                </a:cubicBezTo>
                <a:cubicBezTo>
                  <a:pt x="425" y="2416"/>
                  <a:pt x="334" y="2384"/>
                  <a:pt x="266" y="2320"/>
                </a:cubicBezTo>
                <a:cubicBezTo>
                  <a:pt x="138" y="2193"/>
                  <a:pt x="138" y="1967"/>
                  <a:pt x="266" y="1840"/>
                </a:cubicBezTo>
                <a:lnTo>
                  <a:pt x="1895" y="211"/>
                </a:lnTo>
                <a:cubicBezTo>
                  <a:pt x="1963" y="152"/>
                  <a:pt x="2052" y="113"/>
                  <a:pt x="2130" y="113"/>
                </a:cubicBezTo>
                <a:close/>
                <a:moveTo>
                  <a:pt x="2135" y="0"/>
                </a:moveTo>
                <a:cubicBezTo>
                  <a:pt x="2017" y="0"/>
                  <a:pt x="1899" y="44"/>
                  <a:pt x="1806" y="133"/>
                </a:cubicBezTo>
                <a:lnTo>
                  <a:pt x="187" y="1751"/>
                </a:lnTo>
                <a:cubicBezTo>
                  <a:pt x="0" y="1938"/>
                  <a:pt x="0" y="2222"/>
                  <a:pt x="187" y="2409"/>
                </a:cubicBezTo>
                <a:cubicBezTo>
                  <a:pt x="275" y="2497"/>
                  <a:pt x="393" y="2547"/>
                  <a:pt x="511" y="2547"/>
                </a:cubicBezTo>
                <a:cubicBezTo>
                  <a:pt x="639" y="2547"/>
                  <a:pt x="756" y="2497"/>
                  <a:pt x="835" y="2409"/>
                </a:cubicBezTo>
                <a:lnTo>
                  <a:pt x="2464" y="780"/>
                </a:lnTo>
                <a:cubicBezTo>
                  <a:pt x="2552" y="702"/>
                  <a:pt x="2601" y="584"/>
                  <a:pt x="2601" y="456"/>
                </a:cubicBezTo>
                <a:cubicBezTo>
                  <a:pt x="2601" y="338"/>
                  <a:pt x="2552" y="220"/>
                  <a:pt x="2464" y="133"/>
                </a:cubicBezTo>
                <a:cubicBezTo>
                  <a:pt x="2370" y="44"/>
                  <a:pt x="2253" y="0"/>
                  <a:pt x="213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622;p4">
            <a:extLst>
              <a:ext uri="{FF2B5EF4-FFF2-40B4-BE49-F238E27FC236}">
                <a16:creationId xmlns:a16="http://schemas.microsoft.com/office/drawing/2014/main" id="{3AE39BB9-BBB9-318A-0C5C-0A67E976A191}"/>
              </a:ext>
            </a:extLst>
          </p:cNvPr>
          <p:cNvSpPr/>
          <p:nvPr/>
        </p:nvSpPr>
        <p:spPr>
          <a:xfrm>
            <a:off x="875538" y="478634"/>
            <a:ext cx="382548" cy="119825"/>
          </a:xfrm>
          <a:custGeom>
            <a:avLst/>
            <a:gdLst/>
            <a:ahLst/>
            <a:cxnLst/>
            <a:rect l="l" t="t" r="r" b="b"/>
            <a:pathLst>
              <a:path w="4211" h="1319" extrusionOk="0">
                <a:moveTo>
                  <a:pt x="3767" y="0"/>
                </a:moveTo>
                <a:cubicBezTo>
                  <a:pt x="3748" y="0"/>
                  <a:pt x="3729" y="1"/>
                  <a:pt x="3710" y="4"/>
                </a:cubicBezTo>
                <a:lnTo>
                  <a:pt x="374" y="514"/>
                </a:lnTo>
                <a:cubicBezTo>
                  <a:pt x="147" y="544"/>
                  <a:pt x="1" y="750"/>
                  <a:pt x="30" y="976"/>
                </a:cubicBezTo>
                <a:cubicBezTo>
                  <a:pt x="59" y="1172"/>
                  <a:pt x="236" y="1319"/>
                  <a:pt x="432" y="1319"/>
                </a:cubicBezTo>
                <a:cubicBezTo>
                  <a:pt x="452" y="1319"/>
                  <a:pt x="472" y="1309"/>
                  <a:pt x="491" y="1309"/>
                </a:cubicBezTo>
                <a:lnTo>
                  <a:pt x="3837" y="799"/>
                </a:lnTo>
                <a:cubicBezTo>
                  <a:pt x="4053" y="769"/>
                  <a:pt x="4210" y="563"/>
                  <a:pt x="4171" y="337"/>
                </a:cubicBezTo>
                <a:cubicBezTo>
                  <a:pt x="4144" y="140"/>
                  <a:pt x="3969" y="0"/>
                  <a:pt x="3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623;p4">
            <a:extLst>
              <a:ext uri="{FF2B5EF4-FFF2-40B4-BE49-F238E27FC236}">
                <a16:creationId xmlns:a16="http://schemas.microsoft.com/office/drawing/2014/main" id="{A0ED1A39-6721-476E-453E-A68F84F4B58E}"/>
              </a:ext>
            </a:extLst>
          </p:cNvPr>
          <p:cNvSpPr/>
          <p:nvPr/>
        </p:nvSpPr>
        <p:spPr>
          <a:xfrm>
            <a:off x="869269" y="473092"/>
            <a:ext cx="394086" cy="130726"/>
          </a:xfrm>
          <a:custGeom>
            <a:avLst/>
            <a:gdLst/>
            <a:ahLst/>
            <a:cxnLst/>
            <a:rect l="l" t="t" r="r" b="b"/>
            <a:pathLst>
              <a:path w="4338" h="1439" extrusionOk="0">
                <a:moveTo>
                  <a:pt x="3847" y="114"/>
                </a:moveTo>
                <a:cubicBezTo>
                  <a:pt x="4014" y="114"/>
                  <a:pt x="4161" y="241"/>
                  <a:pt x="4181" y="409"/>
                </a:cubicBezTo>
                <a:cubicBezTo>
                  <a:pt x="4211" y="595"/>
                  <a:pt x="4083" y="771"/>
                  <a:pt x="3897" y="801"/>
                </a:cubicBezTo>
                <a:lnTo>
                  <a:pt x="550" y="1311"/>
                </a:lnTo>
                <a:cubicBezTo>
                  <a:pt x="532" y="1314"/>
                  <a:pt x="515" y="1315"/>
                  <a:pt x="497" y="1315"/>
                </a:cubicBezTo>
                <a:cubicBezTo>
                  <a:pt x="332" y="1315"/>
                  <a:pt x="185" y="1195"/>
                  <a:pt x="158" y="1026"/>
                </a:cubicBezTo>
                <a:cubicBezTo>
                  <a:pt x="128" y="840"/>
                  <a:pt x="256" y="664"/>
                  <a:pt x="443" y="634"/>
                </a:cubicBezTo>
                <a:lnTo>
                  <a:pt x="3788" y="124"/>
                </a:lnTo>
                <a:cubicBezTo>
                  <a:pt x="3808" y="124"/>
                  <a:pt x="3828" y="114"/>
                  <a:pt x="3847" y="114"/>
                </a:cubicBezTo>
                <a:close/>
                <a:moveTo>
                  <a:pt x="3848" y="0"/>
                </a:moveTo>
                <a:cubicBezTo>
                  <a:pt x="3825" y="0"/>
                  <a:pt x="3802" y="2"/>
                  <a:pt x="3779" y="6"/>
                </a:cubicBezTo>
                <a:lnTo>
                  <a:pt x="432" y="516"/>
                </a:lnTo>
                <a:cubicBezTo>
                  <a:pt x="177" y="555"/>
                  <a:pt x="1" y="791"/>
                  <a:pt x="40" y="1046"/>
                </a:cubicBezTo>
                <a:cubicBezTo>
                  <a:pt x="79" y="1262"/>
                  <a:pt x="275" y="1439"/>
                  <a:pt x="501" y="1439"/>
                </a:cubicBezTo>
                <a:cubicBezTo>
                  <a:pt x="521" y="1439"/>
                  <a:pt x="541" y="1429"/>
                  <a:pt x="570" y="1429"/>
                </a:cubicBezTo>
                <a:lnTo>
                  <a:pt x="3916" y="919"/>
                </a:lnTo>
                <a:cubicBezTo>
                  <a:pt x="4161" y="880"/>
                  <a:pt x="4338" y="644"/>
                  <a:pt x="4299" y="389"/>
                </a:cubicBezTo>
                <a:cubicBezTo>
                  <a:pt x="4263" y="166"/>
                  <a:pt x="4066" y="0"/>
                  <a:pt x="38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624;p4">
            <a:extLst>
              <a:ext uri="{FF2B5EF4-FFF2-40B4-BE49-F238E27FC236}">
                <a16:creationId xmlns:a16="http://schemas.microsoft.com/office/drawing/2014/main" id="{0980EE2D-D80A-2586-83CE-925888C8811E}"/>
              </a:ext>
            </a:extLst>
          </p:cNvPr>
          <p:cNvSpPr/>
          <p:nvPr/>
        </p:nvSpPr>
        <p:spPr>
          <a:xfrm>
            <a:off x="1066312" y="155226"/>
            <a:ext cx="80307" cy="294429"/>
          </a:xfrm>
          <a:custGeom>
            <a:avLst/>
            <a:gdLst/>
            <a:ahLst/>
            <a:cxnLst/>
            <a:rect l="l" t="t" r="r" b="b"/>
            <a:pathLst>
              <a:path w="884" h="3241" extrusionOk="0">
                <a:moveTo>
                  <a:pt x="429" y="0"/>
                </a:moveTo>
                <a:cubicBezTo>
                  <a:pt x="417" y="0"/>
                  <a:pt x="405" y="1"/>
                  <a:pt x="393" y="2"/>
                </a:cubicBezTo>
                <a:cubicBezTo>
                  <a:pt x="167" y="11"/>
                  <a:pt x="1" y="208"/>
                  <a:pt x="20" y="424"/>
                </a:cubicBezTo>
                <a:cubicBezTo>
                  <a:pt x="69" y="1219"/>
                  <a:pt x="79" y="2023"/>
                  <a:pt x="49" y="2818"/>
                </a:cubicBezTo>
                <a:cubicBezTo>
                  <a:pt x="40" y="3044"/>
                  <a:pt x="217" y="3230"/>
                  <a:pt x="442" y="3240"/>
                </a:cubicBezTo>
                <a:lnTo>
                  <a:pt x="452" y="3240"/>
                </a:lnTo>
                <a:cubicBezTo>
                  <a:pt x="668" y="3240"/>
                  <a:pt x="845" y="3073"/>
                  <a:pt x="854" y="2848"/>
                </a:cubicBezTo>
                <a:cubicBezTo>
                  <a:pt x="884" y="2033"/>
                  <a:pt x="874" y="1199"/>
                  <a:pt x="825" y="375"/>
                </a:cubicBezTo>
                <a:cubicBezTo>
                  <a:pt x="806" y="161"/>
                  <a:pt x="638" y="0"/>
                  <a:pt x="4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625;p4">
            <a:extLst>
              <a:ext uri="{FF2B5EF4-FFF2-40B4-BE49-F238E27FC236}">
                <a16:creationId xmlns:a16="http://schemas.microsoft.com/office/drawing/2014/main" id="{715AB26B-8A63-07DF-18C0-F731F9C64737}"/>
              </a:ext>
            </a:extLst>
          </p:cNvPr>
          <p:cNvSpPr/>
          <p:nvPr/>
        </p:nvSpPr>
        <p:spPr>
          <a:xfrm>
            <a:off x="1061861" y="149866"/>
            <a:ext cx="90118" cy="305148"/>
          </a:xfrm>
          <a:custGeom>
            <a:avLst/>
            <a:gdLst/>
            <a:ahLst/>
            <a:cxnLst/>
            <a:rect l="l" t="t" r="r" b="b"/>
            <a:pathLst>
              <a:path w="992" h="3359" extrusionOk="0">
                <a:moveTo>
                  <a:pt x="462" y="120"/>
                </a:moveTo>
                <a:cubicBezTo>
                  <a:pt x="648" y="120"/>
                  <a:pt x="795" y="257"/>
                  <a:pt x="815" y="434"/>
                </a:cubicBezTo>
                <a:cubicBezTo>
                  <a:pt x="864" y="1258"/>
                  <a:pt x="874" y="2092"/>
                  <a:pt x="844" y="2907"/>
                </a:cubicBezTo>
                <a:cubicBezTo>
                  <a:pt x="835" y="3093"/>
                  <a:pt x="687" y="3240"/>
                  <a:pt x="501" y="3240"/>
                </a:cubicBezTo>
                <a:lnTo>
                  <a:pt x="501" y="3299"/>
                </a:lnTo>
                <a:lnTo>
                  <a:pt x="491" y="3240"/>
                </a:lnTo>
                <a:cubicBezTo>
                  <a:pt x="393" y="3240"/>
                  <a:pt x="314" y="3201"/>
                  <a:pt x="246" y="3132"/>
                </a:cubicBezTo>
                <a:cubicBezTo>
                  <a:pt x="187" y="3064"/>
                  <a:pt x="157" y="2975"/>
                  <a:pt x="157" y="2887"/>
                </a:cubicBezTo>
                <a:cubicBezTo>
                  <a:pt x="187" y="2082"/>
                  <a:pt x="177" y="1278"/>
                  <a:pt x="128" y="483"/>
                </a:cubicBezTo>
                <a:cubicBezTo>
                  <a:pt x="118" y="384"/>
                  <a:pt x="148" y="296"/>
                  <a:pt x="207" y="227"/>
                </a:cubicBezTo>
                <a:cubicBezTo>
                  <a:pt x="275" y="159"/>
                  <a:pt x="353" y="120"/>
                  <a:pt x="442" y="120"/>
                </a:cubicBezTo>
                <a:close/>
                <a:moveTo>
                  <a:pt x="479" y="1"/>
                </a:moveTo>
                <a:cubicBezTo>
                  <a:pt x="467" y="1"/>
                  <a:pt x="455" y="1"/>
                  <a:pt x="442" y="2"/>
                </a:cubicBezTo>
                <a:cubicBezTo>
                  <a:pt x="314" y="2"/>
                  <a:pt x="207" y="61"/>
                  <a:pt x="118" y="149"/>
                </a:cubicBezTo>
                <a:cubicBezTo>
                  <a:pt x="39" y="247"/>
                  <a:pt x="0" y="365"/>
                  <a:pt x="10" y="493"/>
                </a:cubicBezTo>
                <a:cubicBezTo>
                  <a:pt x="59" y="1278"/>
                  <a:pt x="69" y="2082"/>
                  <a:pt x="39" y="2877"/>
                </a:cubicBezTo>
                <a:cubicBezTo>
                  <a:pt x="39" y="3005"/>
                  <a:pt x="79" y="3123"/>
                  <a:pt x="167" y="3211"/>
                </a:cubicBezTo>
                <a:cubicBezTo>
                  <a:pt x="246" y="3299"/>
                  <a:pt x="364" y="3358"/>
                  <a:pt x="481" y="3358"/>
                </a:cubicBezTo>
                <a:lnTo>
                  <a:pt x="501" y="3358"/>
                </a:lnTo>
                <a:cubicBezTo>
                  <a:pt x="756" y="3358"/>
                  <a:pt x="952" y="3162"/>
                  <a:pt x="962" y="2916"/>
                </a:cubicBezTo>
                <a:cubicBezTo>
                  <a:pt x="992" y="2092"/>
                  <a:pt x="981" y="1248"/>
                  <a:pt x="933" y="434"/>
                </a:cubicBezTo>
                <a:cubicBezTo>
                  <a:pt x="914" y="181"/>
                  <a:pt x="718" y="1"/>
                  <a:pt x="4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626;p4">
            <a:extLst>
              <a:ext uri="{FF2B5EF4-FFF2-40B4-BE49-F238E27FC236}">
                <a16:creationId xmlns:a16="http://schemas.microsoft.com/office/drawing/2014/main" id="{598F0BA0-6433-C1EC-7396-55773E4C9AC2}"/>
              </a:ext>
            </a:extLst>
          </p:cNvPr>
          <p:cNvSpPr/>
          <p:nvPr/>
        </p:nvSpPr>
        <p:spPr>
          <a:xfrm>
            <a:off x="888892" y="659870"/>
            <a:ext cx="263996" cy="113375"/>
          </a:xfrm>
          <a:custGeom>
            <a:avLst/>
            <a:gdLst/>
            <a:ahLst/>
            <a:cxnLst/>
            <a:rect l="l" t="t" r="r" b="b"/>
            <a:pathLst>
              <a:path w="2906" h="1248" extrusionOk="0">
                <a:moveTo>
                  <a:pt x="2473" y="1"/>
                </a:moveTo>
                <a:cubicBezTo>
                  <a:pt x="2444" y="1"/>
                  <a:pt x="2415" y="4"/>
                  <a:pt x="2385" y="11"/>
                </a:cubicBezTo>
                <a:lnTo>
                  <a:pt x="354" y="453"/>
                </a:lnTo>
                <a:cubicBezTo>
                  <a:pt x="138" y="501"/>
                  <a:pt x="0" y="717"/>
                  <a:pt x="40" y="933"/>
                </a:cubicBezTo>
                <a:cubicBezTo>
                  <a:pt x="89" y="1120"/>
                  <a:pt x="256" y="1247"/>
                  <a:pt x="432" y="1247"/>
                </a:cubicBezTo>
                <a:cubicBezTo>
                  <a:pt x="462" y="1247"/>
                  <a:pt x="491" y="1247"/>
                  <a:pt x="521" y="1238"/>
                </a:cubicBezTo>
                <a:lnTo>
                  <a:pt x="2552" y="796"/>
                </a:lnTo>
                <a:cubicBezTo>
                  <a:pt x="2768" y="747"/>
                  <a:pt x="2905" y="531"/>
                  <a:pt x="2856" y="315"/>
                </a:cubicBezTo>
                <a:cubicBezTo>
                  <a:pt x="2823" y="129"/>
                  <a:pt x="2657" y="1"/>
                  <a:pt x="247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627;p4">
            <a:extLst>
              <a:ext uri="{FF2B5EF4-FFF2-40B4-BE49-F238E27FC236}">
                <a16:creationId xmlns:a16="http://schemas.microsoft.com/office/drawing/2014/main" id="{56B99A4E-D927-0FCF-CCBB-54A7D2B38978}"/>
              </a:ext>
            </a:extLst>
          </p:cNvPr>
          <p:cNvSpPr/>
          <p:nvPr/>
        </p:nvSpPr>
        <p:spPr>
          <a:xfrm>
            <a:off x="882714" y="654601"/>
            <a:ext cx="276441" cy="123913"/>
          </a:xfrm>
          <a:custGeom>
            <a:avLst/>
            <a:gdLst/>
            <a:ahLst/>
            <a:cxnLst/>
            <a:rect l="l" t="t" r="r" b="b"/>
            <a:pathLst>
              <a:path w="3043" h="1364" extrusionOk="0">
                <a:moveTo>
                  <a:pt x="2532" y="118"/>
                </a:moveTo>
                <a:cubicBezTo>
                  <a:pt x="2689" y="118"/>
                  <a:pt x="2836" y="226"/>
                  <a:pt x="2875" y="393"/>
                </a:cubicBezTo>
                <a:cubicBezTo>
                  <a:pt x="2914" y="569"/>
                  <a:pt x="2796" y="755"/>
                  <a:pt x="2610" y="795"/>
                </a:cubicBezTo>
                <a:lnTo>
                  <a:pt x="579" y="1237"/>
                </a:lnTo>
                <a:cubicBezTo>
                  <a:pt x="552" y="1244"/>
                  <a:pt x="524" y="1247"/>
                  <a:pt x="498" y="1247"/>
                </a:cubicBezTo>
                <a:cubicBezTo>
                  <a:pt x="341" y="1247"/>
                  <a:pt x="200" y="1132"/>
                  <a:pt x="167" y="982"/>
                </a:cubicBezTo>
                <a:cubicBezTo>
                  <a:pt x="127" y="795"/>
                  <a:pt x="245" y="609"/>
                  <a:pt x="432" y="569"/>
                </a:cubicBezTo>
                <a:lnTo>
                  <a:pt x="2463" y="127"/>
                </a:lnTo>
                <a:cubicBezTo>
                  <a:pt x="2482" y="118"/>
                  <a:pt x="2512" y="118"/>
                  <a:pt x="2532" y="118"/>
                </a:cubicBezTo>
                <a:close/>
                <a:moveTo>
                  <a:pt x="2527" y="1"/>
                </a:moveTo>
                <a:cubicBezTo>
                  <a:pt x="2496" y="1"/>
                  <a:pt x="2465" y="4"/>
                  <a:pt x="2434" y="10"/>
                </a:cubicBezTo>
                <a:lnTo>
                  <a:pt x="402" y="452"/>
                </a:lnTo>
                <a:cubicBezTo>
                  <a:pt x="157" y="511"/>
                  <a:pt x="0" y="755"/>
                  <a:pt x="49" y="1001"/>
                </a:cubicBezTo>
                <a:cubicBezTo>
                  <a:pt x="98" y="1217"/>
                  <a:pt x="284" y="1364"/>
                  <a:pt x="500" y="1364"/>
                </a:cubicBezTo>
                <a:cubicBezTo>
                  <a:pt x="539" y="1364"/>
                  <a:pt x="569" y="1364"/>
                  <a:pt x="598" y="1354"/>
                </a:cubicBezTo>
                <a:lnTo>
                  <a:pt x="2630" y="913"/>
                </a:lnTo>
                <a:cubicBezTo>
                  <a:pt x="2885" y="864"/>
                  <a:pt x="3042" y="609"/>
                  <a:pt x="2983" y="363"/>
                </a:cubicBezTo>
                <a:cubicBezTo>
                  <a:pt x="2940" y="148"/>
                  <a:pt x="2746" y="1"/>
                  <a:pt x="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628;p4">
            <a:extLst>
              <a:ext uri="{FF2B5EF4-FFF2-40B4-BE49-F238E27FC236}">
                <a16:creationId xmlns:a16="http://schemas.microsoft.com/office/drawing/2014/main" id="{FB287DAF-0DB0-4CE4-00EB-5A5AE1C140A1}"/>
              </a:ext>
            </a:extLst>
          </p:cNvPr>
          <p:cNvSpPr/>
          <p:nvPr/>
        </p:nvSpPr>
        <p:spPr>
          <a:xfrm>
            <a:off x="606364" y="744628"/>
            <a:ext cx="73130" cy="304058"/>
          </a:xfrm>
          <a:custGeom>
            <a:avLst/>
            <a:gdLst/>
            <a:ahLst/>
            <a:cxnLst/>
            <a:rect l="l" t="t" r="r" b="b"/>
            <a:pathLst>
              <a:path w="805" h="3347" extrusionOk="0">
                <a:moveTo>
                  <a:pt x="402" y="0"/>
                </a:moveTo>
                <a:cubicBezTo>
                  <a:pt x="177" y="0"/>
                  <a:pt x="0" y="187"/>
                  <a:pt x="0" y="403"/>
                </a:cubicBezTo>
                <a:lnTo>
                  <a:pt x="0" y="2944"/>
                </a:lnTo>
                <a:cubicBezTo>
                  <a:pt x="0" y="3160"/>
                  <a:pt x="177" y="3347"/>
                  <a:pt x="402" y="3347"/>
                </a:cubicBezTo>
                <a:cubicBezTo>
                  <a:pt x="618" y="3347"/>
                  <a:pt x="805" y="3160"/>
                  <a:pt x="805" y="2944"/>
                </a:cubicBezTo>
                <a:lnTo>
                  <a:pt x="805" y="403"/>
                </a:lnTo>
                <a:cubicBezTo>
                  <a:pt x="805" y="187"/>
                  <a:pt x="618" y="0"/>
                  <a:pt x="4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629;p4">
            <a:extLst>
              <a:ext uri="{FF2B5EF4-FFF2-40B4-BE49-F238E27FC236}">
                <a16:creationId xmlns:a16="http://schemas.microsoft.com/office/drawing/2014/main" id="{3F231748-7754-1BAA-9541-8291042C9B19}"/>
              </a:ext>
            </a:extLst>
          </p:cNvPr>
          <p:cNvSpPr/>
          <p:nvPr/>
        </p:nvSpPr>
        <p:spPr>
          <a:xfrm>
            <a:off x="601004" y="739268"/>
            <a:ext cx="83850" cy="314778"/>
          </a:xfrm>
          <a:custGeom>
            <a:avLst/>
            <a:gdLst/>
            <a:ahLst/>
            <a:cxnLst/>
            <a:rect l="l" t="t" r="r" b="b"/>
            <a:pathLst>
              <a:path w="923" h="3465" extrusionOk="0">
                <a:moveTo>
                  <a:pt x="461" y="118"/>
                </a:moveTo>
                <a:cubicBezTo>
                  <a:pt x="648" y="118"/>
                  <a:pt x="805" y="275"/>
                  <a:pt x="805" y="462"/>
                </a:cubicBezTo>
                <a:lnTo>
                  <a:pt x="805" y="3003"/>
                </a:lnTo>
                <a:cubicBezTo>
                  <a:pt x="805" y="3190"/>
                  <a:pt x="648" y="3347"/>
                  <a:pt x="461" y="3347"/>
                </a:cubicBezTo>
                <a:cubicBezTo>
                  <a:pt x="265" y="3347"/>
                  <a:pt x="118" y="3190"/>
                  <a:pt x="118" y="3003"/>
                </a:cubicBezTo>
                <a:lnTo>
                  <a:pt x="118" y="462"/>
                </a:lnTo>
                <a:cubicBezTo>
                  <a:pt x="118" y="275"/>
                  <a:pt x="265" y="118"/>
                  <a:pt x="461" y="118"/>
                </a:cubicBezTo>
                <a:close/>
                <a:moveTo>
                  <a:pt x="461" y="0"/>
                </a:moveTo>
                <a:cubicBezTo>
                  <a:pt x="206" y="0"/>
                  <a:pt x="0" y="207"/>
                  <a:pt x="0" y="462"/>
                </a:cubicBezTo>
                <a:lnTo>
                  <a:pt x="0" y="3003"/>
                </a:lnTo>
                <a:cubicBezTo>
                  <a:pt x="0" y="3258"/>
                  <a:pt x="206" y="3465"/>
                  <a:pt x="461" y="3465"/>
                </a:cubicBezTo>
                <a:cubicBezTo>
                  <a:pt x="716" y="3465"/>
                  <a:pt x="923" y="3258"/>
                  <a:pt x="923" y="3003"/>
                </a:cubicBezTo>
                <a:lnTo>
                  <a:pt x="923" y="462"/>
                </a:lnTo>
                <a:cubicBezTo>
                  <a:pt x="923" y="207"/>
                  <a:pt x="716" y="0"/>
                  <a:pt x="4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630;p4">
            <a:extLst>
              <a:ext uri="{FF2B5EF4-FFF2-40B4-BE49-F238E27FC236}">
                <a16:creationId xmlns:a16="http://schemas.microsoft.com/office/drawing/2014/main" id="{EF943981-474F-95C7-CB36-B92A84A591D5}"/>
              </a:ext>
            </a:extLst>
          </p:cNvPr>
          <p:cNvSpPr/>
          <p:nvPr/>
        </p:nvSpPr>
        <p:spPr>
          <a:xfrm>
            <a:off x="872812" y="823209"/>
            <a:ext cx="179328" cy="151439"/>
          </a:xfrm>
          <a:custGeom>
            <a:avLst/>
            <a:gdLst/>
            <a:ahLst/>
            <a:cxnLst/>
            <a:rect l="l" t="t" r="r" b="b"/>
            <a:pathLst>
              <a:path w="1974" h="1667" extrusionOk="0">
                <a:moveTo>
                  <a:pt x="463" y="0"/>
                </a:moveTo>
                <a:cubicBezTo>
                  <a:pt x="344" y="0"/>
                  <a:pt x="227" y="51"/>
                  <a:pt x="148" y="146"/>
                </a:cubicBezTo>
                <a:cubicBezTo>
                  <a:pt x="1" y="323"/>
                  <a:pt x="31" y="568"/>
                  <a:pt x="207" y="715"/>
                </a:cubicBezTo>
                <a:lnTo>
                  <a:pt x="1267" y="1579"/>
                </a:lnTo>
                <a:cubicBezTo>
                  <a:pt x="1335" y="1638"/>
                  <a:pt x="1434" y="1667"/>
                  <a:pt x="1522" y="1667"/>
                </a:cubicBezTo>
                <a:cubicBezTo>
                  <a:pt x="1640" y="1667"/>
                  <a:pt x="1748" y="1618"/>
                  <a:pt x="1836" y="1520"/>
                </a:cubicBezTo>
                <a:cubicBezTo>
                  <a:pt x="1974" y="1353"/>
                  <a:pt x="1944" y="1098"/>
                  <a:pt x="1777" y="960"/>
                </a:cubicBezTo>
                <a:lnTo>
                  <a:pt x="718" y="87"/>
                </a:lnTo>
                <a:cubicBezTo>
                  <a:pt x="642" y="28"/>
                  <a:pt x="552" y="0"/>
                  <a:pt x="4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631;p4">
            <a:extLst>
              <a:ext uri="{FF2B5EF4-FFF2-40B4-BE49-F238E27FC236}">
                <a16:creationId xmlns:a16="http://schemas.microsoft.com/office/drawing/2014/main" id="{4904B517-95A1-BB7A-7326-2CCFD4747515}"/>
              </a:ext>
            </a:extLst>
          </p:cNvPr>
          <p:cNvSpPr/>
          <p:nvPr/>
        </p:nvSpPr>
        <p:spPr>
          <a:xfrm>
            <a:off x="867452" y="817667"/>
            <a:ext cx="186505" cy="162340"/>
          </a:xfrm>
          <a:custGeom>
            <a:avLst/>
            <a:gdLst/>
            <a:ahLst/>
            <a:cxnLst/>
            <a:rect l="l" t="t" r="r" b="b"/>
            <a:pathLst>
              <a:path w="2053" h="1787" extrusionOk="0">
                <a:moveTo>
                  <a:pt x="521" y="118"/>
                </a:moveTo>
                <a:cubicBezTo>
                  <a:pt x="590" y="118"/>
                  <a:pt x="668" y="148"/>
                  <a:pt x="737" y="197"/>
                </a:cubicBezTo>
                <a:lnTo>
                  <a:pt x="1797" y="1061"/>
                </a:lnTo>
                <a:cubicBezTo>
                  <a:pt x="1865" y="1119"/>
                  <a:pt x="1915" y="1198"/>
                  <a:pt x="1924" y="1296"/>
                </a:cubicBezTo>
                <a:cubicBezTo>
                  <a:pt x="1924" y="1385"/>
                  <a:pt x="1905" y="1473"/>
                  <a:pt x="1846" y="1542"/>
                </a:cubicBezTo>
                <a:cubicBezTo>
                  <a:pt x="1779" y="1625"/>
                  <a:pt x="1679" y="1667"/>
                  <a:pt x="1579" y="1667"/>
                </a:cubicBezTo>
                <a:cubicBezTo>
                  <a:pt x="1502" y="1667"/>
                  <a:pt x="1425" y="1642"/>
                  <a:pt x="1365" y="1590"/>
                </a:cubicBezTo>
                <a:lnTo>
                  <a:pt x="306" y="727"/>
                </a:lnTo>
                <a:cubicBezTo>
                  <a:pt x="158" y="609"/>
                  <a:pt x="129" y="393"/>
                  <a:pt x="256" y="246"/>
                </a:cubicBezTo>
                <a:cubicBezTo>
                  <a:pt x="315" y="158"/>
                  <a:pt x="413" y="118"/>
                  <a:pt x="521" y="118"/>
                </a:cubicBezTo>
                <a:close/>
                <a:moveTo>
                  <a:pt x="513" y="0"/>
                </a:moveTo>
                <a:cubicBezTo>
                  <a:pt x="382" y="0"/>
                  <a:pt x="252" y="58"/>
                  <a:pt x="158" y="168"/>
                </a:cubicBezTo>
                <a:cubicBezTo>
                  <a:pt x="1" y="364"/>
                  <a:pt x="31" y="659"/>
                  <a:pt x="227" y="825"/>
                </a:cubicBezTo>
                <a:lnTo>
                  <a:pt x="1287" y="1689"/>
                </a:lnTo>
                <a:cubicBezTo>
                  <a:pt x="1365" y="1758"/>
                  <a:pt x="1473" y="1787"/>
                  <a:pt x="1581" y="1787"/>
                </a:cubicBezTo>
                <a:cubicBezTo>
                  <a:pt x="1719" y="1787"/>
                  <a:pt x="1846" y="1728"/>
                  <a:pt x="1934" y="1620"/>
                </a:cubicBezTo>
                <a:cubicBezTo>
                  <a:pt x="2013" y="1522"/>
                  <a:pt x="2052" y="1404"/>
                  <a:pt x="2042" y="1287"/>
                </a:cubicBezTo>
                <a:cubicBezTo>
                  <a:pt x="2022" y="1159"/>
                  <a:pt x="1964" y="1051"/>
                  <a:pt x="1876" y="973"/>
                </a:cubicBezTo>
                <a:lnTo>
                  <a:pt x="806" y="109"/>
                </a:lnTo>
                <a:cubicBezTo>
                  <a:pt x="719" y="36"/>
                  <a:pt x="616" y="0"/>
                  <a:pt x="5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632;p4">
            <a:extLst>
              <a:ext uri="{FF2B5EF4-FFF2-40B4-BE49-F238E27FC236}">
                <a16:creationId xmlns:a16="http://schemas.microsoft.com/office/drawing/2014/main" id="{829BC9A9-C7BA-03D0-1D73-1006471239C1}"/>
              </a:ext>
            </a:extLst>
          </p:cNvPr>
          <p:cNvSpPr/>
          <p:nvPr/>
        </p:nvSpPr>
        <p:spPr>
          <a:xfrm>
            <a:off x="592919" y="593099"/>
            <a:ext cx="221208" cy="115101"/>
          </a:xfrm>
          <a:custGeom>
            <a:avLst/>
            <a:gdLst/>
            <a:ahLst/>
            <a:cxnLst/>
            <a:rect l="l" t="t" r="r" b="b"/>
            <a:pathLst>
              <a:path w="2435" h="1267" extrusionOk="0">
                <a:moveTo>
                  <a:pt x="1984" y="1"/>
                </a:moveTo>
                <a:cubicBezTo>
                  <a:pt x="1945" y="1"/>
                  <a:pt x="1905" y="7"/>
                  <a:pt x="1865" y="19"/>
                </a:cubicBezTo>
                <a:lnTo>
                  <a:pt x="334" y="471"/>
                </a:lnTo>
                <a:cubicBezTo>
                  <a:pt x="118" y="540"/>
                  <a:pt x="0" y="765"/>
                  <a:pt x="59" y="972"/>
                </a:cubicBezTo>
                <a:cubicBezTo>
                  <a:pt x="118" y="1148"/>
                  <a:pt x="275" y="1266"/>
                  <a:pt x="452" y="1266"/>
                </a:cubicBezTo>
                <a:cubicBezTo>
                  <a:pt x="482" y="1266"/>
                  <a:pt x="521" y="1256"/>
                  <a:pt x="560" y="1246"/>
                </a:cubicBezTo>
                <a:lnTo>
                  <a:pt x="2100" y="795"/>
                </a:lnTo>
                <a:cubicBezTo>
                  <a:pt x="2316" y="726"/>
                  <a:pt x="2434" y="501"/>
                  <a:pt x="2366" y="294"/>
                </a:cubicBezTo>
                <a:cubicBezTo>
                  <a:pt x="2318" y="118"/>
                  <a:pt x="2158" y="1"/>
                  <a:pt x="198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633;p4">
            <a:extLst>
              <a:ext uri="{FF2B5EF4-FFF2-40B4-BE49-F238E27FC236}">
                <a16:creationId xmlns:a16="http://schemas.microsoft.com/office/drawing/2014/main" id="{CCC680CE-FDE0-31C7-C30E-AF1E89B72BE1}"/>
              </a:ext>
            </a:extLst>
          </p:cNvPr>
          <p:cNvSpPr/>
          <p:nvPr/>
        </p:nvSpPr>
        <p:spPr>
          <a:xfrm>
            <a:off x="586741" y="588011"/>
            <a:ext cx="230020" cy="125457"/>
          </a:xfrm>
          <a:custGeom>
            <a:avLst/>
            <a:gdLst/>
            <a:ahLst/>
            <a:cxnLst/>
            <a:rect l="l" t="t" r="r" b="b"/>
            <a:pathLst>
              <a:path w="2532" h="1381" extrusionOk="0">
                <a:moveTo>
                  <a:pt x="2051" y="115"/>
                </a:moveTo>
                <a:cubicBezTo>
                  <a:pt x="2110" y="115"/>
                  <a:pt x="2168" y="134"/>
                  <a:pt x="2218" y="154"/>
                </a:cubicBezTo>
                <a:cubicBezTo>
                  <a:pt x="2296" y="203"/>
                  <a:pt x="2355" y="272"/>
                  <a:pt x="2384" y="360"/>
                </a:cubicBezTo>
                <a:cubicBezTo>
                  <a:pt x="2404" y="448"/>
                  <a:pt x="2395" y="546"/>
                  <a:pt x="2355" y="625"/>
                </a:cubicBezTo>
                <a:cubicBezTo>
                  <a:pt x="2306" y="703"/>
                  <a:pt x="2238" y="762"/>
                  <a:pt x="2149" y="792"/>
                </a:cubicBezTo>
                <a:lnTo>
                  <a:pt x="609" y="1244"/>
                </a:lnTo>
                <a:cubicBezTo>
                  <a:pt x="577" y="1255"/>
                  <a:pt x="545" y="1260"/>
                  <a:pt x="512" y="1260"/>
                </a:cubicBezTo>
                <a:cubicBezTo>
                  <a:pt x="370" y="1260"/>
                  <a:pt x="226" y="1161"/>
                  <a:pt x="186" y="1017"/>
                </a:cubicBezTo>
                <a:cubicBezTo>
                  <a:pt x="138" y="831"/>
                  <a:pt x="236" y="645"/>
                  <a:pt x="422" y="586"/>
                </a:cubicBezTo>
                <a:lnTo>
                  <a:pt x="1953" y="134"/>
                </a:lnTo>
                <a:cubicBezTo>
                  <a:pt x="1982" y="125"/>
                  <a:pt x="2022" y="115"/>
                  <a:pt x="2051" y="115"/>
                </a:cubicBezTo>
                <a:close/>
                <a:moveTo>
                  <a:pt x="2050" y="1"/>
                </a:moveTo>
                <a:cubicBezTo>
                  <a:pt x="2008" y="1"/>
                  <a:pt x="1966" y="6"/>
                  <a:pt x="1924" y="17"/>
                </a:cubicBezTo>
                <a:lnTo>
                  <a:pt x="382" y="478"/>
                </a:lnTo>
                <a:cubicBezTo>
                  <a:pt x="138" y="546"/>
                  <a:pt x="0" y="802"/>
                  <a:pt x="68" y="1047"/>
                </a:cubicBezTo>
                <a:cubicBezTo>
                  <a:pt x="127" y="1244"/>
                  <a:pt x="314" y="1381"/>
                  <a:pt x="520" y="1381"/>
                </a:cubicBezTo>
                <a:cubicBezTo>
                  <a:pt x="559" y="1381"/>
                  <a:pt x="609" y="1371"/>
                  <a:pt x="648" y="1361"/>
                </a:cubicBezTo>
                <a:lnTo>
                  <a:pt x="2188" y="900"/>
                </a:lnTo>
                <a:cubicBezTo>
                  <a:pt x="2306" y="871"/>
                  <a:pt x="2404" y="792"/>
                  <a:pt x="2463" y="684"/>
                </a:cubicBezTo>
                <a:cubicBezTo>
                  <a:pt x="2522" y="576"/>
                  <a:pt x="2532" y="448"/>
                  <a:pt x="2493" y="331"/>
                </a:cubicBezTo>
                <a:cubicBezTo>
                  <a:pt x="2463" y="213"/>
                  <a:pt x="2384" y="115"/>
                  <a:pt x="2277" y="56"/>
                </a:cubicBezTo>
                <a:cubicBezTo>
                  <a:pt x="2201" y="18"/>
                  <a:pt x="2126" y="1"/>
                  <a:pt x="205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634;p4">
            <a:extLst>
              <a:ext uri="{FF2B5EF4-FFF2-40B4-BE49-F238E27FC236}">
                <a16:creationId xmlns:a16="http://schemas.microsoft.com/office/drawing/2014/main" id="{3FEE756F-2E0E-D954-CD40-2A5723212AD0}"/>
              </a:ext>
            </a:extLst>
          </p:cNvPr>
          <p:cNvSpPr/>
          <p:nvPr/>
        </p:nvSpPr>
        <p:spPr>
          <a:xfrm>
            <a:off x="331739" y="505070"/>
            <a:ext cx="122187" cy="276169"/>
          </a:xfrm>
          <a:custGeom>
            <a:avLst/>
            <a:gdLst/>
            <a:ahLst/>
            <a:cxnLst/>
            <a:rect l="l" t="t" r="r" b="b"/>
            <a:pathLst>
              <a:path w="1345" h="3040" extrusionOk="0">
                <a:moveTo>
                  <a:pt x="431" y="0"/>
                </a:moveTo>
                <a:cubicBezTo>
                  <a:pt x="405" y="0"/>
                  <a:pt x="380" y="3"/>
                  <a:pt x="354" y="7"/>
                </a:cubicBezTo>
                <a:cubicBezTo>
                  <a:pt x="138" y="57"/>
                  <a:pt x="1" y="272"/>
                  <a:pt x="49" y="488"/>
                </a:cubicBezTo>
                <a:lnTo>
                  <a:pt x="511" y="2716"/>
                </a:lnTo>
                <a:cubicBezTo>
                  <a:pt x="550" y="2902"/>
                  <a:pt x="717" y="3040"/>
                  <a:pt x="903" y="3040"/>
                </a:cubicBezTo>
                <a:cubicBezTo>
                  <a:pt x="932" y="3040"/>
                  <a:pt x="952" y="3030"/>
                  <a:pt x="982" y="3030"/>
                </a:cubicBezTo>
                <a:cubicBezTo>
                  <a:pt x="1207" y="2981"/>
                  <a:pt x="1345" y="2765"/>
                  <a:pt x="1296" y="2549"/>
                </a:cubicBezTo>
                <a:lnTo>
                  <a:pt x="834" y="321"/>
                </a:lnTo>
                <a:cubicBezTo>
                  <a:pt x="791" y="130"/>
                  <a:pt x="625" y="0"/>
                  <a:pt x="4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635;p4">
            <a:extLst>
              <a:ext uri="{FF2B5EF4-FFF2-40B4-BE49-F238E27FC236}">
                <a16:creationId xmlns:a16="http://schemas.microsoft.com/office/drawing/2014/main" id="{CCB76115-B6EA-B75C-D8CB-DAF6A76E248C}"/>
              </a:ext>
            </a:extLst>
          </p:cNvPr>
          <p:cNvSpPr/>
          <p:nvPr/>
        </p:nvSpPr>
        <p:spPr>
          <a:xfrm>
            <a:off x="325471" y="499710"/>
            <a:ext cx="133815" cy="286889"/>
          </a:xfrm>
          <a:custGeom>
            <a:avLst/>
            <a:gdLst/>
            <a:ahLst/>
            <a:cxnLst/>
            <a:rect l="l" t="t" r="r" b="b"/>
            <a:pathLst>
              <a:path w="1473" h="3158" extrusionOk="0">
                <a:moveTo>
                  <a:pt x="511" y="116"/>
                </a:moveTo>
                <a:cubicBezTo>
                  <a:pt x="580" y="116"/>
                  <a:pt x="639" y="135"/>
                  <a:pt x="698" y="174"/>
                </a:cubicBezTo>
                <a:cubicBezTo>
                  <a:pt x="776" y="223"/>
                  <a:pt x="825" y="302"/>
                  <a:pt x="844" y="390"/>
                </a:cubicBezTo>
                <a:lnTo>
                  <a:pt x="1306" y="2618"/>
                </a:lnTo>
                <a:cubicBezTo>
                  <a:pt x="1345" y="2804"/>
                  <a:pt x="1228" y="2990"/>
                  <a:pt x="1041" y="3030"/>
                </a:cubicBezTo>
                <a:cubicBezTo>
                  <a:pt x="1018" y="3034"/>
                  <a:pt x="995" y="3037"/>
                  <a:pt x="973" y="3037"/>
                </a:cubicBezTo>
                <a:cubicBezTo>
                  <a:pt x="813" y="3037"/>
                  <a:pt x="673" y="2920"/>
                  <a:pt x="639" y="2765"/>
                </a:cubicBezTo>
                <a:lnTo>
                  <a:pt x="177" y="537"/>
                </a:lnTo>
                <a:cubicBezTo>
                  <a:pt x="138" y="351"/>
                  <a:pt x="256" y="164"/>
                  <a:pt x="443" y="125"/>
                </a:cubicBezTo>
                <a:cubicBezTo>
                  <a:pt x="462" y="125"/>
                  <a:pt x="482" y="116"/>
                  <a:pt x="511" y="116"/>
                </a:cubicBezTo>
                <a:close/>
                <a:moveTo>
                  <a:pt x="500" y="0"/>
                </a:moveTo>
                <a:cubicBezTo>
                  <a:pt x="470" y="0"/>
                  <a:pt x="441" y="2"/>
                  <a:pt x="413" y="7"/>
                </a:cubicBezTo>
                <a:cubicBezTo>
                  <a:pt x="168" y="66"/>
                  <a:pt x="1" y="312"/>
                  <a:pt x="59" y="557"/>
                </a:cubicBezTo>
                <a:lnTo>
                  <a:pt x="521" y="2785"/>
                </a:lnTo>
                <a:cubicBezTo>
                  <a:pt x="560" y="3001"/>
                  <a:pt x="757" y="3158"/>
                  <a:pt x="972" y="3158"/>
                </a:cubicBezTo>
                <a:cubicBezTo>
                  <a:pt x="1001" y="3158"/>
                  <a:pt x="1031" y="3147"/>
                  <a:pt x="1071" y="3147"/>
                </a:cubicBezTo>
                <a:cubicBezTo>
                  <a:pt x="1315" y="3089"/>
                  <a:pt x="1473" y="2844"/>
                  <a:pt x="1424" y="2598"/>
                </a:cubicBezTo>
                <a:lnTo>
                  <a:pt x="962" y="371"/>
                </a:lnTo>
                <a:cubicBezTo>
                  <a:pt x="933" y="243"/>
                  <a:pt x="864" y="145"/>
                  <a:pt x="766" y="76"/>
                </a:cubicBezTo>
                <a:cubicBezTo>
                  <a:pt x="684" y="24"/>
                  <a:pt x="591" y="0"/>
                  <a:pt x="5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636;p4">
            <a:extLst>
              <a:ext uri="{FF2B5EF4-FFF2-40B4-BE49-F238E27FC236}">
                <a16:creationId xmlns:a16="http://schemas.microsoft.com/office/drawing/2014/main" id="{162B805D-B324-A9FB-AE0B-CCD0F123612A}"/>
              </a:ext>
            </a:extLst>
          </p:cNvPr>
          <p:cNvSpPr/>
          <p:nvPr/>
        </p:nvSpPr>
        <p:spPr>
          <a:xfrm>
            <a:off x="13418" y="638067"/>
            <a:ext cx="217665" cy="222479"/>
          </a:xfrm>
          <a:custGeom>
            <a:avLst/>
            <a:gdLst/>
            <a:ahLst/>
            <a:cxnLst/>
            <a:rect l="l" t="t" r="r" b="b"/>
            <a:pathLst>
              <a:path w="2396" h="2449" extrusionOk="0">
                <a:moveTo>
                  <a:pt x="450" y="0"/>
                </a:moveTo>
                <a:cubicBezTo>
                  <a:pt x="354" y="0"/>
                  <a:pt x="256" y="35"/>
                  <a:pt x="178" y="104"/>
                </a:cubicBezTo>
                <a:cubicBezTo>
                  <a:pt x="11" y="251"/>
                  <a:pt x="1" y="506"/>
                  <a:pt x="149" y="673"/>
                </a:cubicBezTo>
                <a:lnTo>
                  <a:pt x="1650" y="2322"/>
                </a:lnTo>
                <a:cubicBezTo>
                  <a:pt x="1728" y="2400"/>
                  <a:pt x="1836" y="2449"/>
                  <a:pt x="1944" y="2449"/>
                </a:cubicBezTo>
                <a:cubicBezTo>
                  <a:pt x="2042" y="2449"/>
                  <a:pt x="2140" y="2409"/>
                  <a:pt x="2219" y="2341"/>
                </a:cubicBezTo>
                <a:cubicBezTo>
                  <a:pt x="2386" y="2194"/>
                  <a:pt x="2395" y="1938"/>
                  <a:pt x="2238" y="1772"/>
                </a:cubicBezTo>
                <a:lnTo>
                  <a:pt x="747" y="133"/>
                </a:lnTo>
                <a:cubicBezTo>
                  <a:pt x="669" y="44"/>
                  <a:pt x="560" y="0"/>
                  <a:pt x="4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637;p4">
            <a:extLst>
              <a:ext uri="{FF2B5EF4-FFF2-40B4-BE49-F238E27FC236}">
                <a16:creationId xmlns:a16="http://schemas.microsoft.com/office/drawing/2014/main" id="{97B64C11-135A-C326-E9F6-CF5D9F2A6DF7}"/>
              </a:ext>
            </a:extLst>
          </p:cNvPr>
          <p:cNvSpPr/>
          <p:nvPr/>
        </p:nvSpPr>
        <p:spPr>
          <a:xfrm>
            <a:off x="11692" y="632253"/>
            <a:ext cx="221117" cy="233653"/>
          </a:xfrm>
          <a:custGeom>
            <a:avLst/>
            <a:gdLst/>
            <a:ahLst/>
            <a:cxnLst/>
            <a:rect l="l" t="t" r="r" b="b"/>
            <a:pathLst>
              <a:path w="2434" h="2572" extrusionOk="0">
                <a:moveTo>
                  <a:pt x="462" y="118"/>
                </a:moveTo>
                <a:cubicBezTo>
                  <a:pt x="471" y="118"/>
                  <a:pt x="482" y="118"/>
                  <a:pt x="482" y="129"/>
                </a:cubicBezTo>
                <a:cubicBezTo>
                  <a:pt x="569" y="129"/>
                  <a:pt x="658" y="168"/>
                  <a:pt x="717" y="236"/>
                </a:cubicBezTo>
                <a:lnTo>
                  <a:pt x="2218" y="1875"/>
                </a:lnTo>
                <a:cubicBezTo>
                  <a:pt x="2277" y="1944"/>
                  <a:pt x="2316" y="2032"/>
                  <a:pt x="2307" y="2130"/>
                </a:cubicBezTo>
                <a:cubicBezTo>
                  <a:pt x="2307" y="2218"/>
                  <a:pt x="2268" y="2297"/>
                  <a:pt x="2198" y="2366"/>
                </a:cubicBezTo>
                <a:cubicBezTo>
                  <a:pt x="2135" y="2420"/>
                  <a:pt x="2053" y="2447"/>
                  <a:pt x="1971" y="2447"/>
                </a:cubicBezTo>
                <a:cubicBezTo>
                  <a:pt x="1874" y="2447"/>
                  <a:pt x="1777" y="2410"/>
                  <a:pt x="1708" y="2336"/>
                </a:cubicBezTo>
                <a:lnTo>
                  <a:pt x="216" y="698"/>
                </a:lnTo>
                <a:cubicBezTo>
                  <a:pt x="148" y="629"/>
                  <a:pt x="118" y="541"/>
                  <a:pt x="128" y="452"/>
                </a:cubicBezTo>
                <a:cubicBezTo>
                  <a:pt x="128" y="364"/>
                  <a:pt x="168" y="275"/>
                  <a:pt x="236" y="216"/>
                </a:cubicBezTo>
                <a:cubicBezTo>
                  <a:pt x="295" y="158"/>
                  <a:pt x="383" y="118"/>
                  <a:pt x="462" y="118"/>
                </a:cubicBezTo>
                <a:close/>
                <a:moveTo>
                  <a:pt x="491" y="1"/>
                </a:moveTo>
                <a:cubicBezTo>
                  <a:pt x="364" y="1"/>
                  <a:pt x="246" y="40"/>
                  <a:pt x="157" y="129"/>
                </a:cubicBezTo>
                <a:cubicBezTo>
                  <a:pt x="59" y="207"/>
                  <a:pt x="11" y="325"/>
                  <a:pt x="0" y="443"/>
                </a:cubicBezTo>
                <a:cubicBezTo>
                  <a:pt x="0" y="570"/>
                  <a:pt x="40" y="687"/>
                  <a:pt x="128" y="776"/>
                </a:cubicBezTo>
                <a:lnTo>
                  <a:pt x="1620" y="2425"/>
                </a:lnTo>
                <a:cubicBezTo>
                  <a:pt x="1708" y="2513"/>
                  <a:pt x="1836" y="2572"/>
                  <a:pt x="1963" y="2572"/>
                </a:cubicBezTo>
                <a:cubicBezTo>
                  <a:pt x="2081" y="2572"/>
                  <a:pt x="2189" y="2532"/>
                  <a:pt x="2277" y="2454"/>
                </a:cubicBezTo>
                <a:cubicBezTo>
                  <a:pt x="2366" y="2366"/>
                  <a:pt x="2425" y="2258"/>
                  <a:pt x="2425" y="2130"/>
                </a:cubicBezTo>
                <a:cubicBezTo>
                  <a:pt x="2434" y="2013"/>
                  <a:pt x="2385" y="1885"/>
                  <a:pt x="2307" y="1797"/>
                </a:cubicBezTo>
                <a:lnTo>
                  <a:pt x="805" y="158"/>
                </a:lnTo>
                <a:cubicBezTo>
                  <a:pt x="726" y="59"/>
                  <a:pt x="609" y="11"/>
                  <a:pt x="4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638;p4">
            <a:extLst>
              <a:ext uri="{FF2B5EF4-FFF2-40B4-BE49-F238E27FC236}">
                <a16:creationId xmlns:a16="http://schemas.microsoft.com/office/drawing/2014/main" id="{FAE92F80-EC70-AE0A-DCF1-56A8A5FAA895}"/>
              </a:ext>
            </a:extLst>
          </p:cNvPr>
          <p:cNvSpPr/>
          <p:nvPr/>
        </p:nvSpPr>
        <p:spPr>
          <a:xfrm>
            <a:off x="-254847" y="680310"/>
            <a:ext cx="188140" cy="202584"/>
          </a:xfrm>
          <a:custGeom>
            <a:avLst/>
            <a:gdLst/>
            <a:ahLst/>
            <a:cxnLst/>
            <a:rect l="l" t="t" r="r" b="b"/>
            <a:pathLst>
              <a:path w="2071" h="2230" extrusionOk="0">
                <a:moveTo>
                  <a:pt x="1612" y="0"/>
                </a:moveTo>
                <a:cubicBezTo>
                  <a:pt x="1497" y="0"/>
                  <a:pt x="1383" y="50"/>
                  <a:pt x="1305" y="149"/>
                </a:cubicBezTo>
                <a:lnTo>
                  <a:pt x="138" y="1572"/>
                </a:lnTo>
                <a:cubicBezTo>
                  <a:pt x="1" y="1748"/>
                  <a:pt x="30" y="2003"/>
                  <a:pt x="197" y="2141"/>
                </a:cubicBezTo>
                <a:cubicBezTo>
                  <a:pt x="275" y="2200"/>
                  <a:pt x="363" y="2229"/>
                  <a:pt x="452" y="2229"/>
                </a:cubicBezTo>
                <a:cubicBezTo>
                  <a:pt x="570" y="2229"/>
                  <a:pt x="688" y="2180"/>
                  <a:pt x="766" y="2082"/>
                </a:cubicBezTo>
                <a:lnTo>
                  <a:pt x="1924" y="659"/>
                </a:lnTo>
                <a:cubicBezTo>
                  <a:pt x="2071" y="483"/>
                  <a:pt x="2042" y="228"/>
                  <a:pt x="1865" y="90"/>
                </a:cubicBezTo>
                <a:cubicBezTo>
                  <a:pt x="1792" y="30"/>
                  <a:pt x="1702" y="0"/>
                  <a:pt x="16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639;p4">
            <a:extLst>
              <a:ext uri="{FF2B5EF4-FFF2-40B4-BE49-F238E27FC236}">
                <a16:creationId xmlns:a16="http://schemas.microsoft.com/office/drawing/2014/main" id="{4EE96A90-0E04-D6E2-C514-0B7E42E1E6BE}"/>
              </a:ext>
            </a:extLst>
          </p:cNvPr>
          <p:cNvSpPr/>
          <p:nvPr/>
        </p:nvSpPr>
        <p:spPr>
          <a:xfrm>
            <a:off x="-256664" y="674859"/>
            <a:ext cx="191774" cy="213395"/>
          </a:xfrm>
          <a:custGeom>
            <a:avLst/>
            <a:gdLst/>
            <a:ahLst/>
            <a:cxnLst/>
            <a:rect l="l" t="t" r="r" b="b"/>
            <a:pathLst>
              <a:path w="2111" h="2349" extrusionOk="0">
                <a:moveTo>
                  <a:pt x="1630" y="120"/>
                </a:moveTo>
                <a:cubicBezTo>
                  <a:pt x="1708" y="120"/>
                  <a:pt x="1787" y="140"/>
                  <a:pt x="1846" y="199"/>
                </a:cubicBezTo>
                <a:cubicBezTo>
                  <a:pt x="1924" y="248"/>
                  <a:pt x="1964" y="336"/>
                  <a:pt x="1973" y="425"/>
                </a:cubicBezTo>
                <a:cubicBezTo>
                  <a:pt x="1983" y="513"/>
                  <a:pt x="1953" y="611"/>
                  <a:pt x="1905" y="680"/>
                </a:cubicBezTo>
                <a:lnTo>
                  <a:pt x="737" y="2103"/>
                </a:lnTo>
                <a:cubicBezTo>
                  <a:pt x="675" y="2182"/>
                  <a:pt x="573" y="2225"/>
                  <a:pt x="470" y="2225"/>
                </a:cubicBezTo>
                <a:cubicBezTo>
                  <a:pt x="395" y="2225"/>
                  <a:pt x="318" y="2202"/>
                  <a:pt x="256" y="2152"/>
                </a:cubicBezTo>
                <a:cubicBezTo>
                  <a:pt x="187" y="2093"/>
                  <a:pt x="138" y="2015"/>
                  <a:pt x="138" y="1926"/>
                </a:cubicBezTo>
                <a:cubicBezTo>
                  <a:pt x="128" y="1828"/>
                  <a:pt x="148" y="1740"/>
                  <a:pt x="207" y="1671"/>
                </a:cubicBezTo>
                <a:lnTo>
                  <a:pt x="1365" y="248"/>
                </a:lnTo>
                <a:cubicBezTo>
                  <a:pt x="1423" y="170"/>
                  <a:pt x="1512" y="131"/>
                  <a:pt x="1600" y="120"/>
                </a:cubicBezTo>
                <a:close/>
                <a:moveTo>
                  <a:pt x="1633" y="1"/>
                </a:moveTo>
                <a:cubicBezTo>
                  <a:pt x="1619" y="1"/>
                  <a:pt x="1605" y="1"/>
                  <a:pt x="1591" y="3"/>
                </a:cubicBezTo>
                <a:cubicBezTo>
                  <a:pt x="1463" y="13"/>
                  <a:pt x="1355" y="72"/>
                  <a:pt x="1277" y="170"/>
                </a:cubicBezTo>
                <a:lnTo>
                  <a:pt x="119" y="1592"/>
                </a:lnTo>
                <a:cubicBezTo>
                  <a:pt x="40" y="1690"/>
                  <a:pt x="1" y="1808"/>
                  <a:pt x="10" y="1936"/>
                </a:cubicBezTo>
                <a:cubicBezTo>
                  <a:pt x="30" y="2054"/>
                  <a:pt x="89" y="2172"/>
                  <a:pt x="187" y="2250"/>
                </a:cubicBezTo>
                <a:cubicBezTo>
                  <a:pt x="266" y="2309"/>
                  <a:pt x="374" y="2348"/>
                  <a:pt x="472" y="2348"/>
                </a:cubicBezTo>
                <a:cubicBezTo>
                  <a:pt x="619" y="2348"/>
                  <a:pt x="747" y="2289"/>
                  <a:pt x="835" y="2181"/>
                </a:cubicBezTo>
                <a:lnTo>
                  <a:pt x="1993" y="748"/>
                </a:lnTo>
                <a:cubicBezTo>
                  <a:pt x="2071" y="660"/>
                  <a:pt x="2110" y="532"/>
                  <a:pt x="2091" y="415"/>
                </a:cubicBezTo>
                <a:cubicBezTo>
                  <a:pt x="2081" y="288"/>
                  <a:pt x="2022" y="179"/>
                  <a:pt x="1924" y="101"/>
                </a:cubicBezTo>
                <a:cubicBezTo>
                  <a:pt x="1838" y="32"/>
                  <a:pt x="1737" y="1"/>
                  <a:pt x="163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640;p4">
            <a:extLst>
              <a:ext uri="{FF2B5EF4-FFF2-40B4-BE49-F238E27FC236}">
                <a16:creationId xmlns:a16="http://schemas.microsoft.com/office/drawing/2014/main" id="{BA2B9F0C-B3FB-3C9A-5CAE-3BAD398FA340}"/>
              </a:ext>
            </a:extLst>
          </p:cNvPr>
          <p:cNvSpPr/>
          <p:nvPr/>
        </p:nvSpPr>
        <p:spPr>
          <a:xfrm>
            <a:off x="-434902" y="668863"/>
            <a:ext cx="216665" cy="76764"/>
          </a:xfrm>
          <a:custGeom>
            <a:avLst/>
            <a:gdLst/>
            <a:ahLst/>
            <a:cxnLst/>
            <a:rect l="l" t="t" r="r" b="b"/>
            <a:pathLst>
              <a:path w="2385" h="845" extrusionOk="0">
                <a:moveTo>
                  <a:pt x="402" y="0"/>
                </a:moveTo>
                <a:cubicBezTo>
                  <a:pt x="186" y="0"/>
                  <a:pt x="10" y="167"/>
                  <a:pt x="0" y="393"/>
                </a:cubicBezTo>
                <a:cubicBezTo>
                  <a:pt x="0" y="609"/>
                  <a:pt x="167" y="795"/>
                  <a:pt x="393" y="805"/>
                </a:cubicBezTo>
                <a:lnTo>
                  <a:pt x="1963" y="844"/>
                </a:lnTo>
                <a:lnTo>
                  <a:pt x="1972" y="844"/>
                </a:lnTo>
                <a:cubicBezTo>
                  <a:pt x="2198" y="844"/>
                  <a:pt x="2375" y="668"/>
                  <a:pt x="2375" y="441"/>
                </a:cubicBezTo>
                <a:cubicBezTo>
                  <a:pt x="2385" y="226"/>
                  <a:pt x="2208" y="40"/>
                  <a:pt x="1983" y="29"/>
                </a:cubicBezTo>
                <a:lnTo>
                  <a:pt x="4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641;p4">
            <a:extLst>
              <a:ext uri="{FF2B5EF4-FFF2-40B4-BE49-F238E27FC236}">
                <a16:creationId xmlns:a16="http://schemas.microsoft.com/office/drawing/2014/main" id="{0A50DD10-A63E-0885-916C-5800465961C3}"/>
              </a:ext>
            </a:extLst>
          </p:cNvPr>
          <p:cNvSpPr/>
          <p:nvPr/>
        </p:nvSpPr>
        <p:spPr>
          <a:xfrm>
            <a:off x="-440261" y="663503"/>
            <a:ext cx="227385" cy="87484"/>
          </a:xfrm>
          <a:custGeom>
            <a:avLst/>
            <a:gdLst/>
            <a:ahLst/>
            <a:cxnLst/>
            <a:rect l="l" t="t" r="r" b="b"/>
            <a:pathLst>
              <a:path w="2503" h="963" extrusionOk="0">
                <a:moveTo>
                  <a:pt x="472" y="118"/>
                </a:moveTo>
                <a:lnTo>
                  <a:pt x="2042" y="157"/>
                </a:lnTo>
                <a:cubicBezTo>
                  <a:pt x="2130" y="157"/>
                  <a:pt x="2218" y="197"/>
                  <a:pt x="2287" y="256"/>
                </a:cubicBezTo>
                <a:cubicBezTo>
                  <a:pt x="2345" y="324"/>
                  <a:pt x="2375" y="413"/>
                  <a:pt x="2375" y="500"/>
                </a:cubicBezTo>
                <a:cubicBezTo>
                  <a:pt x="2375" y="687"/>
                  <a:pt x="2218" y="834"/>
                  <a:pt x="2031" y="834"/>
                </a:cubicBezTo>
                <a:lnTo>
                  <a:pt x="2031" y="903"/>
                </a:lnTo>
                <a:lnTo>
                  <a:pt x="2022" y="834"/>
                </a:lnTo>
                <a:lnTo>
                  <a:pt x="452" y="805"/>
                </a:lnTo>
                <a:cubicBezTo>
                  <a:pt x="363" y="795"/>
                  <a:pt x="275" y="766"/>
                  <a:pt x="216" y="697"/>
                </a:cubicBezTo>
                <a:cubicBezTo>
                  <a:pt x="147" y="628"/>
                  <a:pt x="118" y="540"/>
                  <a:pt x="118" y="452"/>
                </a:cubicBezTo>
                <a:cubicBezTo>
                  <a:pt x="128" y="265"/>
                  <a:pt x="275" y="118"/>
                  <a:pt x="472" y="118"/>
                </a:cubicBezTo>
                <a:close/>
                <a:moveTo>
                  <a:pt x="461" y="0"/>
                </a:moveTo>
                <a:cubicBezTo>
                  <a:pt x="216" y="0"/>
                  <a:pt x="10" y="197"/>
                  <a:pt x="0" y="452"/>
                </a:cubicBezTo>
                <a:cubicBezTo>
                  <a:pt x="0" y="570"/>
                  <a:pt x="40" y="687"/>
                  <a:pt x="128" y="775"/>
                </a:cubicBezTo>
                <a:cubicBezTo>
                  <a:pt x="216" y="864"/>
                  <a:pt x="324" y="913"/>
                  <a:pt x="452" y="923"/>
                </a:cubicBezTo>
                <a:lnTo>
                  <a:pt x="2022" y="962"/>
                </a:lnTo>
                <a:lnTo>
                  <a:pt x="2031" y="962"/>
                </a:lnTo>
                <a:cubicBezTo>
                  <a:pt x="2287" y="962"/>
                  <a:pt x="2493" y="756"/>
                  <a:pt x="2493" y="511"/>
                </a:cubicBezTo>
                <a:cubicBezTo>
                  <a:pt x="2502" y="383"/>
                  <a:pt x="2454" y="265"/>
                  <a:pt x="2365" y="177"/>
                </a:cubicBezTo>
                <a:cubicBezTo>
                  <a:pt x="2287" y="88"/>
                  <a:pt x="2169" y="40"/>
                  <a:pt x="2042" y="29"/>
                </a:cubicBezTo>
                <a:lnTo>
                  <a:pt x="46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642;p4">
            <a:extLst>
              <a:ext uri="{FF2B5EF4-FFF2-40B4-BE49-F238E27FC236}">
                <a16:creationId xmlns:a16="http://schemas.microsoft.com/office/drawing/2014/main" id="{31821C2E-D232-107A-6618-A1EB98DB856F}"/>
              </a:ext>
            </a:extLst>
          </p:cNvPr>
          <p:cNvSpPr/>
          <p:nvPr/>
        </p:nvSpPr>
        <p:spPr>
          <a:xfrm>
            <a:off x="-137203" y="893160"/>
            <a:ext cx="265812" cy="91390"/>
          </a:xfrm>
          <a:custGeom>
            <a:avLst/>
            <a:gdLst/>
            <a:ahLst/>
            <a:cxnLst/>
            <a:rect l="l" t="t" r="r" b="b"/>
            <a:pathLst>
              <a:path w="2926" h="1006" extrusionOk="0">
                <a:moveTo>
                  <a:pt x="2516" y="1"/>
                </a:moveTo>
                <a:cubicBezTo>
                  <a:pt x="2499" y="1"/>
                  <a:pt x="2481" y="2"/>
                  <a:pt x="2464" y="4"/>
                </a:cubicBezTo>
                <a:lnTo>
                  <a:pt x="383" y="200"/>
                </a:lnTo>
                <a:cubicBezTo>
                  <a:pt x="167" y="230"/>
                  <a:pt x="1" y="426"/>
                  <a:pt x="21" y="642"/>
                </a:cubicBezTo>
                <a:cubicBezTo>
                  <a:pt x="40" y="848"/>
                  <a:pt x="217" y="1005"/>
                  <a:pt x="423" y="1005"/>
                </a:cubicBezTo>
                <a:lnTo>
                  <a:pt x="462" y="1005"/>
                </a:lnTo>
                <a:lnTo>
                  <a:pt x="2542" y="799"/>
                </a:lnTo>
                <a:cubicBezTo>
                  <a:pt x="2758" y="779"/>
                  <a:pt x="2925" y="583"/>
                  <a:pt x="2906" y="367"/>
                </a:cubicBezTo>
                <a:cubicBezTo>
                  <a:pt x="2888" y="159"/>
                  <a:pt x="2719" y="1"/>
                  <a:pt x="251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643;p4">
            <a:extLst>
              <a:ext uri="{FF2B5EF4-FFF2-40B4-BE49-F238E27FC236}">
                <a16:creationId xmlns:a16="http://schemas.microsoft.com/office/drawing/2014/main" id="{D8C84BB4-3C03-1208-A666-B1CADA23445A}"/>
              </a:ext>
            </a:extLst>
          </p:cNvPr>
          <p:cNvSpPr/>
          <p:nvPr/>
        </p:nvSpPr>
        <p:spPr>
          <a:xfrm>
            <a:off x="-142472" y="887709"/>
            <a:ext cx="275442" cy="102110"/>
          </a:xfrm>
          <a:custGeom>
            <a:avLst/>
            <a:gdLst/>
            <a:ahLst/>
            <a:cxnLst/>
            <a:rect l="l" t="t" r="r" b="b"/>
            <a:pathLst>
              <a:path w="3032" h="1124" extrusionOk="0">
                <a:moveTo>
                  <a:pt x="2561" y="123"/>
                </a:moveTo>
                <a:cubicBezTo>
                  <a:pt x="2639" y="123"/>
                  <a:pt x="2718" y="143"/>
                  <a:pt x="2777" y="191"/>
                </a:cubicBezTo>
                <a:cubicBezTo>
                  <a:pt x="2846" y="250"/>
                  <a:pt x="2895" y="339"/>
                  <a:pt x="2905" y="427"/>
                </a:cubicBezTo>
                <a:cubicBezTo>
                  <a:pt x="2914" y="516"/>
                  <a:pt x="2885" y="614"/>
                  <a:pt x="2826" y="682"/>
                </a:cubicBezTo>
                <a:cubicBezTo>
                  <a:pt x="2767" y="751"/>
                  <a:pt x="2689" y="790"/>
                  <a:pt x="2591" y="800"/>
                </a:cubicBezTo>
                <a:lnTo>
                  <a:pt x="510" y="1006"/>
                </a:lnTo>
                <a:cubicBezTo>
                  <a:pt x="498" y="1008"/>
                  <a:pt x="487" y="1008"/>
                  <a:pt x="475" y="1008"/>
                </a:cubicBezTo>
                <a:cubicBezTo>
                  <a:pt x="303" y="1008"/>
                  <a:pt x="156" y="877"/>
                  <a:pt x="137" y="702"/>
                </a:cubicBezTo>
                <a:cubicBezTo>
                  <a:pt x="118" y="505"/>
                  <a:pt x="255" y="339"/>
                  <a:pt x="451" y="319"/>
                </a:cubicBezTo>
                <a:lnTo>
                  <a:pt x="2532" y="123"/>
                </a:lnTo>
                <a:close/>
                <a:moveTo>
                  <a:pt x="2577" y="0"/>
                </a:moveTo>
                <a:cubicBezTo>
                  <a:pt x="2556" y="0"/>
                  <a:pt x="2534" y="2"/>
                  <a:pt x="2512" y="5"/>
                </a:cubicBezTo>
                <a:lnTo>
                  <a:pt x="441" y="202"/>
                </a:lnTo>
                <a:cubicBezTo>
                  <a:pt x="186" y="231"/>
                  <a:pt x="0" y="457"/>
                  <a:pt x="20" y="712"/>
                </a:cubicBezTo>
                <a:cubicBezTo>
                  <a:pt x="49" y="947"/>
                  <a:pt x="245" y="1124"/>
                  <a:pt x="481" y="1124"/>
                </a:cubicBezTo>
                <a:lnTo>
                  <a:pt x="530" y="1124"/>
                </a:lnTo>
                <a:lnTo>
                  <a:pt x="2600" y="918"/>
                </a:lnTo>
                <a:cubicBezTo>
                  <a:pt x="2728" y="908"/>
                  <a:pt x="2836" y="849"/>
                  <a:pt x="2914" y="751"/>
                </a:cubicBezTo>
                <a:cubicBezTo>
                  <a:pt x="2993" y="662"/>
                  <a:pt x="3032" y="545"/>
                  <a:pt x="3022" y="417"/>
                </a:cubicBezTo>
                <a:cubicBezTo>
                  <a:pt x="3012" y="290"/>
                  <a:pt x="2953" y="182"/>
                  <a:pt x="2855" y="103"/>
                </a:cubicBezTo>
                <a:cubicBezTo>
                  <a:pt x="2774" y="38"/>
                  <a:pt x="2679" y="0"/>
                  <a:pt x="25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644;p4">
            <a:extLst>
              <a:ext uri="{FF2B5EF4-FFF2-40B4-BE49-F238E27FC236}">
                <a16:creationId xmlns:a16="http://schemas.microsoft.com/office/drawing/2014/main" id="{54CD3E10-2B33-97F7-1364-D16DBBEF3ED7}"/>
              </a:ext>
            </a:extLst>
          </p:cNvPr>
          <p:cNvSpPr/>
          <p:nvPr/>
        </p:nvSpPr>
        <p:spPr>
          <a:xfrm>
            <a:off x="182027" y="988547"/>
            <a:ext cx="241557" cy="190320"/>
          </a:xfrm>
          <a:custGeom>
            <a:avLst/>
            <a:gdLst/>
            <a:ahLst/>
            <a:cxnLst/>
            <a:rect l="l" t="t" r="r" b="b"/>
            <a:pathLst>
              <a:path w="2659" h="2095" extrusionOk="0">
                <a:moveTo>
                  <a:pt x="459" y="0"/>
                </a:moveTo>
                <a:cubicBezTo>
                  <a:pt x="335" y="0"/>
                  <a:pt x="213" y="59"/>
                  <a:pt x="137" y="171"/>
                </a:cubicBezTo>
                <a:cubicBezTo>
                  <a:pt x="0" y="348"/>
                  <a:pt x="39" y="603"/>
                  <a:pt x="216" y="730"/>
                </a:cubicBezTo>
                <a:lnTo>
                  <a:pt x="1972" y="2016"/>
                </a:lnTo>
                <a:cubicBezTo>
                  <a:pt x="2041" y="2065"/>
                  <a:pt x="2129" y="2094"/>
                  <a:pt x="2208" y="2094"/>
                </a:cubicBezTo>
                <a:cubicBezTo>
                  <a:pt x="2336" y="2094"/>
                  <a:pt x="2453" y="2036"/>
                  <a:pt x="2532" y="1927"/>
                </a:cubicBezTo>
                <a:cubicBezTo>
                  <a:pt x="2659" y="1751"/>
                  <a:pt x="2630" y="1495"/>
                  <a:pt x="2443" y="1368"/>
                </a:cubicBezTo>
                <a:lnTo>
                  <a:pt x="696" y="82"/>
                </a:lnTo>
                <a:cubicBezTo>
                  <a:pt x="625" y="27"/>
                  <a:pt x="542" y="0"/>
                  <a:pt x="4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645;p4">
            <a:extLst>
              <a:ext uri="{FF2B5EF4-FFF2-40B4-BE49-F238E27FC236}">
                <a16:creationId xmlns:a16="http://schemas.microsoft.com/office/drawing/2014/main" id="{E4A6C33D-0C41-F156-922D-4A3A7A39C8D8}"/>
              </a:ext>
            </a:extLst>
          </p:cNvPr>
          <p:cNvSpPr/>
          <p:nvPr/>
        </p:nvSpPr>
        <p:spPr>
          <a:xfrm>
            <a:off x="180210" y="983005"/>
            <a:ext cx="245191" cy="201222"/>
          </a:xfrm>
          <a:custGeom>
            <a:avLst/>
            <a:gdLst/>
            <a:ahLst/>
            <a:cxnLst/>
            <a:rect l="l" t="t" r="r" b="b"/>
            <a:pathLst>
              <a:path w="2699" h="2215" extrusionOk="0">
                <a:moveTo>
                  <a:pt x="481" y="124"/>
                </a:moveTo>
                <a:cubicBezTo>
                  <a:pt x="550" y="124"/>
                  <a:pt x="618" y="143"/>
                  <a:pt x="677" y="193"/>
                </a:cubicBezTo>
                <a:lnTo>
                  <a:pt x="2434" y="1478"/>
                </a:lnTo>
                <a:cubicBezTo>
                  <a:pt x="2502" y="1527"/>
                  <a:pt x="2552" y="1606"/>
                  <a:pt x="2571" y="1694"/>
                </a:cubicBezTo>
                <a:cubicBezTo>
                  <a:pt x="2581" y="1792"/>
                  <a:pt x="2561" y="1881"/>
                  <a:pt x="2502" y="1949"/>
                </a:cubicBezTo>
                <a:cubicBezTo>
                  <a:pt x="2436" y="2039"/>
                  <a:pt x="2326" y="2089"/>
                  <a:pt x="2216" y="2089"/>
                </a:cubicBezTo>
                <a:cubicBezTo>
                  <a:pt x="2147" y="2089"/>
                  <a:pt x="2079" y="2069"/>
                  <a:pt x="2022" y="2027"/>
                </a:cubicBezTo>
                <a:lnTo>
                  <a:pt x="275" y="742"/>
                </a:lnTo>
                <a:cubicBezTo>
                  <a:pt x="197" y="693"/>
                  <a:pt x="147" y="614"/>
                  <a:pt x="138" y="516"/>
                </a:cubicBezTo>
                <a:cubicBezTo>
                  <a:pt x="128" y="428"/>
                  <a:pt x="147" y="340"/>
                  <a:pt x="197" y="261"/>
                </a:cubicBezTo>
                <a:cubicBezTo>
                  <a:pt x="256" y="193"/>
                  <a:pt x="334" y="143"/>
                  <a:pt x="422" y="124"/>
                </a:cubicBezTo>
                <a:close/>
                <a:moveTo>
                  <a:pt x="474" y="1"/>
                </a:moveTo>
                <a:cubicBezTo>
                  <a:pt x="454" y="1"/>
                  <a:pt x="433" y="3"/>
                  <a:pt x="413" y="6"/>
                </a:cubicBezTo>
                <a:cubicBezTo>
                  <a:pt x="285" y="26"/>
                  <a:pt x="177" y="95"/>
                  <a:pt x="108" y="193"/>
                </a:cubicBezTo>
                <a:cubicBezTo>
                  <a:pt x="29" y="291"/>
                  <a:pt x="0" y="418"/>
                  <a:pt x="20" y="536"/>
                </a:cubicBezTo>
                <a:cubicBezTo>
                  <a:pt x="40" y="664"/>
                  <a:pt x="108" y="771"/>
                  <a:pt x="206" y="840"/>
                </a:cubicBezTo>
                <a:lnTo>
                  <a:pt x="1953" y="2126"/>
                </a:lnTo>
                <a:cubicBezTo>
                  <a:pt x="2031" y="2184"/>
                  <a:pt x="2129" y="2214"/>
                  <a:pt x="2228" y="2214"/>
                </a:cubicBezTo>
                <a:cubicBezTo>
                  <a:pt x="2375" y="2214"/>
                  <a:pt x="2513" y="2145"/>
                  <a:pt x="2600" y="2027"/>
                </a:cubicBezTo>
                <a:cubicBezTo>
                  <a:pt x="2670" y="1920"/>
                  <a:pt x="2699" y="1802"/>
                  <a:pt x="2689" y="1684"/>
                </a:cubicBezTo>
                <a:cubicBezTo>
                  <a:pt x="2670" y="1556"/>
                  <a:pt x="2600" y="1449"/>
                  <a:pt x="2502" y="1380"/>
                </a:cubicBezTo>
                <a:lnTo>
                  <a:pt x="756" y="95"/>
                </a:lnTo>
                <a:cubicBezTo>
                  <a:pt x="667" y="38"/>
                  <a:pt x="571" y="1"/>
                  <a:pt x="47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646;p4">
            <a:extLst>
              <a:ext uri="{FF2B5EF4-FFF2-40B4-BE49-F238E27FC236}">
                <a16:creationId xmlns:a16="http://schemas.microsoft.com/office/drawing/2014/main" id="{17543188-9701-3CB6-5E70-20209299BC9E}"/>
              </a:ext>
            </a:extLst>
          </p:cNvPr>
          <p:cNvSpPr/>
          <p:nvPr/>
        </p:nvSpPr>
        <p:spPr>
          <a:xfrm>
            <a:off x="301397" y="808674"/>
            <a:ext cx="234562" cy="206127"/>
          </a:xfrm>
          <a:custGeom>
            <a:avLst/>
            <a:gdLst/>
            <a:ahLst/>
            <a:cxnLst/>
            <a:rect l="l" t="t" r="r" b="b"/>
            <a:pathLst>
              <a:path w="2582" h="2269" extrusionOk="0">
                <a:moveTo>
                  <a:pt x="2128" y="1"/>
                </a:moveTo>
                <a:cubicBezTo>
                  <a:pt x="2035" y="1"/>
                  <a:pt x="1941" y="33"/>
                  <a:pt x="1865" y="100"/>
                </a:cubicBezTo>
                <a:lnTo>
                  <a:pt x="187" y="1562"/>
                </a:lnTo>
                <a:cubicBezTo>
                  <a:pt x="21" y="1709"/>
                  <a:pt x="1" y="1964"/>
                  <a:pt x="148" y="2131"/>
                </a:cubicBezTo>
                <a:cubicBezTo>
                  <a:pt x="226" y="2230"/>
                  <a:pt x="344" y="2269"/>
                  <a:pt x="452" y="2269"/>
                </a:cubicBezTo>
                <a:cubicBezTo>
                  <a:pt x="551" y="2269"/>
                  <a:pt x="638" y="2239"/>
                  <a:pt x="717" y="2171"/>
                </a:cubicBezTo>
                <a:lnTo>
                  <a:pt x="2395" y="708"/>
                </a:lnTo>
                <a:cubicBezTo>
                  <a:pt x="2562" y="561"/>
                  <a:pt x="2581" y="306"/>
                  <a:pt x="2435" y="139"/>
                </a:cubicBezTo>
                <a:cubicBezTo>
                  <a:pt x="2354" y="48"/>
                  <a:pt x="2241" y="1"/>
                  <a:pt x="212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647;p4">
            <a:extLst>
              <a:ext uri="{FF2B5EF4-FFF2-40B4-BE49-F238E27FC236}">
                <a16:creationId xmlns:a16="http://schemas.microsoft.com/office/drawing/2014/main" id="{B6BFBC63-44CC-585E-922F-3F41954CBCAF}"/>
              </a:ext>
            </a:extLst>
          </p:cNvPr>
          <p:cNvSpPr/>
          <p:nvPr/>
        </p:nvSpPr>
        <p:spPr>
          <a:xfrm>
            <a:off x="295129" y="803314"/>
            <a:ext cx="247098" cy="216847"/>
          </a:xfrm>
          <a:custGeom>
            <a:avLst/>
            <a:gdLst/>
            <a:ahLst/>
            <a:cxnLst/>
            <a:rect l="l" t="t" r="r" b="b"/>
            <a:pathLst>
              <a:path w="2720" h="2387" extrusionOk="0">
                <a:moveTo>
                  <a:pt x="2219" y="119"/>
                </a:moveTo>
                <a:cubicBezTo>
                  <a:pt x="2317" y="130"/>
                  <a:pt x="2395" y="169"/>
                  <a:pt x="2454" y="237"/>
                </a:cubicBezTo>
                <a:cubicBezTo>
                  <a:pt x="2582" y="385"/>
                  <a:pt x="2563" y="601"/>
                  <a:pt x="2425" y="718"/>
                </a:cubicBezTo>
                <a:lnTo>
                  <a:pt x="747" y="2190"/>
                </a:lnTo>
                <a:cubicBezTo>
                  <a:pt x="686" y="2243"/>
                  <a:pt x="608" y="2268"/>
                  <a:pt x="530" y="2268"/>
                </a:cubicBezTo>
                <a:cubicBezTo>
                  <a:pt x="431" y="2268"/>
                  <a:pt x="332" y="2228"/>
                  <a:pt x="266" y="2151"/>
                </a:cubicBezTo>
                <a:cubicBezTo>
                  <a:pt x="138" y="2014"/>
                  <a:pt x="158" y="1798"/>
                  <a:pt x="295" y="1670"/>
                </a:cubicBezTo>
                <a:lnTo>
                  <a:pt x="1974" y="208"/>
                </a:lnTo>
                <a:cubicBezTo>
                  <a:pt x="2033" y="149"/>
                  <a:pt x="2111" y="119"/>
                  <a:pt x="2199" y="119"/>
                </a:cubicBezTo>
                <a:close/>
                <a:moveTo>
                  <a:pt x="2192" y="0"/>
                </a:moveTo>
                <a:cubicBezTo>
                  <a:pt x="2078" y="0"/>
                  <a:pt x="1975" y="40"/>
                  <a:pt x="1895" y="119"/>
                </a:cubicBezTo>
                <a:lnTo>
                  <a:pt x="217" y="1582"/>
                </a:lnTo>
                <a:cubicBezTo>
                  <a:pt x="21" y="1748"/>
                  <a:pt x="1" y="2043"/>
                  <a:pt x="178" y="2230"/>
                </a:cubicBezTo>
                <a:cubicBezTo>
                  <a:pt x="266" y="2337"/>
                  <a:pt x="384" y="2387"/>
                  <a:pt x="521" y="2387"/>
                </a:cubicBezTo>
                <a:cubicBezTo>
                  <a:pt x="629" y="2387"/>
                  <a:pt x="737" y="2347"/>
                  <a:pt x="825" y="2278"/>
                </a:cubicBezTo>
                <a:lnTo>
                  <a:pt x="2504" y="817"/>
                </a:lnTo>
                <a:cubicBezTo>
                  <a:pt x="2700" y="640"/>
                  <a:pt x="2720" y="355"/>
                  <a:pt x="2543" y="159"/>
                </a:cubicBezTo>
                <a:cubicBezTo>
                  <a:pt x="2464" y="71"/>
                  <a:pt x="2356" y="12"/>
                  <a:pt x="2229" y="2"/>
                </a:cubicBezTo>
                <a:cubicBezTo>
                  <a:pt x="2216" y="1"/>
                  <a:pt x="2204" y="0"/>
                  <a:pt x="21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648;p4">
            <a:extLst>
              <a:ext uri="{FF2B5EF4-FFF2-40B4-BE49-F238E27FC236}">
                <a16:creationId xmlns:a16="http://schemas.microsoft.com/office/drawing/2014/main" id="{53AC69EF-B56E-857D-B401-B7D03F7E3FB3}"/>
              </a:ext>
            </a:extLst>
          </p:cNvPr>
          <p:cNvSpPr/>
          <p:nvPr/>
        </p:nvSpPr>
        <p:spPr>
          <a:xfrm>
            <a:off x="584924" y="994724"/>
            <a:ext cx="287979" cy="142172"/>
          </a:xfrm>
          <a:custGeom>
            <a:avLst/>
            <a:gdLst/>
            <a:ahLst/>
            <a:cxnLst/>
            <a:rect l="l" t="t" r="r" b="b"/>
            <a:pathLst>
              <a:path w="3170" h="1565" extrusionOk="0">
                <a:moveTo>
                  <a:pt x="2724" y="0"/>
                </a:moveTo>
                <a:cubicBezTo>
                  <a:pt x="2680" y="0"/>
                  <a:pt x="2635" y="8"/>
                  <a:pt x="2591" y="25"/>
                </a:cubicBezTo>
                <a:lnTo>
                  <a:pt x="324" y="780"/>
                </a:lnTo>
                <a:cubicBezTo>
                  <a:pt x="315" y="780"/>
                  <a:pt x="304" y="790"/>
                  <a:pt x="295" y="790"/>
                </a:cubicBezTo>
                <a:cubicBezTo>
                  <a:pt x="99" y="878"/>
                  <a:pt x="1" y="1104"/>
                  <a:pt x="79" y="1310"/>
                </a:cubicBezTo>
                <a:cubicBezTo>
                  <a:pt x="138" y="1467"/>
                  <a:pt x="285" y="1565"/>
                  <a:pt x="452" y="1565"/>
                </a:cubicBezTo>
                <a:cubicBezTo>
                  <a:pt x="491" y="1565"/>
                  <a:pt x="540" y="1565"/>
                  <a:pt x="579" y="1545"/>
                </a:cubicBezTo>
                <a:lnTo>
                  <a:pt x="2846" y="780"/>
                </a:lnTo>
                <a:cubicBezTo>
                  <a:pt x="3062" y="711"/>
                  <a:pt x="3170" y="485"/>
                  <a:pt x="3101" y="269"/>
                </a:cubicBezTo>
                <a:cubicBezTo>
                  <a:pt x="3047" y="107"/>
                  <a:pt x="2889" y="0"/>
                  <a:pt x="27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649;p4">
            <a:extLst>
              <a:ext uri="{FF2B5EF4-FFF2-40B4-BE49-F238E27FC236}">
                <a16:creationId xmlns:a16="http://schemas.microsoft.com/office/drawing/2014/main" id="{9328D104-5FA8-1214-2D58-70540D898517}"/>
              </a:ext>
            </a:extLst>
          </p:cNvPr>
          <p:cNvSpPr/>
          <p:nvPr/>
        </p:nvSpPr>
        <p:spPr>
          <a:xfrm>
            <a:off x="578656" y="989364"/>
            <a:ext cx="296972" cy="152892"/>
          </a:xfrm>
          <a:custGeom>
            <a:avLst/>
            <a:gdLst/>
            <a:ahLst/>
            <a:cxnLst/>
            <a:rect l="l" t="t" r="r" b="b"/>
            <a:pathLst>
              <a:path w="3269" h="1683" extrusionOk="0">
                <a:moveTo>
                  <a:pt x="2787" y="113"/>
                </a:moveTo>
                <a:cubicBezTo>
                  <a:pt x="2837" y="113"/>
                  <a:pt x="2896" y="132"/>
                  <a:pt x="2935" y="152"/>
                </a:cubicBezTo>
                <a:cubicBezTo>
                  <a:pt x="3023" y="191"/>
                  <a:pt x="3082" y="260"/>
                  <a:pt x="3112" y="348"/>
                </a:cubicBezTo>
                <a:cubicBezTo>
                  <a:pt x="3141" y="437"/>
                  <a:pt x="3131" y="535"/>
                  <a:pt x="3092" y="613"/>
                </a:cubicBezTo>
                <a:cubicBezTo>
                  <a:pt x="3053" y="692"/>
                  <a:pt x="2984" y="760"/>
                  <a:pt x="2896" y="790"/>
                </a:cubicBezTo>
                <a:lnTo>
                  <a:pt x="629" y="1545"/>
                </a:lnTo>
                <a:cubicBezTo>
                  <a:pt x="593" y="1558"/>
                  <a:pt x="557" y="1564"/>
                  <a:pt x="521" y="1564"/>
                </a:cubicBezTo>
                <a:cubicBezTo>
                  <a:pt x="385" y="1564"/>
                  <a:pt x="251" y="1481"/>
                  <a:pt x="197" y="1349"/>
                </a:cubicBezTo>
                <a:cubicBezTo>
                  <a:pt x="138" y="1172"/>
                  <a:pt x="216" y="976"/>
                  <a:pt x="384" y="908"/>
                </a:cubicBezTo>
                <a:cubicBezTo>
                  <a:pt x="393" y="908"/>
                  <a:pt x="403" y="898"/>
                  <a:pt x="413" y="898"/>
                </a:cubicBezTo>
                <a:lnTo>
                  <a:pt x="2680" y="132"/>
                </a:lnTo>
                <a:cubicBezTo>
                  <a:pt x="2719" y="123"/>
                  <a:pt x="2748" y="113"/>
                  <a:pt x="2787" y="113"/>
                </a:cubicBezTo>
                <a:close/>
                <a:moveTo>
                  <a:pt x="2791" y="0"/>
                </a:moveTo>
                <a:cubicBezTo>
                  <a:pt x="2741" y="0"/>
                  <a:pt x="2690" y="8"/>
                  <a:pt x="2641" y="25"/>
                </a:cubicBezTo>
                <a:lnTo>
                  <a:pt x="384" y="780"/>
                </a:lnTo>
                <a:cubicBezTo>
                  <a:pt x="364" y="790"/>
                  <a:pt x="354" y="790"/>
                  <a:pt x="344" y="799"/>
                </a:cubicBezTo>
                <a:cubicBezTo>
                  <a:pt x="109" y="898"/>
                  <a:pt x="0" y="1153"/>
                  <a:pt x="89" y="1388"/>
                </a:cubicBezTo>
                <a:cubicBezTo>
                  <a:pt x="157" y="1565"/>
                  <a:pt x="334" y="1683"/>
                  <a:pt x="521" y="1683"/>
                </a:cubicBezTo>
                <a:cubicBezTo>
                  <a:pt x="570" y="1683"/>
                  <a:pt x="619" y="1673"/>
                  <a:pt x="668" y="1663"/>
                </a:cubicBezTo>
                <a:lnTo>
                  <a:pt x="2935" y="898"/>
                </a:lnTo>
                <a:cubicBezTo>
                  <a:pt x="3053" y="858"/>
                  <a:pt x="3151" y="780"/>
                  <a:pt x="3200" y="662"/>
                </a:cubicBezTo>
                <a:cubicBezTo>
                  <a:pt x="3258" y="555"/>
                  <a:pt x="3269" y="427"/>
                  <a:pt x="3229" y="309"/>
                </a:cubicBezTo>
                <a:cubicBezTo>
                  <a:pt x="3190" y="191"/>
                  <a:pt x="3101" y="103"/>
                  <a:pt x="2994" y="44"/>
                </a:cubicBezTo>
                <a:cubicBezTo>
                  <a:pt x="2931" y="16"/>
                  <a:pt x="2862" y="0"/>
                  <a:pt x="27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650;p4">
            <a:extLst>
              <a:ext uri="{FF2B5EF4-FFF2-40B4-BE49-F238E27FC236}">
                <a16:creationId xmlns:a16="http://schemas.microsoft.com/office/drawing/2014/main" id="{69086E2A-4FE8-A22D-1905-09B0361B7F43}"/>
              </a:ext>
            </a:extLst>
          </p:cNvPr>
          <p:cNvSpPr/>
          <p:nvPr/>
        </p:nvSpPr>
        <p:spPr>
          <a:xfrm>
            <a:off x="1173327" y="454742"/>
            <a:ext cx="216665" cy="243555"/>
          </a:xfrm>
          <a:custGeom>
            <a:avLst/>
            <a:gdLst/>
            <a:ahLst/>
            <a:cxnLst/>
            <a:rect l="l" t="t" r="r" b="b"/>
            <a:pathLst>
              <a:path w="2385" h="2681" extrusionOk="0">
                <a:moveTo>
                  <a:pt x="1923" y="0"/>
                </a:moveTo>
                <a:cubicBezTo>
                  <a:pt x="1781" y="0"/>
                  <a:pt x="1643" y="74"/>
                  <a:pt x="1570" y="208"/>
                </a:cubicBezTo>
                <a:cubicBezTo>
                  <a:pt x="1197" y="866"/>
                  <a:pt x="726" y="1464"/>
                  <a:pt x="167" y="1984"/>
                </a:cubicBezTo>
                <a:cubicBezTo>
                  <a:pt x="10" y="2131"/>
                  <a:pt x="0" y="2386"/>
                  <a:pt x="147" y="2554"/>
                </a:cubicBezTo>
                <a:cubicBezTo>
                  <a:pt x="226" y="2632"/>
                  <a:pt x="334" y="2681"/>
                  <a:pt x="441" y="2681"/>
                </a:cubicBezTo>
                <a:cubicBezTo>
                  <a:pt x="540" y="2681"/>
                  <a:pt x="638" y="2641"/>
                  <a:pt x="716" y="2573"/>
                </a:cubicBezTo>
                <a:cubicBezTo>
                  <a:pt x="1335" y="1994"/>
                  <a:pt x="1854" y="1337"/>
                  <a:pt x="2267" y="600"/>
                </a:cubicBezTo>
                <a:cubicBezTo>
                  <a:pt x="2384" y="414"/>
                  <a:pt x="2316" y="169"/>
                  <a:pt x="2120" y="51"/>
                </a:cubicBezTo>
                <a:cubicBezTo>
                  <a:pt x="2057" y="16"/>
                  <a:pt x="1989" y="0"/>
                  <a:pt x="19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651;p4">
            <a:extLst>
              <a:ext uri="{FF2B5EF4-FFF2-40B4-BE49-F238E27FC236}">
                <a16:creationId xmlns:a16="http://schemas.microsoft.com/office/drawing/2014/main" id="{91215DBC-AEF7-C309-15FA-AFA73D06B948}"/>
              </a:ext>
            </a:extLst>
          </p:cNvPr>
          <p:cNvSpPr/>
          <p:nvPr/>
        </p:nvSpPr>
        <p:spPr>
          <a:xfrm>
            <a:off x="1171511" y="449473"/>
            <a:ext cx="219391" cy="254184"/>
          </a:xfrm>
          <a:custGeom>
            <a:avLst/>
            <a:gdLst/>
            <a:ahLst/>
            <a:cxnLst/>
            <a:rect l="l" t="t" r="r" b="b"/>
            <a:pathLst>
              <a:path w="2415" h="2798" extrusionOk="0">
                <a:moveTo>
                  <a:pt x="1944" y="119"/>
                </a:moveTo>
                <a:cubicBezTo>
                  <a:pt x="2002" y="119"/>
                  <a:pt x="2061" y="139"/>
                  <a:pt x="2110" y="168"/>
                </a:cubicBezTo>
                <a:cubicBezTo>
                  <a:pt x="2188" y="207"/>
                  <a:pt x="2247" y="285"/>
                  <a:pt x="2267" y="374"/>
                </a:cubicBezTo>
                <a:cubicBezTo>
                  <a:pt x="2297" y="462"/>
                  <a:pt x="2287" y="551"/>
                  <a:pt x="2238" y="629"/>
                </a:cubicBezTo>
                <a:cubicBezTo>
                  <a:pt x="1826" y="1355"/>
                  <a:pt x="1305" y="2013"/>
                  <a:pt x="697" y="2582"/>
                </a:cubicBezTo>
                <a:cubicBezTo>
                  <a:pt x="632" y="2642"/>
                  <a:pt x="548" y="2672"/>
                  <a:pt x="463" y="2672"/>
                </a:cubicBezTo>
                <a:cubicBezTo>
                  <a:pt x="369" y="2672"/>
                  <a:pt x="274" y="2635"/>
                  <a:pt x="206" y="2562"/>
                </a:cubicBezTo>
                <a:cubicBezTo>
                  <a:pt x="147" y="2503"/>
                  <a:pt x="118" y="2415"/>
                  <a:pt x="118" y="2317"/>
                </a:cubicBezTo>
                <a:cubicBezTo>
                  <a:pt x="118" y="2228"/>
                  <a:pt x="158" y="2141"/>
                  <a:pt x="226" y="2082"/>
                </a:cubicBezTo>
                <a:cubicBezTo>
                  <a:pt x="786" y="1561"/>
                  <a:pt x="1266" y="963"/>
                  <a:pt x="1639" y="296"/>
                </a:cubicBezTo>
                <a:cubicBezTo>
                  <a:pt x="1688" y="217"/>
                  <a:pt x="1757" y="158"/>
                  <a:pt x="1845" y="128"/>
                </a:cubicBezTo>
                <a:cubicBezTo>
                  <a:pt x="1874" y="119"/>
                  <a:pt x="1914" y="119"/>
                  <a:pt x="1944" y="119"/>
                </a:cubicBezTo>
                <a:close/>
                <a:moveTo>
                  <a:pt x="1943" y="0"/>
                </a:moveTo>
                <a:cubicBezTo>
                  <a:pt x="1900" y="0"/>
                  <a:pt x="1857" y="7"/>
                  <a:pt x="1816" y="21"/>
                </a:cubicBezTo>
                <a:cubicBezTo>
                  <a:pt x="1698" y="50"/>
                  <a:pt x="1600" y="128"/>
                  <a:pt x="1541" y="237"/>
                </a:cubicBezTo>
                <a:cubicBezTo>
                  <a:pt x="1168" y="894"/>
                  <a:pt x="697" y="1483"/>
                  <a:pt x="147" y="1993"/>
                </a:cubicBezTo>
                <a:cubicBezTo>
                  <a:pt x="59" y="2082"/>
                  <a:pt x="1" y="2189"/>
                  <a:pt x="1" y="2317"/>
                </a:cubicBezTo>
                <a:cubicBezTo>
                  <a:pt x="1" y="2444"/>
                  <a:pt x="40" y="2553"/>
                  <a:pt x="128" y="2651"/>
                </a:cubicBezTo>
                <a:cubicBezTo>
                  <a:pt x="206" y="2739"/>
                  <a:pt x="334" y="2798"/>
                  <a:pt x="461" y="2798"/>
                </a:cubicBezTo>
                <a:cubicBezTo>
                  <a:pt x="579" y="2798"/>
                  <a:pt x="687" y="2749"/>
                  <a:pt x="775" y="2670"/>
                </a:cubicBezTo>
                <a:cubicBezTo>
                  <a:pt x="1394" y="2091"/>
                  <a:pt x="1924" y="1424"/>
                  <a:pt x="2346" y="688"/>
                </a:cubicBezTo>
                <a:cubicBezTo>
                  <a:pt x="2404" y="580"/>
                  <a:pt x="2415" y="462"/>
                  <a:pt x="2385" y="344"/>
                </a:cubicBezTo>
                <a:cubicBezTo>
                  <a:pt x="2356" y="217"/>
                  <a:pt x="2277" y="119"/>
                  <a:pt x="2169" y="60"/>
                </a:cubicBezTo>
                <a:cubicBezTo>
                  <a:pt x="2099" y="22"/>
                  <a:pt x="2021" y="0"/>
                  <a:pt x="19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655;p4">
            <a:extLst>
              <a:ext uri="{FF2B5EF4-FFF2-40B4-BE49-F238E27FC236}">
                <a16:creationId xmlns:a16="http://schemas.microsoft.com/office/drawing/2014/main" id="{48DDA7C9-B838-8CD5-6C1A-C307E09006E6}"/>
              </a:ext>
            </a:extLst>
          </p:cNvPr>
          <p:cNvSpPr/>
          <p:nvPr/>
        </p:nvSpPr>
        <p:spPr>
          <a:xfrm>
            <a:off x="745475" y="479675"/>
            <a:ext cx="108300" cy="1083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656;p4">
            <a:extLst>
              <a:ext uri="{FF2B5EF4-FFF2-40B4-BE49-F238E27FC236}">
                <a16:creationId xmlns:a16="http://schemas.microsoft.com/office/drawing/2014/main" id="{167F33F5-3BD9-9DFE-C83E-8F6EF33C5931}"/>
              </a:ext>
            </a:extLst>
          </p:cNvPr>
          <p:cNvSpPr/>
          <p:nvPr/>
        </p:nvSpPr>
        <p:spPr>
          <a:xfrm>
            <a:off x="955250" y="479675"/>
            <a:ext cx="108300" cy="1083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657;p4">
            <a:extLst>
              <a:ext uri="{FF2B5EF4-FFF2-40B4-BE49-F238E27FC236}">
                <a16:creationId xmlns:a16="http://schemas.microsoft.com/office/drawing/2014/main" id="{F62489E6-4130-C8FD-91FD-7FF3B7697999}"/>
              </a:ext>
            </a:extLst>
          </p:cNvPr>
          <p:cNvSpPr/>
          <p:nvPr/>
        </p:nvSpPr>
        <p:spPr>
          <a:xfrm>
            <a:off x="1165025" y="479675"/>
            <a:ext cx="108300" cy="1083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7FFB864-1F21-4AEC-8A1E-6790849A07B1}"/>
              </a:ext>
            </a:extLst>
          </p:cNvPr>
          <p:cNvGrpSpPr/>
          <p:nvPr/>
        </p:nvGrpSpPr>
        <p:grpSpPr>
          <a:xfrm>
            <a:off x="216657" y="120728"/>
            <a:ext cx="8629650" cy="4941021"/>
            <a:chOff x="383508" y="327778"/>
            <a:chExt cx="11506200" cy="6306503"/>
          </a:xfrm>
        </p:grpSpPr>
        <p:sp>
          <p:nvSpPr>
            <p:cNvPr id="50" name="Rectangle 4">
              <a:extLst>
                <a:ext uri="{FF2B5EF4-FFF2-40B4-BE49-F238E27FC236}">
                  <a16:creationId xmlns:a16="http://schemas.microsoft.com/office/drawing/2014/main" id="{8AC16552-E952-4FB7-8495-046104A9AE70}"/>
                </a:ext>
              </a:extLst>
            </p:cNvPr>
            <p:cNvSpPr/>
            <p:nvPr/>
          </p:nvSpPr>
          <p:spPr>
            <a:xfrm>
              <a:off x="383508" y="327778"/>
              <a:ext cx="11506200" cy="630650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#9Slide03 AmpleSoft Bold" panose="02000000000000000000" pitchFamily="2" charset="0"/>
              </a:endParaRPr>
            </a:p>
          </p:txBody>
        </p:sp>
        <p:sp>
          <p:nvSpPr>
            <p:cNvPr id="51" name="Rectangle 4">
              <a:extLst>
                <a:ext uri="{FF2B5EF4-FFF2-40B4-BE49-F238E27FC236}">
                  <a16:creationId xmlns:a16="http://schemas.microsoft.com/office/drawing/2014/main" id="{EF1371C0-13D2-4006-84F9-EB0770B9A45A}"/>
                </a:ext>
              </a:extLst>
            </p:cNvPr>
            <p:cNvSpPr/>
            <p:nvPr/>
          </p:nvSpPr>
          <p:spPr>
            <a:xfrm>
              <a:off x="859465" y="457200"/>
              <a:ext cx="10864840" cy="6019800"/>
            </a:xfrm>
            <a:prstGeom prst="rect">
              <a:avLst/>
            </a:prstGeom>
            <a:noFill/>
            <a:ln w="57150" cap="rnd">
              <a:solidFill>
                <a:schemeClr val="accent2">
                  <a:lumMod val="25000"/>
                </a:schemeClr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#9Slide03 AmpleSoft Bold" panose="02000000000000000000" pitchFamily="2" charset="0"/>
              </a:endParaRPr>
            </a:p>
          </p:txBody>
        </p:sp>
      </p:grp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782418" y="299840"/>
            <a:ext cx="827699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en-US" sz="2100" b="1" dirty="0">
                <a:solidFill>
                  <a:schemeClr val="tx1"/>
                </a:solidFill>
                <a:latin typeface="#9Slide03 AmpleSoft Bold" panose="02000000000000000000" pitchFamily="2" charset="0"/>
                <a:cs typeface="Times New Roman" pitchFamily="18" charset="0"/>
              </a:rPr>
              <a:t>Bài toán: Tổng của hai số là 70. Hiệu của hai số là 10. </a:t>
            </a:r>
            <a:r>
              <a:rPr lang="en-US" sz="2100" b="1" dirty="0" err="1">
                <a:solidFill>
                  <a:schemeClr val="tx1"/>
                </a:solidFill>
                <a:latin typeface="#9Slide03 AmpleSoft Bold" panose="02000000000000000000" pitchFamily="2" charset="0"/>
                <a:cs typeface="Times New Roman" pitchFamily="18" charset="0"/>
              </a:rPr>
              <a:t>Tìm</a:t>
            </a:r>
            <a:r>
              <a:rPr lang="en-US" sz="2100" b="1" dirty="0">
                <a:solidFill>
                  <a:schemeClr val="tx1"/>
                </a:solidFill>
                <a:latin typeface="#9Slide03 AmpleSoft Bold" panose="02000000000000000000" pitchFamily="2" charset="0"/>
                <a:cs typeface="Times New Roman" pitchFamily="18" charset="0"/>
              </a:rPr>
              <a:t> hai số đó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540700" y="1307008"/>
            <a:ext cx="628650" cy="57150"/>
            <a:chOff x="2920" y="2664"/>
            <a:chExt cx="632" cy="48"/>
          </a:xfrm>
        </p:grpSpPr>
        <p:sp>
          <p:nvSpPr>
            <p:cNvPr id="4144" name="Line 11"/>
            <p:cNvSpPr>
              <a:spLocks noChangeShapeType="1"/>
            </p:cNvSpPr>
            <p:nvPr/>
          </p:nvSpPr>
          <p:spPr bwMode="auto">
            <a:xfrm>
              <a:off x="2920" y="2688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>
                <a:latin typeface="#9Slide03 AmpleSoft Bold" panose="02000000000000000000" pitchFamily="2" charset="0"/>
              </a:endParaRPr>
            </a:p>
          </p:txBody>
        </p:sp>
        <p:sp>
          <p:nvSpPr>
            <p:cNvPr id="4145" name="Line 12"/>
            <p:cNvSpPr>
              <a:spLocks noChangeShapeType="1"/>
            </p:cNvSpPr>
            <p:nvPr/>
          </p:nvSpPr>
          <p:spPr bwMode="auto">
            <a:xfrm>
              <a:off x="3552" y="2664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>
                <a:latin typeface="#9Slide03 AmpleSoft Bold" panose="02000000000000000000" pitchFamily="2" charset="0"/>
              </a:endParaRPr>
            </a:p>
          </p:txBody>
        </p:sp>
      </p:grp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3625851" y="1335088"/>
            <a:ext cx="193238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>
              <a:latin typeface="#9Slide03 AmpleSoft Bold" panose="02000000000000000000" pitchFamily="2" charset="0"/>
            </a:endParaRPr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>
            <a:off x="3625850" y="1301750"/>
            <a:ext cx="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>
              <a:latin typeface="#9Slide03 AmpleSoft Bold" panose="02000000000000000000" pitchFamily="2" charset="0"/>
            </a:endParaRPr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>
            <a:off x="3625850" y="1735138"/>
            <a:ext cx="1943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>
              <a:latin typeface="#9Slide03 AmpleSoft Bold" panose="02000000000000000000" pitchFamily="2" charset="0"/>
            </a:endParaRPr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>
            <a:off x="3618706" y="1699419"/>
            <a:ext cx="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>
              <a:latin typeface="#9Slide03 AmpleSoft Bold" panose="02000000000000000000" pitchFamily="2" charset="0"/>
            </a:endParaRPr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>
            <a:off x="5568950" y="1699419"/>
            <a:ext cx="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>
              <a:latin typeface="#9Slide03 AmpleSoft Bold" panose="02000000000000000000" pitchFamily="2" charset="0"/>
            </a:endParaRP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2608593" y="1079970"/>
            <a:ext cx="11256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CC"/>
                </a:solidFill>
                <a:latin typeface="#9Slide03 AmpleSoft Bold" panose="02000000000000000000" pitchFamily="2" charset="0"/>
              </a:rPr>
              <a:t>Số lớn:</a:t>
            </a:r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2632405" y="1442583"/>
            <a:ext cx="11256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CC"/>
                </a:solidFill>
                <a:latin typeface="#9Slide03 AmpleSoft Bold" panose="02000000000000000000" pitchFamily="2" charset="0"/>
              </a:rPr>
              <a:t>Số bé:</a:t>
            </a:r>
          </a:p>
        </p:txBody>
      </p:sp>
      <p:sp>
        <p:nvSpPr>
          <p:cNvPr id="31764" name="AutoShape 20"/>
          <p:cNvSpPr>
            <a:spLocks/>
          </p:cNvSpPr>
          <p:nvPr/>
        </p:nvSpPr>
        <p:spPr bwMode="auto">
          <a:xfrm rot="-5400000">
            <a:off x="4518819" y="877888"/>
            <a:ext cx="157163" cy="1914525"/>
          </a:xfrm>
          <a:prstGeom prst="leftBrace">
            <a:avLst>
              <a:gd name="adj1" fmla="val 171786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050">
              <a:latin typeface="#9Slide03 AmpleSoft Bold" panose="02000000000000000000" pitchFamily="2" charset="0"/>
            </a:endParaRPr>
          </a:p>
        </p:txBody>
      </p:sp>
      <p:sp>
        <p:nvSpPr>
          <p:cNvPr id="31765" name="AutoShape 21"/>
          <p:cNvSpPr>
            <a:spLocks/>
          </p:cNvSpPr>
          <p:nvPr/>
        </p:nvSpPr>
        <p:spPr bwMode="auto">
          <a:xfrm rot="5400000" flipV="1">
            <a:off x="4811712" y="-50800"/>
            <a:ext cx="185738" cy="2514600"/>
          </a:xfrm>
          <a:prstGeom prst="leftBrace">
            <a:avLst>
              <a:gd name="adj1" fmla="val 162963"/>
              <a:gd name="adj2" fmla="val 49491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050">
              <a:latin typeface="#9Slide03 AmpleSoft Bold" panose="02000000000000000000" pitchFamily="2" charset="0"/>
            </a:endParaRPr>
          </a:p>
        </p:txBody>
      </p:sp>
      <p:sp>
        <p:nvSpPr>
          <p:cNvPr id="31766" name="Line 22"/>
          <p:cNvSpPr>
            <a:spLocks noChangeShapeType="1"/>
          </p:cNvSpPr>
          <p:nvPr/>
        </p:nvSpPr>
        <p:spPr bwMode="auto">
          <a:xfrm>
            <a:off x="5568950" y="1363663"/>
            <a:ext cx="0" cy="3429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>
              <a:latin typeface="#9Slide03 AmpleSoft Bold" panose="02000000000000000000" pitchFamily="2" charset="0"/>
            </a:endParaRPr>
          </a:p>
        </p:txBody>
      </p:sp>
      <p:sp>
        <p:nvSpPr>
          <p:cNvPr id="31767" name="AutoShape 23"/>
          <p:cNvSpPr>
            <a:spLocks/>
          </p:cNvSpPr>
          <p:nvPr/>
        </p:nvSpPr>
        <p:spPr bwMode="auto">
          <a:xfrm rot="-5400000">
            <a:off x="5815410" y="1088629"/>
            <a:ext cx="85725" cy="592931"/>
          </a:xfrm>
          <a:prstGeom prst="leftBrace">
            <a:avLst>
              <a:gd name="adj1" fmla="val 45833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050">
              <a:latin typeface="#9Slide03 AmpleSoft Bold" panose="02000000000000000000" pitchFamily="2" charset="0"/>
            </a:endParaRPr>
          </a:p>
        </p:txBody>
      </p:sp>
      <p:sp>
        <p:nvSpPr>
          <p:cNvPr id="31768" name="AutoShape 24"/>
          <p:cNvSpPr>
            <a:spLocks/>
          </p:cNvSpPr>
          <p:nvPr/>
        </p:nvSpPr>
        <p:spPr bwMode="auto">
          <a:xfrm rot="10800000">
            <a:off x="6254750" y="1220788"/>
            <a:ext cx="114300" cy="685800"/>
          </a:xfrm>
          <a:prstGeom prst="leftBrace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 sz="1050">
              <a:latin typeface="#9Slide03 AmpleSoft Bold" panose="02000000000000000000" pitchFamily="2" charset="0"/>
            </a:endParaRPr>
          </a:p>
        </p:txBody>
      </p:sp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5690394" y="1513682"/>
            <a:ext cx="40005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50" dirty="0">
                <a:latin typeface="#9Slide03 AmpleSoft Bold" panose="02000000000000000000" pitchFamily="2" charset="0"/>
              </a:rPr>
              <a:t>10</a:t>
            </a:r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6306675" y="1359116"/>
            <a:ext cx="8129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>
                <a:latin typeface="#9Slide03 AmpleSoft Bold" panose="02000000000000000000" pitchFamily="2" charset="0"/>
              </a:rPr>
              <a:t>70</a:t>
            </a:r>
          </a:p>
        </p:txBody>
      </p:sp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4540250" y="1895872"/>
            <a:ext cx="7302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>
                <a:latin typeface="#9Slide03 AmpleSoft Bold" panose="02000000000000000000" pitchFamily="2" charset="0"/>
              </a:rPr>
              <a:t>?   </a:t>
            </a:r>
          </a:p>
        </p:txBody>
      </p:sp>
      <p:sp>
        <p:nvSpPr>
          <p:cNvPr id="31772" name="Text Box 28"/>
          <p:cNvSpPr txBox="1">
            <a:spLocks noChangeArrowheads="1"/>
          </p:cNvSpPr>
          <p:nvPr/>
        </p:nvSpPr>
        <p:spPr bwMode="auto">
          <a:xfrm>
            <a:off x="4805218" y="825771"/>
            <a:ext cx="4572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50" dirty="0">
                <a:latin typeface="#9Slide03 AmpleSoft Bold" panose="02000000000000000000" pitchFamily="2" charset="0"/>
              </a:rPr>
              <a:t>?</a:t>
            </a:r>
          </a:p>
        </p:txBody>
      </p:sp>
      <p:sp>
        <p:nvSpPr>
          <p:cNvPr id="31775" name="Text Box 31"/>
          <p:cNvSpPr txBox="1">
            <a:spLocks noChangeArrowheads="1"/>
          </p:cNvSpPr>
          <p:nvPr/>
        </p:nvSpPr>
        <p:spPr bwMode="auto">
          <a:xfrm>
            <a:off x="1054100" y="1764904"/>
            <a:ext cx="20002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500" b="1" dirty="0">
                <a:solidFill>
                  <a:srgbClr val="FF0066"/>
                </a:solidFill>
                <a:latin typeface="#9Slide03 AmpleSoft Bold" panose="02000000000000000000" pitchFamily="2" charset="0"/>
              </a:rPr>
              <a:t>Cách  thứ nhất:</a:t>
            </a:r>
          </a:p>
        </p:txBody>
      </p:sp>
      <p:sp>
        <p:nvSpPr>
          <p:cNvPr id="31776" name="Rectangle 32"/>
          <p:cNvSpPr>
            <a:spLocks noChangeArrowheads="1"/>
          </p:cNvSpPr>
          <p:nvPr/>
        </p:nvSpPr>
        <p:spPr bwMode="auto">
          <a:xfrm>
            <a:off x="808365" y="2108348"/>
            <a:ext cx="3429000" cy="25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1800" i="1" dirty="0">
                <a:solidFill>
                  <a:schemeClr val="tx2"/>
                </a:solidFill>
                <a:latin typeface="#9Slide03 AmpleSoft Bold" panose="02000000000000000000" pitchFamily="2" charset="0"/>
                <a:cs typeface="Times New Roman" pitchFamily="18" charset="0"/>
              </a:rPr>
              <a:t>        </a:t>
            </a:r>
            <a:r>
              <a:rPr lang="en-US" sz="2000" b="1" i="1" u="sng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Bài giải</a:t>
            </a:r>
            <a:endParaRPr lang="en-US" sz="2000" b="1" dirty="0">
              <a:solidFill>
                <a:srgbClr val="006600"/>
              </a:solidFill>
              <a:latin typeface="#9Slide03 AmpleSoft Bold" panose="02000000000000000000" pitchFamily="2" charset="0"/>
              <a:cs typeface="Times New Roman" pitchFamily="18" charset="0"/>
            </a:endParaRPr>
          </a:p>
          <a:p>
            <a:r>
              <a:rPr lang="en-US" sz="20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Hai lần số bé là:</a:t>
            </a:r>
          </a:p>
          <a:p>
            <a:r>
              <a:rPr lang="en-US" sz="20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     70 - 10 = 60</a:t>
            </a:r>
          </a:p>
          <a:p>
            <a:r>
              <a:rPr lang="en-US" sz="20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Số bé là:</a:t>
            </a:r>
          </a:p>
          <a:p>
            <a:r>
              <a:rPr lang="en-US" sz="20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     60 : 2 = 30</a:t>
            </a:r>
          </a:p>
          <a:p>
            <a:r>
              <a:rPr lang="en-US" sz="20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Số lớn là:</a:t>
            </a:r>
          </a:p>
          <a:p>
            <a:r>
              <a:rPr lang="en-US" sz="20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     30 + 10 = 40</a:t>
            </a:r>
          </a:p>
          <a:p>
            <a:r>
              <a:rPr lang="en-US" sz="20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           Đáp số: Số lớn: 40;                 </a:t>
            </a:r>
          </a:p>
          <a:p>
            <a:r>
              <a:rPr lang="en-US" sz="20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                         Số bé: 30</a:t>
            </a:r>
          </a:p>
        </p:txBody>
      </p:sp>
      <p:sp>
        <p:nvSpPr>
          <p:cNvPr id="31780" name="Rectangle 36"/>
          <p:cNvSpPr>
            <a:spLocks noChangeArrowheads="1"/>
          </p:cNvSpPr>
          <p:nvPr/>
        </p:nvSpPr>
        <p:spPr bwMode="auto">
          <a:xfrm>
            <a:off x="4197350" y="1949450"/>
            <a:ext cx="42354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400" b="1" i="1" dirty="0">
                <a:solidFill>
                  <a:schemeClr val="tx2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2400" b="1" dirty="0">
                <a:solidFill>
                  <a:srgbClr val="0000CC"/>
                </a:solidFill>
                <a:latin typeface="#9Slide03 AmpleSoft Bold" panose="02000000000000000000" pitchFamily="2" charset="0"/>
                <a:cs typeface="Times New Roman" pitchFamily="18" charset="0"/>
              </a:rPr>
              <a:t>Số bé = ( 70 – 10 ) : 2 = 30</a:t>
            </a:r>
          </a:p>
        </p:txBody>
      </p:sp>
      <p:sp>
        <p:nvSpPr>
          <p:cNvPr id="31781" name="AutoShape 37"/>
          <p:cNvSpPr>
            <a:spLocks/>
          </p:cNvSpPr>
          <p:nvPr/>
        </p:nvSpPr>
        <p:spPr bwMode="auto">
          <a:xfrm rot="-5400000">
            <a:off x="5770920" y="2781402"/>
            <a:ext cx="57152" cy="296662"/>
          </a:xfrm>
          <a:prstGeom prst="leftBrace">
            <a:avLst>
              <a:gd name="adj1" fmla="val 54167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 sz="2400">
              <a:latin typeface="#9Slide03 AmpleSoft Bold" panose="02000000000000000000" pitchFamily="2" charset="0"/>
            </a:endParaRPr>
          </a:p>
        </p:txBody>
      </p:sp>
      <p:sp>
        <p:nvSpPr>
          <p:cNvPr id="31782" name="Text Box 38"/>
          <p:cNvSpPr txBox="1">
            <a:spLocks noChangeArrowheads="1"/>
          </p:cNvSpPr>
          <p:nvPr/>
        </p:nvSpPr>
        <p:spPr bwMode="auto">
          <a:xfrm>
            <a:off x="5303358" y="3016524"/>
            <a:ext cx="1095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Tổng</a:t>
            </a:r>
          </a:p>
        </p:txBody>
      </p:sp>
      <p:sp>
        <p:nvSpPr>
          <p:cNvPr id="31783" name="Text Box 39"/>
          <p:cNvSpPr txBox="1">
            <a:spLocks noChangeArrowheads="1"/>
          </p:cNvSpPr>
          <p:nvPr/>
        </p:nvSpPr>
        <p:spPr bwMode="auto">
          <a:xfrm>
            <a:off x="6088995" y="3043945"/>
            <a:ext cx="1095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Hiệu</a:t>
            </a:r>
          </a:p>
        </p:txBody>
      </p:sp>
      <p:sp>
        <p:nvSpPr>
          <p:cNvPr id="31784" name="AutoShape 40"/>
          <p:cNvSpPr>
            <a:spLocks/>
          </p:cNvSpPr>
          <p:nvPr/>
        </p:nvSpPr>
        <p:spPr bwMode="auto">
          <a:xfrm rot="-5400000">
            <a:off x="6321718" y="2805907"/>
            <a:ext cx="64295" cy="237331"/>
          </a:xfrm>
          <a:prstGeom prst="leftBrace">
            <a:avLst>
              <a:gd name="adj1" fmla="val 54167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 sz="2400">
              <a:latin typeface="#9Slide03 AmpleSoft Bold" panose="02000000000000000000" pitchFamily="2" charset="0"/>
            </a:endParaRPr>
          </a:p>
        </p:txBody>
      </p:sp>
      <p:sp>
        <p:nvSpPr>
          <p:cNvPr id="31785" name="Rectangle 41"/>
          <p:cNvSpPr>
            <a:spLocks noChangeArrowheads="1"/>
          </p:cNvSpPr>
          <p:nvPr/>
        </p:nvSpPr>
        <p:spPr bwMode="auto">
          <a:xfrm>
            <a:off x="3951615" y="3334582"/>
            <a:ext cx="2474585" cy="55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8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Nhận xét:</a:t>
            </a:r>
          </a:p>
        </p:txBody>
      </p:sp>
      <p:sp>
        <p:nvSpPr>
          <p:cNvPr id="31786" name="Rectangle 42"/>
          <p:cNvSpPr>
            <a:spLocks noChangeArrowheads="1"/>
          </p:cNvSpPr>
          <p:nvPr/>
        </p:nvSpPr>
        <p:spPr bwMode="auto">
          <a:xfrm>
            <a:off x="3986233" y="3942268"/>
            <a:ext cx="4591807" cy="551259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57175" indent="-257175">
              <a:spcBef>
                <a:spcPct val="20000"/>
              </a:spcBef>
            </a:pPr>
            <a:r>
              <a:rPr lang="en-US" sz="3200" b="1" dirty="0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Số bé = (Tổng – Hiệu) : 2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1962872" y="655240"/>
            <a:ext cx="514350" cy="11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495583" y="640613"/>
            <a:ext cx="457200" cy="11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526269" y="637041"/>
            <a:ext cx="1028700" cy="11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400032" y="1036767"/>
            <a:ext cx="1125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>
                <a:latin typeface="#9Slide03 AmpleSoft Bold" panose="02000000000000000000" pitchFamily="2" charset="0"/>
                <a:cs typeface="Times New Roman" pitchFamily="18" charset="0"/>
              </a:rPr>
              <a:t>Tóm tắt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5568950" y="963287"/>
            <a:ext cx="600399" cy="7432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#9Slide03 AmpleSoft Bold" panose="02000000000000000000" pitchFamily="2" charset="0"/>
            </a:endParaRPr>
          </a:p>
        </p:txBody>
      </p:sp>
      <p:sp>
        <p:nvSpPr>
          <p:cNvPr id="37" name="Right Brace 36"/>
          <p:cNvSpPr/>
          <p:nvPr/>
        </p:nvSpPr>
        <p:spPr>
          <a:xfrm>
            <a:off x="2997200" y="2520950"/>
            <a:ext cx="285750" cy="914400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>
              <a:latin typeface="#9Slide03 AmpleSoft Bold" panose="02000000000000000000" pitchFamily="2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3397250" y="2806700"/>
            <a:ext cx="857250" cy="17145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8664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10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10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10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10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10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10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10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1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17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317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17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17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17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317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317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317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44" dur="500" autoRev="1" fill="hold"/>
                                        <p:tgtEl>
                                          <p:spTgt spid="317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autoRev="1" fill="hold"/>
                                        <p:tgtEl>
                                          <p:spTgt spid="317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6" dur="500" autoRev="1" fill="hold"/>
                                        <p:tgtEl>
                                          <p:spTgt spid="317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48" dur="500" autoRev="1" fill="hold"/>
                                        <p:tgtEl>
                                          <p:spTgt spid="317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9" dur="500" autoRev="1" fill="hold"/>
                                        <p:tgtEl>
                                          <p:spTgt spid="317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0" dur="500" autoRev="1" fill="hold"/>
                                        <p:tgtEl>
                                          <p:spTgt spid="317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1" dur="2000"/>
                                        <p:tgtEl>
                                          <p:spTgt spid="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6" dur="500"/>
                                        <p:tgtEl>
                                          <p:spTgt spid="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500"/>
                                        <p:tgtEl>
                                          <p:spTgt spid="3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4" dur="500"/>
                                        <p:tgtEl>
                                          <p:spTgt spid="3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7" dur="500"/>
                                        <p:tgtEl>
                                          <p:spTgt spid="3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0" dur="1000"/>
                                        <p:tgtEl>
                                          <p:spTgt spid="3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3" dur="1000"/>
                                        <p:tgtEl>
                                          <p:spTgt spid="3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8" dur="80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9" dur="80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80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uiExpand="1" build="p"/>
      <p:bldP spid="31757" grpId="0" animBg="1"/>
      <p:bldP spid="31758" grpId="0" animBg="1"/>
      <p:bldP spid="31759" grpId="0" animBg="1"/>
      <p:bldP spid="31760" grpId="0" animBg="1"/>
      <p:bldP spid="31761" grpId="0" animBg="1"/>
      <p:bldP spid="31762" grpId="0"/>
      <p:bldP spid="31763" grpId="0"/>
      <p:bldP spid="31764" grpId="0" animBg="1"/>
      <p:bldP spid="31765" grpId="0" animBg="1"/>
      <p:bldP spid="31766" grpId="0" animBg="1"/>
      <p:bldP spid="31768" grpId="0" animBg="1"/>
      <p:bldP spid="31770" grpId="0"/>
      <p:bldP spid="31771" grpId="0"/>
      <p:bldP spid="31772" grpId="0"/>
      <p:bldP spid="31775" grpId="0"/>
      <p:bldP spid="31780" grpId="0"/>
      <p:bldP spid="31781" grpId="0" animBg="1"/>
      <p:bldP spid="31782" grpId="0"/>
      <p:bldP spid="31783" grpId="0"/>
      <p:bldP spid="31784" grpId="0" animBg="1"/>
      <p:bldP spid="31785" grpId="0"/>
      <p:bldP spid="31786" grpId="0" animBg="1"/>
      <p:bldP spid="4" grpId="0"/>
      <p:bldP spid="6" grpId="0" animBg="1"/>
      <p:bldP spid="6" grpId="1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8" name="Google Shape;4048;p28"/>
          <p:cNvGrpSpPr/>
          <p:nvPr/>
        </p:nvGrpSpPr>
        <p:grpSpPr>
          <a:xfrm>
            <a:off x="8094500" y="1212201"/>
            <a:ext cx="1008653" cy="954509"/>
            <a:chOff x="2334550" y="3821100"/>
            <a:chExt cx="1037815" cy="982106"/>
          </a:xfrm>
        </p:grpSpPr>
        <p:sp>
          <p:nvSpPr>
            <p:cNvPr id="4049" name="Google Shape;4049;p28"/>
            <p:cNvSpPr/>
            <p:nvPr/>
          </p:nvSpPr>
          <p:spPr>
            <a:xfrm>
              <a:off x="2430078" y="3825728"/>
              <a:ext cx="936830" cy="936864"/>
            </a:xfrm>
            <a:custGeom>
              <a:avLst/>
              <a:gdLst/>
              <a:ahLst/>
              <a:cxnLst/>
              <a:rect l="l" t="t" r="r" b="b"/>
              <a:pathLst>
                <a:path w="13563" h="13563" extrusionOk="0">
                  <a:moveTo>
                    <a:pt x="8764" y="0"/>
                  </a:moveTo>
                  <a:lnTo>
                    <a:pt x="6331" y="5624"/>
                  </a:lnTo>
                  <a:lnTo>
                    <a:pt x="707" y="3190"/>
                  </a:lnTo>
                  <a:lnTo>
                    <a:pt x="1" y="4809"/>
                  </a:lnTo>
                  <a:lnTo>
                    <a:pt x="5624" y="7242"/>
                  </a:lnTo>
                  <a:lnTo>
                    <a:pt x="3191" y="12866"/>
                  </a:lnTo>
                  <a:lnTo>
                    <a:pt x="4809" y="13562"/>
                  </a:lnTo>
                  <a:lnTo>
                    <a:pt x="7243" y="7940"/>
                  </a:lnTo>
                  <a:lnTo>
                    <a:pt x="12866" y="10383"/>
                  </a:lnTo>
                  <a:lnTo>
                    <a:pt x="13563" y="8764"/>
                  </a:lnTo>
                  <a:lnTo>
                    <a:pt x="7940" y="6330"/>
                  </a:lnTo>
                  <a:lnTo>
                    <a:pt x="10383" y="707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4050" name="Google Shape;4050;p28"/>
            <p:cNvSpPr/>
            <p:nvPr/>
          </p:nvSpPr>
          <p:spPr>
            <a:xfrm>
              <a:off x="2424691" y="3821100"/>
              <a:ext cx="947675" cy="946880"/>
            </a:xfrm>
            <a:custGeom>
              <a:avLst/>
              <a:gdLst/>
              <a:ahLst/>
              <a:cxnLst/>
              <a:rect l="l" t="t" r="r" b="b"/>
              <a:pathLst>
                <a:path w="13720" h="13708" extrusionOk="0">
                  <a:moveTo>
                    <a:pt x="8871" y="166"/>
                  </a:moveTo>
                  <a:lnTo>
                    <a:pt x="10363" y="804"/>
                  </a:lnTo>
                  <a:lnTo>
                    <a:pt x="7959" y="6367"/>
                  </a:lnTo>
                  <a:cubicBezTo>
                    <a:pt x="7949" y="6387"/>
                    <a:pt x="7949" y="6397"/>
                    <a:pt x="7959" y="6417"/>
                  </a:cubicBezTo>
                  <a:cubicBezTo>
                    <a:pt x="7969" y="6437"/>
                    <a:pt x="7979" y="6446"/>
                    <a:pt x="7998" y="6456"/>
                  </a:cubicBezTo>
                  <a:lnTo>
                    <a:pt x="13553" y="8860"/>
                  </a:lnTo>
                  <a:lnTo>
                    <a:pt x="12905" y="10352"/>
                  </a:lnTo>
                  <a:lnTo>
                    <a:pt x="7351" y="7948"/>
                  </a:lnTo>
                  <a:cubicBezTo>
                    <a:pt x="7340" y="7942"/>
                    <a:pt x="7330" y="7940"/>
                    <a:pt x="7320" y="7940"/>
                  </a:cubicBezTo>
                  <a:cubicBezTo>
                    <a:pt x="7292" y="7940"/>
                    <a:pt x="7267" y="7958"/>
                    <a:pt x="7253" y="7987"/>
                  </a:cubicBezTo>
                  <a:lnTo>
                    <a:pt x="4848" y="13541"/>
                  </a:lnTo>
                  <a:lnTo>
                    <a:pt x="3356" y="12894"/>
                  </a:lnTo>
                  <a:lnTo>
                    <a:pt x="5770" y="7339"/>
                  </a:lnTo>
                  <a:cubicBezTo>
                    <a:pt x="5770" y="7320"/>
                    <a:pt x="5781" y="7300"/>
                    <a:pt x="5770" y="7280"/>
                  </a:cubicBezTo>
                  <a:cubicBezTo>
                    <a:pt x="5761" y="7270"/>
                    <a:pt x="5751" y="7251"/>
                    <a:pt x="5731" y="7251"/>
                  </a:cubicBezTo>
                  <a:lnTo>
                    <a:pt x="177" y="4837"/>
                  </a:lnTo>
                  <a:lnTo>
                    <a:pt x="815" y="3345"/>
                  </a:lnTo>
                  <a:lnTo>
                    <a:pt x="6379" y="5759"/>
                  </a:lnTo>
                  <a:cubicBezTo>
                    <a:pt x="6386" y="5761"/>
                    <a:pt x="6394" y="5763"/>
                    <a:pt x="6403" y="5763"/>
                  </a:cubicBezTo>
                  <a:cubicBezTo>
                    <a:pt x="6430" y="5763"/>
                    <a:pt x="6460" y="5750"/>
                    <a:pt x="6468" y="5720"/>
                  </a:cubicBezTo>
                  <a:lnTo>
                    <a:pt x="8871" y="166"/>
                  </a:lnTo>
                  <a:close/>
                  <a:moveTo>
                    <a:pt x="8839" y="1"/>
                  </a:moveTo>
                  <a:cubicBezTo>
                    <a:pt x="8812" y="1"/>
                    <a:pt x="8787" y="17"/>
                    <a:pt x="8773" y="38"/>
                  </a:cubicBezTo>
                  <a:lnTo>
                    <a:pt x="6369" y="5602"/>
                  </a:lnTo>
                  <a:lnTo>
                    <a:pt x="815" y="3198"/>
                  </a:lnTo>
                  <a:cubicBezTo>
                    <a:pt x="796" y="3188"/>
                    <a:pt x="776" y="3188"/>
                    <a:pt x="756" y="3188"/>
                  </a:cubicBezTo>
                  <a:cubicBezTo>
                    <a:pt x="737" y="3198"/>
                    <a:pt x="727" y="3208"/>
                    <a:pt x="717" y="3227"/>
                  </a:cubicBezTo>
                  <a:lnTo>
                    <a:pt x="20" y="4847"/>
                  </a:lnTo>
                  <a:cubicBezTo>
                    <a:pt x="0" y="4886"/>
                    <a:pt x="20" y="4925"/>
                    <a:pt x="50" y="4945"/>
                  </a:cubicBezTo>
                  <a:lnTo>
                    <a:pt x="5613" y="7349"/>
                  </a:lnTo>
                  <a:lnTo>
                    <a:pt x="3210" y="12903"/>
                  </a:lnTo>
                  <a:cubicBezTo>
                    <a:pt x="3190" y="12942"/>
                    <a:pt x="3210" y="12981"/>
                    <a:pt x="3239" y="13001"/>
                  </a:cubicBezTo>
                  <a:lnTo>
                    <a:pt x="4858" y="13698"/>
                  </a:lnTo>
                  <a:cubicBezTo>
                    <a:pt x="4868" y="13698"/>
                    <a:pt x="4878" y="13708"/>
                    <a:pt x="4887" y="13708"/>
                  </a:cubicBezTo>
                  <a:cubicBezTo>
                    <a:pt x="4897" y="13708"/>
                    <a:pt x="4907" y="13698"/>
                    <a:pt x="4917" y="13698"/>
                  </a:cubicBezTo>
                  <a:cubicBezTo>
                    <a:pt x="4927" y="13688"/>
                    <a:pt x="4946" y="13679"/>
                    <a:pt x="4946" y="13659"/>
                  </a:cubicBezTo>
                  <a:lnTo>
                    <a:pt x="7360" y="8105"/>
                  </a:lnTo>
                  <a:lnTo>
                    <a:pt x="12914" y="10509"/>
                  </a:lnTo>
                  <a:cubicBezTo>
                    <a:pt x="12924" y="10514"/>
                    <a:pt x="12934" y="10516"/>
                    <a:pt x="12944" y="10516"/>
                  </a:cubicBezTo>
                  <a:cubicBezTo>
                    <a:pt x="12954" y="10516"/>
                    <a:pt x="12963" y="10514"/>
                    <a:pt x="12973" y="10509"/>
                  </a:cubicBezTo>
                  <a:cubicBezTo>
                    <a:pt x="12983" y="10509"/>
                    <a:pt x="13003" y="10489"/>
                    <a:pt x="13013" y="10469"/>
                  </a:cubicBezTo>
                  <a:lnTo>
                    <a:pt x="13710" y="8860"/>
                  </a:lnTo>
                  <a:cubicBezTo>
                    <a:pt x="13719" y="8821"/>
                    <a:pt x="13710" y="8781"/>
                    <a:pt x="13670" y="8762"/>
                  </a:cubicBezTo>
                  <a:lnTo>
                    <a:pt x="8116" y="6358"/>
                  </a:lnTo>
                  <a:lnTo>
                    <a:pt x="10520" y="804"/>
                  </a:lnTo>
                  <a:cubicBezTo>
                    <a:pt x="10530" y="784"/>
                    <a:pt x="10530" y="765"/>
                    <a:pt x="10520" y="745"/>
                  </a:cubicBezTo>
                  <a:cubicBezTo>
                    <a:pt x="10520" y="725"/>
                    <a:pt x="10500" y="715"/>
                    <a:pt x="10481" y="706"/>
                  </a:cubicBezTo>
                  <a:lnTo>
                    <a:pt x="8871" y="9"/>
                  </a:lnTo>
                  <a:cubicBezTo>
                    <a:pt x="8860" y="3"/>
                    <a:pt x="8850" y="1"/>
                    <a:pt x="88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4051" name="Google Shape;4051;p28"/>
            <p:cNvSpPr/>
            <p:nvPr/>
          </p:nvSpPr>
          <p:spPr>
            <a:xfrm>
              <a:off x="2340007" y="4046075"/>
              <a:ext cx="478603" cy="752434"/>
            </a:xfrm>
            <a:custGeom>
              <a:avLst/>
              <a:gdLst/>
              <a:ahLst/>
              <a:cxnLst/>
              <a:rect l="l" t="t" r="r" b="b"/>
              <a:pathLst>
                <a:path w="6929" h="10893" extrusionOk="0">
                  <a:moveTo>
                    <a:pt x="2011" y="0"/>
                  </a:moveTo>
                  <a:lnTo>
                    <a:pt x="707" y="520"/>
                  </a:lnTo>
                  <a:lnTo>
                    <a:pt x="0" y="2139"/>
                  </a:lnTo>
                  <a:lnTo>
                    <a:pt x="5623" y="4573"/>
                  </a:lnTo>
                  <a:lnTo>
                    <a:pt x="3189" y="10195"/>
                  </a:lnTo>
                  <a:lnTo>
                    <a:pt x="4809" y="10893"/>
                  </a:lnTo>
                  <a:lnTo>
                    <a:pt x="6113" y="10372"/>
                  </a:lnTo>
                  <a:lnTo>
                    <a:pt x="4495" y="9676"/>
                  </a:lnTo>
                  <a:lnTo>
                    <a:pt x="6928" y="4052"/>
                  </a:lnTo>
                  <a:lnTo>
                    <a:pt x="1305" y="161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4052" name="Google Shape;4052;p28"/>
            <p:cNvSpPr/>
            <p:nvPr/>
          </p:nvSpPr>
          <p:spPr>
            <a:xfrm>
              <a:off x="2334550" y="4041033"/>
              <a:ext cx="489448" cy="762174"/>
            </a:xfrm>
            <a:custGeom>
              <a:avLst/>
              <a:gdLst/>
              <a:ahLst/>
              <a:cxnLst/>
              <a:rect l="l" t="t" r="r" b="b"/>
              <a:pathLst>
                <a:path w="7086" h="11034" extrusionOk="0">
                  <a:moveTo>
                    <a:pt x="1953" y="200"/>
                  </a:moveTo>
                  <a:lnTo>
                    <a:pt x="1325" y="1663"/>
                  </a:lnTo>
                  <a:cubicBezTo>
                    <a:pt x="1305" y="1702"/>
                    <a:pt x="1325" y="1741"/>
                    <a:pt x="1355" y="1761"/>
                  </a:cubicBezTo>
                  <a:lnTo>
                    <a:pt x="6918" y="4165"/>
                  </a:lnTo>
                  <a:lnTo>
                    <a:pt x="4515" y="9719"/>
                  </a:lnTo>
                  <a:cubicBezTo>
                    <a:pt x="4495" y="9758"/>
                    <a:pt x="4515" y="9797"/>
                    <a:pt x="4544" y="9817"/>
                  </a:cubicBezTo>
                  <a:lnTo>
                    <a:pt x="6006" y="10445"/>
                  </a:lnTo>
                  <a:lnTo>
                    <a:pt x="4888" y="10887"/>
                  </a:lnTo>
                  <a:lnTo>
                    <a:pt x="3366" y="10229"/>
                  </a:lnTo>
                  <a:lnTo>
                    <a:pt x="5771" y="4675"/>
                  </a:lnTo>
                  <a:cubicBezTo>
                    <a:pt x="5780" y="4655"/>
                    <a:pt x="5780" y="4636"/>
                    <a:pt x="5771" y="4616"/>
                  </a:cubicBezTo>
                  <a:cubicBezTo>
                    <a:pt x="5761" y="4597"/>
                    <a:pt x="5751" y="4587"/>
                    <a:pt x="5731" y="4577"/>
                  </a:cubicBezTo>
                  <a:lnTo>
                    <a:pt x="177" y="2173"/>
                  </a:lnTo>
                  <a:lnTo>
                    <a:pt x="834" y="642"/>
                  </a:lnTo>
                  <a:lnTo>
                    <a:pt x="1953" y="200"/>
                  </a:lnTo>
                  <a:close/>
                  <a:moveTo>
                    <a:pt x="2085" y="0"/>
                  </a:moveTo>
                  <a:cubicBezTo>
                    <a:pt x="2077" y="0"/>
                    <a:pt x="2069" y="1"/>
                    <a:pt x="2061" y="4"/>
                  </a:cubicBezTo>
                  <a:lnTo>
                    <a:pt x="756" y="524"/>
                  </a:lnTo>
                  <a:cubicBezTo>
                    <a:pt x="736" y="534"/>
                    <a:pt x="727" y="544"/>
                    <a:pt x="717" y="564"/>
                  </a:cubicBezTo>
                  <a:lnTo>
                    <a:pt x="20" y="2182"/>
                  </a:lnTo>
                  <a:cubicBezTo>
                    <a:pt x="1" y="2212"/>
                    <a:pt x="20" y="2261"/>
                    <a:pt x="59" y="2271"/>
                  </a:cubicBezTo>
                  <a:lnTo>
                    <a:pt x="5614" y="4675"/>
                  </a:lnTo>
                  <a:lnTo>
                    <a:pt x="3209" y="10239"/>
                  </a:lnTo>
                  <a:cubicBezTo>
                    <a:pt x="3200" y="10249"/>
                    <a:pt x="3200" y="10268"/>
                    <a:pt x="3209" y="10288"/>
                  </a:cubicBezTo>
                  <a:cubicBezTo>
                    <a:pt x="3209" y="10308"/>
                    <a:pt x="3229" y="10318"/>
                    <a:pt x="3239" y="10327"/>
                  </a:cubicBezTo>
                  <a:lnTo>
                    <a:pt x="4858" y="11024"/>
                  </a:lnTo>
                  <a:cubicBezTo>
                    <a:pt x="4868" y="11034"/>
                    <a:pt x="4877" y="11034"/>
                    <a:pt x="4888" y="11034"/>
                  </a:cubicBezTo>
                  <a:lnTo>
                    <a:pt x="4917" y="11034"/>
                  </a:lnTo>
                  <a:lnTo>
                    <a:pt x="6222" y="10514"/>
                  </a:lnTo>
                  <a:cubicBezTo>
                    <a:pt x="6242" y="10504"/>
                    <a:pt x="6261" y="10475"/>
                    <a:pt x="6261" y="10445"/>
                  </a:cubicBezTo>
                  <a:cubicBezTo>
                    <a:pt x="6261" y="10426"/>
                    <a:pt x="6242" y="10396"/>
                    <a:pt x="6222" y="10386"/>
                  </a:cubicBezTo>
                  <a:lnTo>
                    <a:pt x="4661" y="9710"/>
                  </a:lnTo>
                  <a:lnTo>
                    <a:pt x="7075" y="4155"/>
                  </a:lnTo>
                  <a:cubicBezTo>
                    <a:pt x="7075" y="4136"/>
                    <a:pt x="7086" y="4116"/>
                    <a:pt x="7075" y="4096"/>
                  </a:cubicBezTo>
                  <a:cubicBezTo>
                    <a:pt x="7066" y="4086"/>
                    <a:pt x="7056" y="4067"/>
                    <a:pt x="7036" y="4067"/>
                  </a:cubicBezTo>
                  <a:lnTo>
                    <a:pt x="1482" y="1653"/>
                  </a:lnTo>
                  <a:lnTo>
                    <a:pt x="2149" y="102"/>
                  </a:lnTo>
                  <a:cubicBezTo>
                    <a:pt x="2159" y="73"/>
                    <a:pt x="2159" y="43"/>
                    <a:pt x="2140" y="24"/>
                  </a:cubicBezTo>
                  <a:cubicBezTo>
                    <a:pt x="2125" y="9"/>
                    <a:pt x="2106" y="0"/>
                    <a:pt x="208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4053" name="Google Shape;4053;p28"/>
            <p:cNvSpPr/>
            <p:nvPr/>
          </p:nvSpPr>
          <p:spPr>
            <a:xfrm>
              <a:off x="2804248" y="3825728"/>
              <a:ext cx="231255" cy="388478"/>
            </a:xfrm>
            <a:custGeom>
              <a:avLst/>
              <a:gdLst/>
              <a:ahLst/>
              <a:cxnLst/>
              <a:rect l="l" t="t" r="r" b="b"/>
              <a:pathLst>
                <a:path w="3348" h="5624" extrusionOk="0">
                  <a:moveTo>
                    <a:pt x="3347" y="0"/>
                  </a:moveTo>
                  <a:lnTo>
                    <a:pt x="2042" y="521"/>
                  </a:lnTo>
                  <a:lnTo>
                    <a:pt x="1" y="5231"/>
                  </a:lnTo>
                  <a:lnTo>
                    <a:pt x="914" y="5624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4054" name="Google Shape;4054;p28"/>
            <p:cNvSpPr/>
            <p:nvPr/>
          </p:nvSpPr>
          <p:spPr>
            <a:xfrm>
              <a:off x="2799551" y="3821238"/>
              <a:ext cx="240649" cy="397734"/>
            </a:xfrm>
            <a:custGeom>
              <a:avLst/>
              <a:gdLst/>
              <a:ahLst/>
              <a:cxnLst/>
              <a:rect l="l" t="t" r="r" b="b"/>
              <a:pathLst>
                <a:path w="3484" h="5758" extrusionOk="0">
                  <a:moveTo>
                    <a:pt x="3278" y="193"/>
                  </a:moveTo>
                  <a:lnTo>
                    <a:pt x="942" y="5600"/>
                  </a:lnTo>
                  <a:lnTo>
                    <a:pt x="157" y="5257"/>
                  </a:lnTo>
                  <a:lnTo>
                    <a:pt x="2159" y="635"/>
                  </a:lnTo>
                  <a:lnTo>
                    <a:pt x="3278" y="193"/>
                  </a:lnTo>
                  <a:close/>
                  <a:moveTo>
                    <a:pt x="3421" y="0"/>
                  </a:moveTo>
                  <a:cubicBezTo>
                    <a:pt x="3410" y="0"/>
                    <a:pt x="3398" y="3"/>
                    <a:pt x="3386" y="7"/>
                  </a:cubicBezTo>
                  <a:lnTo>
                    <a:pt x="2081" y="517"/>
                  </a:lnTo>
                  <a:cubicBezTo>
                    <a:pt x="2061" y="527"/>
                    <a:pt x="2051" y="536"/>
                    <a:pt x="2042" y="556"/>
                  </a:cubicBezTo>
                  <a:lnTo>
                    <a:pt x="0" y="5266"/>
                  </a:lnTo>
                  <a:lnTo>
                    <a:pt x="0" y="5325"/>
                  </a:lnTo>
                  <a:cubicBezTo>
                    <a:pt x="10" y="5335"/>
                    <a:pt x="20" y="5355"/>
                    <a:pt x="40" y="5364"/>
                  </a:cubicBezTo>
                  <a:lnTo>
                    <a:pt x="952" y="5757"/>
                  </a:lnTo>
                  <a:lnTo>
                    <a:pt x="982" y="5757"/>
                  </a:lnTo>
                  <a:cubicBezTo>
                    <a:pt x="1001" y="5757"/>
                    <a:pt x="1030" y="5748"/>
                    <a:pt x="1041" y="5718"/>
                  </a:cubicBezTo>
                  <a:lnTo>
                    <a:pt x="3474" y="95"/>
                  </a:lnTo>
                  <a:cubicBezTo>
                    <a:pt x="3484" y="76"/>
                    <a:pt x="3484" y="36"/>
                    <a:pt x="3464" y="17"/>
                  </a:cubicBezTo>
                  <a:cubicBezTo>
                    <a:pt x="3452" y="5"/>
                    <a:pt x="3438" y="0"/>
                    <a:pt x="342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4055" name="Google Shape;4055;p28"/>
            <p:cNvSpPr/>
            <p:nvPr/>
          </p:nvSpPr>
          <p:spPr>
            <a:xfrm>
              <a:off x="2903230" y="4374110"/>
              <a:ext cx="415609" cy="204048"/>
            </a:xfrm>
            <a:custGeom>
              <a:avLst/>
              <a:gdLst/>
              <a:ahLst/>
              <a:cxnLst/>
              <a:rect l="l" t="t" r="r" b="b"/>
              <a:pathLst>
                <a:path w="6017" h="2954" extrusionOk="0">
                  <a:moveTo>
                    <a:pt x="393" y="1"/>
                  </a:moveTo>
                  <a:lnTo>
                    <a:pt x="0" y="913"/>
                  </a:lnTo>
                  <a:lnTo>
                    <a:pt x="4711" y="2954"/>
                  </a:lnTo>
                  <a:lnTo>
                    <a:pt x="6016" y="2444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4056" name="Google Shape;4056;p28"/>
            <p:cNvSpPr/>
            <p:nvPr/>
          </p:nvSpPr>
          <p:spPr>
            <a:xfrm>
              <a:off x="2897773" y="4369551"/>
              <a:ext cx="425763" cy="213442"/>
            </a:xfrm>
            <a:custGeom>
              <a:avLst/>
              <a:gdLst/>
              <a:ahLst/>
              <a:cxnLst/>
              <a:rect l="l" t="t" r="r" b="b"/>
              <a:pathLst>
                <a:path w="6164" h="3090" extrusionOk="0">
                  <a:moveTo>
                    <a:pt x="511" y="165"/>
                  </a:moveTo>
                  <a:lnTo>
                    <a:pt x="5908" y="2500"/>
                  </a:lnTo>
                  <a:lnTo>
                    <a:pt x="4790" y="2941"/>
                  </a:lnTo>
                  <a:lnTo>
                    <a:pt x="168" y="950"/>
                  </a:lnTo>
                  <a:lnTo>
                    <a:pt x="511" y="165"/>
                  </a:lnTo>
                  <a:close/>
                  <a:moveTo>
                    <a:pt x="472" y="0"/>
                  </a:moveTo>
                  <a:cubicBezTo>
                    <a:pt x="463" y="0"/>
                    <a:pt x="453" y="3"/>
                    <a:pt x="443" y="8"/>
                  </a:cubicBezTo>
                  <a:cubicBezTo>
                    <a:pt x="433" y="17"/>
                    <a:pt x="413" y="27"/>
                    <a:pt x="404" y="47"/>
                  </a:cubicBezTo>
                  <a:lnTo>
                    <a:pt x="11" y="950"/>
                  </a:lnTo>
                  <a:cubicBezTo>
                    <a:pt x="1" y="989"/>
                    <a:pt x="11" y="1028"/>
                    <a:pt x="50" y="1048"/>
                  </a:cubicBezTo>
                  <a:lnTo>
                    <a:pt x="4761" y="3089"/>
                  </a:lnTo>
                  <a:lnTo>
                    <a:pt x="4820" y="3089"/>
                  </a:lnTo>
                  <a:lnTo>
                    <a:pt x="6124" y="2569"/>
                  </a:lnTo>
                  <a:cubicBezTo>
                    <a:pt x="6144" y="2559"/>
                    <a:pt x="6164" y="2540"/>
                    <a:pt x="6164" y="2510"/>
                  </a:cubicBezTo>
                  <a:cubicBezTo>
                    <a:pt x="6164" y="2481"/>
                    <a:pt x="6144" y="2451"/>
                    <a:pt x="6124" y="2441"/>
                  </a:cubicBezTo>
                  <a:lnTo>
                    <a:pt x="502" y="8"/>
                  </a:lnTo>
                  <a:cubicBezTo>
                    <a:pt x="492" y="3"/>
                    <a:pt x="482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</p:grpSp>
      <p:grpSp>
        <p:nvGrpSpPr>
          <p:cNvPr id="18" name="Google Shape;4048;p28">
            <a:extLst>
              <a:ext uri="{FF2B5EF4-FFF2-40B4-BE49-F238E27FC236}">
                <a16:creationId xmlns:a16="http://schemas.microsoft.com/office/drawing/2014/main" id="{CF548620-8171-42DB-A747-10B9E8869C2E}"/>
              </a:ext>
            </a:extLst>
          </p:cNvPr>
          <p:cNvGrpSpPr/>
          <p:nvPr/>
        </p:nvGrpSpPr>
        <p:grpSpPr>
          <a:xfrm>
            <a:off x="-1109439" y="163463"/>
            <a:ext cx="1008653" cy="954509"/>
            <a:chOff x="2334550" y="3821100"/>
            <a:chExt cx="1037815" cy="982106"/>
          </a:xfrm>
        </p:grpSpPr>
        <p:sp>
          <p:nvSpPr>
            <p:cNvPr id="19" name="Google Shape;4049;p28">
              <a:extLst>
                <a:ext uri="{FF2B5EF4-FFF2-40B4-BE49-F238E27FC236}">
                  <a16:creationId xmlns:a16="http://schemas.microsoft.com/office/drawing/2014/main" id="{E0CE2EA4-4B98-44A6-AA61-AED817214E89}"/>
                </a:ext>
              </a:extLst>
            </p:cNvPr>
            <p:cNvSpPr/>
            <p:nvPr/>
          </p:nvSpPr>
          <p:spPr>
            <a:xfrm>
              <a:off x="2430078" y="3825728"/>
              <a:ext cx="936830" cy="936864"/>
            </a:xfrm>
            <a:custGeom>
              <a:avLst/>
              <a:gdLst/>
              <a:ahLst/>
              <a:cxnLst/>
              <a:rect l="l" t="t" r="r" b="b"/>
              <a:pathLst>
                <a:path w="13563" h="13563" extrusionOk="0">
                  <a:moveTo>
                    <a:pt x="8764" y="0"/>
                  </a:moveTo>
                  <a:lnTo>
                    <a:pt x="6331" y="5624"/>
                  </a:lnTo>
                  <a:lnTo>
                    <a:pt x="707" y="3190"/>
                  </a:lnTo>
                  <a:lnTo>
                    <a:pt x="1" y="4809"/>
                  </a:lnTo>
                  <a:lnTo>
                    <a:pt x="5624" y="7242"/>
                  </a:lnTo>
                  <a:lnTo>
                    <a:pt x="3191" y="12866"/>
                  </a:lnTo>
                  <a:lnTo>
                    <a:pt x="4809" y="13562"/>
                  </a:lnTo>
                  <a:lnTo>
                    <a:pt x="7243" y="7940"/>
                  </a:lnTo>
                  <a:lnTo>
                    <a:pt x="12866" y="10383"/>
                  </a:lnTo>
                  <a:lnTo>
                    <a:pt x="13563" y="8764"/>
                  </a:lnTo>
                  <a:lnTo>
                    <a:pt x="7940" y="6330"/>
                  </a:lnTo>
                  <a:lnTo>
                    <a:pt x="10383" y="707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20" name="Google Shape;4050;p28">
              <a:extLst>
                <a:ext uri="{FF2B5EF4-FFF2-40B4-BE49-F238E27FC236}">
                  <a16:creationId xmlns:a16="http://schemas.microsoft.com/office/drawing/2014/main" id="{349C16EC-1E9A-40BD-857A-B52ADDAD49A5}"/>
                </a:ext>
              </a:extLst>
            </p:cNvPr>
            <p:cNvSpPr/>
            <p:nvPr/>
          </p:nvSpPr>
          <p:spPr>
            <a:xfrm>
              <a:off x="2424691" y="3821100"/>
              <a:ext cx="947675" cy="946880"/>
            </a:xfrm>
            <a:custGeom>
              <a:avLst/>
              <a:gdLst/>
              <a:ahLst/>
              <a:cxnLst/>
              <a:rect l="l" t="t" r="r" b="b"/>
              <a:pathLst>
                <a:path w="13720" h="13708" extrusionOk="0">
                  <a:moveTo>
                    <a:pt x="8871" y="166"/>
                  </a:moveTo>
                  <a:lnTo>
                    <a:pt x="10363" y="804"/>
                  </a:lnTo>
                  <a:lnTo>
                    <a:pt x="7959" y="6367"/>
                  </a:lnTo>
                  <a:cubicBezTo>
                    <a:pt x="7949" y="6387"/>
                    <a:pt x="7949" y="6397"/>
                    <a:pt x="7959" y="6417"/>
                  </a:cubicBezTo>
                  <a:cubicBezTo>
                    <a:pt x="7969" y="6437"/>
                    <a:pt x="7979" y="6446"/>
                    <a:pt x="7998" y="6456"/>
                  </a:cubicBezTo>
                  <a:lnTo>
                    <a:pt x="13553" y="8860"/>
                  </a:lnTo>
                  <a:lnTo>
                    <a:pt x="12905" y="10352"/>
                  </a:lnTo>
                  <a:lnTo>
                    <a:pt x="7351" y="7948"/>
                  </a:lnTo>
                  <a:cubicBezTo>
                    <a:pt x="7340" y="7942"/>
                    <a:pt x="7330" y="7940"/>
                    <a:pt x="7320" y="7940"/>
                  </a:cubicBezTo>
                  <a:cubicBezTo>
                    <a:pt x="7292" y="7940"/>
                    <a:pt x="7267" y="7958"/>
                    <a:pt x="7253" y="7987"/>
                  </a:cubicBezTo>
                  <a:lnTo>
                    <a:pt x="4848" y="13541"/>
                  </a:lnTo>
                  <a:lnTo>
                    <a:pt x="3356" y="12894"/>
                  </a:lnTo>
                  <a:lnTo>
                    <a:pt x="5770" y="7339"/>
                  </a:lnTo>
                  <a:cubicBezTo>
                    <a:pt x="5770" y="7320"/>
                    <a:pt x="5781" y="7300"/>
                    <a:pt x="5770" y="7280"/>
                  </a:cubicBezTo>
                  <a:cubicBezTo>
                    <a:pt x="5761" y="7270"/>
                    <a:pt x="5751" y="7251"/>
                    <a:pt x="5731" y="7251"/>
                  </a:cubicBezTo>
                  <a:lnTo>
                    <a:pt x="177" y="4837"/>
                  </a:lnTo>
                  <a:lnTo>
                    <a:pt x="815" y="3345"/>
                  </a:lnTo>
                  <a:lnTo>
                    <a:pt x="6379" y="5759"/>
                  </a:lnTo>
                  <a:cubicBezTo>
                    <a:pt x="6386" y="5761"/>
                    <a:pt x="6394" y="5763"/>
                    <a:pt x="6403" y="5763"/>
                  </a:cubicBezTo>
                  <a:cubicBezTo>
                    <a:pt x="6430" y="5763"/>
                    <a:pt x="6460" y="5750"/>
                    <a:pt x="6468" y="5720"/>
                  </a:cubicBezTo>
                  <a:lnTo>
                    <a:pt x="8871" y="166"/>
                  </a:lnTo>
                  <a:close/>
                  <a:moveTo>
                    <a:pt x="8839" y="1"/>
                  </a:moveTo>
                  <a:cubicBezTo>
                    <a:pt x="8812" y="1"/>
                    <a:pt x="8787" y="17"/>
                    <a:pt x="8773" y="38"/>
                  </a:cubicBezTo>
                  <a:lnTo>
                    <a:pt x="6369" y="5602"/>
                  </a:lnTo>
                  <a:lnTo>
                    <a:pt x="815" y="3198"/>
                  </a:lnTo>
                  <a:cubicBezTo>
                    <a:pt x="796" y="3188"/>
                    <a:pt x="776" y="3188"/>
                    <a:pt x="756" y="3188"/>
                  </a:cubicBezTo>
                  <a:cubicBezTo>
                    <a:pt x="737" y="3198"/>
                    <a:pt x="727" y="3208"/>
                    <a:pt x="717" y="3227"/>
                  </a:cubicBezTo>
                  <a:lnTo>
                    <a:pt x="20" y="4847"/>
                  </a:lnTo>
                  <a:cubicBezTo>
                    <a:pt x="0" y="4886"/>
                    <a:pt x="20" y="4925"/>
                    <a:pt x="50" y="4945"/>
                  </a:cubicBezTo>
                  <a:lnTo>
                    <a:pt x="5613" y="7349"/>
                  </a:lnTo>
                  <a:lnTo>
                    <a:pt x="3210" y="12903"/>
                  </a:lnTo>
                  <a:cubicBezTo>
                    <a:pt x="3190" y="12942"/>
                    <a:pt x="3210" y="12981"/>
                    <a:pt x="3239" y="13001"/>
                  </a:cubicBezTo>
                  <a:lnTo>
                    <a:pt x="4858" y="13698"/>
                  </a:lnTo>
                  <a:cubicBezTo>
                    <a:pt x="4868" y="13698"/>
                    <a:pt x="4878" y="13708"/>
                    <a:pt x="4887" y="13708"/>
                  </a:cubicBezTo>
                  <a:cubicBezTo>
                    <a:pt x="4897" y="13708"/>
                    <a:pt x="4907" y="13698"/>
                    <a:pt x="4917" y="13698"/>
                  </a:cubicBezTo>
                  <a:cubicBezTo>
                    <a:pt x="4927" y="13688"/>
                    <a:pt x="4946" y="13679"/>
                    <a:pt x="4946" y="13659"/>
                  </a:cubicBezTo>
                  <a:lnTo>
                    <a:pt x="7360" y="8105"/>
                  </a:lnTo>
                  <a:lnTo>
                    <a:pt x="12914" y="10509"/>
                  </a:lnTo>
                  <a:cubicBezTo>
                    <a:pt x="12924" y="10514"/>
                    <a:pt x="12934" y="10516"/>
                    <a:pt x="12944" y="10516"/>
                  </a:cubicBezTo>
                  <a:cubicBezTo>
                    <a:pt x="12954" y="10516"/>
                    <a:pt x="12963" y="10514"/>
                    <a:pt x="12973" y="10509"/>
                  </a:cubicBezTo>
                  <a:cubicBezTo>
                    <a:pt x="12983" y="10509"/>
                    <a:pt x="13003" y="10489"/>
                    <a:pt x="13013" y="10469"/>
                  </a:cubicBezTo>
                  <a:lnTo>
                    <a:pt x="13710" y="8860"/>
                  </a:lnTo>
                  <a:cubicBezTo>
                    <a:pt x="13719" y="8821"/>
                    <a:pt x="13710" y="8781"/>
                    <a:pt x="13670" y="8762"/>
                  </a:cubicBezTo>
                  <a:lnTo>
                    <a:pt x="8116" y="6358"/>
                  </a:lnTo>
                  <a:lnTo>
                    <a:pt x="10520" y="804"/>
                  </a:lnTo>
                  <a:cubicBezTo>
                    <a:pt x="10530" y="784"/>
                    <a:pt x="10530" y="765"/>
                    <a:pt x="10520" y="745"/>
                  </a:cubicBezTo>
                  <a:cubicBezTo>
                    <a:pt x="10520" y="725"/>
                    <a:pt x="10500" y="715"/>
                    <a:pt x="10481" y="706"/>
                  </a:cubicBezTo>
                  <a:lnTo>
                    <a:pt x="8871" y="9"/>
                  </a:lnTo>
                  <a:cubicBezTo>
                    <a:pt x="8860" y="3"/>
                    <a:pt x="8850" y="1"/>
                    <a:pt x="88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21" name="Google Shape;4051;p28">
              <a:extLst>
                <a:ext uri="{FF2B5EF4-FFF2-40B4-BE49-F238E27FC236}">
                  <a16:creationId xmlns:a16="http://schemas.microsoft.com/office/drawing/2014/main" id="{1731A131-D673-4528-AD91-3461082A8852}"/>
                </a:ext>
              </a:extLst>
            </p:cNvPr>
            <p:cNvSpPr/>
            <p:nvPr/>
          </p:nvSpPr>
          <p:spPr>
            <a:xfrm>
              <a:off x="2340007" y="4046075"/>
              <a:ext cx="478603" cy="752434"/>
            </a:xfrm>
            <a:custGeom>
              <a:avLst/>
              <a:gdLst/>
              <a:ahLst/>
              <a:cxnLst/>
              <a:rect l="l" t="t" r="r" b="b"/>
              <a:pathLst>
                <a:path w="6929" h="10893" extrusionOk="0">
                  <a:moveTo>
                    <a:pt x="2011" y="0"/>
                  </a:moveTo>
                  <a:lnTo>
                    <a:pt x="707" y="520"/>
                  </a:lnTo>
                  <a:lnTo>
                    <a:pt x="0" y="2139"/>
                  </a:lnTo>
                  <a:lnTo>
                    <a:pt x="5623" y="4573"/>
                  </a:lnTo>
                  <a:lnTo>
                    <a:pt x="3189" y="10195"/>
                  </a:lnTo>
                  <a:lnTo>
                    <a:pt x="4809" y="10893"/>
                  </a:lnTo>
                  <a:lnTo>
                    <a:pt x="6113" y="10372"/>
                  </a:lnTo>
                  <a:lnTo>
                    <a:pt x="4495" y="9676"/>
                  </a:lnTo>
                  <a:lnTo>
                    <a:pt x="6928" y="4052"/>
                  </a:lnTo>
                  <a:lnTo>
                    <a:pt x="1305" y="161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22" name="Google Shape;4052;p28">
              <a:extLst>
                <a:ext uri="{FF2B5EF4-FFF2-40B4-BE49-F238E27FC236}">
                  <a16:creationId xmlns:a16="http://schemas.microsoft.com/office/drawing/2014/main" id="{3F6223BE-3B2A-4464-BAD3-36E1BE2FA2F4}"/>
                </a:ext>
              </a:extLst>
            </p:cNvPr>
            <p:cNvSpPr/>
            <p:nvPr/>
          </p:nvSpPr>
          <p:spPr>
            <a:xfrm>
              <a:off x="2334550" y="4041033"/>
              <a:ext cx="489448" cy="762174"/>
            </a:xfrm>
            <a:custGeom>
              <a:avLst/>
              <a:gdLst/>
              <a:ahLst/>
              <a:cxnLst/>
              <a:rect l="l" t="t" r="r" b="b"/>
              <a:pathLst>
                <a:path w="7086" h="11034" extrusionOk="0">
                  <a:moveTo>
                    <a:pt x="1953" y="200"/>
                  </a:moveTo>
                  <a:lnTo>
                    <a:pt x="1325" y="1663"/>
                  </a:lnTo>
                  <a:cubicBezTo>
                    <a:pt x="1305" y="1702"/>
                    <a:pt x="1325" y="1741"/>
                    <a:pt x="1355" y="1761"/>
                  </a:cubicBezTo>
                  <a:lnTo>
                    <a:pt x="6918" y="4165"/>
                  </a:lnTo>
                  <a:lnTo>
                    <a:pt x="4515" y="9719"/>
                  </a:lnTo>
                  <a:cubicBezTo>
                    <a:pt x="4495" y="9758"/>
                    <a:pt x="4515" y="9797"/>
                    <a:pt x="4544" y="9817"/>
                  </a:cubicBezTo>
                  <a:lnTo>
                    <a:pt x="6006" y="10445"/>
                  </a:lnTo>
                  <a:lnTo>
                    <a:pt x="4888" y="10887"/>
                  </a:lnTo>
                  <a:lnTo>
                    <a:pt x="3366" y="10229"/>
                  </a:lnTo>
                  <a:lnTo>
                    <a:pt x="5771" y="4675"/>
                  </a:lnTo>
                  <a:cubicBezTo>
                    <a:pt x="5780" y="4655"/>
                    <a:pt x="5780" y="4636"/>
                    <a:pt x="5771" y="4616"/>
                  </a:cubicBezTo>
                  <a:cubicBezTo>
                    <a:pt x="5761" y="4597"/>
                    <a:pt x="5751" y="4587"/>
                    <a:pt x="5731" y="4577"/>
                  </a:cubicBezTo>
                  <a:lnTo>
                    <a:pt x="177" y="2173"/>
                  </a:lnTo>
                  <a:lnTo>
                    <a:pt x="834" y="642"/>
                  </a:lnTo>
                  <a:lnTo>
                    <a:pt x="1953" y="200"/>
                  </a:lnTo>
                  <a:close/>
                  <a:moveTo>
                    <a:pt x="2085" y="0"/>
                  </a:moveTo>
                  <a:cubicBezTo>
                    <a:pt x="2077" y="0"/>
                    <a:pt x="2069" y="1"/>
                    <a:pt x="2061" y="4"/>
                  </a:cubicBezTo>
                  <a:lnTo>
                    <a:pt x="756" y="524"/>
                  </a:lnTo>
                  <a:cubicBezTo>
                    <a:pt x="736" y="534"/>
                    <a:pt x="727" y="544"/>
                    <a:pt x="717" y="564"/>
                  </a:cubicBezTo>
                  <a:lnTo>
                    <a:pt x="20" y="2182"/>
                  </a:lnTo>
                  <a:cubicBezTo>
                    <a:pt x="1" y="2212"/>
                    <a:pt x="20" y="2261"/>
                    <a:pt x="59" y="2271"/>
                  </a:cubicBezTo>
                  <a:lnTo>
                    <a:pt x="5614" y="4675"/>
                  </a:lnTo>
                  <a:lnTo>
                    <a:pt x="3209" y="10239"/>
                  </a:lnTo>
                  <a:cubicBezTo>
                    <a:pt x="3200" y="10249"/>
                    <a:pt x="3200" y="10268"/>
                    <a:pt x="3209" y="10288"/>
                  </a:cubicBezTo>
                  <a:cubicBezTo>
                    <a:pt x="3209" y="10308"/>
                    <a:pt x="3229" y="10318"/>
                    <a:pt x="3239" y="10327"/>
                  </a:cubicBezTo>
                  <a:lnTo>
                    <a:pt x="4858" y="11024"/>
                  </a:lnTo>
                  <a:cubicBezTo>
                    <a:pt x="4868" y="11034"/>
                    <a:pt x="4877" y="11034"/>
                    <a:pt x="4888" y="11034"/>
                  </a:cubicBezTo>
                  <a:lnTo>
                    <a:pt x="4917" y="11034"/>
                  </a:lnTo>
                  <a:lnTo>
                    <a:pt x="6222" y="10514"/>
                  </a:lnTo>
                  <a:cubicBezTo>
                    <a:pt x="6242" y="10504"/>
                    <a:pt x="6261" y="10475"/>
                    <a:pt x="6261" y="10445"/>
                  </a:cubicBezTo>
                  <a:cubicBezTo>
                    <a:pt x="6261" y="10426"/>
                    <a:pt x="6242" y="10396"/>
                    <a:pt x="6222" y="10386"/>
                  </a:cubicBezTo>
                  <a:lnTo>
                    <a:pt x="4661" y="9710"/>
                  </a:lnTo>
                  <a:lnTo>
                    <a:pt x="7075" y="4155"/>
                  </a:lnTo>
                  <a:cubicBezTo>
                    <a:pt x="7075" y="4136"/>
                    <a:pt x="7086" y="4116"/>
                    <a:pt x="7075" y="4096"/>
                  </a:cubicBezTo>
                  <a:cubicBezTo>
                    <a:pt x="7066" y="4086"/>
                    <a:pt x="7056" y="4067"/>
                    <a:pt x="7036" y="4067"/>
                  </a:cubicBezTo>
                  <a:lnTo>
                    <a:pt x="1482" y="1653"/>
                  </a:lnTo>
                  <a:lnTo>
                    <a:pt x="2149" y="102"/>
                  </a:lnTo>
                  <a:cubicBezTo>
                    <a:pt x="2159" y="73"/>
                    <a:pt x="2159" y="43"/>
                    <a:pt x="2140" y="24"/>
                  </a:cubicBezTo>
                  <a:cubicBezTo>
                    <a:pt x="2125" y="9"/>
                    <a:pt x="2106" y="0"/>
                    <a:pt x="208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23" name="Google Shape;4053;p28">
              <a:extLst>
                <a:ext uri="{FF2B5EF4-FFF2-40B4-BE49-F238E27FC236}">
                  <a16:creationId xmlns:a16="http://schemas.microsoft.com/office/drawing/2014/main" id="{F1DF01EF-7918-4E31-8A67-CA774C72BBE9}"/>
                </a:ext>
              </a:extLst>
            </p:cNvPr>
            <p:cNvSpPr/>
            <p:nvPr/>
          </p:nvSpPr>
          <p:spPr>
            <a:xfrm>
              <a:off x="2804248" y="3825728"/>
              <a:ext cx="231255" cy="388478"/>
            </a:xfrm>
            <a:custGeom>
              <a:avLst/>
              <a:gdLst/>
              <a:ahLst/>
              <a:cxnLst/>
              <a:rect l="l" t="t" r="r" b="b"/>
              <a:pathLst>
                <a:path w="3348" h="5624" extrusionOk="0">
                  <a:moveTo>
                    <a:pt x="3347" y="0"/>
                  </a:moveTo>
                  <a:lnTo>
                    <a:pt x="2042" y="521"/>
                  </a:lnTo>
                  <a:lnTo>
                    <a:pt x="1" y="5231"/>
                  </a:lnTo>
                  <a:lnTo>
                    <a:pt x="914" y="5624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24" name="Google Shape;4054;p28">
              <a:extLst>
                <a:ext uri="{FF2B5EF4-FFF2-40B4-BE49-F238E27FC236}">
                  <a16:creationId xmlns:a16="http://schemas.microsoft.com/office/drawing/2014/main" id="{D84A33AD-AB38-4815-8AC7-A2F4A04CB957}"/>
                </a:ext>
              </a:extLst>
            </p:cNvPr>
            <p:cNvSpPr/>
            <p:nvPr/>
          </p:nvSpPr>
          <p:spPr>
            <a:xfrm>
              <a:off x="2799551" y="3821238"/>
              <a:ext cx="240649" cy="397734"/>
            </a:xfrm>
            <a:custGeom>
              <a:avLst/>
              <a:gdLst/>
              <a:ahLst/>
              <a:cxnLst/>
              <a:rect l="l" t="t" r="r" b="b"/>
              <a:pathLst>
                <a:path w="3484" h="5758" extrusionOk="0">
                  <a:moveTo>
                    <a:pt x="3278" y="193"/>
                  </a:moveTo>
                  <a:lnTo>
                    <a:pt x="942" y="5600"/>
                  </a:lnTo>
                  <a:lnTo>
                    <a:pt x="157" y="5257"/>
                  </a:lnTo>
                  <a:lnTo>
                    <a:pt x="2159" y="635"/>
                  </a:lnTo>
                  <a:lnTo>
                    <a:pt x="3278" y="193"/>
                  </a:lnTo>
                  <a:close/>
                  <a:moveTo>
                    <a:pt x="3421" y="0"/>
                  </a:moveTo>
                  <a:cubicBezTo>
                    <a:pt x="3410" y="0"/>
                    <a:pt x="3398" y="3"/>
                    <a:pt x="3386" y="7"/>
                  </a:cubicBezTo>
                  <a:lnTo>
                    <a:pt x="2081" y="517"/>
                  </a:lnTo>
                  <a:cubicBezTo>
                    <a:pt x="2061" y="527"/>
                    <a:pt x="2051" y="536"/>
                    <a:pt x="2042" y="556"/>
                  </a:cubicBezTo>
                  <a:lnTo>
                    <a:pt x="0" y="5266"/>
                  </a:lnTo>
                  <a:lnTo>
                    <a:pt x="0" y="5325"/>
                  </a:lnTo>
                  <a:cubicBezTo>
                    <a:pt x="10" y="5335"/>
                    <a:pt x="20" y="5355"/>
                    <a:pt x="40" y="5364"/>
                  </a:cubicBezTo>
                  <a:lnTo>
                    <a:pt x="952" y="5757"/>
                  </a:lnTo>
                  <a:lnTo>
                    <a:pt x="982" y="5757"/>
                  </a:lnTo>
                  <a:cubicBezTo>
                    <a:pt x="1001" y="5757"/>
                    <a:pt x="1030" y="5748"/>
                    <a:pt x="1041" y="5718"/>
                  </a:cubicBezTo>
                  <a:lnTo>
                    <a:pt x="3474" y="95"/>
                  </a:lnTo>
                  <a:cubicBezTo>
                    <a:pt x="3484" y="76"/>
                    <a:pt x="3484" y="36"/>
                    <a:pt x="3464" y="17"/>
                  </a:cubicBezTo>
                  <a:cubicBezTo>
                    <a:pt x="3452" y="5"/>
                    <a:pt x="3438" y="0"/>
                    <a:pt x="342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25" name="Google Shape;4055;p28">
              <a:extLst>
                <a:ext uri="{FF2B5EF4-FFF2-40B4-BE49-F238E27FC236}">
                  <a16:creationId xmlns:a16="http://schemas.microsoft.com/office/drawing/2014/main" id="{DB0581A6-8E32-45DF-AAF2-C6C5D0E6C575}"/>
                </a:ext>
              </a:extLst>
            </p:cNvPr>
            <p:cNvSpPr/>
            <p:nvPr/>
          </p:nvSpPr>
          <p:spPr>
            <a:xfrm>
              <a:off x="2903230" y="4374110"/>
              <a:ext cx="415609" cy="204048"/>
            </a:xfrm>
            <a:custGeom>
              <a:avLst/>
              <a:gdLst/>
              <a:ahLst/>
              <a:cxnLst/>
              <a:rect l="l" t="t" r="r" b="b"/>
              <a:pathLst>
                <a:path w="6017" h="2954" extrusionOk="0">
                  <a:moveTo>
                    <a:pt x="393" y="1"/>
                  </a:moveTo>
                  <a:lnTo>
                    <a:pt x="0" y="913"/>
                  </a:lnTo>
                  <a:lnTo>
                    <a:pt x="4711" y="2954"/>
                  </a:lnTo>
                  <a:lnTo>
                    <a:pt x="6016" y="2444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26" name="Google Shape;4056;p28">
              <a:extLst>
                <a:ext uri="{FF2B5EF4-FFF2-40B4-BE49-F238E27FC236}">
                  <a16:creationId xmlns:a16="http://schemas.microsoft.com/office/drawing/2014/main" id="{9C6D63D4-6805-4B8F-98FB-1E21FFCC045F}"/>
                </a:ext>
              </a:extLst>
            </p:cNvPr>
            <p:cNvSpPr/>
            <p:nvPr/>
          </p:nvSpPr>
          <p:spPr>
            <a:xfrm>
              <a:off x="2897773" y="4369551"/>
              <a:ext cx="425763" cy="213442"/>
            </a:xfrm>
            <a:custGeom>
              <a:avLst/>
              <a:gdLst/>
              <a:ahLst/>
              <a:cxnLst/>
              <a:rect l="l" t="t" r="r" b="b"/>
              <a:pathLst>
                <a:path w="6164" h="3090" extrusionOk="0">
                  <a:moveTo>
                    <a:pt x="511" y="165"/>
                  </a:moveTo>
                  <a:lnTo>
                    <a:pt x="5908" y="2500"/>
                  </a:lnTo>
                  <a:lnTo>
                    <a:pt x="4790" y="2941"/>
                  </a:lnTo>
                  <a:lnTo>
                    <a:pt x="168" y="950"/>
                  </a:lnTo>
                  <a:lnTo>
                    <a:pt x="511" y="165"/>
                  </a:lnTo>
                  <a:close/>
                  <a:moveTo>
                    <a:pt x="472" y="0"/>
                  </a:moveTo>
                  <a:cubicBezTo>
                    <a:pt x="463" y="0"/>
                    <a:pt x="453" y="3"/>
                    <a:pt x="443" y="8"/>
                  </a:cubicBezTo>
                  <a:cubicBezTo>
                    <a:pt x="433" y="17"/>
                    <a:pt x="413" y="27"/>
                    <a:pt x="404" y="47"/>
                  </a:cubicBezTo>
                  <a:lnTo>
                    <a:pt x="11" y="950"/>
                  </a:lnTo>
                  <a:cubicBezTo>
                    <a:pt x="1" y="989"/>
                    <a:pt x="11" y="1028"/>
                    <a:pt x="50" y="1048"/>
                  </a:cubicBezTo>
                  <a:lnTo>
                    <a:pt x="4761" y="3089"/>
                  </a:lnTo>
                  <a:lnTo>
                    <a:pt x="4820" y="3089"/>
                  </a:lnTo>
                  <a:lnTo>
                    <a:pt x="6124" y="2569"/>
                  </a:lnTo>
                  <a:cubicBezTo>
                    <a:pt x="6144" y="2559"/>
                    <a:pt x="6164" y="2540"/>
                    <a:pt x="6164" y="2510"/>
                  </a:cubicBezTo>
                  <a:cubicBezTo>
                    <a:pt x="6164" y="2481"/>
                    <a:pt x="6144" y="2451"/>
                    <a:pt x="6124" y="2441"/>
                  </a:cubicBezTo>
                  <a:lnTo>
                    <a:pt x="502" y="8"/>
                  </a:lnTo>
                  <a:cubicBezTo>
                    <a:pt x="492" y="3"/>
                    <a:pt x="482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</p:grpSp>
      <p:grpSp>
        <p:nvGrpSpPr>
          <p:cNvPr id="27" name="Google Shape;4048;p28">
            <a:extLst>
              <a:ext uri="{FF2B5EF4-FFF2-40B4-BE49-F238E27FC236}">
                <a16:creationId xmlns:a16="http://schemas.microsoft.com/office/drawing/2014/main" id="{2647EC51-F8B2-4AEC-8239-8AE0F7E38ED6}"/>
              </a:ext>
            </a:extLst>
          </p:cNvPr>
          <p:cNvGrpSpPr/>
          <p:nvPr/>
        </p:nvGrpSpPr>
        <p:grpSpPr>
          <a:xfrm>
            <a:off x="7375215" y="0"/>
            <a:ext cx="1008653" cy="954509"/>
            <a:chOff x="2334550" y="3821100"/>
            <a:chExt cx="1037815" cy="982106"/>
          </a:xfrm>
        </p:grpSpPr>
        <p:sp>
          <p:nvSpPr>
            <p:cNvPr id="28" name="Google Shape;4049;p28">
              <a:extLst>
                <a:ext uri="{FF2B5EF4-FFF2-40B4-BE49-F238E27FC236}">
                  <a16:creationId xmlns:a16="http://schemas.microsoft.com/office/drawing/2014/main" id="{E462B000-4B6B-4EA5-B65C-651976F95792}"/>
                </a:ext>
              </a:extLst>
            </p:cNvPr>
            <p:cNvSpPr/>
            <p:nvPr/>
          </p:nvSpPr>
          <p:spPr>
            <a:xfrm>
              <a:off x="2430078" y="3825728"/>
              <a:ext cx="936830" cy="936864"/>
            </a:xfrm>
            <a:custGeom>
              <a:avLst/>
              <a:gdLst/>
              <a:ahLst/>
              <a:cxnLst/>
              <a:rect l="l" t="t" r="r" b="b"/>
              <a:pathLst>
                <a:path w="13563" h="13563" extrusionOk="0">
                  <a:moveTo>
                    <a:pt x="8764" y="0"/>
                  </a:moveTo>
                  <a:lnTo>
                    <a:pt x="6331" y="5624"/>
                  </a:lnTo>
                  <a:lnTo>
                    <a:pt x="707" y="3190"/>
                  </a:lnTo>
                  <a:lnTo>
                    <a:pt x="1" y="4809"/>
                  </a:lnTo>
                  <a:lnTo>
                    <a:pt x="5624" y="7242"/>
                  </a:lnTo>
                  <a:lnTo>
                    <a:pt x="3191" y="12866"/>
                  </a:lnTo>
                  <a:lnTo>
                    <a:pt x="4809" y="13562"/>
                  </a:lnTo>
                  <a:lnTo>
                    <a:pt x="7243" y="7940"/>
                  </a:lnTo>
                  <a:lnTo>
                    <a:pt x="12866" y="10383"/>
                  </a:lnTo>
                  <a:lnTo>
                    <a:pt x="13563" y="8764"/>
                  </a:lnTo>
                  <a:lnTo>
                    <a:pt x="7940" y="6330"/>
                  </a:lnTo>
                  <a:lnTo>
                    <a:pt x="10383" y="707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29" name="Google Shape;4050;p28">
              <a:extLst>
                <a:ext uri="{FF2B5EF4-FFF2-40B4-BE49-F238E27FC236}">
                  <a16:creationId xmlns:a16="http://schemas.microsoft.com/office/drawing/2014/main" id="{3EA5D3AA-9253-4CC5-81D2-7F05D66298E4}"/>
                </a:ext>
              </a:extLst>
            </p:cNvPr>
            <p:cNvSpPr/>
            <p:nvPr/>
          </p:nvSpPr>
          <p:spPr>
            <a:xfrm>
              <a:off x="2424691" y="3821100"/>
              <a:ext cx="947675" cy="946880"/>
            </a:xfrm>
            <a:custGeom>
              <a:avLst/>
              <a:gdLst/>
              <a:ahLst/>
              <a:cxnLst/>
              <a:rect l="l" t="t" r="r" b="b"/>
              <a:pathLst>
                <a:path w="13720" h="13708" extrusionOk="0">
                  <a:moveTo>
                    <a:pt x="8871" y="166"/>
                  </a:moveTo>
                  <a:lnTo>
                    <a:pt x="10363" y="804"/>
                  </a:lnTo>
                  <a:lnTo>
                    <a:pt x="7959" y="6367"/>
                  </a:lnTo>
                  <a:cubicBezTo>
                    <a:pt x="7949" y="6387"/>
                    <a:pt x="7949" y="6397"/>
                    <a:pt x="7959" y="6417"/>
                  </a:cubicBezTo>
                  <a:cubicBezTo>
                    <a:pt x="7969" y="6437"/>
                    <a:pt x="7979" y="6446"/>
                    <a:pt x="7998" y="6456"/>
                  </a:cubicBezTo>
                  <a:lnTo>
                    <a:pt x="13553" y="8860"/>
                  </a:lnTo>
                  <a:lnTo>
                    <a:pt x="12905" y="10352"/>
                  </a:lnTo>
                  <a:lnTo>
                    <a:pt x="7351" y="7948"/>
                  </a:lnTo>
                  <a:cubicBezTo>
                    <a:pt x="7340" y="7942"/>
                    <a:pt x="7330" y="7940"/>
                    <a:pt x="7320" y="7940"/>
                  </a:cubicBezTo>
                  <a:cubicBezTo>
                    <a:pt x="7292" y="7940"/>
                    <a:pt x="7267" y="7958"/>
                    <a:pt x="7253" y="7987"/>
                  </a:cubicBezTo>
                  <a:lnTo>
                    <a:pt x="4848" y="13541"/>
                  </a:lnTo>
                  <a:lnTo>
                    <a:pt x="3356" y="12894"/>
                  </a:lnTo>
                  <a:lnTo>
                    <a:pt x="5770" y="7339"/>
                  </a:lnTo>
                  <a:cubicBezTo>
                    <a:pt x="5770" y="7320"/>
                    <a:pt x="5781" y="7300"/>
                    <a:pt x="5770" y="7280"/>
                  </a:cubicBezTo>
                  <a:cubicBezTo>
                    <a:pt x="5761" y="7270"/>
                    <a:pt x="5751" y="7251"/>
                    <a:pt x="5731" y="7251"/>
                  </a:cubicBezTo>
                  <a:lnTo>
                    <a:pt x="177" y="4837"/>
                  </a:lnTo>
                  <a:lnTo>
                    <a:pt x="815" y="3345"/>
                  </a:lnTo>
                  <a:lnTo>
                    <a:pt x="6379" y="5759"/>
                  </a:lnTo>
                  <a:cubicBezTo>
                    <a:pt x="6386" y="5761"/>
                    <a:pt x="6394" y="5763"/>
                    <a:pt x="6403" y="5763"/>
                  </a:cubicBezTo>
                  <a:cubicBezTo>
                    <a:pt x="6430" y="5763"/>
                    <a:pt x="6460" y="5750"/>
                    <a:pt x="6468" y="5720"/>
                  </a:cubicBezTo>
                  <a:lnTo>
                    <a:pt x="8871" y="166"/>
                  </a:lnTo>
                  <a:close/>
                  <a:moveTo>
                    <a:pt x="8839" y="1"/>
                  </a:moveTo>
                  <a:cubicBezTo>
                    <a:pt x="8812" y="1"/>
                    <a:pt x="8787" y="17"/>
                    <a:pt x="8773" y="38"/>
                  </a:cubicBezTo>
                  <a:lnTo>
                    <a:pt x="6369" y="5602"/>
                  </a:lnTo>
                  <a:lnTo>
                    <a:pt x="815" y="3198"/>
                  </a:lnTo>
                  <a:cubicBezTo>
                    <a:pt x="796" y="3188"/>
                    <a:pt x="776" y="3188"/>
                    <a:pt x="756" y="3188"/>
                  </a:cubicBezTo>
                  <a:cubicBezTo>
                    <a:pt x="737" y="3198"/>
                    <a:pt x="727" y="3208"/>
                    <a:pt x="717" y="3227"/>
                  </a:cubicBezTo>
                  <a:lnTo>
                    <a:pt x="20" y="4847"/>
                  </a:lnTo>
                  <a:cubicBezTo>
                    <a:pt x="0" y="4886"/>
                    <a:pt x="20" y="4925"/>
                    <a:pt x="50" y="4945"/>
                  </a:cubicBezTo>
                  <a:lnTo>
                    <a:pt x="5613" y="7349"/>
                  </a:lnTo>
                  <a:lnTo>
                    <a:pt x="3210" y="12903"/>
                  </a:lnTo>
                  <a:cubicBezTo>
                    <a:pt x="3190" y="12942"/>
                    <a:pt x="3210" y="12981"/>
                    <a:pt x="3239" y="13001"/>
                  </a:cubicBezTo>
                  <a:lnTo>
                    <a:pt x="4858" y="13698"/>
                  </a:lnTo>
                  <a:cubicBezTo>
                    <a:pt x="4868" y="13698"/>
                    <a:pt x="4878" y="13708"/>
                    <a:pt x="4887" y="13708"/>
                  </a:cubicBezTo>
                  <a:cubicBezTo>
                    <a:pt x="4897" y="13708"/>
                    <a:pt x="4907" y="13698"/>
                    <a:pt x="4917" y="13698"/>
                  </a:cubicBezTo>
                  <a:cubicBezTo>
                    <a:pt x="4927" y="13688"/>
                    <a:pt x="4946" y="13679"/>
                    <a:pt x="4946" y="13659"/>
                  </a:cubicBezTo>
                  <a:lnTo>
                    <a:pt x="7360" y="8105"/>
                  </a:lnTo>
                  <a:lnTo>
                    <a:pt x="12914" y="10509"/>
                  </a:lnTo>
                  <a:cubicBezTo>
                    <a:pt x="12924" y="10514"/>
                    <a:pt x="12934" y="10516"/>
                    <a:pt x="12944" y="10516"/>
                  </a:cubicBezTo>
                  <a:cubicBezTo>
                    <a:pt x="12954" y="10516"/>
                    <a:pt x="12963" y="10514"/>
                    <a:pt x="12973" y="10509"/>
                  </a:cubicBezTo>
                  <a:cubicBezTo>
                    <a:pt x="12983" y="10509"/>
                    <a:pt x="13003" y="10489"/>
                    <a:pt x="13013" y="10469"/>
                  </a:cubicBezTo>
                  <a:lnTo>
                    <a:pt x="13710" y="8860"/>
                  </a:lnTo>
                  <a:cubicBezTo>
                    <a:pt x="13719" y="8821"/>
                    <a:pt x="13710" y="8781"/>
                    <a:pt x="13670" y="8762"/>
                  </a:cubicBezTo>
                  <a:lnTo>
                    <a:pt x="8116" y="6358"/>
                  </a:lnTo>
                  <a:lnTo>
                    <a:pt x="10520" y="804"/>
                  </a:lnTo>
                  <a:cubicBezTo>
                    <a:pt x="10530" y="784"/>
                    <a:pt x="10530" y="765"/>
                    <a:pt x="10520" y="745"/>
                  </a:cubicBezTo>
                  <a:cubicBezTo>
                    <a:pt x="10520" y="725"/>
                    <a:pt x="10500" y="715"/>
                    <a:pt x="10481" y="706"/>
                  </a:cubicBezTo>
                  <a:lnTo>
                    <a:pt x="8871" y="9"/>
                  </a:lnTo>
                  <a:cubicBezTo>
                    <a:pt x="8860" y="3"/>
                    <a:pt x="8850" y="1"/>
                    <a:pt x="88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30" name="Google Shape;4051;p28">
              <a:extLst>
                <a:ext uri="{FF2B5EF4-FFF2-40B4-BE49-F238E27FC236}">
                  <a16:creationId xmlns:a16="http://schemas.microsoft.com/office/drawing/2014/main" id="{D3ADCDFE-85FA-41D2-ABB3-BEB85C51A23E}"/>
                </a:ext>
              </a:extLst>
            </p:cNvPr>
            <p:cNvSpPr/>
            <p:nvPr/>
          </p:nvSpPr>
          <p:spPr>
            <a:xfrm>
              <a:off x="2340007" y="4046075"/>
              <a:ext cx="478603" cy="752434"/>
            </a:xfrm>
            <a:custGeom>
              <a:avLst/>
              <a:gdLst/>
              <a:ahLst/>
              <a:cxnLst/>
              <a:rect l="l" t="t" r="r" b="b"/>
              <a:pathLst>
                <a:path w="6929" h="10893" extrusionOk="0">
                  <a:moveTo>
                    <a:pt x="2011" y="0"/>
                  </a:moveTo>
                  <a:lnTo>
                    <a:pt x="707" y="520"/>
                  </a:lnTo>
                  <a:lnTo>
                    <a:pt x="0" y="2139"/>
                  </a:lnTo>
                  <a:lnTo>
                    <a:pt x="5623" y="4573"/>
                  </a:lnTo>
                  <a:lnTo>
                    <a:pt x="3189" y="10195"/>
                  </a:lnTo>
                  <a:lnTo>
                    <a:pt x="4809" y="10893"/>
                  </a:lnTo>
                  <a:lnTo>
                    <a:pt x="6113" y="10372"/>
                  </a:lnTo>
                  <a:lnTo>
                    <a:pt x="4495" y="9676"/>
                  </a:lnTo>
                  <a:lnTo>
                    <a:pt x="6928" y="4052"/>
                  </a:lnTo>
                  <a:lnTo>
                    <a:pt x="1305" y="161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31" name="Google Shape;4052;p28">
              <a:extLst>
                <a:ext uri="{FF2B5EF4-FFF2-40B4-BE49-F238E27FC236}">
                  <a16:creationId xmlns:a16="http://schemas.microsoft.com/office/drawing/2014/main" id="{606E0D66-AF98-4298-BEBA-EB71559F380D}"/>
                </a:ext>
              </a:extLst>
            </p:cNvPr>
            <p:cNvSpPr/>
            <p:nvPr/>
          </p:nvSpPr>
          <p:spPr>
            <a:xfrm>
              <a:off x="2334550" y="4041033"/>
              <a:ext cx="489448" cy="762174"/>
            </a:xfrm>
            <a:custGeom>
              <a:avLst/>
              <a:gdLst/>
              <a:ahLst/>
              <a:cxnLst/>
              <a:rect l="l" t="t" r="r" b="b"/>
              <a:pathLst>
                <a:path w="7086" h="11034" extrusionOk="0">
                  <a:moveTo>
                    <a:pt x="1953" y="200"/>
                  </a:moveTo>
                  <a:lnTo>
                    <a:pt x="1325" y="1663"/>
                  </a:lnTo>
                  <a:cubicBezTo>
                    <a:pt x="1305" y="1702"/>
                    <a:pt x="1325" y="1741"/>
                    <a:pt x="1355" y="1761"/>
                  </a:cubicBezTo>
                  <a:lnTo>
                    <a:pt x="6918" y="4165"/>
                  </a:lnTo>
                  <a:lnTo>
                    <a:pt x="4515" y="9719"/>
                  </a:lnTo>
                  <a:cubicBezTo>
                    <a:pt x="4495" y="9758"/>
                    <a:pt x="4515" y="9797"/>
                    <a:pt x="4544" y="9817"/>
                  </a:cubicBezTo>
                  <a:lnTo>
                    <a:pt x="6006" y="10445"/>
                  </a:lnTo>
                  <a:lnTo>
                    <a:pt x="4888" y="10887"/>
                  </a:lnTo>
                  <a:lnTo>
                    <a:pt x="3366" y="10229"/>
                  </a:lnTo>
                  <a:lnTo>
                    <a:pt x="5771" y="4675"/>
                  </a:lnTo>
                  <a:cubicBezTo>
                    <a:pt x="5780" y="4655"/>
                    <a:pt x="5780" y="4636"/>
                    <a:pt x="5771" y="4616"/>
                  </a:cubicBezTo>
                  <a:cubicBezTo>
                    <a:pt x="5761" y="4597"/>
                    <a:pt x="5751" y="4587"/>
                    <a:pt x="5731" y="4577"/>
                  </a:cubicBezTo>
                  <a:lnTo>
                    <a:pt x="177" y="2173"/>
                  </a:lnTo>
                  <a:lnTo>
                    <a:pt x="834" y="642"/>
                  </a:lnTo>
                  <a:lnTo>
                    <a:pt x="1953" y="200"/>
                  </a:lnTo>
                  <a:close/>
                  <a:moveTo>
                    <a:pt x="2085" y="0"/>
                  </a:moveTo>
                  <a:cubicBezTo>
                    <a:pt x="2077" y="0"/>
                    <a:pt x="2069" y="1"/>
                    <a:pt x="2061" y="4"/>
                  </a:cubicBezTo>
                  <a:lnTo>
                    <a:pt x="756" y="524"/>
                  </a:lnTo>
                  <a:cubicBezTo>
                    <a:pt x="736" y="534"/>
                    <a:pt x="727" y="544"/>
                    <a:pt x="717" y="564"/>
                  </a:cubicBezTo>
                  <a:lnTo>
                    <a:pt x="20" y="2182"/>
                  </a:lnTo>
                  <a:cubicBezTo>
                    <a:pt x="1" y="2212"/>
                    <a:pt x="20" y="2261"/>
                    <a:pt x="59" y="2271"/>
                  </a:cubicBezTo>
                  <a:lnTo>
                    <a:pt x="5614" y="4675"/>
                  </a:lnTo>
                  <a:lnTo>
                    <a:pt x="3209" y="10239"/>
                  </a:lnTo>
                  <a:cubicBezTo>
                    <a:pt x="3200" y="10249"/>
                    <a:pt x="3200" y="10268"/>
                    <a:pt x="3209" y="10288"/>
                  </a:cubicBezTo>
                  <a:cubicBezTo>
                    <a:pt x="3209" y="10308"/>
                    <a:pt x="3229" y="10318"/>
                    <a:pt x="3239" y="10327"/>
                  </a:cubicBezTo>
                  <a:lnTo>
                    <a:pt x="4858" y="11024"/>
                  </a:lnTo>
                  <a:cubicBezTo>
                    <a:pt x="4868" y="11034"/>
                    <a:pt x="4877" y="11034"/>
                    <a:pt x="4888" y="11034"/>
                  </a:cubicBezTo>
                  <a:lnTo>
                    <a:pt x="4917" y="11034"/>
                  </a:lnTo>
                  <a:lnTo>
                    <a:pt x="6222" y="10514"/>
                  </a:lnTo>
                  <a:cubicBezTo>
                    <a:pt x="6242" y="10504"/>
                    <a:pt x="6261" y="10475"/>
                    <a:pt x="6261" y="10445"/>
                  </a:cubicBezTo>
                  <a:cubicBezTo>
                    <a:pt x="6261" y="10426"/>
                    <a:pt x="6242" y="10396"/>
                    <a:pt x="6222" y="10386"/>
                  </a:cubicBezTo>
                  <a:lnTo>
                    <a:pt x="4661" y="9710"/>
                  </a:lnTo>
                  <a:lnTo>
                    <a:pt x="7075" y="4155"/>
                  </a:lnTo>
                  <a:cubicBezTo>
                    <a:pt x="7075" y="4136"/>
                    <a:pt x="7086" y="4116"/>
                    <a:pt x="7075" y="4096"/>
                  </a:cubicBezTo>
                  <a:cubicBezTo>
                    <a:pt x="7066" y="4086"/>
                    <a:pt x="7056" y="4067"/>
                    <a:pt x="7036" y="4067"/>
                  </a:cubicBezTo>
                  <a:lnTo>
                    <a:pt x="1482" y="1653"/>
                  </a:lnTo>
                  <a:lnTo>
                    <a:pt x="2149" y="102"/>
                  </a:lnTo>
                  <a:cubicBezTo>
                    <a:pt x="2159" y="73"/>
                    <a:pt x="2159" y="43"/>
                    <a:pt x="2140" y="24"/>
                  </a:cubicBezTo>
                  <a:cubicBezTo>
                    <a:pt x="2125" y="9"/>
                    <a:pt x="2106" y="0"/>
                    <a:pt x="208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32" name="Google Shape;4053;p28">
              <a:extLst>
                <a:ext uri="{FF2B5EF4-FFF2-40B4-BE49-F238E27FC236}">
                  <a16:creationId xmlns:a16="http://schemas.microsoft.com/office/drawing/2014/main" id="{511B7180-89B5-4694-8400-50F027FAA90D}"/>
                </a:ext>
              </a:extLst>
            </p:cNvPr>
            <p:cNvSpPr/>
            <p:nvPr/>
          </p:nvSpPr>
          <p:spPr>
            <a:xfrm>
              <a:off x="2804248" y="3825728"/>
              <a:ext cx="231255" cy="388478"/>
            </a:xfrm>
            <a:custGeom>
              <a:avLst/>
              <a:gdLst/>
              <a:ahLst/>
              <a:cxnLst/>
              <a:rect l="l" t="t" r="r" b="b"/>
              <a:pathLst>
                <a:path w="3348" h="5624" extrusionOk="0">
                  <a:moveTo>
                    <a:pt x="3347" y="0"/>
                  </a:moveTo>
                  <a:lnTo>
                    <a:pt x="2042" y="521"/>
                  </a:lnTo>
                  <a:lnTo>
                    <a:pt x="1" y="5231"/>
                  </a:lnTo>
                  <a:lnTo>
                    <a:pt x="914" y="5624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33" name="Google Shape;4054;p28">
              <a:extLst>
                <a:ext uri="{FF2B5EF4-FFF2-40B4-BE49-F238E27FC236}">
                  <a16:creationId xmlns:a16="http://schemas.microsoft.com/office/drawing/2014/main" id="{1EB24BA1-3D0B-4666-B1EA-5AF73DE837C5}"/>
                </a:ext>
              </a:extLst>
            </p:cNvPr>
            <p:cNvSpPr/>
            <p:nvPr/>
          </p:nvSpPr>
          <p:spPr>
            <a:xfrm>
              <a:off x="2799551" y="3821238"/>
              <a:ext cx="240649" cy="397734"/>
            </a:xfrm>
            <a:custGeom>
              <a:avLst/>
              <a:gdLst/>
              <a:ahLst/>
              <a:cxnLst/>
              <a:rect l="l" t="t" r="r" b="b"/>
              <a:pathLst>
                <a:path w="3484" h="5758" extrusionOk="0">
                  <a:moveTo>
                    <a:pt x="3278" y="193"/>
                  </a:moveTo>
                  <a:lnTo>
                    <a:pt x="942" y="5600"/>
                  </a:lnTo>
                  <a:lnTo>
                    <a:pt x="157" y="5257"/>
                  </a:lnTo>
                  <a:lnTo>
                    <a:pt x="2159" y="635"/>
                  </a:lnTo>
                  <a:lnTo>
                    <a:pt x="3278" y="193"/>
                  </a:lnTo>
                  <a:close/>
                  <a:moveTo>
                    <a:pt x="3421" y="0"/>
                  </a:moveTo>
                  <a:cubicBezTo>
                    <a:pt x="3410" y="0"/>
                    <a:pt x="3398" y="3"/>
                    <a:pt x="3386" y="7"/>
                  </a:cubicBezTo>
                  <a:lnTo>
                    <a:pt x="2081" y="517"/>
                  </a:lnTo>
                  <a:cubicBezTo>
                    <a:pt x="2061" y="527"/>
                    <a:pt x="2051" y="536"/>
                    <a:pt x="2042" y="556"/>
                  </a:cubicBezTo>
                  <a:lnTo>
                    <a:pt x="0" y="5266"/>
                  </a:lnTo>
                  <a:lnTo>
                    <a:pt x="0" y="5325"/>
                  </a:lnTo>
                  <a:cubicBezTo>
                    <a:pt x="10" y="5335"/>
                    <a:pt x="20" y="5355"/>
                    <a:pt x="40" y="5364"/>
                  </a:cubicBezTo>
                  <a:lnTo>
                    <a:pt x="952" y="5757"/>
                  </a:lnTo>
                  <a:lnTo>
                    <a:pt x="982" y="5757"/>
                  </a:lnTo>
                  <a:cubicBezTo>
                    <a:pt x="1001" y="5757"/>
                    <a:pt x="1030" y="5748"/>
                    <a:pt x="1041" y="5718"/>
                  </a:cubicBezTo>
                  <a:lnTo>
                    <a:pt x="3474" y="95"/>
                  </a:lnTo>
                  <a:cubicBezTo>
                    <a:pt x="3484" y="76"/>
                    <a:pt x="3484" y="36"/>
                    <a:pt x="3464" y="17"/>
                  </a:cubicBezTo>
                  <a:cubicBezTo>
                    <a:pt x="3452" y="5"/>
                    <a:pt x="3438" y="0"/>
                    <a:pt x="342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34" name="Google Shape;4055;p28">
              <a:extLst>
                <a:ext uri="{FF2B5EF4-FFF2-40B4-BE49-F238E27FC236}">
                  <a16:creationId xmlns:a16="http://schemas.microsoft.com/office/drawing/2014/main" id="{95057F7D-9C12-4F50-92D6-CBAB0110F026}"/>
                </a:ext>
              </a:extLst>
            </p:cNvPr>
            <p:cNvSpPr/>
            <p:nvPr/>
          </p:nvSpPr>
          <p:spPr>
            <a:xfrm>
              <a:off x="2903230" y="4374110"/>
              <a:ext cx="415609" cy="204048"/>
            </a:xfrm>
            <a:custGeom>
              <a:avLst/>
              <a:gdLst/>
              <a:ahLst/>
              <a:cxnLst/>
              <a:rect l="l" t="t" r="r" b="b"/>
              <a:pathLst>
                <a:path w="6017" h="2954" extrusionOk="0">
                  <a:moveTo>
                    <a:pt x="393" y="1"/>
                  </a:moveTo>
                  <a:lnTo>
                    <a:pt x="0" y="913"/>
                  </a:lnTo>
                  <a:lnTo>
                    <a:pt x="4711" y="2954"/>
                  </a:lnTo>
                  <a:lnTo>
                    <a:pt x="6016" y="2444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35" name="Google Shape;4056;p28">
              <a:extLst>
                <a:ext uri="{FF2B5EF4-FFF2-40B4-BE49-F238E27FC236}">
                  <a16:creationId xmlns:a16="http://schemas.microsoft.com/office/drawing/2014/main" id="{8C122A30-E2EF-49B1-BFBB-F8833D4525BC}"/>
                </a:ext>
              </a:extLst>
            </p:cNvPr>
            <p:cNvSpPr/>
            <p:nvPr/>
          </p:nvSpPr>
          <p:spPr>
            <a:xfrm>
              <a:off x="2897773" y="4369551"/>
              <a:ext cx="425763" cy="213442"/>
            </a:xfrm>
            <a:custGeom>
              <a:avLst/>
              <a:gdLst/>
              <a:ahLst/>
              <a:cxnLst/>
              <a:rect l="l" t="t" r="r" b="b"/>
              <a:pathLst>
                <a:path w="6164" h="3090" extrusionOk="0">
                  <a:moveTo>
                    <a:pt x="511" y="165"/>
                  </a:moveTo>
                  <a:lnTo>
                    <a:pt x="5908" y="2500"/>
                  </a:lnTo>
                  <a:lnTo>
                    <a:pt x="4790" y="2941"/>
                  </a:lnTo>
                  <a:lnTo>
                    <a:pt x="168" y="950"/>
                  </a:lnTo>
                  <a:lnTo>
                    <a:pt x="511" y="165"/>
                  </a:lnTo>
                  <a:close/>
                  <a:moveTo>
                    <a:pt x="472" y="0"/>
                  </a:moveTo>
                  <a:cubicBezTo>
                    <a:pt x="463" y="0"/>
                    <a:pt x="453" y="3"/>
                    <a:pt x="443" y="8"/>
                  </a:cubicBezTo>
                  <a:cubicBezTo>
                    <a:pt x="433" y="17"/>
                    <a:pt x="413" y="27"/>
                    <a:pt x="404" y="47"/>
                  </a:cubicBezTo>
                  <a:lnTo>
                    <a:pt x="11" y="950"/>
                  </a:lnTo>
                  <a:cubicBezTo>
                    <a:pt x="1" y="989"/>
                    <a:pt x="11" y="1028"/>
                    <a:pt x="50" y="1048"/>
                  </a:cubicBezTo>
                  <a:lnTo>
                    <a:pt x="4761" y="3089"/>
                  </a:lnTo>
                  <a:lnTo>
                    <a:pt x="4820" y="3089"/>
                  </a:lnTo>
                  <a:lnTo>
                    <a:pt x="6124" y="2569"/>
                  </a:lnTo>
                  <a:cubicBezTo>
                    <a:pt x="6144" y="2559"/>
                    <a:pt x="6164" y="2540"/>
                    <a:pt x="6164" y="2510"/>
                  </a:cubicBezTo>
                  <a:cubicBezTo>
                    <a:pt x="6164" y="2481"/>
                    <a:pt x="6144" y="2451"/>
                    <a:pt x="6124" y="2441"/>
                  </a:cubicBezTo>
                  <a:lnTo>
                    <a:pt x="502" y="8"/>
                  </a:lnTo>
                  <a:cubicBezTo>
                    <a:pt x="492" y="3"/>
                    <a:pt x="482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</p:grpSp>
      <p:grpSp>
        <p:nvGrpSpPr>
          <p:cNvPr id="39" name="Group 10">
            <a:extLst>
              <a:ext uri="{FF2B5EF4-FFF2-40B4-BE49-F238E27FC236}">
                <a16:creationId xmlns:a16="http://schemas.microsoft.com/office/drawing/2014/main" id="{617D8FFF-80D1-1263-0A49-ECD58D41BA1E}"/>
              </a:ext>
            </a:extLst>
          </p:cNvPr>
          <p:cNvGrpSpPr>
            <a:grpSpLocks/>
          </p:cNvGrpSpPr>
          <p:nvPr/>
        </p:nvGrpSpPr>
        <p:grpSpPr bwMode="auto">
          <a:xfrm>
            <a:off x="4226665" y="2081997"/>
            <a:ext cx="838200" cy="76200"/>
            <a:chOff x="2920" y="2664"/>
            <a:chExt cx="632" cy="48"/>
          </a:xfrm>
        </p:grpSpPr>
        <p:sp>
          <p:nvSpPr>
            <p:cNvPr id="40" name="Line 11">
              <a:extLst>
                <a:ext uri="{FF2B5EF4-FFF2-40B4-BE49-F238E27FC236}">
                  <a16:creationId xmlns:a16="http://schemas.microsoft.com/office/drawing/2014/main" id="{A6F3442F-EABC-D1CF-C266-112268CF31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0" y="2688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41" name="Line 12">
              <a:extLst>
                <a:ext uri="{FF2B5EF4-FFF2-40B4-BE49-F238E27FC236}">
                  <a16:creationId xmlns:a16="http://schemas.microsoft.com/office/drawing/2014/main" id="{75361526-ECC3-5B9F-6BEB-AD40C4A979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2664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>
                <a:latin typeface="#9Slide03 AmpleSoft Bold" panose="02000000000000000000" pitchFamily="2" charset="0"/>
              </a:endParaRPr>
            </a:p>
          </p:txBody>
        </p:sp>
      </p:grpSp>
      <p:sp>
        <p:nvSpPr>
          <p:cNvPr id="42" name="Line 13">
            <a:extLst>
              <a:ext uri="{FF2B5EF4-FFF2-40B4-BE49-F238E27FC236}">
                <a16:creationId xmlns:a16="http://schemas.microsoft.com/office/drawing/2014/main" id="{23D3F7C2-B34B-7A24-223B-3A829BDCF4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3533" y="2119436"/>
            <a:ext cx="25765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>
              <a:latin typeface="#9Slide03 AmpleSoft Bold" panose="02000000000000000000" pitchFamily="2" charset="0"/>
            </a:endParaRPr>
          </a:p>
        </p:txBody>
      </p:sp>
      <p:sp>
        <p:nvSpPr>
          <p:cNvPr id="43" name="Line 14">
            <a:extLst>
              <a:ext uri="{FF2B5EF4-FFF2-40B4-BE49-F238E27FC236}">
                <a16:creationId xmlns:a16="http://schemas.microsoft.com/office/drawing/2014/main" id="{D57BCDF2-9B83-6B6A-50D9-EE93944AF30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3532" y="2074986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>
              <a:latin typeface="#9Slide03 AmpleSoft Bold" panose="02000000000000000000" pitchFamily="2" charset="0"/>
            </a:endParaRPr>
          </a:p>
        </p:txBody>
      </p:sp>
      <p:sp>
        <p:nvSpPr>
          <p:cNvPr id="44" name="Line 15">
            <a:extLst>
              <a:ext uri="{FF2B5EF4-FFF2-40B4-BE49-F238E27FC236}">
                <a16:creationId xmlns:a16="http://schemas.microsoft.com/office/drawing/2014/main" id="{33D3044A-F732-B619-6139-1EE003BF99AF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3532" y="2652836"/>
            <a:ext cx="259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>
              <a:latin typeface="#9Slide03 AmpleSoft Bold" panose="02000000000000000000" pitchFamily="2" charset="0"/>
            </a:endParaRPr>
          </a:p>
        </p:txBody>
      </p:sp>
      <p:sp>
        <p:nvSpPr>
          <p:cNvPr id="45" name="Line 16">
            <a:extLst>
              <a:ext uri="{FF2B5EF4-FFF2-40B4-BE49-F238E27FC236}">
                <a16:creationId xmlns:a16="http://schemas.microsoft.com/office/drawing/2014/main" id="{74ACA2BD-43D3-D732-C645-1FAF6C0A59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4007" y="2605211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>
              <a:latin typeface="#9Slide03 AmpleSoft Bold" panose="02000000000000000000" pitchFamily="2" charset="0"/>
            </a:endParaRPr>
          </a:p>
        </p:txBody>
      </p:sp>
      <p:sp>
        <p:nvSpPr>
          <p:cNvPr id="46" name="Line 17">
            <a:extLst>
              <a:ext uri="{FF2B5EF4-FFF2-40B4-BE49-F238E27FC236}">
                <a16:creationId xmlns:a16="http://schemas.microsoft.com/office/drawing/2014/main" id="{E5FC9A4B-64E5-86BF-D214-718017E4D6D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4332" y="2605211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>
              <a:latin typeface="#9Slide03 AmpleSoft Bold" panose="02000000000000000000" pitchFamily="2" charset="0"/>
            </a:endParaRPr>
          </a:p>
        </p:txBody>
      </p:sp>
      <p:sp>
        <p:nvSpPr>
          <p:cNvPr id="47" name="Text Box 18">
            <a:extLst>
              <a:ext uri="{FF2B5EF4-FFF2-40B4-BE49-F238E27FC236}">
                <a16:creationId xmlns:a16="http://schemas.microsoft.com/office/drawing/2014/main" id="{092A5538-D07F-6425-3863-7CF403807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757" y="1879724"/>
            <a:ext cx="137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CC"/>
                </a:solidFill>
                <a:latin typeface="#9Slide03 AmpleSoft Bold" panose="02000000000000000000" pitchFamily="2" charset="0"/>
              </a:rPr>
              <a:t>Số lớn:</a:t>
            </a:r>
          </a:p>
        </p:txBody>
      </p:sp>
      <p:sp>
        <p:nvSpPr>
          <p:cNvPr id="48" name="Text Box 19">
            <a:extLst>
              <a:ext uri="{FF2B5EF4-FFF2-40B4-BE49-F238E27FC236}">
                <a16:creationId xmlns:a16="http://schemas.microsoft.com/office/drawing/2014/main" id="{B40AFADE-A9E3-54CE-82AD-C98C77D13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507" y="2402012"/>
            <a:ext cx="137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CC"/>
                </a:solidFill>
                <a:latin typeface="#9Slide03 AmpleSoft Bold" panose="02000000000000000000" pitchFamily="2" charset="0"/>
              </a:rPr>
              <a:t>Số bé:</a:t>
            </a:r>
          </a:p>
        </p:txBody>
      </p:sp>
      <p:sp>
        <p:nvSpPr>
          <p:cNvPr id="49" name="AutoShape 20">
            <a:extLst>
              <a:ext uri="{FF2B5EF4-FFF2-40B4-BE49-F238E27FC236}">
                <a16:creationId xmlns:a16="http://schemas.microsoft.com/office/drawing/2014/main" id="{423276BA-4F67-1F18-2F1F-15973978DCC9}"/>
              </a:ext>
            </a:extLst>
          </p:cNvPr>
          <p:cNvSpPr>
            <a:spLocks/>
          </p:cNvSpPr>
          <p:nvPr/>
        </p:nvSpPr>
        <p:spPr bwMode="auto">
          <a:xfrm rot="-5400000">
            <a:off x="2864157" y="1509836"/>
            <a:ext cx="209550" cy="2552700"/>
          </a:xfrm>
          <a:prstGeom prst="leftBrace">
            <a:avLst>
              <a:gd name="adj1" fmla="val 171786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600">
              <a:latin typeface="#9Slide03 AmpleSoft Bold" panose="02000000000000000000" pitchFamily="2" charset="0"/>
            </a:endParaRPr>
          </a:p>
        </p:txBody>
      </p:sp>
      <p:sp>
        <p:nvSpPr>
          <p:cNvPr id="50" name="AutoShape 21">
            <a:extLst>
              <a:ext uri="{FF2B5EF4-FFF2-40B4-BE49-F238E27FC236}">
                <a16:creationId xmlns:a16="http://schemas.microsoft.com/office/drawing/2014/main" id="{3483F542-0721-CFAA-AEA4-EF7DCF654B2A}"/>
              </a:ext>
            </a:extLst>
          </p:cNvPr>
          <p:cNvSpPr>
            <a:spLocks/>
          </p:cNvSpPr>
          <p:nvPr/>
        </p:nvSpPr>
        <p:spPr bwMode="auto">
          <a:xfrm rot="5400000" flipV="1">
            <a:off x="3254682" y="271586"/>
            <a:ext cx="247650" cy="3352800"/>
          </a:xfrm>
          <a:prstGeom prst="leftBrace">
            <a:avLst>
              <a:gd name="adj1" fmla="val 162963"/>
              <a:gd name="adj2" fmla="val 49491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600">
              <a:latin typeface="#9Slide03 AmpleSoft Bold" panose="02000000000000000000" pitchFamily="2" charset="0"/>
            </a:endParaRPr>
          </a:p>
        </p:txBody>
      </p:sp>
      <p:sp>
        <p:nvSpPr>
          <p:cNvPr id="51" name="Line 22">
            <a:extLst>
              <a:ext uri="{FF2B5EF4-FFF2-40B4-BE49-F238E27FC236}">
                <a16:creationId xmlns:a16="http://schemas.microsoft.com/office/drawing/2014/main" id="{A428F263-EA0B-A6E4-D8F3-B839D7C91A3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4332" y="2157536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>
              <a:latin typeface="#9Slide03 AmpleSoft Bold" panose="02000000000000000000" pitchFamily="2" charset="0"/>
            </a:endParaRPr>
          </a:p>
        </p:txBody>
      </p:sp>
      <p:sp>
        <p:nvSpPr>
          <p:cNvPr id="52" name="AutoShape 23">
            <a:extLst>
              <a:ext uri="{FF2B5EF4-FFF2-40B4-BE49-F238E27FC236}">
                <a16:creationId xmlns:a16="http://schemas.microsoft.com/office/drawing/2014/main" id="{25091AEE-C774-3035-B313-401A66B423C8}"/>
              </a:ext>
            </a:extLst>
          </p:cNvPr>
          <p:cNvSpPr>
            <a:spLocks/>
          </p:cNvSpPr>
          <p:nvPr/>
        </p:nvSpPr>
        <p:spPr bwMode="auto">
          <a:xfrm rot="-5400000">
            <a:off x="4592945" y="1790824"/>
            <a:ext cx="114300" cy="790575"/>
          </a:xfrm>
          <a:prstGeom prst="leftBrace">
            <a:avLst>
              <a:gd name="adj1" fmla="val 45833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600">
              <a:latin typeface="#9Slide03 AmpleSoft Bold" panose="02000000000000000000" pitchFamily="2" charset="0"/>
            </a:endParaRPr>
          </a:p>
        </p:txBody>
      </p:sp>
      <p:sp>
        <p:nvSpPr>
          <p:cNvPr id="53" name="AutoShape 24">
            <a:extLst>
              <a:ext uri="{FF2B5EF4-FFF2-40B4-BE49-F238E27FC236}">
                <a16:creationId xmlns:a16="http://schemas.microsoft.com/office/drawing/2014/main" id="{306088C5-8E54-BC7C-92F5-6BC7A72BD486}"/>
              </a:ext>
            </a:extLst>
          </p:cNvPr>
          <p:cNvSpPr>
            <a:spLocks/>
          </p:cNvSpPr>
          <p:nvPr/>
        </p:nvSpPr>
        <p:spPr bwMode="auto">
          <a:xfrm rot="10800000">
            <a:off x="5178732" y="1967036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 sz="1600">
              <a:latin typeface="#9Slide03 AmpleSoft Bold" panose="02000000000000000000" pitchFamily="2" charset="0"/>
            </a:endParaRPr>
          </a:p>
        </p:txBody>
      </p:sp>
      <p:sp>
        <p:nvSpPr>
          <p:cNvPr id="54" name="Text Box 25">
            <a:extLst>
              <a:ext uri="{FF2B5EF4-FFF2-40B4-BE49-F238E27FC236}">
                <a16:creationId xmlns:a16="http://schemas.microsoft.com/office/drawing/2014/main" id="{F3981F4B-E1AF-B0E8-FFB5-D4A0946A1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6257" y="2357562"/>
            <a:ext cx="533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>
                <a:latin typeface="#9Slide03 AmpleSoft Bold" panose="02000000000000000000" pitchFamily="2" charset="0"/>
              </a:rPr>
              <a:t>10</a:t>
            </a:r>
          </a:p>
        </p:txBody>
      </p:sp>
      <p:sp>
        <p:nvSpPr>
          <p:cNvPr id="55" name="Text Box 26">
            <a:extLst>
              <a:ext uri="{FF2B5EF4-FFF2-40B4-BE49-F238E27FC236}">
                <a16:creationId xmlns:a16="http://schemas.microsoft.com/office/drawing/2014/main" id="{8D50B9B0-A265-6FE7-F452-C6D675560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8756" y="2248024"/>
            <a:ext cx="990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>
                <a:latin typeface="#9Slide03 AmpleSoft Bold" panose="02000000000000000000" pitchFamily="2" charset="0"/>
              </a:rPr>
              <a:t>70</a:t>
            </a:r>
          </a:p>
        </p:txBody>
      </p:sp>
      <p:sp>
        <p:nvSpPr>
          <p:cNvPr id="56" name="Text Box 27">
            <a:extLst>
              <a:ext uri="{FF2B5EF4-FFF2-40B4-BE49-F238E27FC236}">
                <a16:creationId xmlns:a16="http://schemas.microsoft.com/office/drawing/2014/main" id="{8BA06315-EC2A-BCBE-5B34-BC61D8337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2732" y="2826234"/>
            <a:ext cx="762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>
                <a:latin typeface="#9Slide03 AmpleSoft Bold" panose="02000000000000000000" pitchFamily="2" charset="0"/>
              </a:rPr>
              <a:t>?   </a:t>
            </a:r>
          </a:p>
        </p:txBody>
      </p:sp>
      <p:sp>
        <p:nvSpPr>
          <p:cNvPr id="57" name="Text Box 28">
            <a:extLst>
              <a:ext uri="{FF2B5EF4-FFF2-40B4-BE49-F238E27FC236}">
                <a16:creationId xmlns:a16="http://schemas.microsoft.com/office/drawing/2014/main" id="{3E855BA8-6E79-1576-8E54-1D0C82BF7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023" y="1440347"/>
            <a:ext cx="609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>
                <a:latin typeface="#9Slide03 AmpleSoft Bold" panose="02000000000000000000" pitchFamily="2" charset="0"/>
              </a:rPr>
              <a:t>?</a:t>
            </a:r>
          </a:p>
        </p:txBody>
      </p:sp>
      <p:sp>
        <p:nvSpPr>
          <p:cNvPr id="58" name="Text Box 31">
            <a:extLst>
              <a:ext uri="{FF2B5EF4-FFF2-40B4-BE49-F238E27FC236}">
                <a16:creationId xmlns:a16="http://schemas.microsoft.com/office/drawing/2014/main" id="{AF8A3F92-7289-B560-19C8-B572310BA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8431" y="877047"/>
            <a:ext cx="30987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66"/>
                </a:solidFill>
                <a:latin typeface="#9Slide07 SVNSalty Sans" panose="02000000000000000000" pitchFamily="2" charset="0"/>
              </a:rPr>
              <a:t>Cách  thứ nhất:</a:t>
            </a:r>
          </a:p>
        </p:txBody>
      </p:sp>
      <p:sp>
        <p:nvSpPr>
          <p:cNvPr id="59" name="Rectangle 32">
            <a:extLst>
              <a:ext uri="{FF2B5EF4-FFF2-40B4-BE49-F238E27FC236}">
                <a16:creationId xmlns:a16="http://schemas.microsoft.com/office/drawing/2014/main" id="{7F94DDA6-1655-B999-1755-FCDE7C07D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6452" y="1114376"/>
            <a:ext cx="3832225" cy="2341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400" i="1" dirty="0">
                <a:solidFill>
                  <a:schemeClr val="tx2"/>
                </a:solidFill>
                <a:latin typeface="#9Slide03 AmpleSoft Bold" panose="02000000000000000000" pitchFamily="2" charset="0"/>
                <a:cs typeface="Times New Roman" pitchFamily="18" charset="0"/>
              </a:rPr>
              <a:t>        </a:t>
            </a:r>
            <a:r>
              <a:rPr lang="en-US" sz="2400" b="1" i="1" u="sng" dirty="0" err="1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Bài</a:t>
            </a:r>
            <a:r>
              <a:rPr lang="en-US" sz="2400" b="1" i="1" u="sng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giải</a:t>
            </a:r>
            <a:endParaRPr lang="en-US" sz="2400" b="1" i="1" u="sng" dirty="0">
              <a:solidFill>
                <a:srgbClr val="006600"/>
              </a:solidFill>
              <a:latin typeface="#9Slide03 AmpleSoft Bold" panose="02000000000000000000" pitchFamily="2" charset="0"/>
              <a:cs typeface="Times New Roman" pitchFamily="18" charset="0"/>
            </a:endParaRPr>
          </a:p>
          <a:p>
            <a:endParaRPr lang="en-US" sz="2400" b="1" dirty="0">
              <a:solidFill>
                <a:srgbClr val="006600"/>
              </a:solidFill>
              <a:latin typeface="#9Slide03 AmpleSoft Bold" panose="02000000000000000000" pitchFamily="2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Số bé là:</a:t>
            </a:r>
          </a:p>
          <a:p>
            <a:r>
              <a:rPr lang="en-US" sz="24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     ( 70 – 10 ) : 2 = 30</a:t>
            </a:r>
          </a:p>
        </p:txBody>
      </p:sp>
      <p:sp>
        <p:nvSpPr>
          <p:cNvPr id="60" name="Rectangle 42">
            <a:extLst>
              <a:ext uri="{FF2B5EF4-FFF2-40B4-BE49-F238E27FC236}">
                <a16:creationId xmlns:a16="http://schemas.microsoft.com/office/drawing/2014/main" id="{34EF4057-D21E-5162-5BA8-7D7998920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757" y="3701015"/>
            <a:ext cx="5534527" cy="5908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4000" dirty="0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Số bé = (Tổng – Hiệu) : 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7F3CC56-69F2-F25D-08C7-6F554A1384D7}"/>
              </a:ext>
            </a:extLst>
          </p:cNvPr>
          <p:cNvSpPr txBox="1"/>
          <p:nvPr/>
        </p:nvSpPr>
        <p:spPr>
          <a:xfrm>
            <a:off x="651763" y="927721"/>
            <a:ext cx="1743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latin typeface="#9Slide07 SVNSalty Sans" panose="02000000000000000000" pitchFamily="2" charset="0"/>
                <a:cs typeface="Times New Roman" pitchFamily="18" charset="0"/>
              </a:rPr>
              <a:t>Tóm tắt</a:t>
            </a:r>
          </a:p>
        </p:txBody>
      </p:sp>
      <p:sp>
        <p:nvSpPr>
          <p:cNvPr id="62" name="Rectangle 32">
            <a:extLst>
              <a:ext uri="{FF2B5EF4-FFF2-40B4-BE49-F238E27FC236}">
                <a16:creationId xmlns:a16="http://schemas.microsoft.com/office/drawing/2014/main" id="{15002C77-C484-5DDA-F54A-E02DEFD2D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1879" y="1947453"/>
            <a:ext cx="3832225" cy="337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400" b="1" dirty="0" err="1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lớn là:</a:t>
            </a:r>
          </a:p>
          <a:p>
            <a:r>
              <a:rPr lang="en-US" sz="24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     30 + 10 = 40</a:t>
            </a:r>
          </a:p>
          <a:p>
            <a:r>
              <a:rPr lang="en-US" sz="24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           </a:t>
            </a:r>
          </a:p>
        </p:txBody>
      </p:sp>
      <p:sp>
        <p:nvSpPr>
          <p:cNvPr id="63" name="Rectangle 32">
            <a:extLst>
              <a:ext uri="{FF2B5EF4-FFF2-40B4-BE49-F238E27FC236}">
                <a16:creationId xmlns:a16="http://schemas.microsoft.com/office/drawing/2014/main" id="{220632CC-DCF8-3E04-7578-0CC7D1081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7980" y="3003062"/>
            <a:ext cx="3832225" cy="219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400" b="1" dirty="0" err="1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Đáp</a:t>
            </a:r>
            <a:r>
              <a:rPr lang="en-US" sz="24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số: Số lớn: 40                </a:t>
            </a:r>
          </a:p>
          <a:p>
            <a:r>
              <a:rPr lang="en-US" sz="24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             </a:t>
            </a:r>
            <a:r>
              <a:rPr lang="en-US" sz="2400" b="1" dirty="0" err="1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: 30</a:t>
            </a:r>
          </a:p>
        </p:txBody>
      </p:sp>
    </p:spTree>
    <p:extLst>
      <p:ext uri="{BB962C8B-B14F-4D97-AF65-F5344CB8AC3E}">
        <p14:creationId xmlns:p14="http://schemas.microsoft.com/office/powerpoint/2010/main" val="154494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 animBg="1"/>
      <p:bldP spid="62" grpId="0"/>
      <p:bldP spid="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02;p4">
            <a:extLst>
              <a:ext uri="{FF2B5EF4-FFF2-40B4-BE49-F238E27FC236}">
                <a16:creationId xmlns:a16="http://schemas.microsoft.com/office/drawing/2014/main" id="{FBBCED32-75C3-65A8-FFD5-E2825B18E239}"/>
              </a:ext>
            </a:extLst>
          </p:cNvPr>
          <p:cNvGrpSpPr/>
          <p:nvPr/>
        </p:nvGrpSpPr>
        <p:grpSpPr>
          <a:xfrm>
            <a:off x="0" y="-24225"/>
            <a:ext cx="9193750" cy="5257725"/>
            <a:chOff x="0" y="-24225"/>
            <a:chExt cx="9193750" cy="5257725"/>
          </a:xfrm>
        </p:grpSpPr>
        <p:sp>
          <p:nvSpPr>
            <p:cNvPr id="55" name="Google Shape;503;p4">
              <a:extLst>
                <a:ext uri="{FF2B5EF4-FFF2-40B4-BE49-F238E27FC236}">
                  <a16:creationId xmlns:a16="http://schemas.microsoft.com/office/drawing/2014/main" id="{0047019D-B926-194F-EFA3-7950A6359ACE}"/>
                </a:ext>
              </a:extLst>
            </p:cNvPr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A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6" name="Google Shape;504;p4">
              <a:extLst>
                <a:ext uri="{FF2B5EF4-FFF2-40B4-BE49-F238E27FC236}">
                  <a16:creationId xmlns:a16="http://schemas.microsoft.com/office/drawing/2014/main" id="{AD23C283-8BA2-2555-53EA-281592829F06}"/>
                </a:ext>
              </a:extLst>
            </p:cNvPr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B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7" name="Google Shape;505;p4">
              <a:extLst>
                <a:ext uri="{FF2B5EF4-FFF2-40B4-BE49-F238E27FC236}">
                  <a16:creationId xmlns:a16="http://schemas.microsoft.com/office/drawing/2014/main" id="{9BAC9C3C-EEE6-DE52-6968-FC285DDB71B3}"/>
                </a:ext>
              </a:extLst>
            </p:cNvPr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C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8" name="Google Shape;506;p4">
              <a:extLst>
                <a:ext uri="{FF2B5EF4-FFF2-40B4-BE49-F238E27FC236}">
                  <a16:creationId xmlns:a16="http://schemas.microsoft.com/office/drawing/2014/main" id="{572A2744-C46D-562A-5964-A44B6F1F6678}"/>
                </a:ext>
              </a:extLst>
            </p:cNvPr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D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59" name="Google Shape;507;p4">
              <a:extLst>
                <a:ext uri="{FF2B5EF4-FFF2-40B4-BE49-F238E27FC236}">
                  <a16:creationId xmlns:a16="http://schemas.microsoft.com/office/drawing/2014/main" id="{AE098159-273C-5C52-62E5-81CEFD242D4A}"/>
                </a:ext>
              </a:extLst>
            </p:cNvPr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E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0" name="Google Shape;508;p4">
              <a:extLst>
                <a:ext uri="{FF2B5EF4-FFF2-40B4-BE49-F238E27FC236}">
                  <a16:creationId xmlns:a16="http://schemas.microsoft.com/office/drawing/2014/main" id="{EEF907FB-148E-D2A2-81A7-EE0B2939384A}"/>
                </a:ext>
              </a:extLst>
            </p:cNvPr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F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1" name="Google Shape;509;p4">
              <a:extLst>
                <a:ext uri="{FF2B5EF4-FFF2-40B4-BE49-F238E27FC236}">
                  <a16:creationId xmlns:a16="http://schemas.microsoft.com/office/drawing/2014/main" id="{49237714-8D25-DB96-1CEF-011A7F841884}"/>
                </a:ext>
              </a:extLst>
            </p:cNvPr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G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2" name="Google Shape;510;p4">
              <a:extLst>
                <a:ext uri="{FF2B5EF4-FFF2-40B4-BE49-F238E27FC236}">
                  <a16:creationId xmlns:a16="http://schemas.microsoft.com/office/drawing/2014/main" id="{F3B4AA6D-D185-AE59-5C0B-F57192C94959}"/>
                </a:ext>
              </a:extLst>
            </p:cNvPr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H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3" name="Google Shape;511;p4">
              <a:extLst>
                <a:ext uri="{FF2B5EF4-FFF2-40B4-BE49-F238E27FC236}">
                  <a16:creationId xmlns:a16="http://schemas.microsoft.com/office/drawing/2014/main" id="{9B173328-896A-8DE6-36ED-7D00A8706C39}"/>
                </a:ext>
              </a:extLst>
            </p:cNvPr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I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4" name="Google Shape;512;p4">
              <a:extLst>
                <a:ext uri="{FF2B5EF4-FFF2-40B4-BE49-F238E27FC236}">
                  <a16:creationId xmlns:a16="http://schemas.microsoft.com/office/drawing/2014/main" id="{49992422-8278-DB88-15EE-04F15F86AA00}"/>
                </a:ext>
              </a:extLst>
            </p:cNvPr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J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5" name="Google Shape;513;p4">
              <a:extLst>
                <a:ext uri="{FF2B5EF4-FFF2-40B4-BE49-F238E27FC236}">
                  <a16:creationId xmlns:a16="http://schemas.microsoft.com/office/drawing/2014/main" id="{A7B50EBA-17CB-1DB9-998A-765031AC2F5B}"/>
                </a:ext>
              </a:extLst>
            </p:cNvPr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K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6" name="Google Shape;514;p4">
              <a:extLst>
                <a:ext uri="{FF2B5EF4-FFF2-40B4-BE49-F238E27FC236}">
                  <a16:creationId xmlns:a16="http://schemas.microsoft.com/office/drawing/2014/main" id="{9DFA1510-48F6-3A39-5423-C8954C6227CE}"/>
                </a:ext>
              </a:extLst>
            </p:cNvPr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7" name="Google Shape;515;p4">
              <a:extLst>
                <a:ext uri="{FF2B5EF4-FFF2-40B4-BE49-F238E27FC236}">
                  <a16:creationId xmlns:a16="http://schemas.microsoft.com/office/drawing/2014/main" id="{31788FAF-A000-43E5-BF9A-001E41F144FF}"/>
                </a:ext>
              </a:extLst>
            </p:cNvPr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2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8" name="Google Shape;516;p4">
              <a:extLst>
                <a:ext uri="{FF2B5EF4-FFF2-40B4-BE49-F238E27FC236}">
                  <a16:creationId xmlns:a16="http://schemas.microsoft.com/office/drawing/2014/main" id="{85F05178-8456-E50F-0E51-EA632BE94DCC}"/>
                </a:ext>
              </a:extLst>
            </p:cNvPr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3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69" name="Google Shape;517;p4">
              <a:extLst>
                <a:ext uri="{FF2B5EF4-FFF2-40B4-BE49-F238E27FC236}">
                  <a16:creationId xmlns:a16="http://schemas.microsoft.com/office/drawing/2014/main" id="{CE11DE02-122C-28EE-E819-6683CCBFFDF2}"/>
                </a:ext>
              </a:extLst>
            </p:cNvPr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4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70" name="Google Shape;518;p4">
              <a:extLst>
                <a:ext uri="{FF2B5EF4-FFF2-40B4-BE49-F238E27FC236}">
                  <a16:creationId xmlns:a16="http://schemas.microsoft.com/office/drawing/2014/main" id="{3AA9B8F5-BD9C-2303-3F34-F9251F276DFE}"/>
                </a:ext>
              </a:extLst>
            </p:cNvPr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5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71" name="Google Shape;519;p4">
              <a:extLst>
                <a:ext uri="{FF2B5EF4-FFF2-40B4-BE49-F238E27FC236}">
                  <a16:creationId xmlns:a16="http://schemas.microsoft.com/office/drawing/2014/main" id="{9C139787-445F-42F1-335F-115D520F598C}"/>
                </a:ext>
              </a:extLst>
            </p:cNvPr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6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72" name="Google Shape;520;p4">
              <a:extLst>
                <a:ext uri="{FF2B5EF4-FFF2-40B4-BE49-F238E27FC236}">
                  <a16:creationId xmlns:a16="http://schemas.microsoft.com/office/drawing/2014/main" id="{2144954A-A9C7-701B-53F4-64AB721B185A}"/>
                </a:ext>
              </a:extLst>
            </p:cNvPr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7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73" name="Google Shape;521;p4">
              <a:extLst>
                <a:ext uri="{FF2B5EF4-FFF2-40B4-BE49-F238E27FC236}">
                  <a16:creationId xmlns:a16="http://schemas.microsoft.com/office/drawing/2014/main" id="{8618557D-9D1D-EE22-6FE8-9DE35BEE49F1}"/>
                </a:ext>
              </a:extLst>
            </p:cNvPr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8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74" name="Google Shape;522;p4">
              <a:extLst>
                <a:ext uri="{FF2B5EF4-FFF2-40B4-BE49-F238E27FC236}">
                  <a16:creationId xmlns:a16="http://schemas.microsoft.com/office/drawing/2014/main" id="{5F6FE305-B765-69E4-1A6C-93E995ED736E}"/>
                </a:ext>
              </a:extLst>
            </p:cNvPr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9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75" name="Google Shape;523;p4">
              <a:extLst>
                <a:ext uri="{FF2B5EF4-FFF2-40B4-BE49-F238E27FC236}">
                  <a16:creationId xmlns:a16="http://schemas.microsoft.com/office/drawing/2014/main" id="{E84928B8-6BBC-8EDF-820B-1393963F5170}"/>
                </a:ext>
              </a:extLst>
            </p:cNvPr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10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76" name="Google Shape;524;p4">
              <a:extLst>
                <a:ext uri="{FF2B5EF4-FFF2-40B4-BE49-F238E27FC236}">
                  <a16:creationId xmlns:a16="http://schemas.microsoft.com/office/drawing/2014/main" id="{F1126E66-B728-AB0B-1CED-EC42BCECEA72}"/>
                </a:ext>
              </a:extLst>
            </p:cNvPr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11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77" name="Google Shape;525;p4">
              <a:extLst>
                <a:ext uri="{FF2B5EF4-FFF2-40B4-BE49-F238E27FC236}">
                  <a16:creationId xmlns:a16="http://schemas.microsoft.com/office/drawing/2014/main" id="{0EBA6FA7-D2E7-5C22-81D0-010247402D45}"/>
                </a:ext>
              </a:extLst>
            </p:cNvPr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12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78" name="Google Shape;526;p4">
              <a:extLst>
                <a:ext uri="{FF2B5EF4-FFF2-40B4-BE49-F238E27FC236}">
                  <a16:creationId xmlns:a16="http://schemas.microsoft.com/office/drawing/2014/main" id="{F24B90BC-A589-BD65-089D-6FE3B6D08219}"/>
                </a:ext>
              </a:extLst>
            </p:cNvPr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13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79" name="Google Shape;527;p4">
              <a:extLst>
                <a:ext uri="{FF2B5EF4-FFF2-40B4-BE49-F238E27FC236}">
                  <a16:creationId xmlns:a16="http://schemas.microsoft.com/office/drawing/2014/main" id="{99CE2363-D171-DC18-4C76-9A59AD05185D}"/>
                </a:ext>
              </a:extLst>
            </p:cNvPr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14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0" name="Google Shape;528;p4">
              <a:extLst>
                <a:ext uri="{FF2B5EF4-FFF2-40B4-BE49-F238E27FC236}">
                  <a16:creationId xmlns:a16="http://schemas.microsoft.com/office/drawing/2014/main" id="{BD8A1936-D2B8-E936-C0A6-1D0C4379F3CD}"/>
                </a:ext>
              </a:extLst>
            </p:cNvPr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15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81" name="Google Shape;529;p4">
              <a:extLst>
                <a:ext uri="{FF2B5EF4-FFF2-40B4-BE49-F238E27FC236}">
                  <a16:creationId xmlns:a16="http://schemas.microsoft.com/office/drawing/2014/main" id="{C2A4481C-4FC6-893D-71B9-882B09B5BAB1}"/>
                </a:ext>
              </a:extLst>
            </p:cNvPr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Courier Prime"/>
                  <a:ea typeface="Courier Prime"/>
                  <a:cs typeface="Courier Prime"/>
                  <a:sym typeface="Courier Prime"/>
                </a:rPr>
                <a:t>16</a:t>
              </a:r>
              <a:endParaRPr sz="1200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82" name="Google Shape;530;p4">
              <a:extLst>
                <a:ext uri="{FF2B5EF4-FFF2-40B4-BE49-F238E27FC236}">
                  <a16:creationId xmlns:a16="http://schemas.microsoft.com/office/drawing/2014/main" id="{C3998347-F942-AFD3-4721-8E956F6131BD}"/>
                </a:ext>
              </a:extLst>
            </p:cNvPr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</p:grpSpPr>
          <p:cxnSp>
            <p:nvCxnSpPr>
              <p:cNvPr id="83" name="Google Shape;531;p4">
                <a:extLst>
                  <a:ext uri="{FF2B5EF4-FFF2-40B4-BE49-F238E27FC236}">
                    <a16:creationId xmlns:a16="http://schemas.microsoft.com/office/drawing/2014/main" id="{A90AE8EE-0E7D-278B-9A3F-9A44E3E571C0}"/>
                  </a:ext>
                </a:extLst>
              </p:cNvPr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532;p4">
                <a:extLst>
                  <a:ext uri="{FF2B5EF4-FFF2-40B4-BE49-F238E27FC236}">
                    <a16:creationId xmlns:a16="http://schemas.microsoft.com/office/drawing/2014/main" id="{4480859D-718E-321A-7647-C652B2EE6D66}"/>
                  </a:ext>
                </a:extLst>
              </p:cNvPr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533;p4">
                <a:extLst>
                  <a:ext uri="{FF2B5EF4-FFF2-40B4-BE49-F238E27FC236}">
                    <a16:creationId xmlns:a16="http://schemas.microsoft.com/office/drawing/2014/main" id="{4C4A09F1-C688-CF64-63E0-6AFACD6691F1}"/>
                  </a:ext>
                </a:extLst>
              </p:cNvPr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534;p4">
                <a:extLst>
                  <a:ext uri="{FF2B5EF4-FFF2-40B4-BE49-F238E27FC236}">
                    <a16:creationId xmlns:a16="http://schemas.microsoft.com/office/drawing/2014/main" id="{E17F496A-AE71-6C66-A9F9-68D20AC3E3CC}"/>
                  </a:ext>
                </a:extLst>
              </p:cNvPr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535;p4">
                <a:extLst>
                  <a:ext uri="{FF2B5EF4-FFF2-40B4-BE49-F238E27FC236}">
                    <a16:creationId xmlns:a16="http://schemas.microsoft.com/office/drawing/2014/main" id="{70814504-DE6A-E8A0-9C68-69B73357C952}"/>
                  </a:ext>
                </a:extLst>
              </p:cNvPr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536;p4">
                <a:extLst>
                  <a:ext uri="{FF2B5EF4-FFF2-40B4-BE49-F238E27FC236}">
                    <a16:creationId xmlns:a16="http://schemas.microsoft.com/office/drawing/2014/main" id="{37831410-1CBB-B7E1-66C1-F019D2F064D8}"/>
                  </a:ext>
                </a:extLst>
              </p:cNvPr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537;p4">
                <a:extLst>
                  <a:ext uri="{FF2B5EF4-FFF2-40B4-BE49-F238E27FC236}">
                    <a16:creationId xmlns:a16="http://schemas.microsoft.com/office/drawing/2014/main" id="{5E8F49C7-B5DE-ED44-6156-B4DC76CF75AB}"/>
                  </a:ext>
                </a:extLst>
              </p:cNvPr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538;p4">
                <a:extLst>
                  <a:ext uri="{FF2B5EF4-FFF2-40B4-BE49-F238E27FC236}">
                    <a16:creationId xmlns:a16="http://schemas.microsoft.com/office/drawing/2014/main" id="{929D878A-6124-E324-07F9-C9301730A86A}"/>
                  </a:ext>
                </a:extLst>
              </p:cNvPr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" name="Google Shape;539;p4">
                <a:extLst>
                  <a:ext uri="{FF2B5EF4-FFF2-40B4-BE49-F238E27FC236}">
                    <a16:creationId xmlns:a16="http://schemas.microsoft.com/office/drawing/2014/main" id="{FD50A02D-97D6-A083-D536-17EFCFFE7FC7}"/>
                  </a:ext>
                </a:extLst>
              </p:cNvPr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" name="Google Shape;540;p4">
                <a:extLst>
                  <a:ext uri="{FF2B5EF4-FFF2-40B4-BE49-F238E27FC236}">
                    <a16:creationId xmlns:a16="http://schemas.microsoft.com/office/drawing/2014/main" id="{CE55D9F5-BC8F-8F1F-3142-D4A7C0AE9856}"/>
                  </a:ext>
                </a:extLst>
              </p:cNvPr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" name="Google Shape;541;p4">
                <a:extLst>
                  <a:ext uri="{FF2B5EF4-FFF2-40B4-BE49-F238E27FC236}">
                    <a16:creationId xmlns:a16="http://schemas.microsoft.com/office/drawing/2014/main" id="{DF752A54-289E-3286-8511-D43DA55C8579}"/>
                  </a:ext>
                </a:extLst>
              </p:cNvPr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" name="Google Shape;542;p4">
                <a:extLst>
                  <a:ext uri="{FF2B5EF4-FFF2-40B4-BE49-F238E27FC236}">
                    <a16:creationId xmlns:a16="http://schemas.microsoft.com/office/drawing/2014/main" id="{4055601D-4ABD-91B3-FAA9-3FBAB6D98A70}"/>
                  </a:ext>
                </a:extLst>
              </p:cNvPr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543;p4">
                <a:extLst>
                  <a:ext uri="{FF2B5EF4-FFF2-40B4-BE49-F238E27FC236}">
                    <a16:creationId xmlns:a16="http://schemas.microsoft.com/office/drawing/2014/main" id="{238C3857-8575-5D00-8C75-B9591E48FA6A}"/>
                  </a:ext>
                </a:extLst>
              </p:cNvPr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544;p4">
                <a:extLst>
                  <a:ext uri="{FF2B5EF4-FFF2-40B4-BE49-F238E27FC236}">
                    <a16:creationId xmlns:a16="http://schemas.microsoft.com/office/drawing/2014/main" id="{C1E45F28-4792-8F55-23CD-7AAEFD647530}"/>
                  </a:ext>
                </a:extLst>
              </p:cNvPr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545;p4">
                <a:extLst>
                  <a:ext uri="{FF2B5EF4-FFF2-40B4-BE49-F238E27FC236}">
                    <a16:creationId xmlns:a16="http://schemas.microsoft.com/office/drawing/2014/main" id="{E05F7306-4646-6EAC-729B-C6CDBFDF081F}"/>
                  </a:ext>
                </a:extLst>
              </p:cNvPr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546;p4">
                <a:extLst>
                  <a:ext uri="{FF2B5EF4-FFF2-40B4-BE49-F238E27FC236}">
                    <a16:creationId xmlns:a16="http://schemas.microsoft.com/office/drawing/2014/main" id="{11BE30DA-0710-2603-833A-8FB3CB84E9B7}"/>
                  </a:ext>
                </a:extLst>
              </p:cNvPr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547;p4">
                <a:extLst>
                  <a:ext uri="{FF2B5EF4-FFF2-40B4-BE49-F238E27FC236}">
                    <a16:creationId xmlns:a16="http://schemas.microsoft.com/office/drawing/2014/main" id="{2A974838-17A4-BDCC-C34E-88D808ED10D7}"/>
                  </a:ext>
                </a:extLst>
              </p:cNvPr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548;p4">
                <a:extLst>
                  <a:ext uri="{FF2B5EF4-FFF2-40B4-BE49-F238E27FC236}">
                    <a16:creationId xmlns:a16="http://schemas.microsoft.com/office/drawing/2014/main" id="{9192DF2D-4896-56E1-3F21-67B54F752934}"/>
                  </a:ext>
                </a:extLst>
              </p:cNvPr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549;p4">
                <a:extLst>
                  <a:ext uri="{FF2B5EF4-FFF2-40B4-BE49-F238E27FC236}">
                    <a16:creationId xmlns:a16="http://schemas.microsoft.com/office/drawing/2014/main" id="{FD5C9608-D27D-0CF3-46F1-5AF5D29EA021}"/>
                  </a:ext>
                </a:extLst>
              </p:cNvPr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550;p4">
                <a:extLst>
                  <a:ext uri="{FF2B5EF4-FFF2-40B4-BE49-F238E27FC236}">
                    <a16:creationId xmlns:a16="http://schemas.microsoft.com/office/drawing/2014/main" id="{9CCF305F-A94E-F120-D04E-49712A310F26}"/>
                  </a:ext>
                </a:extLst>
              </p:cNvPr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551;p4">
                <a:extLst>
                  <a:ext uri="{FF2B5EF4-FFF2-40B4-BE49-F238E27FC236}">
                    <a16:creationId xmlns:a16="http://schemas.microsoft.com/office/drawing/2014/main" id="{6277D4C5-E946-F023-277D-EDE65D3AB95B}"/>
                  </a:ext>
                </a:extLst>
              </p:cNvPr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552;p4">
                <a:extLst>
                  <a:ext uri="{FF2B5EF4-FFF2-40B4-BE49-F238E27FC236}">
                    <a16:creationId xmlns:a16="http://schemas.microsoft.com/office/drawing/2014/main" id="{2D8EC48D-B47A-6022-F020-78D9C9EBFB9D}"/>
                  </a:ext>
                </a:extLst>
              </p:cNvPr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553;p4">
                <a:extLst>
                  <a:ext uri="{FF2B5EF4-FFF2-40B4-BE49-F238E27FC236}">
                    <a16:creationId xmlns:a16="http://schemas.microsoft.com/office/drawing/2014/main" id="{A98300E2-5E6B-1510-C5E8-E2E99929BEE7}"/>
                  </a:ext>
                </a:extLst>
              </p:cNvPr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554;p4">
                <a:extLst>
                  <a:ext uri="{FF2B5EF4-FFF2-40B4-BE49-F238E27FC236}">
                    <a16:creationId xmlns:a16="http://schemas.microsoft.com/office/drawing/2014/main" id="{0B918DFF-3A65-CFB9-B4FB-A713C77FD402}"/>
                  </a:ext>
                </a:extLst>
              </p:cNvPr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555;p4">
                <a:extLst>
                  <a:ext uri="{FF2B5EF4-FFF2-40B4-BE49-F238E27FC236}">
                    <a16:creationId xmlns:a16="http://schemas.microsoft.com/office/drawing/2014/main" id="{77F00795-D155-5095-6459-5FD54903A8D1}"/>
                  </a:ext>
                </a:extLst>
              </p:cNvPr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556;p4">
                <a:extLst>
                  <a:ext uri="{FF2B5EF4-FFF2-40B4-BE49-F238E27FC236}">
                    <a16:creationId xmlns:a16="http://schemas.microsoft.com/office/drawing/2014/main" id="{707BDF5A-B00D-AE0C-852A-B6854F1B85BD}"/>
                  </a:ext>
                </a:extLst>
              </p:cNvPr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557;p4">
                <a:extLst>
                  <a:ext uri="{FF2B5EF4-FFF2-40B4-BE49-F238E27FC236}">
                    <a16:creationId xmlns:a16="http://schemas.microsoft.com/office/drawing/2014/main" id="{F6A43235-17E8-E07C-614F-6C4A066D74FD}"/>
                  </a:ext>
                </a:extLst>
              </p:cNvPr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10" name="Google Shape;558;p4">
            <a:extLst>
              <a:ext uri="{FF2B5EF4-FFF2-40B4-BE49-F238E27FC236}">
                <a16:creationId xmlns:a16="http://schemas.microsoft.com/office/drawing/2014/main" id="{DDFE0596-985E-2370-43E3-B55AC549F8E4}"/>
              </a:ext>
            </a:extLst>
          </p:cNvPr>
          <p:cNvSpPr/>
          <p:nvPr/>
        </p:nvSpPr>
        <p:spPr>
          <a:xfrm>
            <a:off x="-227230" y="-700988"/>
            <a:ext cx="230110" cy="206491"/>
          </a:xfrm>
          <a:custGeom>
            <a:avLst/>
            <a:gdLst/>
            <a:ahLst/>
            <a:cxnLst/>
            <a:rect l="l" t="t" r="r" b="b"/>
            <a:pathLst>
              <a:path w="2533" h="2273" extrusionOk="0">
                <a:moveTo>
                  <a:pt x="2070" y="0"/>
                </a:moveTo>
                <a:cubicBezTo>
                  <a:pt x="1988" y="0"/>
                  <a:pt x="1906" y="24"/>
                  <a:pt x="1836" y="75"/>
                </a:cubicBezTo>
                <a:cubicBezTo>
                  <a:pt x="1217" y="517"/>
                  <a:pt x="658" y="1036"/>
                  <a:pt x="148" y="1605"/>
                </a:cubicBezTo>
                <a:cubicBezTo>
                  <a:pt x="0" y="1763"/>
                  <a:pt x="20" y="2018"/>
                  <a:pt x="177" y="2165"/>
                </a:cubicBezTo>
                <a:cubicBezTo>
                  <a:pt x="256" y="2234"/>
                  <a:pt x="354" y="2273"/>
                  <a:pt x="452" y="2273"/>
                </a:cubicBezTo>
                <a:cubicBezTo>
                  <a:pt x="560" y="2273"/>
                  <a:pt x="668" y="2224"/>
                  <a:pt x="746" y="2135"/>
                </a:cubicBezTo>
                <a:cubicBezTo>
                  <a:pt x="1217" y="1616"/>
                  <a:pt x="1747" y="1134"/>
                  <a:pt x="2307" y="722"/>
                </a:cubicBezTo>
                <a:cubicBezTo>
                  <a:pt x="2493" y="595"/>
                  <a:pt x="2532" y="340"/>
                  <a:pt x="2395" y="163"/>
                </a:cubicBezTo>
                <a:cubicBezTo>
                  <a:pt x="2318" y="57"/>
                  <a:pt x="2194" y="0"/>
                  <a:pt x="20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559;p4">
            <a:extLst>
              <a:ext uri="{FF2B5EF4-FFF2-40B4-BE49-F238E27FC236}">
                <a16:creationId xmlns:a16="http://schemas.microsoft.com/office/drawing/2014/main" id="{82F32AE0-F0C7-B9F0-4653-A7B55AC6FE2B}"/>
              </a:ext>
            </a:extLst>
          </p:cNvPr>
          <p:cNvSpPr/>
          <p:nvPr/>
        </p:nvSpPr>
        <p:spPr>
          <a:xfrm>
            <a:off x="-233407" y="-706712"/>
            <a:ext cx="241648" cy="217574"/>
          </a:xfrm>
          <a:custGeom>
            <a:avLst/>
            <a:gdLst/>
            <a:ahLst/>
            <a:cxnLst/>
            <a:rect l="l" t="t" r="r" b="b"/>
            <a:pathLst>
              <a:path w="2660" h="2395" extrusionOk="0">
                <a:moveTo>
                  <a:pt x="2139" y="118"/>
                </a:moveTo>
                <a:cubicBezTo>
                  <a:pt x="2247" y="118"/>
                  <a:pt x="2355" y="167"/>
                  <a:pt x="2414" y="255"/>
                </a:cubicBezTo>
                <a:cubicBezTo>
                  <a:pt x="2532" y="412"/>
                  <a:pt x="2493" y="628"/>
                  <a:pt x="2345" y="737"/>
                </a:cubicBezTo>
                <a:cubicBezTo>
                  <a:pt x="1776" y="1158"/>
                  <a:pt x="1246" y="1629"/>
                  <a:pt x="775" y="2159"/>
                </a:cubicBezTo>
                <a:cubicBezTo>
                  <a:pt x="711" y="2233"/>
                  <a:pt x="614" y="2270"/>
                  <a:pt x="517" y="2270"/>
                </a:cubicBezTo>
                <a:cubicBezTo>
                  <a:pt x="435" y="2270"/>
                  <a:pt x="353" y="2243"/>
                  <a:pt x="295" y="2189"/>
                </a:cubicBezTo>
                <a:cubicBezTo>
                  <a:pt x="147" y="2061"/>
                  <a:pt x="138" y="1845"/>
                  <a:pt x="265" y="1708"/>
                </a:cubicBezTo>
                <a:cubicBezTo>
                  <a:pt x="766" y="1139"/>
                  <a:pt x="1324" y="628"/>
                  <a:pt x="1943" y="187"/>
                </a:cubicBezTo>
                <a:cubicBezTo>
                  <a:pt x="2002" y="138"/>
                  <a:pt x="2070" y="118"/>
                  <a:pt x="2139" y="118"/>
                </a:cubicBezTo>
                <a:close/>
                <a:moveTo>
                  <a:pt x="2141" y="0"/>
                </a:moveTo>
                <a:cubicBezTo>
                  <a:pt x="2045" y="0"/>
                  <a:pt x="1948" y="29"/>
                  <a:pt x="1865" y="89"/>
                </a:cubicBezTo>
                <a:cubicBezTo>
                  <a:pt x="1256" y="540"/>
                  <a:pt x="677" y="1051"/>
                  <a:pt x="177" y="1620"/>
                </a:cubicBezTo>
                <a:cubicBezTo>
                  <a:pt x="0" y="1816"/>
                  <a:pt x="20" y="2110"/>
                  <a:pt x="206" y="2277"/>
                </a:cubicBezTo>
                <a:cubicBezTo>
                  <a:pt x="295" y="2355"/>
                  <a:pt x="402" y="2395"/>
                  <a:pt x="520" y="2395"/>
                </a:cubicBezTo>
                <a:cubicBezTo>
                  <a:pt x="648" y="2395"/>
                  <a:pt x="775" y="2336"/>
                  <a:pt x="864" y="2238"/>
                </a:cubicBezTo>
                <a:cubicBezTo>
                  <a:pt x="1324" y="1718"/>
                  <a:pt x="1845" y="1247"/>
                  <a:pt x="2414" y="835"/>
                </a:cubicBezTo>
                <a:cubicBezTo>
                  <a:pt x="2620" y="687"/>
                  <a:pt x="2659" y="393"/>
                  <a:pt x="2512" y="187"/>
                </a:cubicBezTo>
                <a:cubicBezTo>
                  <a:pt x="2424" y="64"/>
                  <a:pt x="2284" y="0"/>
                  <a:pt x="214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560;p4">
            <a:extLst>
              <a:ext uri="{FF2B5EF4-FFF2-40B4-BE49-F238E27FC236}">
                <a16:creationId xmlns:a16="http://schemas.microsoft.com/office/drawing/2014/main" id="{E6C9B473-CCFB-0FF5-0890-C08C606F551B}"/>
              </a:ext>
            </a:extLst>
          </p:cNvPr>
          <p:cNvSpPr/>
          <p:nvPr/>
        </p:nvSpPr>
        <p:spPr>
          <a:xfrm>
            <a:off x="50029" y="-638760"/>
            <a:ext cx="218482" cy="221843"/>
          </a:xfrm>
          <a:custGeom>
            <a:avLst/>
            <a:gdLst/>
            <a:ahLst/>
            <a:cxnLst/>
            <a:rect l="l" t="t" r="r" b="b"/>
            <a:pathLst>
              <a:path w="2405" h="2442" extrusionOk="0">
                <a:moveTo>
                  <a:pt x="458" y="0"/>
                </a:moveTo>
                <a:cubicBezTo>
                  <a:pt x="370" y="0"/>
                  <a:pt x="281" y="29"/>
                  <a:pt x="206" y="87"/>
                </a:cubicBezTo>
                <a:cubicBezTo>
                  <a:pt x="30" y="224"/>
                  <a:pt x="1" y="479"/>
                  <a:pt x="138" y="646"/>
                </a:cubicBezTo>
                <a:cubicBezTo>
                  <a:pt x="609" y="1245"/>
                  <a:pt x="1129" y="1814"/>
                  <a:pt x="1689" y="2334"/>
                </a:cubicBezTo>
                <a:cubicBezTo>
                  <a:pt x="1767" y="2412"/>
                  <a:pt x="1865" y="2442"/>
                  <a:pt x="1963" y="2442"/>
                </a:cubicBezTo>
                <a:cubicBezTo>
                  <a:pt x="2071" y="2442"/>
                  <a:pt x="2179" y="2403"/>
                  <a:pt x="2258" y="2314"/>
                </a:cubicBezTo>
                <a:cubicBezTo>
                  <a:pt x="2405" y="2157"/>
                  <a:pt x="2405" y="1902"/>
                  <a:pt x="2238" y="1745"/>
                </a:cubicBezTo>
                <a:cubicBezTo>
                  <a:pt x="1708" y="1254"/>
                  <a:pt x="1218" y="715"/>
                  <a:pt x="776" y="155"/>
                </a:cubicBezTo>
                <a:cubicBezTo>
                  <a:pt x="696" y="53"/>
                  <a:pt x="578" y="0"/>
                  <a:pt x="45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561;p4">
            <a:extLst>
              <a:ext uri="{FF2B5EF4-FFF2-40B4-BE49-F238E27FC236}">
                <a16:creationId xmlns:a16="http://schemas.microsoft.com/office/drawing/2014/main" id="{50DCE865-8CFA-256C-EF12-313DDF993137}"/>
              </a:ext>
            </a:extLst>
          </p:cNvPr>
          <p:cNvSpPr/>
          <p:nvPr/>
        </p:nvSpPr>
        <p:spPr>
          <a:xfrm>
            <a:off x="43761" y="-644483"/>
            <a:ext cx="231019" cy="232927"/>
          </a:xfrm>
          <a:custGeom>
            <a:avLst/>
            <a:gdLst/>
            <a:ahLst/>
            <a:cxnLst/>
            <a:rect l="l" t="t" r="r" b="b"/>
            <a:pathLst>
              <a:path w="2543" h="2564" extrusionOk="0">
                <a:moveTo>
                  <a:pt x="521" y="120"/>
                </a:moveTo>
                <a:cubicBezTo>
                  <a:pt x="629" y="120"/>
                  <a:pt x="727" y="169"/>
                  <a:pt x="796" y="248"/>
                </a:cubicBezTo>
                <a:cubicBezTo>
                  <a:pt x="1247" y="817"/>
                  <a:pt x="1738" y="1356"/>
                  <a:pt x="2268" y="1857"/>
                </a:cubicBezTo>
                <a:cubicBezTo>
                  <a:pt x="2405" y="1984"/>
                  <a:pt x="2415" y="2200"/>
                  <a:pt x="2287" y="2338"/>
                </a:cubicBezTo>
                <a:cubicBezTo>
                  <a:pt x="2220" y="2410"/>
                  <a:pt x="2125" y="2447"/>
                  <a:pt x="2031" y="2447"/>
                </a:cubicBezTo>
                <a:cubicBezTo>
                  <a:pt x="1946" y="2447"/>
                  <a:pt x="1862" y="2418"/>
                  <a:pt x="1797" y="2357"/>
                </a:cubicBezTo>
                <a:cubicBezTo>
                  <a:pt x="1247" y="1838"/>
                  <a:pt x="727" y="1268"/>
                  <a:pt x="256" y="680"/>
                </a:cubicBezTo>
                <a:cubicBezTo>
                  <a:pt x="138" y="523"/>
                  <a:pt x="168" y="307"/>
                  <a:pt x="315" y="189"/>
                </a:cubicBezTo>
                <a:cubicBezTo>
                  <a:pt x="373" y="140"/>
                  <a:pt x="452" y="120"/>
                  <a:pt x="521" y="120"/>
                </a:cubicBezTo>
                <a:close/>
                <a:moveTo>
                  <a:pt x="526" y="1"/>
                </a:moveTo>
                <a:cubicBezTo>
                  <a:pt x="426" y="1"/>
                  <a:pt x="324" y="34"/>
                  <a:pt x="236" y="100"/>
                </a:cubicBezTo>
                <a:cubicBezTo>
                  <a:pt x="40" y="257"/>
                  <a:pt x="1" y="552"/>
                  <a:pt x="158" y="748"/>
                </a:cubicBezTo>
                <a:cubicBezTo>
                  <a:pt x="639" y="1347"/>
                  <a:pt x="1159" y="1916"/>
                  <a:pt x="1718" y="2446"/>
                </a:cubicBezTo>
                <a:cubicBezTo>
                  <a:pt x="1806" y="2525"/>
                  <a:pt x="1915" y="2564"/>
                  <a:pt x="2032" y="2564"/>
                </a:cubicBezTo>
                <a:cubicBezTo>
                  <a:pt x="2159" y="2564"/>
                  <a:pt x="2287" y="2514"/>
                  <a:pt x="2366" y="2426"/>
                </a:cubicBezTo>
                <a:cubicBezTo>
                  <a:pt x="2543" y="2240"/>
                  <a:pt x="2532" y="1945"/>
                  <a:pt x="2346" y="1769"/>
                </a:cubicBezTo>
                <a:cubicBezTo>
                  <a:pt x="1826" y="1278"/>
                  <a:pt x="1335" y="739"/>
                  <a:pt x="884" y="179"/>
                </a:cubicBezTo>
                <a:cubicBezTo>
                  <a:pt x="794" y="61"/>
                  <a:pt x="661" y="1"/>
                  <a:pt x="52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562;p4">
            <a:extLst>
              <a:ext uri="{FF2B5EF4-FFF2-40B4-BE49-F238E27FC236}">
                <a16:creationId xmlns:a16="http://schemas.microsoft.com/office/drawing/2014/main" id="{D8A7BA5A-B1CA-D0FD-F45D-593AE6A412B3}"/>
              </a:ext>
            </a:extLst>
          </p:cNvPr>
          <p:cNvSpPr/>
          <p:nvPr/>
        </p:nvSpPr>
        <p:spPr>
          <a:xfrm>
            <a:off x="175668" y="-854426"/>
            <a:ext cx="202494" cy="215575"/>
          </a:xfrm>
          <a:custGeom>
            <a:avLst/>
            <a:gdLst/>
            <a:ahLst/>
            <a:cxnLst/>
            <a:rect l="l" t="t" r="r" b="b"/>
            <a:pathLst>
              <a:path w="2229" h="2373" extrusionOk="0">
                <a:moveTo>
                  <a:pt x="1789" y="1"/>
                </a:moveTo>
                <a:cubicBezTo>
                  <a:pt x="1673" y="1"/>
                  <a:pt x="1556" y="51"/>
                  <a:pt x="1473" y="145"/>
                </a:cubicBezTo>
                <a:lnTo>
                  <a:pt x="149" y="1705"/>
                </a:lnTo>
                <a:cubicBezTo>
                  <a:pt x="1" y="1872"/>
                  <a:pt x="21" y="2127"/>
                  <a:pt x="197" y="2274"/>
                </a:cubicBezTo>
                <a:cubicBezTo>
                  <a:pt x="266" y="2343"/>
                  <a:pt x="364" y="2372"/>
                  <a:pt x="452" y="2372"/>
                </a:cubicBezTo>
                <a:cubicBezTo>
                  <a:pt x="570" y="2372"/>
                  <a:pt x="678" y="2323"/>
                  <a:pt x="757" y="2225"/>
                </a:cubicBezTo>
                <a:lnTo>
                  <a:pt x="2092" y="665"/>
                </a:lnTo>
                <a:cubicBezTo>
                  <a:pt x="2229" y="498"/>
                  <a:pt x="2209" y="243"/>
                  <a:pt x="2042" y="95"/>
                </a:cubicBezTo>
                <a:cubicBezTo>
                  <a:pt x="1969" y="31"/>
                  <a:pt x="1879" y="1"/>
                  <a:pt x="178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563;p4">
            <a:extLst>
              <a:ext uri="{FF2B5EF4-FFF2-40B4-BE49-F238E27FC236}">
                <a16:creationId xmlns:a16="http://schemas.microsoft.com/office/drawing/2014/main" id="{C3987A06-112A-3F30-FD6D-08411D428CD0}"/>
              </a:ext>
            </a:extLst>
          </p:cNvPr>
          <p:cNvSpPr/>
          <p:nvPr/>
        </p:nvSpPr>
        <p:spPr>
          <a:xfrm>
            <a:off x="173942" y="-860149"/>
            <a:ext cx="206036" cy="226567"/>
          </a:xfrm>
          <a:custGeom>
            <a:avLst/>
            <a:gdLst/>
            <a:ahLst/>
            <a:cxnLst/>
            <a:rect l="l" t="t" r="r" b="b"/>
            <a:pathLst>
              <a:path w="2268" h="2494" extrusionOk="0">
                <a:moveTo>
                  <a:pt x="1797" y="119"/>
                </a:moveTo>
                <a:cubicBezTo>
                  <a:pt x="1884" y="119"/>
                  <a:pt x="1963" y="149"/>
                  <a:pt x="2022" y="208"/>
                </a:cubicBezTo>
                <a:cubicBezTo>
                  <a:pt x="2091" y="267"/>
                  <a:pt x="2130" y="345"/>
                  <a:pt x="2140" y="433"/>
                </a:cubicBezTo>
                <a:cubicBezTo>
                  <a:pt x="2150" y="531"/>
                  <a:pt x="2120" y="620"/>
                  <a:pt x="2061" y="688"/>
                </a:cubicBezTo>
                <a:lnTo>
                  <a:pt x="737" y="2249"/>
                </a:lnTo>
                <a:cubicBezTo>
                  <a:pt x="671" y="2326"/>
                  <a:pt x="572" y="2366"/>
                  <a:pt x="473" y="2366"/>
                </a:cubicBezTo>
                <a:cubicBezTo>
                  <a:pt x="394" y="2366"/>
                  <a:pt x="316" y="2340"/>
                  <a:pt x="255" y="2288"/>
                </a:cubicBezTo>
                <a:cubicBezTo>
                  <a:pt x="177" y="2229"/>
                  <a:pt x="138" y="2151"/>
                  <a:pt x="128" y="2062"/>
                </a:cubicBezTo>
                <a:cubicBezTo>
                  <a:pt x="128" y="1964"/>
                  <a:pt x="148" y="1876"/>
                  <a:pt x="216" y="1807"/>
                </a:cubicBezTo>
                <a:lnTo>
                  <a:pt x="1541" y="247"/>
                </a:lnTo>
                <a:cubicBezTo>
                  <a:pt x="1600" y="178"/>
                  <a:pt x="1679" y="129"/>
                  <a:pt x="1767" y="119"/>
                </a:cubicBezTo>
                <a:close/>
                <a:moveTo>
                  <a:pt x="1794" y="0"/>
                </a:moveTo>
                <a:cubicBezTo>
                  <a:pt x="1782" y="0"/>
                  <a:pt x="1770" y="0"/>
                  <a:pt x="1757" y="1"/>
                </a:cubicBezTo>
                <a:cubicBezTo>
                  <a:pt x="1639" y="12"/>
                  <a:pt x="1531" y="70"/>
                  <a:pt x="1443" y="169"/>
                </a:cubicBezTo>
                <a:lnTo>
                  <a:pt x="118" y="1729"/>
                </a:lnTo>
                <a:cubicBezTo>
                  <a:pt x="40" y="1827"/>
                  <a:pt x="0" y="1944"/>
                  <a:pt x="11" y="2072"/>
                </a:cubicBezTo>
                <a:cubicBezTo>
                  <a:pt x="20" y="2190"/>
                  <a:pt x="79" y="2308"/>
                  <a:pt x="177" y="2386"/>
                </a:cubicBezTo>
                <a:cubicBezTo>
                  <a:pt x="255" y="2455"/>
                  <a:pt x="364" y="2494"/>
                  <a:pt x="471" y="2494"/>
                </a:cubicBezTo>
                <a:cubicBezTo>
                  <a:pt x="609" y="2494"/>
                  <a:pt x="737" y="2435"/>
                  <a:pt x="825" y="2328"/>
                </a:cubicBezTo>
                <a:lnTo>
                  <a:pt x="2150" y="767"/>
                </a:lnTo>
                <a:cubicBezTo>
                  <a:pt x="2228" y="669"/>
                  <a:pt x="2268" y="551"/>
                  <a:pt x="2257" y="424"/>
                </a:cubicBezTo>
                <a:cubicBezTo>
                  <a:pt x="2248" y="306"/>
                  <a:pt x="2189" y="198"/>
                  <a:pt x="2100" y="110"/>
                </a:cubicBezTo>
                <a:cubicBezTo>
                  <a:pt x="2012" y="39"/>
                  <a:pt x="1907" y="0"/>
                  <a:pt x="179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564;p4">
            <a:extLst>
              <a:ext uri="{FF2B5EF4-FFF2-40B4-BE49-F238E27FC236}">
                <a16:creationId xmlns:a16="http://schemas.microsoft.com/office/drawing/2014/main" id="{F89B3015-6184-B343-BFCE-EF421F495BD3}"/>
              </a:ext>
            </a:extLst>
          </p:cNvPr>
          <p:cNvSpPr/>
          <p:nvPr/>
        </p:nvSpPr>
        <p:spPr>
          <a:xfrm>
            <a:off x="394967" y="-707438"/>
            <a:ext cx="225750" cy="203220"/>
          </a:xfrm>
          <a:custGeom>
            <a:avLst/>
            <a:gdLst/>
            <a:ahLst/>
            <a:cxnLst/>
            <a:rect l="l" t="t" r="r" b="b"/>
            <a:pathLst>
              <a:path w="2485" h="2237" extrusionOk="0">
                <a:moveTo>
                  <a:pt x="454" y="1"/>
                </a:moveTo>
                <a:cubicBezTo>
                  <a:pt x="369" y="1"/>
                  <a:pt x="282" y="29"/>
                  <a:pt x="207" y="87"/>
                </a:cubicBezTo>
                <a:cubicBezTo>
                  <a:pt x="31" y="224"/>
                  <a:pt x="1" y="479"/>
                  <a:pt x="138" y="647"/>
                </a:cubicBezTo>
                <a:cubicBezTo>
                  <a:pt x="609" y="1245"/>
                  <a:pt x="1169" y="1755"/>
                  <a:pt x="1807" y="2167"/>
                </a:cubicBezTo>
                <a:cubicBezTo>
                  <a:pt x="1876" y="2206"/>
                  <a:pt x="1944" y="2236"/>
                  <a:pt x="2022" y="2236"/>
                </a:cubicBezTo>
                <a:cubicBezTo>
                  <a:pt x="2150" y="2236"/>
                  <a:pt x="2288" y="2167"/>
                  <a:pt x="2366" y="2049"/>
                </a:cubicBezTo>
                <a:cubicBezTo>
                  <a:pt x="2484" y="1863"/>
                  <a:pt x="2425" y="1608"/>
                  <a:pt x="2238" y="1490"/>
                </a:cubicBezTo>
                <a:cubicBezTo>
                  <a:pt x="1679" y="1127"/>
                  <a:pt x="1189" y="676"/>
                  <a:pt x="766" y="156"/>
                </a:cubicBezTo>
                <a:cubicBezTo>
                  <a:pt x="687" y="54"/>
                  <a:pt x="571" y="1"/>
                  <a:pt x="45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565;p4">
            <a:extLst>
              <a:ext uri="{FF2B5EF4-FFF2-40B4-BE49-F238E27FC236}">
                <a16:creationId xmlns:a16="http://schemas.microsoft.com/office/drawing/2014/main" id="{BFE20F6B-0C21-E555-D826-3ECEA73ABE1A}"/>
              </a:ext>
            </a:extLst>
          </p:cNvPr>
          <p:cNvSpPr/>
          <p:nvPr/>
        </p:nvSpPr>
        <p:spPr>
          <a:xfrm>
            <a:off x="388790" y="-713071"/>
            <a:ext cx="233653" cy="214213"/>
          </a:xfrm>
          <a:custGeom>
            <a:avLst/>
            <a:gdLst/>
            <a:ahLst/>
            <a:cxnLst/>
            <a:rect l="l" t="t" r="r" b="b"/>
            <a:pathLst>
              <a:path w="2572" h="2358" extrusionOk="0">
                <a:moveTo>
                  <a:pt x="520" y="120"/>
                </a:moveTo>
                <a:cubicBezTo>
                  <a:pt x="629" y="120"/>
                  <a:pt x="727" y="168"/>
                  <a:pt x="795" y="247"/>
                </a:cubicBezTo>
                <a:cubicBezTo>
                  <a:pt x="1207" y="787"/>
                  <a:pt x="1708" y="1238"/>
                  <a:pt x="2277" y="1601"/>
                </a:cubicBezTo>
                <a:cubicBezTo>
                  <a:pt x="2356" y="1651"/>
                  <a:pt x="2404" y="1729"/>
                  <a:pt x="2424" y="1817"/>
                </a:cubicBezTo>
                <a:cubicBezTo>
                  <a:pt x="2444" y="1906"/>
                  <a:pt x="2424" y="2004"/>
                  <a:pt x="2375" y="2082"/>
                </a:cubicBezTo>
                <a:cubicBezTo>
                  <a:pt x="2312" y="2177"/>
                  <a:pt x="2199" y="2231"/>
                  <a:pt x="2085" y="2231"/>
                </a:cubicBezTo>
                <a:cubicBezTo>
                  <a:pt x="2023" y="2231"/>
                  <a:pt x="1960" y="2215"/>
                  <a:pt x="1904" y="2180"/>
                </a:cubicBezTo>
                <a:cubicBezTo>
                  <a:pt x="1276" y="1768"/>
                  <a:pt x="717" y="1267"/>
                  <a:pt x="256" y="679"/>
                </a:cubicBezTo>
                <a:cubicBezTo>
                  <a:pt x="138" y="522"/>
                  <a:pt x="158" y="306"/>
                  <a:pt x="315" y="198"/>
                </a:cubicBezTo>
                <a:cubicBezTo>
                  <a:pt x="374" y="139"/>
                  <a:pt x="452" y="120"/>
                  <a:pt x="520" y="120"/>
                </a:cubicBezTo>
                <a:close/>
                <a:moveTo>
                  <a:pt x="526" y="0"/>
                </a:moveTo>
                <a:cubicBezTo>
                  <a:pt x="426" y="0"/>
                  <a:pt x="324" y="33"/>
                  <a:pt x="236" y="100"/>
                </a:cubicBezTo>
                <a:cubicBezTo>
                  <a:pt x="40" y="257"/>
                  <a:pt x="1" y="551"/>
                  <a:pt x="158" y="748"/>
                </a:cubicBezTo>
                <a:cubicBezTo>
                  <a:pt x="629" y="1346"/>
                  <a:pt x="1198" y="1866"/>
                  <a:pt x="1835" y="2279"/>
                </a:cubicBezTo>
                <a:cubicBezTo>
                  <a:pt x="1914" y="2327"/>
                  <a:pt x="2003" y="2357"/>
                  <a:pt x="2090" y="2357"/>
                </a:cubicBezTo>
                <a:cubicBezTo>
                  <a:pt x="2247" y="2357"/>
                  <a:pt x="2395" y="2279"/>
                  <a:pt x="2483" y="2141"/>
                </a:cubicBezTo>
                <a:cubicBezTo>
                  <a:pt x="2542" y="2043"/>
                  <a:pt x="2572" y="1915"/>
                  <a:pt x="2542" y="1797"/>
                </a:cubicBezTo>
                <a:cubicBezTo>
                  <a:pt x="2513" y="1670"/>
                  <a:pt x="2444" y="1572"/>
                  <a:pt x="2346" y="1503"/>
                </a:cubicBezTo>
                <a:cubicBezTo>
                  <a:pt x="1787" y="1140"/>
                  <a:pt x="1296" y="698"/>
                  <a:pt x="884" y="179"/>
                </a:cubicBezTo>
                <a:cubicBezTo>
                  <a:pt x="794" y="60"/>
                  <a:pt x="662" y="0"/>
                  <a:pt x="52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566;p4">
            <a:extLst>
              <a:ext uri="{FF2B5EF4-FFF2-40B4-BE49-F238E27FC236}">
                <a16:creationId xmlns:a16="http://schemas.microsoft.com/office/drawing/2014/main" id="{BB5DA94C-5823-EAB6-7559-580F8B5432C5}"/>
              </a:ext>
            </a:extLst>
          </p:cNvPr>
          <p:cNvSpPr/>
          <p:nvPr/>
        </p:nvSpPr>
        <p:spPr>
          <a:xfrm>
            <a:off x="606364" y="-816271"/>
            <a:ext cx="224660" cy="150621"/>
          </a:xfrm>
          <a:custGeom>
            <a:avLst/>
            <a:gdLst/>
            <a:ahLst/>
            <a:cxnLst/>
            <a:rect l="l" t="t" r="r" b="b"/>
            <a:pathLst>
              <a:path w="2473" h="1658" extrusionOk="0">
                <a:moveTo>
                  <a:pt x="2024" y="0"/>
                </a:moveTo>
                <a:cubicBezTo>
                  <a:pt x="1984" y="0"/>
                  <a:pt x="1944" y="6"/>
                  <a:pt x="1904" y="19"/>
                </a:cubicBezTo>
                <a:cubicBezTo>
                  <a:pt x="1276" y="205"/>
                  <a:pt x="687" y="530"/>
                  <a:pt x="186" y="951"/>
                </a:cubicBezTo>
                <a:cubicBezTo>
                  <a:pt x="20" y="1099"/>
                  <a:pt x="0" y="1354"/>
                  <a:pt x="137" y="1520"/>
                </a:cubicBezTo>
                <a:cubicBezTo>
                  <a:pt x="216" y="1609"/>
                  <a:pt x="334" y="1658"/>
                  <a:pt x="451" y="1658"/>
                </a:cubicBezTo>
                <a:cubicBezTo>
                  <a:pt x="539" y="1658"/>
                  <a:pt x="638" y="1629"/>
                  <a:pt x="707" y="1570"/>
                </a:cubicBezTo>
                <a:cubicBezTo>
                  <a:pt x="1119" y="1216"/>
                  <a:pt x="1619" y="942"/>
                  <a:pt x="2139" y="785"/>
                </a:cubicBezTo>
                <a:cubicBezTo>
                  <a:pt x="2355" y="726"/>
                  <a:pt x="2473" y="500"/>
                  <a:pt x="2404" y="284"/>
                </a:cubicBezTo>
                <a:cubicBezTo>
                  <a:pt x="2356" y="116"/>
                  <a:pt x="2198" y="0"/>
                  <a:pt x="20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567;p4">
            <a:extLst>
              <a:ext uri="{FF2B5EF4-FFF2-40B4-BE49-F238E27FC236}">
                <a16:creationId xmlns:a16="http://schemas.microsoft.com/office/drawing/2014/main" id="{3F07C3D7-B5D2-58A6-D342-54E12823046A}"/>
              </a:ext>
            </a:extLst>
          </p:cNvPr>
          <p:cNvSpPr/>
          <p:nvPr/>
        </p:nvSpPr>
        <p:spPr>
          <a:xfrm>
            <a:off x="604547" y="-821812"/>
            <a:ext cx="229111" cy="161522"/>
          </a:xfrm>
          <a:custGeom>
            <a:avLst/>
            <a:gdLst/>
            <a:ahLst/>
            <a:cxnLst/>
            <a:rect l="l" t="t" r="r" b="b"/>
            <a:pathLst>
              <a:path w="2522" h="1778" extrusionOk="0">
                <a:moveTo>
                  <a:pt x="2042" y="120"/>
                </a:moveTo>
                <a:cubicBezTo>
                  <a:pt x="2188" y="120"/>
                  <a:pt x="2326" y="218"/>
                  <a:pt x="2375" y="364"/>
                </a:cubicBezTo>
                <a:cubicBezTo>
                  <a:pt x="2395" y="453"/>
                  <a:pt x="2385" y="551"/>
                  <a:pt x="2345" y="630"/>
                </a:cubicBezTo>
                <a:cubicBezTo>
                  <a:pt x="2297" y="708"/>
                  <a:pt x="2228" y="767"/>
                  <a:pt x="2140" y="796"/>
                </a:cubicBezTo>
                <a:cubicBezTo>
                  <a:pt x="1610" y="953"/>
                  <a:pt x="1109" y="1219"/>
                  <a:pt x="687" y="1581"/>
                </a:cubicBezTo>
                <a:cubicBezTo>
                  <a:pt x="627" y="1633"/>
                  <a:pt x="548" y="1659"/>
                  <a:pt x="470" y="1659"/>
                </a:cubicBezTo>
                <a:cubicBezTo>
                  <a:pt x="371" y="1659"/>
                  <a:pt x="272" y="1619"/>
                  <a:pt x="206" y="1542"/>
                </a:cubicBezTo>
                <a:cubicBezTo>
                  <a:pt x="147" y="1474"/>
                  <a:pt x="118" y="1385"/>
                  <a:pt x="128" y="1297"/>
                </a:cubicBezTo>
                <a:cubicBezTo>
                  <a:pt x="128" y="1199"/>
                  <a:pt x="177" y="1120"/>
                  <a:pt x="245" y="1062"/>
                </a:cubicBezTo>
                <a:cubicBezTo>
                  <a:pt x="736" y="639"/>
                  <a:pt x="1325" y="316"/>
                  <a:pt x="1943" y="139"/>
                </a:cubicBezTo>
                <a:cubicBezTo>
                  <a:pt x="1972" y="129"/>
                  <a:pt x="2012" y="120"/>
                  <a:pt x="2042" y="120"/>
                </a:cubicBezTo>
                <a:close/>
                <a:moveTo>
                  <a:pt x="2049" y="0"/>
                </a:moveTo>
                <a:cubicBezTo>
                  <a:pt x="2004" y="0"/>
                  <a:pt x="1959" y="7"/>
                  <a:pt x="1914" y="21"/>
                </a:cubicBezTo>
                <a:cubicBezTo>
                  <a:pt x="1276" y="207"/>
                  <a:pt x="677" y="541"/>
                  <a:pt x="167" y="963"/>
                </a:cubicBezTo>
                <a:cubicBezTo>
                  <a:pt x="69" y="1051"/>
                  <a:pt x="20" y="1160"/>
                  <a:pt x="10" y="1287"/>
                </a:cubicBezTo>
                <a:cubicBezTo>
                  <a:pt x="0" y="1405"/>
                  <a:pt x="40" y="1522"/>
                  <a:pt x="118" y="1621"/>
                </a:cubicBezTo>
                <a:cubicBezTo>
                  <a:pt x="206" y="1719"/>
                  <a:pt x="334" y="1778"/>
                  <a:pt x="471" y="1778"/>
                </a:cubicBezTo>
                <a:cubicBezTo>
                  <a:pt x="579" y="1778"/>
                  <a:pt x="687" y="1738"/>
                  <a:pt x="766" y="1670"/>
                </a:cubicBezTo>
                <a:cubicBezTo>
                  <a:pt x="1178" y="1326"/>
                  <a:pt x="1658" y="1062"/>
                  <a:pt x="2179" y="905"/>
                </a:cubicBezTo>
                <a:cubicBezTo>
                  <a:pt x="2297" y="875"/>
                  <a:pt x="2395" y="796"/>
                  <a:pt x="2454" y="689"/>
                </a:cubicBezTo>
                <a:cubicBezTo>
                  <a:pt x="2513" y="571"/>
                  <a:pt x="2522" y="453"/>
                  <a:pt x="2483" y="335"/>
                </a:cubicBezTo>
                <a:cubicBezTo>
                  <a:pt x="2427" y="135"/>
                  <a:pt x="2247" y="0"/>
                  <a:pt x="20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568;p4">
            <a:extLst>
              <a:ext uri="{FF2B5EF4-FFF2-40B4-BE49-F238E27FC236}">
                <a16:creationId xmlns:a16="http://schemas.microsoft.com/office/drawing/2014/main" id="{4504DCFF-24EE-9350-68DE-D14C02D4B4EE}"/>
              </a:ext>
            </a:extLst>
          </p:cNvPr>
          <p:cNvSpPr/>
          <p:nvPr/>
        </p:nvSpPr>
        <p:spPr>
          <a:xfrm>
            <a:off x="341551" y="-471332"/>
            <a:ext cx="123095" cy="279984"/>
          </a:xfrm>
          <a:custGeom>
            <a:avLst/>
            <a:gdLst/>
            <a:ahLst/>
            <a:cxnLst/>
            <a:rect l="l" t="t" r="r" b="b"/>
            <a:pathLst>
              <a:path w="1355" h="3082" extrusionOk="0">
                <a:moveTo>
                  <a:pt x="442" y="0"/>
                </a:moveTo>
                <a:cubicBezTo>
                  <a:pt x="413" y="0"/>
                  <a:pt x="383" y="3"/>
                  <a:pt x="353" y="10"/>
                </a:cubicBezTo>
                <a:cubicBezTo>
                  <a:pt x="138" y="49"/>
                  <a:pt x="0" y="265"/>
                  <a:pt x="50" y="481"/>
                </a:cubicBezTo>
                <a:lnTo>
                  <a:pt x="521" y="2758"/>
                </a:lnTo>
                <a:cubicBezTo>
                  <a:pt x="560" y="2954"/>
                  <a:pt x="726" y="3081"/>
                  <a:pt x="913" y="3081"/>
                </a:cubicBezTo>
                <a:cubicBezTo>
                  <a:pt x="942" y="3081"/>
                  <a:pt x="962" y="3081"/>
                  <a:pt x="992" y="3072"/>
                </a:cubicBezTo>
                <a:cubicBezTo>
                  <a:pt x="1208" y="3033"/>
                  <a:pt x="1354" y="2817"/>
                  <a:pt x="1306" y="2601"/>
                </a:cubicBezTo>
                <a:lnTo>
                  <a:pt x="835" y="324"/>
                </a:lnTo>
                <a:cubicBezTo>
                  <a:pt x="792" y="129"/>
                  <a:pt x="625" y="0"/>
                  <a:pt x="4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569;p4">
            <a:extLst>
              <a:ext uri="{FF2B5EF4-FFF2-40B4-BE49-F238E27FC236}">
                <a16:creationId xmlns:a16="http://schemas.microsoft.com/office/drawing/2014/main" id="{EBCFFDD7-294B-CFB5-93BA-C5100D771981}"/>
              </a:ext>
            </a:extLst>
          </p:cNvPr>
          <p:cNvSpPr/>
          <p:nvPr/>
        </p:nvSpPr>
        <p:spPr>
          <a:xfrm>
            <a:off x="335282" y="-476874"/>
            <a:ext cx="134723" cy="290886"/>
          </a:xfrm>
          <a:custGeom>
            <a:avLst/>
            <a:gdLst/>
            <a:ahLst/>
            <a:cxnLst/>
            <a:rect l="l" t="t" r="r" b="b"/>
            <a:pathLst>
              <a:path w="1483" h="3202" extrusionOk="0">
                <a:moveTo>
                  <a:pt x="511" y="120"/>
                </a:moveTo>
                <a:cubicBezTo>
                  <a:pt x="579" y="120"/>
                  <a:pt x="638" y="139"/>
                  <a:pt x="697" y="179"/>
                </a:cubicBezTo>
                <a:cubicBezTo>
                  <a:pt x="776" y="228"/>
                  <a:pt x="825" y="307"/>
                  <a:pt x="845" y="395"/>
                </a:cubicBezTo>
                <a:lnTo>
                  <a:pt x="1316" y="2671"/>
                </a:lnTo>
                <a:cubicBezTo>
                  <a:pt x="1355" y="2858"/>
                  <a:pt x="1237" y="3035"/>
                  <a:pt x="1050" y="3074"/>
                </a:cubicBezTo>
                <a:cubicBezTo>
                  <a:pt x="1026" y="3079"/>
                  <a:pt x="1002" y="3081"/>
                  <a:pt x="978" y="3081"/>
                </a:cubicBezTo>
                <a:cubicBezTo>
                  <a:pt x="819" y="3081"/>
                  <a:pt x="674" y="2971"/>
                  <a:pt x="649" y="2809"/>
                </a:cubicBezTo>
                <a:lnTo>
                  <a:pt x="167" y="532"/>
                </a:lnTo>
                <a:cubicBezTo>
                  <a:pt x="158" y="444"/>
                  <a:pt x="167" y="355"/>
                  <a:pt x="217" y="277"/>
                </a:cubicBezTo>
                <a:cubicBezTo>
                  <a:pt x="276" y="198"/>
                  <a:pt x="344" y="150"/>
                  <a:pt x="442" y="130"/>
                </a:cubicBezTo>
                <a:cubicBezTo>
                  <a:pt x="462" y="120"/>
                  <a:pt x="481" y="120"/>
                  <a:pt x="511" y="120"/>
                </a:cubicBezTo>
                <a:close/>
                <a:moveTo>
                  <a:pt x="507" y="1"/>
                </a:moveTo>
                <a:cubicBezTo>
                  <a:pt x="475" y="1"/>
                  <a:pt x="444" y="4"/>
                  <a:pt x="413" y="12"/>
                </a:cubicBezTo>
                <a:cubicBezTo>
                  <a:pt x="167" y="61"/>
                  <a:pt x="1" y="307"/>
                  <a:pt x="60" y="562"/>
                </a:cubicBezTo>
                <a:lnTo>
                  <a:pt x="531" y="2838"/>
                </a:lnTo>
                <a:cubicBezTo>
                  <a:pt x="570" y="3044"/>
                  <a:pt x="766" y="3201"/>
                  <a:pt x="982" y="3201"/>
                </a:cubicBezTo>
                <a:cubicBezTo>
                  <a:pt x="1011" y="3201"/>
                  <a:pt x="1041" y="3201"/>
                  <a:pt x="1070" y="3192"/>
                </a:cubicBezTo>
                <a:cubicBezTo>
                  <a:pt x="1325" y="3142"/>
                  <a:pt x="1482" y="2897"/>
                  <a:pt x="1434" y="2652"/>
                </a:cubicBezTo>
                <a:lnTo>
                  <a:pt x="963" y="366"/>
                </a:lnTo>
                <a:cubicBezTo>
                  <a:pt x="933" y="248"/>
                  <a:pt x="864" y="139"/>
                  <a:pt x="756" y="81"/>
                </a:cubicBezTo>
                <a:cubicBezTo>
                  <a:pt x="684" y="30"/>
                  <a:pt x="595" y="1"/>
                  <a:pt x="5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570;p4">
            <a:extLst>
              <a:ext uri="{FF2B5EF4-FFF2-40B4-BE49-F238E27FC236}">
                <a16:creationId xmlns:a16="http://schemas.microsoft.com/office/drawing/2014/main" id="{B45C9723-9DF0-6ADE-B996-AD81875BFB4A}"/>
              </a:ext>
            </a:extLst>
          </p:cNvPr>
          <p:cNvSpPr/>
          <p:nvPr/>
        </p:nvSpPr>
        <p:spPr>
          <a:xfrm>
            <a:off x="-158551" y="-458796"/>
            <a:ext cx="219391" cy="213122"/>
          </a:xfrm>
          <a:custGeom>
            <a:avLst/>
            <a:gdLst/>
            <a:ahLst/>
            <a:cxnLst/>
            <a:rect l="l" t="t" r="r" b="b"/>
            <a:pathLst>
              <a:path w="2415" h="2346" extrusionOk="0">
                <a:moveTo>
                  <a:pt x="1963" y="0"/>
                </a:moveTo>
                <a:cubicBezTo>
                  <a:pt x="1879" y="0"/>
                  <a:pt x="1793" y="26"/>
                  <a:pt x="1717" y="78"/>
                </a:cubicBezTo>
                <a:cubicBezTo>
                  <a:pt x="1109" y="539"/>
                  <a:pt x="579" y="1089"/>
                  <a:pt x="128" y="1707"/>
                </a:cubicBezTo>
                <a:cubicBezTo>
                  <a:pt x="0" y="1894"/>
                  <a:pt x="40" y="2139"/>
                  <a:pt x="226" y="2267"/>
                </a:cubicBezTo>
                <a:cubicBezTo>
                  <a:pt x="295" y="2325"/>
                  <a:pt x="373" y="2345"/>
                  <a:pt x="461" y="2345"/>
                </a:cubicBezTo>
                <a:cubicBezTo>
                  <a:pt x="579" y="2345"/>
                  <a:pt x="707" y="2286"/>
                  <a:pt x="785" y="2178"/>
                </a:cubicBezTo>
                <a:cubicBezTo>
                  <a:pt x="1187" y="1628"/>
                  <a:pt x="1658" y="1138"/>
                  <a:pt x="2208" y="725"/>
                </a:cubicBezTo>
                <a:cubicBezTo>
                  <a:pt x="2385" y="588"/>
                  <a:pt x="2414" y="343"/>
                  <a:pt x="2286" y="167"/>
                </a:cubicBezTo>
                <a:cubicBezTo>
                  <a:pt x="2205" y="56"/>
                  <a:pt x="2085" y="0"/>
                  <a:pt x="19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571;p4">
            <a:extLst>
              <a:ext uri="{FF2B5EF4-FFF2-40B4-BE49-F238E27FC236}">
                <a16:creationId xmlns:a16="http://schemas.microsoft.com/office/drawing/2014/main" id="{6267A6CC-61E7-0B57-59AC-280B69F98C2A}"/>
              </a:ext>
            </a:extLst>
          </p:cNvPr>
          <p:cNvSpPr/>
          <p:nvPr/>
        </p:nvSpPr>
        <p:spPr>
          <a:xfrm>
            <a:off x="-164819" y="-464065"/>
            <a:ext cx="227476" cy="223660"/>
          </a:xfrm>
          <a:custGeom>
            <a:avLst/>
            <a:gdLst/>
            <a:ahLst/>
            <a:cxnLst/>
            <a:rect l="l" t="t" r="r" b="b"/>
            <a:pathLst>
              <a:path w="2504" h="2462" extrusionOk="0">
                <a:moveTo>
                  <a:pt x="2032" y="116"/>
                </a:moveTo>
                <a:cubicBezTo>
                  <a:pt x="2140" y="116"/>
                  <a:pt x="2238" y="166"/>
                  <a:pt x="2307" y="254"/>
                </a:cubicBezTo>
                <a:cubicBezTo>
                  <a:pt x="2366" y="332"/>
                  <a:pt x="2385" y="421"/>
                  <a:pt x="2375" y="509"/>
                </a:cubicBezTo>
                <a:cubicBezTo>
                  <a:pt x="2355" y="597"/>
                  <a:pt x="2316" y="685"/>
                  <a:pt x="2238" y="735"/>
                </a:cubicBezTo>
                <a:cubicBezTo>
                  <a:pt x="1688" y="1147"/>
                  <a:pt x="1208" y="1647"/>
                  <a:pt x="805" y="2197"/>
                </a:cubicBezTo>
                <a:cubicBezTo>
                  <a:pt x="739" y="2293"/>
                  <a:pt x="627" y="2342"/>
                  <a:pt x="517" y="2342"/>
                </a:cubicBezTo>
                <a:cubicBezTo>
                  <a:pt x="449" y="2342"/>
                  <a:pt x="381" y="2323"/>
                  <a:pt x="325" y="2285"/>
                </a:cubicBezTo>
                <a:cubicBezTo>
                  <a:pt x="177" y="2168"/>
                  <a:pt x="138" y="1952"/>
                  <a:pt x="246" y="1804"/>
                </a:cubicBezTo>
                <a:cubicBezTo>
                  <a:pt x="687" y="1186"/>
                  <a:pt x="1217" y="646"/>
                  <a:pt x="1826" y="185"/>
                </a:cubicBezTo>
                <a:cubicBezTo>
                  <a:pt x="1884" y="146"/>
                  <a:pt x="1963" y="116"/>
                  <a:pt x="2032" y="116"/>
                </a:cubicBezTo>
                <a:close/>
                <a:moveTo>
                  <a:pt x="2038" y="0"/>
                </a:moveTo>
                <a:cubicBezTo>
                  <a:pt x="1941" y="0"/>
                  <a:pt x="1842" y="32"/>
                  <a:pt x="1757" y="97"/>
                </a:cubicBezTo>
                <a:cubicBezTo>
                  <a:pt x="1139" y="558"/>
                  <a:pt x="599" y="1108"/>
                  <a:pt x="148" y="1736"/>
                </a:cubicBezTo>
                <a:cubicBezTo>
                  <a:pt x="0" y="1941"/>
                  <a:pt x="50" y="2226"/>
                  <a:pt x="255" y="2373"/>
                </a:cubicBezTo>
                <a:cubicBezTo>
                  <a:pt x="334" y="2432"/>
                  <a:pt x="432" y="2462"/>
                  <a:pt x="530" y="2462"/>
                </a:cubicBezTo>
                <a:cubicBezTo>
                  <a:pt x="678" y="2462"/>
                  <a:pt x="815" y="2393"/>
                  <a:pt x="903" y="2275"/>
                </a:cubicBezTo>
                <a:cubicBezTo>
                  <a:pt x="1296" y="1726"/>
                  <a:pt x="1767" y="1235"/>
                  <a:pt x="2307" y="833"/>
                </a:cubicBezTo>
                <a:cubicBezTo>
                  <a:pt x="2405" y="754"/>
                  <a:pt x="2473" y="646"/>
                  <a:pt x="2493" y="528"/>
                </a:cubicBezTo>
                <a:cubicBezTo>
                  <a:pt x="2503" y="401"/>
                  <a:pt x="2473" y="283"/>
                  <a:pt x="2405" y="185"/>
                </a:cubicBezTo>
                <a:cubicBezTo>
                  <a:pt x="2313" y="64"/>
                  <a:pt x="2176" y="0"/>
                  <a:pt x="20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572;p4">
            <a:extLst>
              <a:ext uri="{FF2B5EF4-FFF2-40B4-BE49-F238E27FC236}">
                <a16:creationId xmlns:a16="http://schemas.microsoft.com/office/drawing/2014/main" id="{DD2EA910-489B-E856-DB89-5B6D2580A06E}"/>
              </a:ext>
            </a:extLst>
          </p:cNvPr>
          <p:cNvSpPr/>
          <p:nvPr/>
        </p:nvSpPr>
        <p:spPr>
          <a:xfrm>
            <a:off x="-429542" y="-416825"/>
            <a:ext cx="201494" cy="203220"/>
          </a:xfrm>
          <a:custGeom>
            <a:avLst/>
            <a:gdLst/>
            <a:ahLst/>
            <a:cxnLst/>
            <a:rect l="l" t="t" r="r" b="b"/>
            <a:pathLst>
              <a:path w="2218" h="2237" extrusionOk="0">
                <a:moveTo>
                  <a:pt x="456" y="1"/>
                </a:moveTo>
                <a:cubicBezTo>
                  <a:pt x="336" y="1"/>
                  <a:pt x="217" y="54"/>
                  <a:pt x="138" y="156"/>
                </a:cubicBezTo>
                <a:cubicBezTo>
                  <a:pt x="0" y="333"/>
                  <a:pt x="29" y="578"/>
                  <a:pt x="206" y="715"/>
                </a:cubicBezTo>
                <a:cubicBezTo>
                  <a:pt x="677" y="1098"/>
                  <a:pt x="1089" y="1549"/>
                  <a:pt x="1423" y="2060"/>
                </a:cubicBezTo>
                <a:cubicBezTo>
                  <a:pt x="1501" y="2177"/>
                  <a:pt x="1629" y="2236"/>
                  <a:pt x="1756" y="2236"/>
                </a:cubicBezTo>
                <a:cubicBezTo>
                  <a:pt x="1835" y="2236"/>
                  <a:pt x="1913" y="2217"/>
                  <a:pt x="1982" y="2167"/>
                </a:cubicBezTo>
                <a:cubicBezTo>
                  <a:pt x="2169" y="2049"/>
                  <a:pt x="2218" y="1805"/>
                  <a:pt x="2100" y="1618"/>
                </a:cubicBezTo>
                <a:cubicBezTo>
                  <a:pt x="1717" y="1039"/>
                  <a:pt x="1246" y="519"/>
                  <a:pt x="707" y="87"/>
                </a:cubicBezTo>
                <a:cubicBezTo>
                  <a:pt x="632" y="29"/>
                  <a:pt x="544" y="1"/>
                  <a:pt x="4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573;p4">
            <a:extLst>
              <a:ext uri="{FF2B5EF4-FFF2-40B4-BE49-F238E27FC236}">
                <a16:creationId xmlns:a16="http://schemas.microsoft.com/office/drawing/2014/main" id="{763FF99C-420E-BDCA-B971-CEFBEAA487B0}"/>
              </a:ext>
            </a:extLst>
          </p:cNvPr>
          <p:cNvSpPr/>
          <p:nvPr/>
        </p:nvSpPr>
        <p:spPr>
          <a:xfrm>
            <a:off x="-435810" y="-422003"/>
            <a:ext cx="214031" cy="213758"/>
          </a:xfrm>
          <a:custGeom>
            <a:avLst/>
            <a:gdLst/>
            <a:ahLst/>
            <a:cxnLst/>
            <a:rect l="l" t="t" r="r" b="b"/>
            <a:pathLst>
              <a:path w="2356" h="2353" extrusionOk="0">
                <a:moveTo>
                  <a:pt x="521" y="115"/>
                </a:moveTo>
                <a:cubicBezTo>
                  <a:pt x="599" y="115"/>
                  <a:pt x="678" y="144"/>
                  <a:pt x="737" y="193"/>
                </a:cubicBezTo>
                <a:cubicBezTo>
                  <a:pt x="1276" y="625"/>
                  <a:pt x="1737" y="1125"/>
                  <a:pt x="2120" y="1705"/>
                </a:cubicBezTo>
                <a:cubicBezTo>
                  <a:pt x="2218" y="1862"/>
                  <a:pt x="2179" y="2077"/>
                  <a:pt x="2022" y="2176"/>
                </a:cubicBezTo>
                <a:cubicBezTo>
                  <a:pt x="1964" y="2215"/>
                  <a:pt x="1899" y="2233"/>
                  <a:pt x="1835" y="2233"/>
                </a:cubicBezTo>
                <a:cubicBezTo>
                  <a:pt x="1722" y="2233"/>
                  <a:pt x="1610" y="2177"/>
                  <a:pt x="1541" y="2077"/>
                </a:cubicBezTo>
                <a:cubicBezTo>
                  <a:pt x="1208" y="1567"/>
                  <a:pt x="785" y="1116"/>
                  <a:pt x="305" y="733"/>
                </a:cubicBezTo>
                <a:cubicBezTo>
                  <a:pt x="157" y="615"/>
                  <a:pt x="138" y="399"/>
                  <a:pt x="255" y="252"/>
                </a:cubicBezTo>
                <a:cubicBezTo>
                  <a:pt x="324" y="163"/>
                  <a:pt x="423" y="115"/>
                  <a:pt x="521" y="115"/>
                </a:cubicBezTo>
                <a:close/>
                <a:moveTo>
                  <a:pt x="524" y="0"/>
                </a:moveTo>
                <a:cubicBezTo>
                  <a:pt x="388" y="0"/>
                  <a:pt x="253" y="61"/>
                  <a:pt x="157" y="174"/>
                </a:cubicBezTo>
                <a:cubicBezTo>
                  <a:pt x="0" y="370"/>
                  <a:pt x="39" y="664"/>
                  <a:pt x="236" y="821"/>
                </a:cubicBezTo>
                <a:cubicBezTo>
                  <a:pt x="707" y="1194"/>
                  <a:pt x="1109" y="1646"/>
                  <a:pt x="1443" y="2146"/>
                </a:cubicBezTo>
                <a:cubicBezTo>
                  <a:pt x="1531" y="2274"/>
                  <a:pt x="1679" y="2352"/>
                  <a:pt x="1825" y="2352"/>
                </a:cubicBezTo>
                <a:cubicBezTo>
                  <a:pt x="1924" y="2352"/>
                  <a:pt x="2012" y="2333"/>
                  <a:pt x="2081" y="2283"/>
                </a:cubicBezTo>
                <a:cubicBezTo>
                  <a:pt x="2296" y="2136"/>
                  <a:pt x="2355" y="1851"/>
                  <a:pt x="2218" y="1635"/>
                </a:cubicBezTo>
                <a:cubicBezTo>
                  <a:pt x="1836" y="1057"/>
                  <a:pt x="1354" y="536"/>
                  <a:pt x="815" y="105"/>
                </a:cubicBezTo>
                <a:cubicBezTo>
                  <a:pt x="727" y="34"/>
                  <a:pt x="625" y="0"/>
                  <a:pt x="5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574;p4">
            <a:extLst>
              <a:ext uri="{FF2B5EF4-FFF2-40B4-BE49-F238E27FC236}">
                <a16:creationId xmlns:a16="http://schemas.microsoft.com/office/drawing/2014/main" id="{30A9218A-79B7-B94F-5C0A-32BC4CFAECA1}"/>
              </a:ext>
            </a:extLst>
          </p:cNvPr>
          <p:cNvSpPr/>
          <p:nvPr/>
        </p:nvSpPr>
        <p:spPr>
          <a:xfrm>
            <a:off x="-530380" y="-176449"/>
            <a:ext cx="187322" cy="211487"/>
          </a:xfrm>
          <a:custGeom>
            <a:avLst/>
            <a:gdLst/>
            <a:ahLst/>
            <a:cxnLst/>
            <a:rect l="l" t="t" r="r" b="b"/>
            <a:pathLst>
              <a:path w="2062" h="2328" extrusionOk="0">
                <a:moveTo>
                  <a:pt x="1603" y="1"/>
                </a:moveTo>
                <a:cubicBezTo>
                  <a:pt x="1467" y="1"/>
                  <a:pt x="1338" y="71"/>
                  <a:pt x="1267" y="199"/>
                </a:cubicBezTo>
                <a:cubicBezTo>
                  <a:pt x="943" y="718"/>
                  <a:pt x="570" y="1209"/>
                  <a:pt x="149" y="1651"/>
                </a:cubicBezTo>
                <a:cubicBezTo>
                  <a:pt x="1" y="1808"/>
                  <a:pt x="1" y="2063"/>
                  <a:pt x="158" y="2220"/>
                </a:cubicBezTo>
                <a:cubicBezTo>
                  <a:pt x="236" y="2289"/>
                  <a:pt x="345" y="2328"/>
                  <a:pt x="443" y="2328"/>
                </a:cubicBezTo>
                <a:cubicBezTo>
                  <a:pt x="550" y="2328"/>
                  <a:pt x="649" y="2289"/>
                  <a:pt x="727" y="2201"/>
                </a:cubicBezTo>
                <a:cubicBezTo>
                  <a:pt x="1198" y="1719"/>
                  <a:pt x="1610" y="1189"/>
                  <a:pt x="1954" y="611"/>
                </a:cubicBezTo>
                <a:cubicBezTo>
                  <a:pt x="2062" y="424"/>
                  <a:pt x="2003" y="179"/>
                  <a:pt x="1817" y="61"/>
                </a:cubicBezTo>
                <a:cubicBezTo>
                  <a:pt x="1749" y="21"/>
                  <a:pt x="1675" y="1"/>
                  <a:pt x="16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575;p4">
            <a:extLst>
              <a:ext uri="{FF2B5EF4-FFF2-40B4-BE49-F238E27FC236}">
                <a16:creationId xmlns:a16="http://schemas.microsoft.com/office/drawing/2014/main" id="{268A60F3-E627-30D2-5B83-F4AF0BCBA843}"/>
              </a:ext>
            </a:extLst>
          </p:cNvPr>
          <p:cNvSpPr/>
          <p:nvPr/>
        </p:nvSpPr>
        <p:spPr>
          <a:xfrm>
            <a:off x="-533014" y="-181900"/>
            <a:ext cx="196225" cy="222298"/>
          </a:xfrm>
          <a:custGeom>
            <a:avLst/>
            <a:gdLst/>
            <a:ahLst/>
            <a:cxnLst/>
            <a:rect l="l" t="t" r="r" b="b"/>
            <a:pathLst>
              <a:path w="2160" h="2447" extrusionOk="0">
                <a:moveTo>
                  <a:pt x="1639" y="121"/>
                </a:moveTo>
                <a:cubicBezTo>
                  <a:pt x="1698" y="121"/>
                  <a:pt x="1757" y="141"/>
                  <a:pt x="1816" y="170"/>
                </a:cubicBezTo>
                <a:cubicBezTo>
                  <a:pt x="1973" y="268"/>
                  <a:pt x="2032" y="484"/>
                  <a:pt x="1934" y="641"/>
                </a:cubicBezTo>
                <a:cubicBezTo>
                  <a:pt x="1591" y="1210"/>
                  <a:pt x="1178" y="1740"/>
                  <a:pt x="717" y="2221"/>
                </a:cubicBezTo>
                <a:cubicBezTo>
                  <a:pt x="652" y="2291"/>
                  <a:pt x="562" y="2326"/>
                  <a:pt x="472" y="2326"/>
                </a:cubicBezTo>
                <a:cubicBezTo>
                  <a:pt x="385" y="2326"/>
                  <a:pt x="299" y="2294"/>
                  <a:pt x="236" y="2231"/>
                </a:cubicBezTo>
                <a:cubicBezTo>
                  <a:pt x="167" y="2172"/>
                  <a:pt x="128" y="2084"/>
                  <a:pt x="128" y="1995"/>
                </a:cubicBezTo>
                <a:cubicBezTo>
                  <a:pt x="128" y="1897"/>
                  <a:pt x="158" y="1819"/>
                  <a:pt x="226" y="1750"/>
                </a:cubicBezTo>
                <a:cubicBezTo>
                  <a:pt x="649" y="1308"/>
                  <a:pt x="1021" y="808"/>
                  <a:pt x="1345" y="288"/>
                </a:cubicBezTo>
                <a:cubicBezTo>
                  <a:pt x="1394" y="209"/>
                  <a:pt x="1463" y="150"/>
                  <a:pt x="1551" y="131"/>
                </a:cubicBezTo>
                <a:cubicBezTo>
                  <a:pt x="1580" y="121"/>
                  <a:pt x="1610" y="121"/>
                  <a:pt x="1639" y="121"/>
                </a:cubicBezTo>
                <a:close/>
                <a:moveTo>
                  <a:pt x="1633" y="0"/>
                </a:moveTo>
                <a:cubicBezTo>
                  <a:pt x="1597" y="0"/>
                  <a:pt x="1560" y="4"/>
                  <a:pt x="1522" y="13"/>
                </a:cubicBezTo>
                <a:cubicBezTo>
                  <a:pt x="1404" y="43"/>
                  <a:pt x="1306" y="121"/>
                  <a:pt x="1237" y="229"/>
                </a:cubicBezTo>
                <a:cubicBezTo>
                  <a:pt x="923" y="739"/>
                  <a:pt x="560" y="1230"/>
                  <a:pt x="138" y="1662"/>
                </a:cubicBezTo>
                <a:cubicBezTo>
                  <a:pt x="50" y="1750"/>
                  <a:pt x="1" y="1868"/>
                  <a:pt x="10" y="1995"/>
                </a:cubicBezTo>
                <a:cubicBezTo>
                  <a:pt x="10" y="2123"/>
                  <a:pt x="60" y="2231"/>
                  <a:pt x="148" y="2319"/>
                </a:cubicBezTo>
                <a:cubicBezTo>
                  <a:pt x="236" y="2398"/>
                  <a:pt x="354" y="2447"/>
                  <a:pt x="472" y="2447"/>
                </a:cubicBezTo>
                <a:cubicBezTo>
                  <a:pt x="599" y="2447"/>
                  <a:pt x="717" y="2398"/>
                  <a:pt x="806" y="2309"/>
                </a:cubicBezTo>
                <a:cubicBezTo>
                  <a:pt x="1266" y="1819"/>
                  <a:pt x="1679" y="1279"/>
                  <a:pt x="2032" y="700"/>
                </a:cubicBezTo>
                <a:cubicBezTo>
                  <a:pt x="2160" y="484"/>
                  <a:pt x="2091" y="200"/>
                  <a:pt x="1875" y="72"/>
                </a:cubicBezTo>
                <a:cubicBezTo>
                  <a:pt x="1799" y="24"/>
                  <a:pt x="1719" y="0"/>
                  <a:pt x="16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576;p4">
            <a:extLst>
              <a:ext uri="{FF2B5EF4-FFF2-40B4-BE49-F238E27FC236}">
                <a16:creationId xmlns:a16="http://schemas.microsoft.com/office/drawing/2014/main" id="{0C945DCF-8D97-CE7D-4C11-383CDA3BF179}"/>
              </a:ext>
            </a:extLst>
          </p:cNvPr>
          <p:cNvSpPr/>
          <p:nvPr/>
        </p:nvSpPr>
        <p:spPr>
          <a:xfrm>
            <a:off x="-262932" y="-156736"/>
            <a:ext cx="199859" cy="237287"/>
          </a:xfrm>
          <a:custGeom>
            <a:avLst/>
            <a:gdLst/>
            <a:ahLst/>
            <a:cxnLst/>
            <a:rect l="l" t="t" r="r" b="b"/>
            <a:pathLst>
              <a:path w="2200" h="2612" extrusionOk="0">
                <a:moveTo>
                  <a:pt x="467" y="0"/>
                </a:moveTo>
                <a:cubicBezTo>
                  <a:pt x="409" y="0"/>
                  <a:pt x="350" y="13"/>
                  <a:pt x="295" y="41"/>
                </a:cubicBezTo>
                <a:cubicBezTo>
                  <a:pt x="90" y="129"/>
                  <a:pt x="1" y="374"/>
                  <a:pt x="99" y="571"/>
                </a:cubicBezTo>
                <a:cubicBezTo>
                  <a:pt x="433" y="1297"/>
                  <a:pt x="904" y="1944"/>
                  <a:pt x="1483" y="2503"/>
                </a:cubicBezTo>
                <a:cubicBezTo>
                  <a:pt x="1562" y="2582"/>
                  <a:pt x="1660" y="2612"/>
                  <a:pt x="1758" y="2612"/>
                </a:cubicBezTo>
                <a:cubicBezTo>
                  <a:pt x="1865" y="2612"/>
                  <a:pt x="1974" y="2572"/>
                  <a:pt x="2052" y="2494"/>
                </a:cubicBezTo>
                <a:cubicBezTo>
                  <a:pt x="2199" y="2337"/>
                  <a:pt x="2199" y="2082"/>
                  <a:pt x="2042" y="1925"/>
                </a:cubicBezTo>
                <a:cubicBezTo>
                  <a:pt x="1532" y="1434"/>
                  <a:pt x="1130" y="865"/>
                  <a:pt x="825" y="227"/>
                </a:cubicBezTo>
                <a:cubicBezTo>
                  <a:pt x="762" y="85"/>
                  <a:pt x="617" y="0"/>
                  <a:pt x="4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577;p4">
            <a:extLst>
              <a:ext uri="{FF2B5EF4-FFF2-40B4-BE49-F238E27FC236}">
                <a16:creationId xmlns:a16="http://schemas.microsoft.com/office/drawing/2014/main" id="{EF4FFFCD-5E1E-EC44-6144-5E89E284575C}"/>
              </a:ext>
            </a:extLst>
          </p:cNvPr>
          <p:cNvSpPr/>
          <p:nvPr/>
        </p:nvSpPr>
        <p:spPr>
          <a:xfrm>
            <a:off x="-269109" y="-162459"/>
            <a:ext cx="207763" cy="248370"/>
          </a:xfrm>
          <a:custGeom>
            <a:avLst/>
            <a:gdLst/>
            <a:ahLst/>
            <a:cxnLst/>
            <a:rect l="l" t="t" r="r" b="b"/>
            <a:pathLst>
              <a:path w="2287" h="2734" extrusionOk="0">
                <a:moveTo>
                  <a:pt x="531" y="123"/>
                </a:moveTo>
                <a:cubicBezTo>
                  <a:pt x="658" y="123"/>
                  <a:pt x="786" y="192"/>
                  <a:pt x="845" y="319"/>
                </a:cubicBezTo>
                <a:cubicBezTo>
                  <a:pt x="1139" y="957"/>
                  <a:pt x="1551" y="1536"/>
                  <a:pt x="2061" y="2027"/>
                </a:cubicBezTo>
                <a:cubicBezTo>
                  <a:pt x="2130" y="2095"/>
                  <a:pt x="2169" y="2174"/>
                  <a:pt x="2169" y="2272"/>
                </a:cubicBezTo>
                <a:cubicBezTo>
                  <a:pt x="2169" y="2361"/>
                  <a:pt x="2140" y="2449"/>
                  <a:pt x="2071" y="2518"/>
                </a:cubicBezTo>
                <a:cubicBezTo>
                  <a:pt x="2005" y="2584"/>
                  <a:pt x="1912" y="2618"/>
                  <a:pt x="1820" y="2618"/>
                </a:cubicBezTo>
                <a:cubicBezTo>
                  <a:pt x="1735" y="2618"/>
                  <a:pt x="1651" y="2589"/>
                  <a:pt x="1590" y="2527"/>
                </a:cubicBezTo>
                <a:cubicBezTo>
                  <a:pt x="1021" y="1968"/>
                  <a:pt x="560" y="1330"/>
                  <a:pt x="216" y="614"/>
                </a:cubicBezTo>
                <a:cubicBezTo>
                  <a:pt x="138" y="437"/>
                  <a:pt x="216" y="231"/>
                  <a:pt x="383" y="152"/>
                </a:cubicBezTo>
                <a:cubicBezTo>
                  <a:pt x="432" y="133"/>
                  <a:pt x="481" y="123"/>
                  <a:pt x="531" y="123"/>
                </a:cubicBezTo>
                <a:close/>
                <a:moveTo>
                  <a:pt x="533" y="1"/>
                </a:moveTo>
                <a:cubicBezTo>
                  <a:pt x="467" y="1"/>
                  <a:pt x="399" y="15"/>
                  <a:pt x="334" y="45"/>
                </a:cubicBezTo>
                <a:cubicBezTo>
                  <a:pt x="108" y="152"/>
                  <a:pt x="1" y="427"/>
                  <a:pt x="108" y="663"/>
                </a:cubicBezTo>
                <a:cubicBezTo>
                  <a:pt x="452" y="1389"/>
                  <a:pt x="923" y="2047"/>
                  <a:pt x="1502" y="2606"/>
                </a:cubicBezTo>
                <a:cubicBezTo>
                  <a:pt x="1590" y="2694"/>
                  <a:pt x="1708" y="2734"/>
                  <a:pt x="1826" y="2734"/>
                </a:cubicBezTo>
                <a:cubicBezTo>
                  <a:pt x="1953" y="2734"/>
                  <a:pt x="2071" y="2684"/>
                  <a:pt x="2159" y="2596"/>
                </a:cubicBezTo>
                <a:cubicBezTo>
                  <a:pt x="2247" y="2507"/>
                  <a:pt x="2287" y="2390"/>
                  <a:pt x="2287" y="2272"/>
                </a:cubicBezTo>
                <a:cubicBezTo>
                  <a:pt x="2287" y="2145"/>
                  <a:pt x="2238" y="2027"/>
                  <a:pt x="2149" y="1938"/>
                </a:cubicBezTo>
                <a:cubicBezTo>
                  <a:pt x="1649" y="1458"/>
                  <a:pt x="1246" y="898"/>
                  <a:pt x="952" y="270"/>
                </a:cubicBezTo>
                <a:cubicBezTo>
                  <a:pt x="874" y="99"/>
                  <a:pt x="708" y="1"/>
                  <a:pt x="53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578;p4">
            <a:extLst>
              <a:ext uri="{FF2B5EF4-FFF2-40B4-BE49-F238E27FC236}">
                <a16:creationId xmlns:a16="http://schemas.microsoft.com/office/drawing/2014/main" id="{699A33FC-FBE4-3DEE-BA10-0D9AE5235F2D}"/>
              </a:ext>
            </a:extLst>
          </p:cNvPr>
          <p:cNvSpPr/>
          <p:nvPr/>
        </p:nvSpPr>
        <p:spPr>
          <a:xfrm>
            <a:off x="20595" y="-324073"/>
            <a:ext cx="221208" cy="247734"/>
          </a:xfrm>
          <a:custGeom>
            <a:avLst/>
            <a:gdLst/>
            <a:ahLst/>
            <a:cxnLst/>
            <a:rect l="l" t="t" r="r" b="b"/>
            <a:pathLst>
              <a:path w="2435" h="2727" extrusionOk="0">
                <a:moveTo>
                  <a:pt x="1978" y="0"/>
                </a:moveTo>
                <a:cubicBezTo>
                  <a:pt x="1858" y="0"/>
                  <a:pt x="1739" y="53"/>
                  <a:pt x="1659" y="155"/>
                </a:cubicBezTo>
                <a:lnTo>
                  <a:pt x="138" y="2079"/>
                </a:lnTo>
                <a:cubicBezTo>
                  <a:pt x="0" y="2255"/>
                  <a:pt x="30" y="2511"/>
                  <a:pt x="207" y="2648"/>
                </a:cubicBezTo>
                <a:cubicBezTo>
                  <a:pt x="275" y="2707"/>
                  <a:pt x="364" y="2727"/>
                  <a:pt x="452" y="2727"/>
                </a:cubicBezTo>
                <a:cubicBezTo>
                  <a:pt x="570" y="2727"/>
                  <a:pt x="687" y="2677"/>
                  <a:pt x="766" y="2579"/>
                </a:cubicBezTo>
                <a:lnTo>
                  <a:pt x="2297" y="656"/>
                </a:lnTo>
                <a:cubicBezTo>
                  <a:pt x="2434" y="479"/>
                  <a:pt x="2405" y="224"/>
                  <a:pt x="2228" y="86"/>
                </a:cubicBezTo>
                <a:cubicBezTo>
                  <a:pt x="2154" y="28"/>
                  <a:pt x="2066" y="0"/>
                  <a:pt x="197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579;p4">
            <a:extLst>
              <a:ext uri="{FF2B5EF4-FFF2-40B4-BE49-F238E27FC236}">
                <a16:creationId xmlns:a16="http://schemas.microsoft.com/office/drawing/2014/main" id="{C42657BC-EB71-D652-9404-023E45D50D65}"/>
              </a:ext>
            </a:extLst>
          </p:cNvPr>
          <p:cNvSpPr/>
          <p:nvPr/>
        </p:nvSpPr>
        <p:spPr>
          <a:xfrm>
            <a:off x="14418" y="-329523"/>
            <a:ext cx="229111" cy="259362"/>
          </a:xfrm>
          <a:custGeom>
            <a:avLst/>
            <a:gdLst/>
            <a:ahLst/>
            <a:cxnLst/>
            <a:rect l="l" t="t" r="r" b="b"/>
            <a:pathLst>
              <a:path w="2522" h="2855" extrusionOk="0">
                <a:moveTo>
                  <a:pt x="2051" y="117"/>
                </a:moveTo>
                <a:cubicBezTo>
                  <a:pt x="2120" y="117"/>
                  <a:pt x="2198" y="146"/>
                  <a:pt x="2257" y="196"/>
                </a:cubicBezTo>
                <a:cubicBezTo>
                  <a:pt x="2336" y="255"/>
                  <a:pt x="2375" y="333"/>
                  <a:pt x="2384" y="421"/>
                </a:cubicBezTo>
                <a:cubicBezTo>
                  <a:pt x="2395" y="519"/>
                  <a:pt x="2375" y="608"/>
                  <a:pt x="2316" y="676"/>
                </a:cubicBezTo>
                <a:lnTo>
                  <a:pt x="795" y="2600"/>
                </a:lnTo>
                <a:cubicBezTo>
                  <a:pt x="727" y="2685"/>
                  <a:pt x="623" y="2727"/>
                  <a:pt x="519" y="2727"/>
                </a:cubicBezTo>
                <a:cubicBezTo>
                  <a:pt x="443" y="2727"/>
                  <a:pt x="366" y="2704"/>
                  <a:pt x="304" y="2659"/>
                </a:cubicBezTo>
                <a:cubicBezTo>
                  <a:pt x="157" y="2541"/>
                  <a:pt x="138" y="2325"/>
                  <a:pt x="255" y="2178"/>
                </a:cubicBezTo>
                <a:lnTo>
                  <a:pt x="1776" y="255"/>
                </a:lnTo>
                <a:cubicBezTo>
                  <a:pt x="1845" y="166"/>
                  <a:pt x="1943" y="117"/>
                  <a:pt x="2051" y="117"/>
                </a:cubicBezTo>
                <a:close/>
                <a:moveTo>
                  <a:pt x="2051" y="1"/>
                </a:moveTo>
                <a:cubicBezTo>
                  <a:pt x="1914" y="1"/>
                  <a:pt x="1779" y="62"/>
                  <a:pt x="1688" y="176"/>
                </a:cubicBezTo>
                <a:lnTo>
                  <a:pt x="157" y="2100"/>
                </a:lnTo>
                <a:cubicBezTo>
                  <a:pt x="0" y="2305"/>
                  <a:pt x="39" y="2590"/>
                  <a:pt x="236" y="2747"/>
                </a:cubicBezTo>
                <a:cubicBezTo>
                  <a:pt x="314" y="2816"/>
                  <a:pt x="412" y="2855"/>
                  <a:pt x="520" y="2855"/>
                </a:cubicBezTo>
                <a:cubicBezTo>
                  <a:pt x="667" y="2855"/>
                  <a:pt x="795" y="2787"/>
                  <a:pt x="883" y="2678"/>
                </a:cubicBezTo>
                <a:lnTo>
                  <a:pt x="2404" y="755"/>
                </a:lnTo>
                <a:cubicBezTo>
                  <a:pt x="2482" y="657"/>
                  <a:pt x="2522" y="539"/>
                  <a:pt x="2502" y="412"/>
                </a:cubicBezTo>
                <a:cubicBezTo>
                  <a:pt x="2493" y="284"/>
                  <a:pt x="2434" y="176"/>
                  <a:pt x="2336" y="98"/>
                </a:cubicBezTo>
                <a:cubicBezTo>
                  <a:pt x="2249" y="32"/>
                  <a:pt x="2150" y="1"/>
                  <a:pt x="205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580;p4">
            <a:extLst>
              <a:ext uri="{FF2B5EF4-FFF2-40B4-BE49-F238E27FC236}">
                <a16:creationId xmlns:a16="http://schemas.microsoft.com/office/drawing/2014/main" id="{061E1A30-95BA-7389-A917-1D805878FF96}"/>
              </a:ext>
            </a:extLst>
          </p:cNvPr>
          <p:cNvSpPr/>
          <p:nvPr/>
        </p:nvSpPr>
        <p:spPr>
          <a:xfrm>
            <a:off x="218456" y="-121216"/>
            <a:ext cx="198042" cy="220481"/>
          </a:xfrm>
          <a:custGeom>
            <a:avLst/>
            <a:gdLst/>
            <a:ahLst/>
            <a:cxnLst/>
            <a:rect l="l" t="t" r="r" b="b"/>
            <a:pathLst>
              <a:path w="2180" h="2427" extrusionOk="0">
                <a:moveTo>
                  <a:pt x="463" y="1"/>
                </a:moveTo>
                <a:cubicBezTo>
                  <a:pt x="397" y="1"/>
                  <a:pt x="329" y="17"/>
                  <a:pt x="266" y="52"/>
                </a:cubicBezTo>
                <a:cubicBezTo>
                  <a:pt x="70" y="160"/>
                  <a:pt x="1" y="405"/>
                  <a:pt x="109" y="601"/>
                </a:cubicBezTo>
                <a:cubicBezTo>
                  <a:pt x="463" y="1239"/>
                  <a:pt x="914" y="1828"/>
                  <a:pt x="1453" y="2328"/>
                </a:cubicBezTo>
                <a:cubicBezTo>
                  <a:pt x="1532" y="2397"/>
                  <a:pt x="1630" y="2426"/>
                  <a:pt x="1728" y="2426"/>
                </a:cubicBezTo>
                <a:cubicBezTo>
                  <a:pt x="1836" y="2426"/>
                  <a:pt x="1944" y="2387"/>
                  <a:pt x="2022" y="2299"/>
                </a:cubicBezTo>
                <a:cubicBezTo>
                  <a:pt x="2179" y="2142"/>
                  <a:pt x="2160" y="1887"/>
                  <a:pt x="2003" y="1730"/>
                </a:cubicBezTo>
                <a:cubicBezTo>
                  <a:pt x="1522" y="1288"/>
                  <a:pt x="1130" y="778"/>
                  <a:pt x="816" y="209"/>
                </a:cubicBezTo>
                <a:cubicBezTo>
                  <a:pt x="742" y="75"/>
                  <a:pt x="605" y="1"/>
                  <a:pt x="46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581;p4">
            <a:extLst>
              <a:ext uri="{FF2B5EF4-FFF2-40B4-BE49-F238E27FC236}">
                <a16:creationId xmlns:a16="http://schemas.microsoft.com/office/drawing/2014/main" id="{8D2D54F0-84A1-537A-F704-1634EA5EB022}"/>
              </a:ext>
            </a:extLst>
          </p:cNvPr>
          <p:cNvSpPr/>
          <p:nvPr/>
        </p:nvSpPr>
        <p:spPr>
          <a:xfrm>
            <a:off x="212278" y="-126394"/>
            <a:ext cx="209579" cy="231019"/>
          </a:xfrm>
          <a:custGeom>
            <a:avLst/>
            <a:gdLst/>
            <a:ahLst/>
            <a:cxnLst/>
            <a:rect l="l" t="t" r="r" b="b"/>
            <a:pathLst>
              <a:path w="2307" h="2543" extrusionOk="0">
                <a:moveTo>
                  <a:pt x="531" y="119"/>
                </a:moveTo>
                <a:cubicBezTo>
                  <a:pt x="648" y="119"/>
                  <a:pt x="766" y="187"/>
                  <a:pt x="834" y="295"/>
                </a:cubicBezTo>
                <a:cubicBezTo>
                  <a:pt x="1148" y="874"/>
                  <a:pt x="1551" y="1384"/>
                  <a:pt x="2032" y="1836"/>
                </a:cubicBezTo>
                <a:cubicBezTo>
                  <a:pt x="2169" y="1964"/>
                  <a:pt x="2179" y="2180"/>
                  <a:pt x="2051" y="2317"/>
                </a:cubicBezTo>
                <a:cubicBezTo>
                  <a:pt x="1984" y="2389"/>
                  <a:pt x="1890" y="2426"/>
                  <a:pt x="1795" y="2426"/>
                </a:cubicBezTo>
                <a:cubicBezTo>
                  <a:pt x="1710" y="2426"/>
                  <a:pt x="1625" y="2397"/>
                  <a:pt x="1561" y="2337"/>
                </a:cubicBezTo>
                <a:cubicBezTo>
                  <a:pt x="1031" y="1846"/>
                  <a:pt x="579" y="1266"/>
                  <a:pt x="226" y="629"/>
                </a:cubicBezTo>
                <a:cubicBezTo>
                  <a:pt x="138" y="462"/>
                  <a:pt x="197" y="246"/>
                  <a:pt x="363" y="158"/>
                </a:cubicBezTo>
                <a:cubicBezTo>
                  <a:pt x="422" y="128"/>
                  <a:pt x="472" y="119"/>
                  <a:pt x="531" y="119"/>
                </a:cubicBezTo>
                <a:close/>
                <a:moveTo>
                  <a:pt x="532" y="1"/>
                </a:moveTo>
                <a:cubicBezTo>
                  <a:pt x="458" y="1"/>
                  <a:pt x="383" y="19"/>
                  <a:pt x="315" y="60"/>
                </a:cubicBezTo>
                <a:cubicBezTo>
                  <a:pt x="89" y="178"/>
                  <a:pt x="1" y="462"/>
                  <a:pt x="128" y="678"/>
                </a:cubicBezTo>
                <a:cubicBezTo>
                  <a:pt x="481" y="1336"/>
                  <a:pt x="933" y="1924"/>
                  <a:pt x="1482" y="2424"/>
                </a:cubicBezTo>
                <a:cubicBezTo>
                  <a:pt x="1571" y="2503"/>
                  <a:pt x="1678" y="2542"/>
                  <a:pt x="1796" y="2542"/>
                </a:cubicBezTo>
                <a:cubicBezTo>
                  <a:pt x="1924" y="2542"/>
                  <a:pt x="2051" y="2494"/>
                  <a:pt x="2140" y="2395"/>
                </a:cubicBezTo>
                <a:cubicBezTo>
                  <a:pt x="2306" y="2209"/>
                  <a:pt x="2297" y="1914"/>
                  <a:pt x="2110" y="1748"/>
                </a:cubicBezTo>
                <a:cubicBezTo>
                  <a:pt x="1639" y="1306"/>
                  <a:pt x="1247" y="806"/>
                  <a:pt x="933" y="237"/>
                </a:cubicBezTo>
                <a:cubicBezTo>
                  <a:pt x="852" y="89"/>
                  <a:pt x="694" y="1"/>
                  <a:pt x="5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582;p4">
            <a:extLst>
              <a:ext uri="{FF2B5EF4-FFF2-40B4-BE49-F238E27FC236}">
                <a16:creationId xmlns:a16="http://schemas.microsoft.com/office/drawing/2014/main" id="{A0035790-580F-C1A0-73C9-4558EE04CAA3}"/>
              </a:ext>
            </a:extLst>
          </p:cNvPr>
          <p:cNvSpPr/>
          <p:nvPr/>
        </p:nvSpPr>
        <p:spPr>
          <a:xfrm>
            <a:off x="551039" y="-475965"/>
            <a:ext cx="197043" cy="202584"/>
          </a:xfrm>
          <a:custGeom>
            <a:avLst/>
            <a:gdLst/>
            <a:ahLst/>
            <a:cxnLst/>
            <a:rect l="l" t="t" r="r" b="b"/>
            <a:pathLst>
              <a:path w="2169" h="2230" extrusionOk="0">
                <a:moveTo>
                  <a:pt x="1720" y="1"/>
                </a:moveTo>
                <a:cubicBezTo>
                  <a:pt x="1607" y="1"/>
                  <a:pt x="1494" y="48"/>
                  <a:pt x="1414" y="140"/>
                </a:cubicBezTo>
                <a:lnTo>
                  <a:pt x="147" y="1553"/>
                </a:lnTo>
                <a:cubicBezTo>
                  <a:pt x="1" y="1719"/>
                  <a:pt x="20" y="1974"/>
                  <a:pt x="177" y="2122"/>
                </a:cubicBezTo>
                <a:cubicBezTo>
                  <a:pt x="256" y="2190"/>
                  <a:pt x="354" y="2229"/>
                  <a:pt x="452" y="2229"/>
                </a:cubicBezTo>
                <a:cubicBezTo>
                  <a:pt x="560" y="2229"/>
                  <a:pt x="668" y="2181"/>
                  <a:pt x="746" y="2092"/>
                </a:cubicBezTo>
                <a:lnTo>
                  <a:pt x="2022" y="670"/>
                </a:lnTo>
                <a:cubicBezTo>
                  <a:pt x="2169" y="502"/>
                  <a:pt x="2149" y="247"/>
                  <a:pt x="1983" y="100"/>
                </a:cubicBezTo>
                <a:cubicBezTo>
                  <a:pt x="1907" y="33"/>
                  <a:pt x="1813" y="1"/>
                  <a:pt x="17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583;p4">
            <a:extLst>
              <a:ext uri="{FF2B5EF4-FFF2-40B4-BE49-F238E27FC236}">
                <a16:creationId xmlns:a16="http://schemas.microsoft.com/office/drawing/2014/main" id="{5A93712E-663A-60A4-4EA7-8297669B4290}"/>
              </a:ext>
            </a:extLst>
          </p:cNvPr>
          <p:cNvSpPr/>
          <p:nvPr/>
        </p:nvSpPr>
        <p:spPr>
          <a:xfrm>
            <a:off x="544771" y="-481144"/>
            <a:ext cx="208671" cy="213122"/>
          </a:xfrm>
          <a:custGeom>
            <a:avLst/>
            <a:gdLst/>
            <a:ahLst/>
            <a:cxnLst/>
            <a:rect l="l" t="t" r="r" b="b"/>
            <a:pathLst>
              <a:path w="2297" h="2346" extrusionOk="0">
                <a:moveTo>
                  <a:pt x="1787" y="118"/>
                </a:moveTo>
                <a:cubicBezTo>
                  <a:pt x="1865" y="118"/>
                  <a:pt x="1954" y="147"/>
                  <a:pt x="2013" y="206"/>
                </a:cubicBezTo>
                <a:cubicBezTo>
                  <a:pt x="2159" y="334"/>
                  <a:pt x="2170" y="550"/>
                  <a:pt x="2042" y="687"/>
                </a:cubicBezTo>
                <a:lnTo>
                  <a:pt x="776" y="2110"/>
                </a:lnTo>
                <a:cubicBezTo>
                  <a:pt x="713" y="2184"/>
                  <a:pt x="615" y="2221"/>
                  <a:pt x="518" y="2221"/>
                </a:cubicBezTo>
                <a:cubicBezTo>
                  <a:pt x="436" y="2221"/>
                  <a:pt x="354" y="2194"/>
                  <a:pt x="295" y="2140"/>
                </a:cubicBezTo>
                <a:cubicBezTo>
                  <a:pt x="148" y="2012"/>
                  <a:pt x="138" y="1796"/>
                  <a:pt x="266" y="1649"/>
                </a:cubicBezTo>
                <a:lnTo>
                  <a:pt x="1531" y="236"/>
                </a:lnTo>
                <a:cubicBezTo>
                  <a:pt x="1600" y="157"/>
                  <a:pt x="1688" y="118"/>
                  <a:pt x="1787" y="118"/>
                </a:cubicBezTo>
                <a:close/>
                <a:moveTo>
                  <a:pt x="1784" y="1"/>
                </a:moveTo>
                <a:cubicBezTo>
                  <a:pt x="1658" y="1"/>
                  <a:pt x="1532" y="53"/>
                  <a:pt x="1443" y="157"/>
                </a:cubicBezTo>
                <a:lnTo>
                  <a:pt x="177" y="1570"/>
                </a:lnTo>
                <a:cubicBezTo>
                  <a:pt x="1" y="1767"/>
                  <a:pt x="20" y="2061"/>
                  <a:pt x="207" y="2228"/>
                </a:cubicBezTo>
                <a:cubicBezTo>
                  <a:pt x="295" y="2306"/>
                  <a:pt x="403" y="2345"/>
                  <a:pt x="521" y="2345"/>
                </a:cubicBezTo>
                <a:cubicBezTo>
                  <a:pt x="648" y="2345"/>
                  <a:pt x="776" y="2286"/>
                  <a:pt x="864" y="2188"/>
                </a:cubicBezTo>
                <a:lnTo>
                  <a:pt x="2130" y="766"/>
                </a:lnTo>
                <a:cubicBezTo>
                  <a:pt x="2297" y="579"/>
                  <a:pt x="2287" y="285"/>
                  <a:pt x="2091" y="118"/>
                </a:cubicBezTo>
                <a:cubicBezTo>
                  <a:pt x="2004" y="40"/>
                  <a:pt x="1894" y="1"/>
                  <a:pt x="178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584;p4">
            <a:extLst>
              <a:ext uri="{FF2B5EF4-FFF2-40B4-BE49-F238E27FC236}">
                <a16:creationId xmlns:a16="http://schemas.microsoft.com/office/drawing/2014/main" id="{77571C6A-F9EA-85AF-60FF-6EECE0E6A061}"/>
              </a:ext>
            </a:extLst>
          </p:cNvPr>
          <p:cNvSpPr/>
          <p:nvPr/>
        </p:nvSpPr>
        <p:spPr>
          <a:xfrm>
            <a:off x="489537" y="-183899"/>
            <a:ext cx="212214" cy="191320"/>
          </a:xfrm>
          <a:custGeom>
            <a:avLst/>
            <a:gdLst/>
            <a:ahLst/>
            <a:cxnLst/>
            <a:rect l="l" t="t" r="r" b="b"/>
            <a:pathLst>
              <a:path w="2336" h="2106" extrusionOk="0">
                <a:moveTo>
                  <a:pt x="452" y="0"/>
                </a:moveTo>
                <a:cubicBezTo>
                  <a:pt x="342" y="0"/>
                  <a:pt x="231" y="45"/>
                  <a:pt x="148" y="133"/>
                </a:cubicBezTo>
                <a:cubicBezTo>
                  <a:pt x="0" y="300"/>
                  <a:pt x="10" y="555"/>
                  <a:pt x="177" y="702"/>
                </a:cubicBezTo>
                <a:lnTo>
                  <a:pt x="1610" y="2008"/>
                </a:lnTo>
                <a:cubicBezTo>
                  <a:pt x="1688" y="2076"/>
                  <a:pt x="1786" y="2106"/>
                  <a:pt x="1884" y="2106"/>
                </a:cubicBezTo>
                <a:cubicBezTo>
                  <a:pt x="1993" y="2106"/>
                  <a:pt x="2100" y="2067"/>
                  <a:pt x="2179" y="1978"/>
                </a:cubicBezTo>
                <a:cubicBezTo>
                  <a:pt x="2336" y="1812"/>
                  <a:pt x="2316" y="1556"/>
                  <a:pt x="2159" y="1409"/>
                </a:cubicBezTo>
                <a:lnTo>
                  <a:pt x="717" y="104"/>
                </a:lnTo>
                <a:cubicBezTo>
                  <a:pt x="643" y="35"/>
                  <a:pt x="548" y="0"/>
                  <a:pt x="4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585;p4">
            <a:extLst>
              <a:ext uri="{FF2B5EF4-FFF2-40B4-BE49-F238E27FC236}">
                <a16:creationId xmlns:a16="http://schemas.microsoft.com/office/drawing/2014/main" id="{08EC8B4F-DCB5-FFE5-493A-0CFD4D4C2C16}"/>
              </a:ext>
            </a:extLst>
          </p:cNvPr>
          <p:cNvSpPr/>
          <p:nvPr/>
        </p:nvSpPr>
        <p:spPr>
          <a:xfrm>
            <a:off x="487720" y="-188804"/>
            <a:ext cx="219391" cy="202494"/>
          </a:xfrm>
          <a:custGeom>
            <a:avLst/>
            <a:gdLst/>
            <a:ahLst/>
            <a:cxnLst/>
            <a:rect l="l" t="t" r="r" b="b"/>
            <a:pathLst>
              <a:path w="2415" h="2229" extrusionOk="0">
                <a:moveTo>
                  <a:pt x="472" y="119"/>
                </a:moveTo>
                <a:cubicBezTo>
                  <a:pt x="550" y="119"/>
                  <a:pt x="639" y="148"/>
                  <a:pt x="698" y="207"/>
                </a:cubicBezTo>
                <a:lnTo>
                  <a:pt x="2130" y="1512"/>
                </a:lnTo>
                <a:cubicBezTo>
                  <a:pt x="2277" y="1639"/>
                  <a:pt x="2287" y="1855"/>
                  <a:pt x="2159" y="1993"/>
                </a:cubicBezTo>
                <a:cubicBezTo>
                  <a:pt x="2092" y="2065"/>
                  <a:pt x="1998" y="2102"/>
                  <a:pt x="1903" y="2102"/>
                </a:cubicBezTo>
                <a:cubicBezTo>
                  <a:pt x="1818" y="2102"/>
                  <a:pt x="1734" y="2073"/>
                  <a:pt x="1669" y="2012"/>
                </a:cubicBezTo>
                <a:lnTo>
                  <a:pt x="236" y="717"/>
                </a:lnTo>
                <a:cubicBezTo>
                  <a:pt x="168" y="649"/>
                  <a:pt x="128" y="570"/>
                  <a:pt x="128" y="472"/>
                </a:cubicBezTo>
                <a:cubicBezTo>
                  <a:pt x="118" y="383"/>
                  <a:pt x="158" y="295"/>
                  <a:pt x="216" y="226"/>
                </a:cubicBezTo>
                <a:cubicBezTo>
                  <a:pt x="285" y="158"/>
                  <a:pt x="373" y="119"/>
                  <a:pt x="472" y="119"/>
                </a:cubicBezTo>
                <a:close/>
                <a:moveTo>
                  <a:pt x="464" y="0"/>
                </a:moveTo>
                <a:cubicBezTo>
                  <a:pt x="340" y="0"/>
                  <a:pt x="216" y="50"/>
                  <a:pt x="128" y="148"/>
                </a:cubicBezTo>
                <a:cubicBezTo>
                  <a:pt x="40" y="237"/>
                  <a:pt x="1" y="364"/>
                  <a:pt x="11" y="482"/>
                </a:cubicBezTo>
                <a:cubicBezTo>
                  <a:pt x="11" y="609"/>
                  <a:pt x="70" y="717"/>
                  <a:pt x="158" y="806"/>
                </a:cubicBezTo>
                <a:lnTo>
                  <a:pt x="1590" y="2101"/>
                </a:lnTo>
                <a:cubicBezTo>
                  <a:pt x="1679" y="2180"/>
                  <a:pt x="1787" y="2228"/>
                  <a:pt x="1904" y="2228"/>
                </a:cubicBezTo>
                <a:cubicBezTo>
                  <a:pt x="2032" y="2228"/>
                  <a:pt x="2159" y="2169"/>
                  <a:pt x="2248" y="2071"/>
                </a:cubicBezTo>
                <a:cubicBezTo>
                  <a:pt x="2415" y="1885"/>
                  <a:pt x="2405" y="1591"/>
                  <a:pt x="2218" y="1424"/>
                </a:cubicBezTo>
                <a:lnTo>
                  <a:pt x="776" y="119"/>
                </a:lnTo>
                <a:cubicBezTo>
                  <a:pt x="688" y="40"/>
                  <a:pt x="576" y="0"/>
                  <a:pt x="4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586;p4">
            <a:extLst>
              <a:ext uri="{FF2B5EF4-FFF2-40B4-BE49-F238E27FC236}">
                <a16:creationId xmlns:a16="http://schemas.microsoft.com/office/drawing/2014/main" id="{0CA9E4A0-762B-7BC6-D4CC-4C8FAD9B8182}"/>
              </a:ext>
            </a:extLst>
          </p:cNvPr>
          <p:cNvSpPr/>
          <p:nvPr/>
        </p:nvSpPr>
        <p:spPr>
          <a:xfrm>
            <a:off x="782876" y="-680094"/>
            <a:ext cx="227294" cy="203493"/>
          </a:xfrm>
          <a:custGeom>
            <a:avLst/>
            <a:gdLst/>
            <a:ahLst/>
            <a:cxnLst/>
            <a:rect l="l" t="t" r="r" b="b"/>
            <a:pathLst>
              <a:path w="2502" h="2240" extrusionOk="0">
                <a:moveTo>
                  <a:pt x="453" y="1"/>
                </a:moveTo>
                <a:cubicBezTo>
                  <a:pt x="340" y="1"/>
                  <a:pt x="228" y="48"/>
                  <a:pt x="147" y="139"/>
                </a:cubicBezTo>
                <a:cubicBezTo>
                  <a:pt x="0" y="306"/>
                  <a:pt x="20" y="561"/>
                  <a:pt x="186" y="708"/>
                </a:cubicBezTo>
                <a:lnTo>
                  <a:pt x="1786" y="2141"/>
                </a:lnTo>
                <a:cubicBezTo>
                  <a:pt x="1865" y="2210"/>
                  <a:pt x="1963" y="2239"/>
                  <a:pt x="2061" y="2239"/>
                </a:cubicBezTo>
                <a:cubicBezTo>
                  <a:pt x="2168" y="2239"/>
                  <a:pt x="2277" y="2200"/>
                  <a:pt x="2355" y="2112"/>
                </a:cubicBezTo>
                <a:cubicBezTo>
                  <a:pt x="2502" y="1945"/>
                  <a:pt x="2493" y="1690"/>
                  <a:pt x="2325" y="1543"/>
                </a:cubicBezTo>
                <a:lnTo>
                  <a:pt x="716" y="100"/>
                </a:lnTo>
                <a:cubicBezTo>
                  <a:pt x="641" y="33"/>
                  <a:pt x="547" y="1"/>
                  <a:pt x="4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587;p4">
            <a:extLst>
              <a:ext uri="{FF2B5EF4-FFF2-40B4-BE49-F238E27FC236}">
                <a16:creationId xmlns:a16="http://schemas.microsoft.com/office/drawing/2014/main" id="{7E60A32F-60C6-0C2D-BFED-02BF97F13789}"/>
              </a:ext>
            </a:extLst>
          </p:cNvPr>
          <p:cNvSpPr/>
          <p:nvPr/>
        </p:nvSpPr>
        <p:spPr>
          <a:xfrm>
            <a:off x="781059" y="-685272"/>
            <a:ext cx="230928" cy="213940"/>
          </a:xfrm>
          <a:custGeom>
            <a:avLst/>
            <a:gdLst/>
            <a:ahLst/>
            <a:cxnLst/>
            <a:rect l="l" t="t" r="r" b="b"/>
            <a:pathLst>
              <a:path w="2542" h="2355" extrusionOk="0">
                <a:moveTo>
                  <a:pt x="471" y="118"/>
                </a:moveTo>
                <a:cubicBezTo>
                  <a:pt x="550" y="118"/>
                  <a:pt x="628" y="147"/>
                  <a:pt x="697" y="206"/>
                </a:cubicBezTo>
                <a:lnTo>
                  <a:pt x="2306" y="1639"/>
                </a:lnTo>
                <a:cubicBezTo>
                  <a:pt x="2375" y="1707"/>
                  <a:pt x="2414" y="1786"/>
                  <a:pt x="2424" y="1874"/>
                </a:cubicBezTo>
                <a:cubicBezTo>
                  <a:pt x="2424" y="1973"/>
                  <a:pt x="2395" y="2061"/>
                  <a:pt x="2336" y="2130"/>
                </a:cubicBezTo>
                <a:cubicBezTo>
                  <a:pt x="2267" y="2198"/>
                  <a:pt x="2170" y="2235"/>
                  <a:pt x="2074" y="2235"/>
                </a:cubicBezTo>
                <a:cubicBezTo>
                  <a:pt x="1991" y="2235"/>
                  <a:pt x="1909" y="2208"/>
                  <a:pt x="1845" y="2149"/>
                </a:cubicBezTo>
                <a:lnTo>
                  <a:pt x="245" y="717"/>
                </a:lnTo>
                <a:cubicBezTo>
                  <a:pt x="177" y="658"/>
                  <a:pt x="128" y="569"/>
                  <a:pt x="128" y="481"/>
                </a:cubicBezTo>
                <a:cubicBezTo>
                  <a:pt x="118" y="392"/>
                  <a:pt x="157" y="304"/>
                  <a:pt x="216" y="235"/>
                </a:cubicBezTo>
                <a:cubicBezTo>
                  <a:pt x="285" y="157"/>
                  <a:pt x="373" y="118"/>
                  <a:pt x="471" y="118"/>
                </a:cubicBezTo>
                <a:close/>
                <a:moveTo>
                  <a:pt x="468" y="1"/>
                </a:moveTo>
                <a:cubicBezTo>
                  <a:pt x="342" y="1"/>
                  <a:pt x="217" y="52"/>
                  <a:pt x="128" y="157"/>
                </a:cubicBezTo>
                <a:cubicBezTo>
                  <a:pt x="40" y="245"/>
                  <a:pt x="0" y="363"/>
                  <a:pt x="10" y="490"/>
                </a:cubicBezTo>
                <a:cubicBezTo>
                  <a:pt x="20" y="608"/>
                  <a:pt x="69" y="726"/>
                  <a:pt x="157" y="804"/>
                </a:cubicBezTo>
                <a:lnTo>
                  <a:pt x="1767" y="2247"/>
                </a:lnTo>
                <a:cubicBezTo>
                  <a:pt x="1855" y="2316"/>
                  <a:pt x="1963" y="2355"/>
                  <a:pt x="2081" y="2355"/>
                </a:cubicBezTo>
                <a:cubicBezTo>
                  <a:pt x="2208" y="2355"/>
                  <a:pt x="2336" y="2306"/>
                  <a:pt x="2424" y="2208"/>
                </a:cubicBezTo>
                <a:cubicBezTo>
                  <a:pt x="2502" y="2110"/>
                  <a:pt x="2542" y="1992"/>
                  <a:pt x="2542" y="1874"/>
                </a:cubicBezTo>
                <a:cubicBezTo>
                  <a:pt x="2532" y="1747"/>
                  <a:pt x="2473" y="1639"/>
                  <a:pt x="2385" y="1550"/>
                </a:cubicBezTo>
                <a:lnTo>
                  <a:pt x="775" y="118"/>
                </a:lnTo>
                <a:cubicBezTo>
                  <a:pt x="688" y="40"/>
                  <a:pt x="578" y="1"/>
                  <a:pt x="4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588;p4">
            <a:extLst>
              <a:ext uri="{FF2B5EF4-FFF2-40B4-BE49-F238E27FC236}">
                <a16:creationId xmlns:a16="http://schemas.microsoft.com/office/drawing/2014/main" id="{551534FD-81AD-B1F7-1175-83E6091FF3EA}"/>
              </a:ext>
            </a:extLst>
          </p:cNvPr>
          <p:cNvSpPr/>
          <p:nvPr/>
        </p:nvSpPr>
        <p:spPr>
          <a:xfrm>
            <a:off x="1020799" y="-608599"/>
            <a:ext cx="192682" cy="197043"/>
          </a:xfrm>
          <a:custGeom>
            <a:avLst/>
            <a:gdLst/>
            <a:ahLst/>
            <a:cxnLst/>
            <a:rect l="l" t="t" r="r" b="b"/>
            <a:pathLst>
              <a:path w="2121" h="2169" extrusionOk="0">
                <a:moveTo>
                  <a:pt x="1675" y="1"/>
                </a:moveTo>
                <a:cubicBezTo>
                  <a:pt x="1564" y="1"/>
                  <a:pt x="1454" y="48"/>
                  <a:pt x="1375" y="137"/>
                </a:cubicBezTo>
                <a:lnTo>
                  <a:pt x="148" y="1491"/>
                </a:lnTo>
                <a:cubicBezTo>
                  <a:pt x="1" y="1659"/>
                  <a:pt x="11" y="1914"/>
                  <a:pt x="177" y="2060"/>
                </a:cubicBezTo>
                <a:cubicBezTo>
                  <a:pt x="256" y="2130"/>
                  <a:pt x="354" y="2169"/>
                  <a:pt x="452" y="2169"/>
                </a:cubicBezTo>
                <a:cubicBezTo>
                  <a:pt x="561" y="2169"/>
                  <a:pt x="668" y="2119"/>
                  <a:pt x="747" y="2031"/>
                </a:cubicBezTo>
                <a:lnTo>
                  <a:pt x="1974" y="677"/>
                </a:lnTo>
                <a:cubicBezTo>
                  <a:pt x="2120" y="510"/>
                  <a:pt x="2111" y="255"/>
                  <a:pt x="1944" y="108"/>
                </a:cubicBezTo>
                <a:cubicBezTo>
                  <a:pt x="1867" y="35"/>
                  <a:pt x="1771" y="1"/>
                  <a:pt x="16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589;p4">
            <a:extLst>
              <a:ext uri="{FF2B5EF4-FFF2-40B4-BE49-F238E27FC236}">
                <a16:creationId xmlns:a16="http://schemas.microsoft.com/office/drawing/2014/main" id="{CF6ADE11-0BBD-DE86-8C75-5877EA4A5A74}"/>
              </a:ext>
            </a:extLst>
          </p:cNvPr>
          <p:cNvSpPr/>
          <p:nvPr/>
        </p:nvSpPr>
        <p:spPr>
          <a:xfrm>
            <a:off x="1014621" y="-614050"/>
            <a:ext cx="205128" cy="207853"/>
          </a:xfrm>
          <a:custGeom>
            <a:avLst/>
            <a:gdLst/>
            <a:ahLst/>
            <a:cxnLst/>
            <a:rect l="l" t="t" r="r" b="b"/>
            <a:pathLst>
              <a:path w="2258" h="2288" extrusionOk="0">
                <a:moveTo>
                  <a:pt x="1747" y="119"/>
                </a:moveTo>
                <a:cubicBezTo>
                  <a:pt x="1826" y="119"/>
                  <a:pt x="1904" y="148"/>
                  <a:pt x="1973" y="207"/>
                </a:cubicBezTo>
                <a:cubicBezTo>
                  <a:pt x="2110" y="334"/>
                  <a:pt x="2130" y="550"/>
                  <a:pt x="2002" y="698"/>
                </a:cubicBezTo>
                <a:lnTo>
                  <a:pt x="766" y="2052"/>
                </a:lnTo>
                <a:cubicBezTo>
                  <a:pt x="704" y="2125"/>
                  <a:pt x="612" y="2161"/>
                  <a:pt x="518" y="2161"/>
                </a:cubicBezTo>
                <a:cubicBezTo>
                  <a:pt x="434" y="2161"/>
                  <a:pt x="350" y="2132"/>
                  <a:pt x="285" y="2072"/>
                </a:cubicBezTo>
                <a:cubicBezTo>
                  <a:pt x="147" y="1954"/>
                  <a:pt x="138" y="1728"/>
                  <a:pt x="265" y="1591"/>
                </a:cubicBezTo>
                <a:lnTo>
                  <a:pt x="1492" y="236"/>
                </a:lnTo>
                <a:cubicBezTo>
                  <a:pt x="1560" y="158"/>
                  <a:pt x="1649" y="119"/>
                  <a:pt x="1747" y="119"/>
                </a:cubicBezTo>
                <a:close/>
                <a:moveTo>
                  <a:pt x="1740" y="1"/>
                </a:moveTo>
                <a:cubicBezTo>
                  <a:pt x="1615" y="1"/>
                  <a:pt x="1492" y="50"/>
                  <a:pt x="1403" y="148"/>
                </a:cubicBezTo>
                <a:lnTo>
                  <a:pt x="177" y="1512"/>
                </a:lnTo>
                <a:cubicBezTo>
                  <a:pt x="0" y="1699"/>
                  <a:pt x="20" y="1993"/>
                  <a:pt x="206" y="2160"/>
                </a:cubicBezTo>
                <a:cubicBezTo>
                  <a:pt x="295" y="2238"/>
                  <a:pt x="402" y="2288"/>
                  <a:pt x="520" y="2288"/>
                </a:cubicBezTo>
                <a:cubicBezTo>
                  <a:pt x="648" y="2288"/>
                  <a:pt x="775" y="2229"/>
                  <a:pt x="864" y="2131"/>
                </a:cubicBezTo>
                <a:lnTo>
                  <a:pt x="2090" y="776"/>
                </a:lnTo>
                <a:cubicBezTo>
                  <a:pt x="2257" y="580"/>
                  <a:pt x="2247" y="295"/>
                  <a:pt x="2051" y="119"/>
                </a:cubicBezTo>
                <a:cubicBezTo>
                  <a:pt x="1963" y="40"/>
                  <a:pt x="1851" y="1"/>
                  <a:pt x="17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590;p4">
            <a:extLst>
              <a:ext uri="{FF2B5EF4-FFF2-40B4-BE49-F238E27FC236}">
                <a16:creationId xmlns:a16="http://schemas.microsoft.com/office/drawing/2014/main" id="{17AA6AA9-00CF-E765-97A5-DE1DFBAB4DE3}"/>
              </a:ext>
            </a:extLst>
          </p:cNvPr>
          <p:cNvSpPr/>
          <p:nvPr/>
        </p:nvSpPr>
        <p:spPr>
          <a:xfrm>
            <a:off x="716831" y="-401200"/>
            <a:ext cx="184597" cy="196498"/>
          </a:xfrm>
          <a:custGeom>
            <a:avLst/>
            <a:gdLst/>
            <a:ahLst/>
            <a:cxnLst/>
            <a:rect l="l" t="t" r="r" b="b"/>
            <a:pathLst>
              <a:path w="2032" h="2163" extrusionOk="0">
                <a:moveTo>
                  <a:pt x="1571" y="1"/>
                </a:moveTo>
                <a:cubicBezTo>
                  <a:pt x="1456" y="1"/>
                  <a:pt x="1343" y="48"/>
                  <a:pt x="1266" y="141"/>
                </a:cubicBezTo>
                <a:lnTo>
                  <a:pt x="138" y="1505"/>
                </a:lnTo>
                <a:cubicBezTo>
                  <a:pt x="1" y="1681"/>
                  <a:pt x="21" y="1927"/>
                  <a:pt x="197" y="2074"/>
                </a:cubicBezTo>
                <a:cubicBezTo>
                  <a:pt x="265" y="2133"/>
                  <a:pt x="364" y="2162"/>
                  <a:pt x="452" y="2162"/>
                </a:cubicBezTo>
                <a:cubicBezTo>
                  <a:pt x="570" y="2162"/>
                  <a:pt x="678" y="2113"/>
                  <a:pt x="766" y="2015"/>
                </a:cubicBezTo>
                <a:lnTo>
                  <a:pt x="1885" y="661"/>
                </a:lnTo>
                <a:cubicBezTo>
                  <a:pt x="2032" y="484"/>
                  <a:pt x="2003" y="229"/>
                  <a:pt x="1836" y="91"/>
                </a:cubicBezTo>
                <a:cubicBezTo>
                  <a:pt x="1757" y="31"/>
                  <a:pt x="1663" y="1"/>
                  <a:pt x="15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591;p4">
            <a:extLst>
              <a:ext uri="{FF2B5EF4-FFF2-40B4-BE49-F238E27FC236}">
                <a16:creationId xmlns:a16="http://schemas.microsoft.com/office/drawing/2014/main" id="{7D20D2C6-F900-2DF0-EEB4-831E169DDD1F}"/>
              </a:ext>
            </a:extLst>
          </p:cNvPr>
          <p:cNvSpPr/>
          <p:nvPr/>
        </p:nvSpPr>
        <p:spPr>
          <a:xfrm>
            <a:off x="715105" y="-406560"/>
            <a:ext cx="191683" cy="207217"/>
          </a:xfrm>
          <a:custGeom>
            <a:avLst/>
            <a:gdLst/>
            <a:ahLst/>
            <a:cxnLst/>
            <a:rect l="l" t="t" r="r" b="b"/>
            <a:pathLst>
              <a:path w="2110" h="2281" extrusionOk="0">
                <a:moveTo>
                  <a:pt x="1599" y="121"/>
                </a:moveTo>
                <a:cubicBezTo>
                  <a:pt x="1668" y="121"/>
                  <a:pt x="1747" y="141"/>
                  <a:pt x="1815" y="200"/>
                </a:cubicBezTo>
                <a:cubicBezTo>
                  <a:pt x="1963" y="318"/>
                  <a:pt x="1983" y="534"/>
                  <a:pt x="1855" y="680"/>
                </a:cubicBezTo>
                <a:lnTo>
                  <a:pt x="736" y="2045"/>
                </a:lnTo>
                <a:cubicBezTo>
                  <a:pt x="670" y="2121"/>
                  <a:pt x="571" y="2161"/>
                  <a:pt x="473" y="2161"/>
                </a:cubicBezTo>
                <a:cubicBezTo>
                  <a:pt x="394" y="2161"/>
                  <a:pt x="316" y="2136"/>
                  <a:pt x="255" y="2084"/>
                </a:cubicBezTo>
                <a:cubicBezTo>
                  <a:pt x="177" y="2025"/>
                  <a:pt x="138" y="1947"/>
                  <a:pt x="127" y="1858"/>
                </a:cubicBezTo>
                <a:cubicBezTo>
                  <a:pt x="118" y="1760"/>
                  <a:pt x="147" y="1672"/>
                  <a:pt x="206" y="1603"/>
                </a:cubicBezTo>
                <a:lnTo>
                  <a:pt x="1335" y="239"/>
                </a:lnTo>
                <a:cubicBezTo>
                  <a:pt x="1394" y="161"/>
                  <a:pt x="1492" y="121"/>
                  <a:pt x="1599" y="121"/>
                </a:cubicBezTo>
                <a:close/>
                <a:moveTo>
                  <a:pt x="1598" y="1"/>
                </a:moveTo>
                <a:cubicBezTo>
                  <a:pt x="1464" y="1"/>
                  <a:pt x="1331" y="59"/>
                  <a:pt x="1237" y="170"/>
                </a:cubicBezTo>
                <a:lnTo>
                  <a:pt x="118" y="1524"/>
                </a:lnTo>
                <a:cubicBezTo>
                  <a:pt x="40" y="1622"/>
                  <a:pt x="0" y="1740"/>
                  <a:pt x="10" y="1868"/>
                </a:cubicBezTo>
                <a:cubicBezTo>
                  <a:pt x="20" y="1986"/>
                  <a:pt x="79" y="2104"/>
                  <a:pt x="177" y="2182"/>
                </a:cubicBezTo>
                <a:cubicBezTo>
                  <a:pt x="255" y="2250"/>
                  <a:pt x="363" y="2280"/>
                  <a:pt x="471" y="2280"/>
                </a:cubicBezTo>
                <a:cubicBezTo>
                  <a:pt x="609" y="2280"/>
                  <a:pt x="736" y="2221"/>
                  <a:pt x="825" y="2113"/>
                </a:cubicBezTo>
                <a:lnTo>
                  <a:pt x="1953" y="759"/>
                </a:lnTo>
                <a:cubicBezTo>
                  <a:pt x="2110" y="563"/>
                  <a:pt x="2090" y="268"/>
                  <a:pt x="1884" y="102"/>
                </a:cubicBezTo>
                <a:cubicBezTo>
                  <a:pt x="1800" y="34"/>
                  <a:pt x="1699" y="1"/>
                  <a:pt x="159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592;p4">
            <a:extLst>
              <a:ext uri="{FF2B5EF4-FFF2-40B4-BE49-F238E27FC236}">
                <a16:creationId xmlns:a16="http://schemas.microsoft.com/office/drawing/2014/main" id="{ACBC50C6-2AFC-6868-1144-B194F7BC9B21}"/>
              </a:ext>
            </a:extLst>
          </p:cNvPr>
          <p:cNvSpPr/>
          <p:nvPr/>
        </p:nvSpPr>
        <p:spPr>
          <a:xfrm>
            <a:off x="945125" y="-341878"/>
            <a:ext cx="152438" cy="248552"/>
          </a:xfrm>
          <a:custGeom>
            <a:avLst/>
            <a:gdLst/>
            <a:ahLst/>
            <a:cxnLst/>
            <a:rect l="l" t="t" r="r" b="b"/>
            <a:pathLst>
              <a:path w="1678" h="2736" extrusionOk="0">
                <a:moveTo>
                  <a:pt x="460" y="0"/>
                </a:moveTo>
                <a:cubicBezTo>
                  <a:pt x="411" y="0"/>
                  <a:pt x="362" y="9"/>
                  <a:pt x="314" y="27"/>
                </a:cubicBezTo>
                <a:cubicBezTo>
                  <a:pt x="108" y="116"/>
                  <a:pt x="0" y="341"/>
                  <a:pt x="88" y="557"/>
                </a:cubicBezTo>
                <a:lnTo>
                  <a:pt x="844" y="2481"/>
                </a:lnTo>
                <a:cubicBezTo>
                  <a:pt x="912" y="2638"/>
                  <a:pt x="1060" y="2736"/>
                  <a:pt x="1217" y="2736"/>
                </a:cubicBezTo>
                <a:cubicBezTo>
                  <a:pt x="1266" y="2736"/>
                  <a:pt x="1315" y="2726"/>
                  <a:pt x="1364" y="2707"/>
                </a:cubicBezTo>
                <a:cubicBezTo>
                  <a:pt x="1580" y="2628"/>
                  <a:pt x="1678" y="2393"/>
                  <a:pt x="1599" y="2186"/>
                </a:cubicBezTo>
                <a:lnTo>
                  <a:pt x="834" y="253"/>
                </a:lnTo>
                <a:cubicBezTo>
                  <a:pt x="774" y="95"/>
                  <a:pt x="621" y="0"/>
                  <a:pt x="4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593;p4">
            <a:extLst>
              <a:ext uri="{FF2B5EF4-FFF2-40B4-BE49-F238E27FC236}">
                <a16:creationId xmlns:a16="http://schemas.microsoft.com/office/drawing/2014/main" id="{A9F28CE6-AEEB-EAD8-94FE-BB5F0272D4AB}"/>
              </a:ext>
            </a:extLst>
          </p:cNvPr>
          <p:cNvSpPr/>
          <p:nvPr/>
        </p:nvSpPr>
        <p:spPr>
          <a:xfrm>
            <a:off x="939765" y="-347238"/>
            <a:ext cx="159615" cy="259272"/>
          </a:xfrm>
          <a:custGeom>
            <a:avLst/>
            <a:gdLst/>
            <a:ahLst/>
            <a:cxnLst/>
            <a:rect l="l" t="t" r="r" b="b"/>
            <a:pathLst>
              <a:path w="1757" h="2854" extrusionOk="0">
                <a:moveTo>
                  <a:pt x="520" y="116"/>
                </a:moveTo>
                <a:cubicBezTo>
                  <a:pt x="569" y="116"/>
                  <a:pt x="609" y="126"/>
                  <a:pt x="657" y="145"/>
                </a:cubicBezTo>
                <a:cubicBezTo>
                  <a:pt x="736" y="184"/>
                  <a:pt x="805" y="253"/>
                  <a:pt x="834" y="341"/>
                </a:cubicBezTo>
                <a:lnTo>
                  <a:pt x="1599" y="2265"/>
                </a:lnTo>
                <a:cubicBezTo>
                  <a:pt x="1629" y="2353"/>
                  <a:pt x="1629" y="2441"/>
                  <a:pt x="1590" y="2530"/>
                </a:cubicBezTo>
                <a:cubicBezTo>
                  <a:pt x="1560" y="2609"/>
                  <a:pt x="1492" y="2677"/>
                  <a:pt x="1403" y="2707"/>
                </a:cubicBezTo>
                <a:cubicBezTo>
                  <a:pt x="1364" y="2723"/>
                  <a:pt x="1324" y="2730"/>
                  <a:pt x="1283" y="2730"/>
                </a:cubicBezTo>
                <a:cubicBezTo>
                  <a:pt x="1148" y="2730"/>
                  <a:pt x="1014" y="2648"/>
                  <a:pt x="962" y="2520"/>
                </a:cubicBezTo>
                <a:lnTo>
                  <a:pt x="196" y="587"/>
                </a:lnTo>
                <a:cubicBezTo>
                  <a:pt x="127" y="410"/>
                  <a:pt x="216" y="214"/>
                  <a:pt x="393" y="145"/>
                </a:cubicBezTo>
                <a:cubicBezTo>
                  <a:pt x="432" y="126"/>
                  <a:pt x="481" y="116"/>
                  <a:pt x="520" y="116"/>
                </a:cubicBezTo>
                <a:close/>
                <a:moveTo>
                  <a:pt x="526" y="1"/>
                </a:moveTo>
                <a:cubicBezTo>
                  <a:pt x="466" y="1"/>
                  <a:pt x="407" y="13"/>
                  <a:pt x="353" y="38"/>
                </a:cubicBezTo>
                <a:cubicBezTo>
                  <a:pt x="118" y="126"/>
                  <a:pt x="0" y="400"/>
                  <a:pt x="88" y="636"/>
                </a:cubicBezTo>
                <a:lnTo>
                  <a:pt x="854" y="2559"/>
                </a:lnTo>
                <a:cubicBezTo>
                  <a:pt x="923" y="2736"/>
                  <a:pt x="1089" y="2854"/>
                  <a:pt x="1276" y="2854"/>
                </a:cubicBezTo>
                <a:cubicBezTo>
                  <a:pt x="1335" y="2854"/>
                  <a:pt x="1394" y="2844"/>
                  <a:pt x="1453" y="2825"/>
                </a:cubicBezTo>
                <a:cubicBezTo>
                  <a:pt x="1560" y="2775"/>
                  <a:pt x="1658" y="2687"/>
                  <a:pt x="1708" y="2579"/>
                </a:cubicBezTo>
                <a:cubicBezTo>
                  <a:pt x="1756" y="2461"/>
                  <a:pt x="1756" y="2334"/>
                  <a:pt x="1708" y="2226"/>
                </a:cubicBezTo>
                <a:lnTo>
                  <a:pt x="952" y="293"/>
                </a:lnTo>
                <a:cubicBezTo>
                  <a:pt x="903" y="175"/>
                  <a:pt x="814" y="86"/>
                  <a:pt x="707" y="38"/>
                </a:cubicBezTo>
                <a:cubicBezTo>
                  <a:pt x="648" y="13"/>
                  <a:pt x="586" y="1"/>
                  <a:pt x="52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594;p4">
            <a:extLst>
              <a:ext uri="{FF2B5EF4-FFF2-40B4-BE49-F238E27FC236}">
                <a16:creationId xmlns:a16="http://schemas.microsoft.com/office/drawing/2014/main" id="{A665A2F8-55BF-92DD-6D7F-12E74ADD0650}"/>
              </a:ext>
            </a:extLst>
          </p:cNvPr>
          <p:cNvSpPr/>
          <p:nvPr/>
        </p:nvSpPr>
        <p:spPr>
          <a:xfrm>
            <a:off x="1117094" y="-341151"/>
            <a:ext cx="235470" cy="170334"/>
          </a:xfrm>
          <a:custGeom>
            <a:avLst/>
            <a:gdLst/>
            <a:ahLst/>
            <a:cxnLst/>
            <a:rect l="l" t="t" r="r" b="b"/>
            <a:pathLst>
              <a:path w="2592" h="1875" extrusionOk="0">
                <a:moveTo>
                  <a:pt x="2142" y="0"/>
                </a:moveTo>
                <a:cubicBezTo>
                  <a:pt x="2067" y="0"/>
                  <a:pt x="1992" y="22"/>
                  <a:pt x="1924" y="69"/>
                </a:cubicBezTo>
                <a:lnTo>
                  <a:pt x="246" y="1129"/>
                </a:lnTo>
                <a:cubicBezTo>
                  <a:pt x="59" y="1246"/>
                  <a:pt x="1" y="1491"/>
                  <a:pt x="118" y="1678"/>
                </a:cubicBezTo>
                <a:cubicBezTo>
                  <a:pt x="197" y="1805"/>
                  <a:pt x="325" y="1874"/>
                  <a:pt x="462" y="1874"/>
                </a:cubicBezTo>
                <a:cubicBezTo>
                  <a:pt x="541" y="1874"/>
                  <a:pt x="609" y="1845"/>
                  <a:pt x="678" y="1805"/>
                </a:cubicBezTo>
                <a:lnTo>
                  <a:pt x="2356" y="745"/>
                </a:lnTo>
                <a:cubicBezTo>
                  <a:pt x="2543" y="628"/>
                  <a:pt x="2591" y="373"/>
                  <a:pt x="2473" y="186"/>
                </a:cubicBezTo>
                <a:cubicBezTo>
                  <a:pt x="2398" y="68"/>
                  <a:pt x="2272" y="0"/>
                  <a:pt x="21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595;p4">
            <a:extLst>
              <a:ext uri="{FF2B5EF4-FFF2-40B4-BE49-F238E27FC236}">
                <a16:creationId xmlns:a16="http://schemas.microsoft.com/office/drawing/2014/main" id="{D9BAC551-0181-CAFB-0294-506B11BA8C28}"/>
              </a:ext>
            </a:extLst>
          </p:cNvPr>
          <p:cNvSpPr/>
          <p:nvPr/>
        </p:nvSpPr>
        <p:spPr>
          <a:xfrm>
            <a:off x="1110917" y="-346420"/>
            <a:ext cx="247916" cy="180963"/>
          </a:xfrm>
          <a:custGeom>
            <a:avLst/>
            <a:gdLst/>
            <a:ahLst/>
            <a:cxnLst/>
            <a:rect l="l" t="t" r="r" b="b"/>
            <a:pathLst>
              <a:path w="2729" h="1992" extrusionOk="0">
                <a:moveTo>
                  <a:pt x="2208" y="117"/>
                </a:moveTo>
                <a:cubicBezTo>
                  <a:pt x="2316" y="117"/>
                  <a:pt x="2434" y="175"/>
                  <a:pt x="2493" y="274"/>
                </a:cubicBezTo>
                <a:cubicBezTo>
                  <a:pt x="2600" y="441"/>
                  <a:pt x="2552" y="646"/>
                  <a:pt x="2384" y="755"/>
                </a:cubicBezTo>
                <a:lnTo>
                  <a:pt x="716" y="1815"/>
                </a:lnTo>
                <a:cubicBezTo>
                  <a:pt x="661" y="1849"/>
                  <a:pt x="598" y="1865"/>
                  <a:pt x="535" y="1865"/>
                </a:cubicBezTo>
                <a:cubicBezTo>
                  <a:pt x="417" y="1865"/>
                  <a:pt x="300" y="1808"/>
                  <a:pt x="236" y="1706"/>
                </a:cubicBezTo>
                <a:cubicBezTo>
                  <a:pt x="138" y="1549"/>
                  <a:pt x="186" y="1333"/>
                  <a:pt x="343" y="1235"/>
                </a:cubicBezTo>
                <a:lnTo>
                  <a:pt x="2022" y="175"/>
                </a:lnTo>
                <a:cubicBezTo>
                  <a:pt x="2081" y="136"/>
                  <a:pt x="2140" y="117"/>
                  <a:pt x="2208" y="117"/>
                </a:cubicBezTo>
                <a:close/>
                <a:moveTo>
                  <a:pt x="2199" y="1"/>
                </a:moveTo>
                <a:cubicBezTo>
                  <a:pt x="2115" y="1"/>
                  <a:pt x="2029" y="23"/>
                  <a:pt x="1953" y="68"/>
                </a:cubicBezTo>
                <a:lnTo>
                  <a:pt x="284" y="1137"/>
                </a:lnTo>
                <a:cubicBezTo>
                  <a:pt x="69" y="1274"/>
                  <a:pt x="0" y="1559"/>
                  <a:pt x="138" y="1775"/>
                </a:cubicBezTo>
                <a:cubicBezTo>
                  <a:pt x="226" y="1903"/>
                  <a:pt x="373" y="1991"/>
                  <a:pt x="530" y="1991"/>
                </a:cubicBezTo>
                <a:cubicBezTo>
                  <a:pt x="618" y="1991"/>
                  <a:pt x="707" y="1961"/>
                  <a:pt x="775" y="1913"/>
                </a:cubicBezTo>
                <a:lnTo>
                  <a:pt x="2454" y="853"/>
                </a:lnTo>
                <a:cubicBezTo>
                  <a:pt x="2669" y="716"/>
                  <a:pt x="2728" y="431"/>
                  <a:pt x="2591" y="215"/>
                </a:cubicBezTo>
                <a:cubicBezTo>
                  <a:pt x="2508" y="75"/>
                  <a:pt x="2355" y="1"/>
                  <a:pt x="21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596;p4">
            <a:extLst>
              <a:ext uri="{FF2B5EF4-FFF2-40B4-BE49-F238E27FC236}">
                <a16:creationId xmlns:a16="http://schemas.microsoft.com/office/drawing/2014/main" id="{E9A81F8C-0E0B-C467-09DD-A4A70CB40278}"/>
              </a:ext>
            </a:extLst>
          </p:cNvPr>
          <p:cNvSpPr/>
          <p:nvPr/>
        </p:nvSpPr>
        <p:spPr>
          <a:xfrm>
            <a:off x="789053" y="-148015"/>
            <a:ext cx="213213" cy="256183"/>
          </a:xfrm>
          <a:custGeom>
            <a:avLst/>
            <a:gdLst/>
            <a:ahLst/>
            <a:cxnLst/>
            <a:rect l="l" t="t" r="r" b="b"/>
            <a:pathLst>
              <a:path w="2347" h="2820" extrusionOk="0">
                <a:moveTo>
                  <a:pt x="446" y="0"/>
                </a:moveTo>
                <a:cubicBezTo>
                  <a:pt x="367" y="0"/>
                  <a:pt x="288" y="23"/>
                  <a:pt x="216" y="72"/>
                </a:cubicBezTo>
                <a:cubicBezTo>
                  <a:pt x="40" y="209"/>
                  <a:pt x="0" y="455"/>
                  <a:pt x="128" y="641"/>
                </a:cubicBezTo>
                <a:lnTo>
                  <a:pt x="1570" y="2653"/>
                </a:lnTo>
                <a:cubicBezTo>
                  <a:pt x="1649" y="2761"/>
                  <a:pt x="1767" y="2819"/>
                  <a:pt x="1895" y="2819"/>
                </a:cubicBezTo>
                <a:cubicBezTo>
                  <a:pt x="1973" y="2819"/>
                  <a:pt x="2061" y="2800"/>
                  <a:pt x="2130" y="2751"/>
                </a:cubicBezTo>
                <a:cubicBezTo>
                  <a:pt x="2307" y="2614"/>
                  <a:pt x="2346" y="2368"/>
                  <a:pt x="2218" y="2182"/>
                </a:cubicBezTo>
                <a:lnTo>
                  <a:pt x="785" y="170"/>
                </a:lnTo>
                <a:cubicBezTo>
                  <a:pt x="700" y="61"/>
                  <a:pt x="574" y="0"/>
                  <a:pt x="4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597;p4">
            <a:extLst>
              <a:ext uri="{FF2B5EF4-FFF2-40B4-BE49-F238E27FC236}">
                <a16:creationId xmlns:a16="http://schemas.microsoft.com/office/drawing/2014/main" id="{AAEF4442-67D4-1064-1BAD-719FE1DD08F7}"/>
              </a:ext>
            </a:extLst>
          </p:cNvPr>
          <p:cNvSpPr/>
          <p:nvPr/>
        </p:nvSpPr>
        <p:spPr>
          <a:xfrm>
            <a:off x="782876" y="-153466"/>
            <a:ext cx="221117" cy="266993"/>
          </a:xfrm>
          <a:custGeom>
            <a:avLst/>
            <a:gdLst/>
            <a:ahLst/>
            <a:cxnLst/>
            <a:rect l="l" t="t" r="r" b="b"/>
            <a:pathLst>
              <a:path w="2434" h="2939" extrusionOk="0">
                <a:moveTo>
                  <a:pt x="520" y="122"/>
                </a:moveTo>
                <a:cubicBezTo>
                  <a:pt x="628" y="122"/>
                  <a:pt x="736" y="171"/>
                  <a:pt x="805" y="269"/>
                </a:cubicBezTo>
                <a:lnTo>
                  <a:pt x="2237" y="2281"/>
                </a:lnTo>
                <a:cubicBezTo>
                  <a:pt x="2296" y="2350"/>
                  <a:pt x="2316" y="2448"/>
                  <a:pt x="2296" y="2536"/>
                </a:cubicBezTo>
                <a:cubicBezTo>
                  <a:pt x="2286" y="2624"/>
                  <a:pt x="2237" y="2703"/>
                  <a:pt x="2159" y="2762"/>
                </a:cubicBezTo>
                <a:cubicBezTo>
                  <a:pt x="2102" y="2800"/>
                  <a:pt x="2034" y="2818"/>
                  <a:pt x="1965" y="2818"/>
                </a:cubicBezTo>
                <a:cubicBezTo>
                  <a:pt x="1855" y="2818"/>
                  <a:pt x="1744" y="2770"/>
                  <a:pt x="1678" y="2674"/>
                </a:cubicBezTo>
                <a:lnTo>
                  <a:pt x="245" y="662"/>
                </a:lnTo>
                <a:cubicBezTo>
                  <a:pt x="137" y="515"/>
                  <a:pt x="166" y="299"/>
                  <a:pt x="323" y="181"/>
                </a:cubicBezTo>
                <a:cubicBezTo>
                  <a:pt x="382" y="142"/>
                  <a:pt x="451" y="122"/>
                  <a:pt x="520" y="122"/>
                </a:cubicBezTo>
                <a:close/>
                <a:moveTo>
                  <a:pt x="529" y="0"/>
                </a:moveTo>
                <a:cubicBezTo>
                  <a:pt x="434" y="0"/>
                  <a:pt x="337" y="30"/>
                  <a:pt x="255" y="93"/>
                </a:cubicBezTo>
                <a:cubicBezTo>
                  <a:pt x="49" y="240"/>
                  <a:pt x="0" y="524"/>
                  <a:pt x="147" y="731"/>
                </a:cubicBezTo>
                <a:lnTo>
                  <a:pt x="1590" y="2752"/>
                </a:lnTo>
                <a:cubicBezTo>
                  <a:pt x="1668" y="2870"/>
                  <a:pt x="1815" y="2938"/>
                  <a:pt x="1963" y="2938"/>
                </a:cubicBezTo>
                <a:cubicBezTo>
                  <a:pt x="2061" y="2938"/>
                  <a:pt x="2149" y="2909"/>
                  <a:pt x="2227" y="2850"/>
                </a:cubicBezTo>
                <a:cubicBezTo>
                  <a:pt x="2336" y="2781"/>
                  <a:pt x="2394" y="2674"/>
                  <a:pt x="2414" y="2556"/>
                </a:cubicBezTo>
                <a:cubicBezTo>
                  <a:pt x="2434" y="2428"/>
                  <a:pt x="2414" y="2310"/>
                  <a:pt x="2336" y="2212"/>
                </a:cubicBezTo>
                <a:lnTo>
                  <a:pt x="903" y="191"/>
                </a:lnTo>
                <a:cubicBezTo>
                  <a:pt x="814" y="67"/>
                  <a:pt x="673" y="0"/>
                  <a:pt x="5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598;p4">
            <a:extLst>
              <a:ext uri="{FF2B5EF4-FFF2-40B4-BE49-F238E27FC236}">
                <a16:creationId xmlns:a16="http://schemas.microsoft.com/office/drawing/2014/main" id="{F49EA9E6-4800-5BF4-AA47-5559DF007FFF}"/>
              </a:ext>
            </a:extLst>
          </p:cNvPr>
          <p:cNvSpPr/>
          <p:nvPr/>
        </p:nvSpPr>
        <p:spPr>
          <a:xfrm>
            <a:off x="1126906" y="-130118"/>
            <a:ext cx="239013" cy="202584"/>
          </a:xfrm>
          <a:custGeom>
            <a:avLst/>
            <a:gdLst/>
            <a:ahLst/>
            <a:cxnLst/>
            <a:rect l="l" t="t" r="r" b="b"/>
            <a:pathLst>
              <a:path w="2631" h="2230" extrusionOk="0">
                <a:moveTo>
                  <a:pt x="2176" y="1"/>
                </a:moveTo>
                <a:cubicBezTo>
                  <a:pt x="2087" y="1"/>
                  <a:pt x="1997" y="31"/>
                  <a:pt x="1924" y="91"/>
                </a:cubicBezTo>
                <a:lnTo>
                  <a:pt x="197" y="1514"/>
                </a:lnTo>
                <a:cubicBezTo>
                  <a:pt x="21" y="1651"/>
                  <a:pt x="1" y="1906"/>
                  <a:pt x="138" y="2083"/>
                </a:cubicBezTo>
                <a:cubicBezTo>
                  <a:pt x="217" y="2171"/>
                  <a:pt x="335" y="2230"/>
                  <a:pt x="452" y="2230"/>
                </a:cubicBezTo>
                <a:cubicBezTo>
                  <a:pt x="540" y="2230"/>
                  <a:pt x="629" y="2201"/>
                  <a:pt x="707" y="2132"/>
                </a:cubicBezTo>
                <a:lnTo>
                  <a:pt x="2435" y="719"/>
                </a:lnTo>
                <a:cubicBezTo>
                  <a:pt x="2601" y="572"/>
                  <a:pt x="2631" y="317"/>
                  <a:pt x="2483" y="150"/>
                </a:cubicBezTo>
                <a:cubicBezTo>
                  <a:pt x="2406" y="50"/>
                  <a:pt x="2291" y="1"/>
                  <a:pt x="21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599;p4">
            <a:extLst>
              <a:ext uri="{FF2B5EF4-FFF2-40B4-BE49-F238E27FC236}">
                <a16:creationId xmlns:a16="http://schemas.microsoft.com/office/drawing/2014/main" id="{1472F87F-55FB-3960-A898-D1A646B25784}"/>
              </a:ext>
            </a:extLst>
          </p:cNvPr>
          <p:cNvSpPr/>
          <p:nvPr/>
        </p:nvSpPr>
        <p:spPr>
          <a:xfrm>
            <a:off x="1125180" y="-135387"/>
            <a:ext cx="246099" cy="213213"/>
          </a:xfrm>
          <a:custGeom>
            <a:avLst/>
            <a:gdLst/>
            <a:ahLst/>
            <a:cxnLst/>
            <a:rect l="l" t="t" r="r" b="b"/>
            <a:pathLst>
              <a:path w="2709" h="2347" extrusionOk="0">
                <a:moveTo>
                  <a:pt x="2198" y="120"/>
                </a:moveTo>
                <a:cubicBezTo>
                  <a:pt x="2297" y="120"/>
                  <a:pt x="2395" y="159"/>
                  <a:pt x="2463" y="247"/>
                </a:cubicBezTo>
                <a:cubicBezTo>
                  <a:pt x="2581" y="394"/>
                  <a:pt x="2561" y="610"/>
                  <a:pt x="2414" y="728"/>
                </a:cubicBezTo>
                <a:lnTo>
                  <a:pt x="687" y="2151"/>
                </a:lnTo>
                <a:cubicBezTo>
                  <a:pt x="628" y="2197"/>
                  <a:pt x="552" y="2220"/>
                  <a:pt x="476" y="2220"/>
                </a:cubicBezTo>
                <a:cubicBezTo>
                  <a:pt x="375" y="2220"/>
                  <a:pt x="273" y="2180"/>
                  <a:pt x="206" y="2102"/>
                </a:cubicBezTo>
                <a:cubicBezTo>
                  <a:pt x="147" y="2033"/>
                  <a:pt x="118" y="1935"/>
                  <a:pt x="127" y="1847"/>
                </a:cubicBezTo>
                <a:cubicBezTo>
                  <a:pt x="138" y="1758"/>
                  <a:pt x="177" y="1670"/>
                  <a:pt x="255" y="1621"/>
                </a:cubicBezTo>
                <a:lnTo>
                  <a:pt x="1972" y="198"/>
                </a:lnTo>
                <a:cubicBezTo>
                  <a:pt x="2041" y="149"/>
                  <a:pt x="2120" y="120"/>
                  <a:pt x="2198" y="120"/>
                </a:cubicBezTo>
                <a:close/>
                <a:moveTo>
                  <a:pt x="2196" y="1"/>
                </a:moveTo>
                <a:cubicBezTo>
                  <a:pt x="2094" y="1"/>
                  <a:pt x="1990" y="36"/>
                  <a:pt x="1904" y="109"/>
                </a:cubicBezTo>
                <a:lnTo>
                  <a:pt x="177" y="1523"/>
                </a:lnTo>
                <a:cubicBezTo>
                  <a:pt x="79" y="1601"/>
                  <a:pt x="20" y="1709"/>
                  <a:pt x="10" y="1837"/>
                </a:cubicBezTo>
                <a:cubicBezTo>
                  <a:pt x="0" y="1964"/>
                  <a:pt x="40" y="2082"/>
                  <a:pt x="118" y="2170"/>
                </a:cubicBezTo>
                <a:cubicBezTo>
                  <a:pt x="206" y="2279"/>
                  <a:pt x="334" y="2347"/>
                  <a:pt x="471" y="2347"/>
                </a:cubicBezTo>
                <a:cubicBezTo>
                  <a:pt x="579" y="2347"/>
                  <a:pt x="677" y="2308"/>
                  <a:pt x="766" y="2239"/>
                </a:cubicBezTo>
                <a:lnTo>
                  <a:pt x="2493" y="816"/>
                </a:lnTo>
                <a:cubicBezTo>
                  <a:pt x="2689" y="659"/>
                  <a:pt x="2709" y="365"/>
                  <a:pt x="2552" y="168"/>
                </a:cubicBezTo>
                <a:cubicBezTo>
                  <a:pt x="2458" y="58"/>
                  <a:pt x="2328" y="1"/>
                  <a:pt x="219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600;p4">
            <a:extLst>
              <a:ext uri="{FF2B5EF4-FFF2-40B4-BE49-F238E27FC236}">
                <a16:creationId xmlns:a16="http://schemas.microsoft.com/office/drawing/2014/main" id="{CFE18F04-F5BA-AA3C-5819-352EBBAF73A5}"/>
              </a:ext>
            </a:extLst>
          </p:cNvPr>
          <p:cNvSpPr/>
          <p:nvPr/>
        </p:nvSpPr>
        <p:spPr>
          <a:xfrm>
            <a:off x="582199" y="20230"/>
            <a:ext cx="201585" cy="179782"/>
          </a:xfrm>
          <a:custGeom>
            <a:avLst/>
            <a:gdLst/>
            <a:ahLst/>
            <a:cxnLst/>
            <a:rect l="l" t="t" r="r" b="b"/>
            <a:pathLst>
              <a:path w="2219" h="1979" extrusionOk="0">
                <a:moveTo>
                  <a:pt x="1775" y="1"/>
                </a:moveTo>
                <a:cubicBezTo>
                  <a:pt x="1678" y="1"/>
                  <a:pt x="1581" y="35"/>
                  <a:pt x="1503" y="104"/>
                </a:cubicBezTo>
                <a:lnTo>
                  <a:pt x="188" y="1272"/>
                </a:lnTo>
                <a:cubicBezTo>
                  <a:pt x="20" y="1419"/>
                  <a:pt x="1" y="1674"/>
                  <a:pt x="148" y="1841"/>
                </a:cubicBezTo>
                <a:cubicBezTo>
                  <a:pt x="236" y="1929"/>
                  <a:pt x="345" y="1979"/>
                  <a:pt x="452" y="1979"/>
                </a:cubicBezTo>
                <a:cubicBezTo>
                  <a:pt x="550" y="1979"/>
                  <a:pt x="648" y="1939"/>
                  <a:pt x="717" y="1870"/>
                </a:cubicBezTo>
                <a:lnTo>
                  <a:pt x="2032" y="703"/>
                </a:lnTo>
                <a:cubicBezTo>
                  <a:pt x="2199" y="555"/>
                  <a:pt x="2218" y="300"/>
                  <a:pt x="2072" y="134"/>
                </a:cubicBezTo>
                <a:cubicBezTo>
                  <a:pt x="1993" y="45"/>
                  <a:pt x="1885" y="1"/>
                  <a:pt x="17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601;p4">
            <a:extLst>
              <a:ext uri="{FF2B5EF4-FFF2-40B4-BE49-F238E27FC236}">
                <a16:creationId xmlns:a16="http://schemas.microsoft.com/office/drawing/2014/main" id="{7D13EB16-E232-411A-A26F-CEE83B129169}"/>
              </a:ext>
            </a:extLst>
          </p:cNvPr>
          <p:cNvSpPr/>
          <p:nvPr/>
        </p:nvSpPr>
        <p:spPr>
          <a:xfrm>
            <a:off x="576839" y="14870"/>
            <a:ext cx="213213" cy="190502"/>
          </a:xfrm>
          <a:custGeom>
            <a:avLst/>
            <a:gdLst/>
            <a:ahLst/>
            <a:cxnLst/>
            <a:rect l="l" t="t" r="r" b="b"/>
            <a:pathLst>
              <a:path w="2347" h="2097" extrusionOk="0">
                <a:moveTo>
                  <a:pt x="1826" y="124"/>
                </a:moveTo>
                <a:cubicBezTo>
                  <a:pt x="1924" y="124"/>
                  <a:pt x="2013" y="163"/>
                  <a:pt x="2081" y="232"/>
                </a:cubicBezTo>
                <a:cubicBezTo>
                  <a:pt x="2209" y="379"/>
                  <a:pt x="2199" y="595"/>
                  <a:pt x="2052" y="723"/>
                </a:cubicBezTo>
                <a:lnTo>
                  <a:pt x="737" y="1890"/>
                </a:lnTo>
                <a:cubicBezTo>
                  <a:pt x="674" y="1944"/>
                  <a:pt x="591" y="1972"/>
                  <a:pt x="509" y="1972"/>
                </a:cubicBezTo>
                <a:cubicBezTo>
                  <a:pt x="414" y="1972"/>
                  <a:pt x="319" y="1935"/>
                  <a:pt x="256" y="1861"/>
                </a:cubicBezTo>
                <a:cubicBezTo>
                  <a:pt x="129" y="1724"/>
                  <a:pt x="138" y="1497"/>
                  <a:pt x="286" y="1380"/>
                </a:cubicBezTo>
                <a:lnTo>
                  <a:pt x="1601" y="212"/>
                </a:lnTo>
                <a:cubicBezTo>
                  <a:pt x="1669" y="153"/>
                  <a:pt x="1748" y="124"/>
                  <a:pt x="1826" y="124"/>
                </a:cubicBezTo>
                <a:close/>
                <a:moveTo>
                  <a:pt x="1824" y="0"/>
                </a:moveTo>
                <a:cubicBezTo>
                  <a:pt x="1716" y="0"/>
                  <a:pt x="1608" y="38"/>
                  <a:pt x="1522" y="114"/>
                </a:cubicBezTo>
                <a:lnTo>
                  <a:pt x="207" y="1292"/>
                </a:lnTo>
                <a:cubicBezTo>
                  <a:pt x="11" y="1458"/>
                  <a:pt x="1" y="1753"/>
                  <a:pt x="168" y="1939"/>
                </a:cubicBezTo>
                <a:cubicBezTo>
                  <a:pt x="256" y="2038"/>
                  <a:pt x="384" y="2096"/>
                  <a:pt x="511" y="2096"/>
                </a:cubicBezTo>
                <a:cubicBezTo>
                  <a:pt x="629" y="2096"/>
                  <a:pt x="737" y="2057"/>
                  <a:pt x="816" y="1979"/>
                </a:cubicBezTo>
                <a:lnTo>
                  <a:pt x="2131" y="811"/>
                </a:lnTo>
                <a:cubicBezTo>
                  <a:pt x="2327" y="644"/>
                  <a:pt x="2347" y="350"/>
                  <a:pt x="2170" y="153"/>
                </a:cubicBezTo>
                <a:cubicBezTo>
                  <a:pt x="2079" y="52"/>
                  <a:pt x="1952" y="0"/>
                  <a:pt x="18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602;p4">
            <a:extLst>
              <a:ext uri="{FF2B5EF4-FFF2-40B4-BE49-F238E27FC236}">
                <a16:creationId xmlns:a16="http://schemas.microsoft.com/office/drawing/2014/main" id="{6B2659FF-C4C5-C46A-B158-54C047943BC5}"/>
              </a:ext>
            </a:extLst>
          </p:cNvPr>
          <p:cNvSpPr/>
          <p:nvPr/>
        </p:nvSpPr>
        <p:spPr>
          <a:xfrm>
            <a:off x="862183" y="133059"/>
            <a:ext cx="169426" cy="237196"/>
          </a:xfrm>
          <a:custGeom>
            <a:avLst/>
            <a:gdLst/>
            <a:ahLst/>
            <a:cxnLst/>
            <a:rect l="l" t="t" r="r" b="b"/>
            <a:pathLst>
              <a:path w="1865" h="2611" extrusionOk="0">
                <a:moveTo>
                  <a:pt x="459" y="1"/>
                </a:moveTo>
                <a:cubicBezTo>
                  <a:pt x="395" y="1"/>
                  <a:pt x="329" y="16"/>
                  <a:pt x="265" y="50"/>
                </a:cubicBezTo>
                <a:cubicBezTo>
                  <a:pt x="69" y="148"/>
                  <a:pt x="0" y="393"/>
                  <a:pt x="98" y="589"/>
                </a:cubicBezTo>
                <a:lnTo>
                  <a:pt x="1040" y="2395"/>
                </a:lnTo>
                <a:cubicBezTo>
                  <a:pt x="1119" y="2532"/>
                  <a:pt x="1256" y="2611"/>
                  <a:pt x="1404" y="2611"/>
                </a:cubicBezTo>
                <a:cubicBezTo>
                  <a:pt x="1463" y="2611"/>
                  <a:pt x="1531" y="2601"/>
                  <a:pt x="1590" y="2571"/>
                </a:cubicBezTo>
                <a:cubicBezTo>
                  <a:pt x="1786" y="2464"/>
                  <a:pt x="1865" y="2218"/>
                  <a:pt x="1757" y="2022"/>
                </a:cubicBezTo>
                <a:lnTo>
                  <a:pt x="815" y="216"/>
                </a:lnTo>
                <a:cubicBezTo>
                  <a:pt x="740" y="80"/>
                  <a:pt x="604" y="1"/>
                  <a:pt x="45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603;p4">
            <a:extLst>
              <a:ext uri="{FF2B5EF4-FFF2-40B4-BE49-F238E27FC236}">
                <a16:creationId xmlns:a16="http://schemas.microsoft.com/office/drawing/2014/main" id="{1F7E8ADB-3BF5-A434-9FB2-A3A305D40DE4}"/>
              </a:ext>
            </a:extLst>
          </p:cNvPr>
          <p:cNvSpPr/>
          <p:nvPr/>
        </p:nvSpPr>
        <p:spPr>
          <a:xfrm>
            <a:off x="860366" y="127427"/>
            <a:ext cx="172151" cy="248189"/>
          </a:xfrm>
          <a:custGeom>
            <a:avLst/>
            <a:gdLst/>
            <a:ahLst/>
            <a:cxnLst/>
            <a:rect l="l" t="t" r="r" b="b"/>
            <a:pathLst>
              <a:path w="1895" h="2732" extrusionOk="0">
                <a:moveTo>
                  <a:pt x="471" y="121"/>
                </a:moveTo>
                <a:cubicBezTo>
                  <a:pt x="599" y="121"/>
                  <a:pt x="717" y="190"/>
                  <a:pt x="776" y="308"/>
                </a:cubicBezTo>
                <a:lnTo>
                  <a:pt x="1728" y="2114"/>
                </a:lnTo>
                <a:cubicBezTo>
                  <a:pt x="1767" y="2192"/>
                  <a:pt x="1777" y="2290"/>
                  <a:pt x="1747" y="2378"/>
                </a:cubicBezTo>
                <a:cubicBezTo>
                  <a:pt x="1718" y="2467"/>
                  <a:pt x="1659" y="2535"/>
                  <a:pt x="1581" y="2574"/>
                </a:cubicBezTo>
                <a:cubicBezTo>
                  <a:pt x="1530" y="2601"/>
                  <a:pt x="1476" y="2613"/>
                  <a:pt x="1421" y="2613"/>
                </a:cubicBezTo>
                <a:cubicBezTo>
                  <a:pt x="1296" y="2613"/>
                  <a:pt x="1174" y="2547"/>
                  <a:pt x="1119" y="2437"/>
                </a:cubicBezTo>
                <a:lnTo>
                  <a:pt x="168" y="622"/>
                </a:lnTo>
                <a:cubicBezTo>
                  <a:pt x="128" y="543"/>
                  <a:pt x="118" y="455"/>
                  <a:pt x="148" y="367"/>
                </a:cubicBezTo>
                <a:cubicBezTo>
                  <a:pt x="177" y="278"/>
                  <a:pt x="236" y="200"/>
                  <a:pt x="314" y="160"/>
                </a:cubicBezTo>
                <a:cubicBezTo>
                  <a:pt x="364" y="131"/>
                  <a:pt x="423" y="121"/>
                  <a:pt x="471" y="121"/>
                </a:cubicBezTo>
                <a:close/>
                <a:moveTo>
                  <a:pt x="477" y="1"/>
                </a:moveTo>
                <a:cubicBezTo>
                  <a:pt x="406" y="1"/>
                  <a:pt x="334" y="17"/>
                  <a:pt x="266" y="53"/>
                </a:cubicBezTo>
                <a:cubicBezTo>
                  <a:pt x="148" y="112"/>
                  <a:pt x="69" y="210"/>
                  <a:pt x="30" y="328"/>
                </a:cubicBezTo>
                <a:cubicBezTo>
                  <a:pt x="0" y="445"/>
                  <a:pt x="11" y="572"/>
                  <a:pt x="69" y="681"/>
                </a:cubicBezTo>
                <a:lnTo>
                  <a:pt x="1012" y="2486"/>
                </a:lnTo>
                <a:cubicBezTo>
                  <a:pt x="1090" y="2643"/>
                  <a:pt x="1247" y="2731"/>
                  <a:pt x="1424" y="2731"/>
                </a:cubicBezTo>
                <a:cubicBezTo>
                  <a:pt x="1492" y="2731"/>
                  <a:pt x="1571" y="2722"/>
                  <a:pt x="1640" y="2683"/>
                </a:cubicBezTo>
                <a:cubicBezTo>
                  <a:pt x="1747" y="2624"/>
                  <a:pt x="1826" y="2526"/>
                  <a:pt x="1865" y="2408"/>
                </a:cubicBezTo>
                <a:cubicBezTo>
                  <a:pt x="1895" y="2290"/>
                  <a:pt x="1885" y="2172"/>
                  <a:pt x="1836" y="2055"/>
                </a:cubicBezTo>
                <a:lnTo>
                  <a:pt x="884" y="249"/>
                </a:lnTo>
                <a:cubicBezTo>
                  <a:pt x="801" y="91"/>
                  <a:pt x="642" y="1"/>
                  <a:pt x="4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604;p4">
            <a:extLst>
              <a:ext uri="{FF2B5EF4-FFF2-40B4-BE49-F238E27FC236}">
                <a16:creationId xmlns:a16="http://schemas.microsoft.com/office/drawing/2014/main" id="{7A1E1FF8-BB10-297C-AA7E-12C71AA7D70C}"/>
              </a:ext>
            </a:extLst>
          </p:cNvPr>
          <p:cNvSpPr/>
          <p:nvPr/>
        </p:nvSpPr>
        <p:spPr>
          <a:xfrm>
            <a:off x="1236556" y="148594"/>
            <a:ext cx="222116" cy="206582"/>
          </a:xfrm>
          <a:custGeom>
            <a:avLst/>
            <a:gdLst/>
            <a:ahLst/>
            <a:cxnLst/>
            <a:rect l="l" t="t" r="r" b="b"/>
            <a:pathLst>
              <a:path w="2445" h="2274" extrusionOk="0">
                <a:moveTo>
                  <a:pt x="466" y="1"/>
                </a:moveTo>
                <a:cubicBezTo>
                  <a:pt x="336" y="1"/>
                  <a:pt x="209" y="61"/>
                  <a:pt x="128" y="173"/>
                </a:cubicBezTo>
                <a:cubicBezTo>
                  <a:pt x="1" y="359"/>
                  <a:pt x="50" y="614"/>
                  <a:pt x="236" y="732"/>
                </a:cubicBezTo>
                <a:cubicBezTo>
                  <a:pt x="786" y="1105"/>
                  <a:pt x="1267" y="1567"/>
                  <a:pt x="1659" y="2106"/>
                </a:cubicBezTo>
                <a:cubicBezTo>
                  <a:pt x="1738" y="2214"/>
                  <a:pt x="1865" y="2273"/>
                  <a:pt x="1983" y="2273"/>
                </a:cubicBezTo>
                <a:cubicBezTo>
                  <a:pt x="2071" y="2273"/>
                  <a:pt x="2150" y="2253"/>
                  <a:pt x="2218" y="2195"/>
                </a:cubicBezTo>
                <a:cubicBezTo>
                  <a:pt x="2405" y="2067"/>
                  <a:pt x="2444" y="1811"/>
                  <a:pt x="2316" y="1635"/>
                </a:cubicBezTo>
                <a:cubicBezTo>
                  <a:pt x="1865" y="1017"/>
                  <a:pt x="1315" y="487"/>
                  <a:pt x="687" y="65"/>
                </a:cubicBezTo>
                <a:cubicBezTo>
                  <a:pt x="619" y="21"/>
                  <a:pt x="542" y="1"/>
                  <a:pt x="4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605;p4">
            <a:extLst>
              <a:ext uri="{FF2B5EF4-FFF2-40B4-BE49-F238E27FC236}">
                <a16:creationId xmlns:a16="http://schemas.microsoft.com/office/drawing/2014/main" id="{89558626-057A-3E6C-BEC6-BC15AD1000FA}"/>
              </a:ext>
            </a:extLst>
          </p:cNvPr>
          <p:cNvSpPr/>
          <p:nvPr/>
        </p:nvSpPr>
        <p:spPr>
          <a:xfrm>
            <a:off x="1230378" y="143052"/>
            <a:ext cx="234471" cy="217392"/>
          </a:xfrm>
          <a:custGeom>
            <a:avLst/>
            <a:gdLst/>
            <a:ahLst/>
            <a:cxnLst/>
            <a:rect l="l" t="t" r="r" b="b"/>
            <a:pathLst>
              <a:path w="2581" h="2393" extrusionOk="0">
                <a:moveTo>
                  <a:pt x="530" y="116"/>
                </a:moveTo>
                <a:cubicBezTo>
                  <a:pt x="598" y="116"/>
                  <a:pt x="668" y="136"/>
                  <a:pt x="716" y="175"/>
                </a:cubicBezTo>
                <a:cubicBezTo>
                  <a:pt x="1344" y="597"/>
                  <a:pt x="1884" y="1117"/>
                  <a:pt x="2336" y="1735"/>
                </a:cubicBezTo>
                <a:cubicBezTo>
                  <a:pt x="2384" y="1804"/>
                  <a:pt x="2404" y="1892"/>
                  <a:pt x="2395" y="1990"/>
                </a:cubicBezTo>
                <a:cubicBezTo>
                  <a:pt x="2375" y="2079"/>
                  <a:pt x="2326" y="2157"/>
                  <a:pt x="2257" y="2206"/>
                </a:cubicBezTo>
                <a:cubicBezTo>
                  <a:pt x="2198" y="2250"/>
                  <a:pt x="2125" y="2271"/>
                  <a:pt x="2053" y="2271"/>
                </a:cubicBezTo>
                <a:cubicBezTo>
                  <a:pt x="1946" y="2271"/>
                  <a:pt x="1841" y="2225"/>
                  <a:pt x="1776" y="2138"/>
                </a:cubicBezTo>
                <a:cubicBezTo>
                  <a:pt x="1383" y="1588"/>
                  <a:pt x="893" y="1127"/>
                  <a:pt x="334" y="744"/>
                </a:cubicBezTo>
                <a:cubicBezTo>
                  <a:pt x="177" y="646"/>
                  <a:pt x="138" y="430"/>
                  <a:pt x="245" y="273"/>
                </a:cubicBezTo>
                <a:cubicBezTo>
                  <a:pt x="295" y="195"/>
                  <a:pt x="373" y="145"/>
                  <a:pt x="461" y="126"/>
                </a:cubicBezTo>
                <a:cubicBezTo>
                  <a:pt x="481" y="126"/>
                  <a:pt x="511" y="116"/>
                  <a:pt x="530" y="116"/>
                </a:cubicBezTo>
                <a:close/>
                <a:moveTo>
                  <a:pt x="528" y="1"/>
                </a:moveTo>
                <a:cubicBezTo>
                  <a:pt x="499" y="1"/>
                  <a:pt x="470" y="3"/>
                  <a:pt x="441" y="8"/>
                </a:cubicBezTo>
                <a:cubicBezTo>
                  <a:pt x="314" y="28"/>
                  <a:pt x="216" y="106"/>
                  <a:pt x="147" y="204"/>
                </a:cubicBezTo>
                <a:cubicBezTo>
                  <a:pt x="0" y="420"/>
                  <a:pt x="59" y="705"/>
                  <a:pt x="275" y="842"/>
                </a:cubicBezTo>
                <a:cubicBezTo>
                  <a:pt x="814" y="1215"/>
                  <a:pt x="1296" y="1667"/>
                  <a:pt x="1678" y="2206"/>
                </a:cubicBezTo>
                <a:cubicBezTo>
                  <a:pt x="1767" y="2324"/>
                  <a:pt x="1904" y="2393"/>
                  <a:pt x="2051" y="2393"/>
                </a:cubicBezTo>
                <a:cubicBezTo>
                  <a:pt x="2149" y="2393"/>
                  <a:pt x="2247" y="2363"/>
                  <a:pt x="2326" y="2304"/>
                </a:cubicBezTo>
                <a:cubicBezTo>
                  <a:pt x="2532" y="2157"/>
                  <a:pt x="2581" y="1863"/>
                  <a:pt x="2424" y="1657"/>
                </a:cubicBezTo>
                <a:cubicBezTo>
                  <a:pt x="1972" y="1039"/>
                  <a:pt x="1423" y="509"/>
                  <a:pt x="785" y="77"/>
                </a:cubicBezTo>
                <a:cubicBezTo>
                  <a:pt x="711" y="25"/>
                  <a:pt x="619" y="1"/>
                  <a:pt x="5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606;p4">
            <a:extLst>
              <a:ext uri="{FF2B5EF4-FFF2-40B4-BE49-F238E27FC236}">
                <a16:creationId xmlns:a16="http://schemas.microsoft.com/office/drawing/2014/main" id="{C79D6F9B-2BBE-E59B-49F0-D8787026EE75}"/>
              </a:ext>
            </a:extLst>
          </p:cNvPr>
          <p:cNvSpPr/>
          <p:nvPr/>
        </p:nvSpPr>
        <p:spPr>
          <a:xfrm>
            <a:off x="20595" y="80824"/>
            <a:ext cx="233653" cy="249370"/>
          </a:xfrm>
          <a:custGeom>
            <a:avLst/>
            <a:gdLst/>
            <a:ahLst/>
            <a:cxnLst/>
            <a:rect l="l" t="t" r="r" b="b"/>
            <a:pathLst>
              <a:path w="2572" h="2745" extrusionOk="0">
                <a:moveTo>
                  <a:pt x="2128" y="1"/>
                </a:moveTo>
                <a:cubicBezTo>
                  <a:pt x="2031" y="1"/>
                  <a:pt x="1934" y="35"/>
                  <a:pt x="1856" y="104"/>
                </a:cubicBezTo>
                <a:cubicBezTo>
                  <a:pt x="1198" y="693"/>
                  <a:pt x="609" y="1370"/>
                  <a:pt x="118" y="2116"/>
                </a:cubicBezTo>
                <a:cubicBezTo>
                  <a:pt x="0" y="2302"/>
                  <a:pt x="50" y="2548"/>
                  <a:pt x="236" y="2675"/>
                </a:cubicBezTo>
                <a:cubicBezTo>
                  <a:pt x="305" y="2714"/>
                  <a:pt x="384" y="2744"/>
                  <a:pt x="462" y="2744"/>
                </a:cubicBezTo>
                <a:cubicBezTo>
                  <a:pt x="589" y="2744"/>
                  <a:pt x="717" y="2675"/>
                  <a:pt x="796" y="2557"/>
                </a:cubicBezTo>
                <a:cubicBezTo>
                  <a:pt x="1247" y="1871"/>
                  <a:pt x="1786" y="1253"/>
                  <a:pt x="2395" y="703"/>
                </a:cubicBezTo>
                <a:cubicBezTo>
                  <a:pt x="2562" y="556"/>
                  <a:pt x="2571" y="300"/>
                  <a:pt x="2425" y="134"/>
                </a:cubicBezTo>
                <a:cubicBezTo>
                  <a:pt x="2346" y="45"/>
                  <a:pt x="2238" y="1"/>
                  <a:pt x="212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607;p4">
            <a:extLst>
              <a:ext uri="{FF2B5EF4-FFF2-40B4-BE49-F238E27FC236}">
                <a16:creationId xmlns:a16="http://schemas.microsoft.com/office/drawing/2014/main" id="{80B3738D-3699-EC2E-BA0F-DAA89A6FC07F}"/>
              </a:ext>
            </a:extLst>
          </p:cNvPr>
          <p:cNvSpPr/>
          <p:nvPr/>
        </p:nvSpPr>
        <p:spPr>
          <a:xfrm>
            <a:off x="18778" y="75555"/>
            <a:ext cx="241739" cy="259998"/>
          </a:xfrm>
          <a:custGeom>
            <a:avLst/>
            <a:gdLst/>
            <a:ahLst/>
            <a:cxnLst/>
            <a:rect l="l" t="t" r="r" b="b"/>
            <a:pathLst>
              <a:path w="2661" h="2862" extrusionOk="0">
                <a:moveTo>
                  <a:pt x="2150" y="123"/>
                </a:moveTo>
                <a:cubicBezTo>
                  <a:pt x="2238" y="123"/>
                  <a:pt x="2336" y="162"/>
                  <a:pt x="2405" y="231"/>
                </a:cubicBezTo>
                <a:cubicBezTo>
                  <a:pt x="2533" y="378"/>
                  <a:pt x="2513" y="594"/>
                  <a:pt x="2376" y="722"/>
                </a:cubicBezTo>
                <a:cubicBezTo>
                  <a:pt x="1758" y="1271"/>
                  <a:pt x="1218" y="1900"/>
                  <a:pt x="766" y="2586"/>
                </a:cubicBezTo>
                <a:cubicBezTo>
                  <a:pt x="697" y="2681"/>
                  <a:pt x="582" y="2736"/>
                  <a:pt x="467" y="2736"/>
                </a:cubicBezTo>
                <a:cubicBezTo>
                  <a:pt x="404" y="2736"/>
                  <a:pt x="341" y="2719"/>
                  <a:pt x="286" y="2685"/>
                </a:cubicBezTo>
                <a:cubicBezTo>
                  <a:pt x="207" y="2626"/>
                  <a:pt x="158" y="2557"/>
                  <a:pt x="138" y="2458"/>
                </a:cubicBezTo>
                <a:cubicBezTo>
                  <a:pt x="119" y="2371"/>
                  <a:pt x="138" y="2282"/>
                  <a:pt x="188" y="2203"/>
                </a:cubicBezTo>
                <a:cubicBezTo>
                  <a:pt x="678" y="1468"/>
                  <a:pt x="1257" y="800"/>
                  <a:pt x="1915" y="212"/>
                </a:cubicBezTo>
                <a:cubicBezTo>
                  <a:pt x="1983" y="153"/>
                  <a:pt x="2062" y="123"/>
                  <a:pt x="2150" y="123"/>
                </a:cubicBezTo>
                <a:close/>
                <a:moveTo>
                  <a:pt x="2152" y="1"/>
                </a:moveTo>
                <a:cubicBezTo>
                  <a:pt x="2041" y="1"/>
                  <a:pt x="1928" y="41"/>
                  <a:pt x="1836" y="123"/>
                </a:cubicBezTo>
                <a:cubicBezTo>
                  <a:pt x="1169" y="712"/>
                  <a:pt x="580" y="1389"/>
                  <a:pt x="90" y="2135"/>
                </a:cubicBezTo>
                <a:cubicBezTo>
                  <a:pt x="20" y="2243"/>
                  <a:pt x="1" y="2371"/>
                  <a:pt x="20" y="2488"/>
                </a:cubicBezTo>
                <a:cubicBezTo>
                  <a:pt x="50" y="2606"/>
                  <a:pt x="119" y="2714"/>
                  <a:pt x="227" y="2783"/>
                </a:cubicBezTo>
                <a:cubicBezTo>
                  <a:pt x="295" y="2831"/>
                  <a:pt x="384" y="2861"/>
                  <a:pt x="482" y="2861"/>
                </a:cubicBezTo>
                <a:cubicBezTo>
                  <a:pt x="629" y="2861"/>
                  <a:pt x="776" y="2783"/>
                  <a:pt x="864" y="2645"/>
                </a:cubicBezTo>
                <a:cubicBezTo>
                  <a:pt x="1316" y="1968"/>
                  <a:pt x="1846" y="1350"/>
                  <a:pt x="2454" y="810"/>
                </a:cubicBezTo>
                <a:cubicBezTo>
                  <a:pt x="2641" y="643"/>
                  <a:pt x="2661" y="349"/>
                  <a:pt x="2493" y="153"/>
                </a:cubicBezTo>
                <a:cubicBezTo>
                  <a:pt x="2405" y="53"/>
                  <a:pt x="2279" y="1"/>
                  <a:pt x="2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608;p4">
            <a:extLst>
              <a:ext uri="{FF2B5EF4-FFF2-40B4-BE49-F238E27FC236}">
                <a16:creationId xmlns:a16="http://schemas.microsoft.com/office/drawing/2014/main" id="{F1C678E5-3F72-A24D-EED9-5C208F0049C9}"/>
              </a:ext>
            </a:extLst>
          </p:cNvPr>
          <p:cNvSpPr/>
          <p:nvPr/>
        </p:nvSpPr>
        <p:spPr>
          <a:xfrm>
            <a:off x="-293183" y="142235"/>
            <a:ext cx="212214" cy="228929"/>
          </a:xfrm>
          <a:custGeom>
            <a:avLst/>
            <a:gdLst/>
            <a:ahLst/>
            <a:cxnLst/>
            <a:rect l="l" t="t" r="r" b="b"/>
            <a:pathLst>
              <a:path w="2336" h="2520" extrusionOk="0">
                <a:moveTo>
                  <a:pt x="450" y="1"/>
                </a:moveTo>
                <a:cubicBezTo>
                  <a:pt x="360" y="1"/>
                  <a:pt x="270" y="31"/>
                  <a:pt x="197" y="95"/>
                </a:cubicBezTo>
                <a:cubicBezTo>
                  <a:pt x="30" y="233"/>
                  <a:pt x="0" y="488"/>
                  <a:pt x="148" y="665"/>
                </a:cubicBezTo>
                <a:lnTo>
                  <a:pt x="1570" y="2382"/>
                </a:lnTo>
                <a:cubicBezTo>
                  <a:pt x="1649" y="2470"/>
                  <a:pt x="1767" y="2520"/>
                  <a:pt x="1884" y="2520"/>
                </a:cubicBezTo>
                <a:cubicBezTo>
                  <a:pt x="1973" y="2520"/>
                  <a:pt x="2061" y="2490"/>
                  <a:pt x="2140" y="2431"/>
                </a:cubicBezTo>
                <a:cubicBezTo>
                  <a:pt x="2307" y="2284"/>
                  <a:pt x="2336" y="2038"/>
                  <a:pt x="2189" y="1862"/>
                </a:cubicBezTo>
                <a:lnTo>
                  <a:pt x="766" y="145"/>
                </a:lnTo>
                <a:cubicBezTo>
                  <a:pt x="683" y="51"/>
                  <a:pt x="566" y="1"/>
                  <a:pt x="4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609;p4">
            <a:extLst>
              <a:ext uri="{FF2B5EF4-FFF2-40B4-BE49-F238E27FC236}">
                <a16:creationId xmlns:a16="http://schemas.microsoft.com/office/drawing/2014/main" id="{157B0C14-A882-D216-3B6E-CA5492F23F2D}"/>
              </a:ext>
            </a:extLst>
          </p:cNvPr>
          <p:cNvSpPr/>
          <p:nvPr/>
        </p:nvSpPr>
        <p:spPr>
          <a:xfrm>
            <a:off x="-299452" y="136966"/>
            <a:ext cx="220299" cy="240376"/>
          </a:xfrm>
          <a:custGeom>
            <a:avLst/>
            <a:gdLst/>
            <a:ahLst/>
            <a:cxnLst/>
            <a:rect l="l" t="t" r="r" b="b"/>
            <a:pathLst>
              <a:path w="2425" h="2646" extrusionOk="0">
                <a:moveTo>
                  <a:pt x="521" y="124"/>
                </a:moveTo>
                <a:cubicBezTo>
                  <a:pt x="619" y="124"/>
                  <a:pt x="717" y="164"/>
                  <a:pt x="786" y="242"/>
                </a:cubicBezTo>
                <a:lnTo>
                  <a:pt x="2219" y="1959"/>
                </a:lnTo>
                <a:cubicBezTo>
                  <a:pt x="2278" y="2028"/>
                  <a:pt x="2297" y="2116"/>
                  <a:pt x="2297" y="2214"/>
                </a:cubicBezTo>
                <a:cubicBezTo>
                  <a:pt x="2287" y="2303"/>
                  <a:pt x="2238" y="2381"/>
                  <a:pt x="2169" y="2440"/>
                </a:cubicBezTo>
                <a:cubicBezTo>
                  <a:pt x="2108" y="2492"/>
                  <a:pt x="2030" y="2518"/>
                  <a:pt x="1952" y="2518"/>
                </a:cubicBezTo>
                <a:cubicBezTo>
                  <a:pt x="1854" y="2518"/>
                  <a:pt x="1754" y="2478"/>
                  <a:pt x="1689" y="2401"/>
                </a:cubicBezTo>
                <a:lnTo>
                  <a:pt x="256" y="683"/>
                </a:lnTo>
                <a:cubicBezTo>
                  <a:pt x="138" y="537"/>
                  <a:pt x="158" y="321"/>
                  <a:pt x="305" y="203"/>
                </a:cubicBezTo>
                <a:cubicBezTo>
                  <a:pt x="364" y="144"/>
                  <a:pt x="442" y="124"/>
                  <a:pt x="521" y="124"/>
                </a:cubicBezTo>
                <a:close/>
                <a:moveTo>
                  <a:pt x="525" y="0"/>
                </a:moveTo>
                <a:cubicBezTo>
                  <a:pt x="420" y="0"/>
                  <a:pt x="313" y="35"/>
                  <a:pt x="226" y="105"/>
                </a:cubicBezTo>
                <a:cubicBezTo>
                  <a:pt x="30" y="271"/>
                  <a:pt x="1" y="566"/>
                  <a:pt x="167" y="762"/>
                </a:cubicBezTo>
                <a:lnTo>
                  <a:pt x="1600" y="2480"/>
                </a:lnTo>
                <a:cubicBezTo>
                  <a:pt x="1679" y="2578"/>
                  <a:pt x="1816" y="2646"/>
                  <a:pt x="1953" y="2646"/>
                </a:cubicBezTo>
                <a:cubicBezTo>
                  <a:pt x="2062" y="2646"/>
                  <a:pt x="2160" y="2607"/>
                  <a:pt x="2248" y="2538"/>
                </a:cubicBezTo>
                <a:cubicBezTo>
                  <a:pt x="2346" y="2460"/>
                  <a:pt x="2405" y="2342"/>
                  <a:pt x="2415" y="2224"/>
                </a:cubicBezTo>
                <a:cubicBezTo>
                  <a:pt x="2424" y="2096"/>
                  <a:pt x="2385" y="1979"/>
                  <a:pt x="2307" y="1881"/>
                </a:cubicBezTo>
                <a:lnTo>
                  <a:pt x="874" y="164"/>
                </a:lnTo>
                <a:cubicBezTo>
                  <a:pt x="787" y="55"/>
                  <a:pt x="657" y="0"/>
                  <a:pt x="5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610;p4">
            <a:extLst>
              <a:ext uri="{FF2B5EF4-FFF2-40B4-BE49-F238E27FC236}">
                <a16:creationId xmlns:a16="http://schemas.microsoft.com/office/drawing/2014/main" id="{E4D26DC9-F500-32EA-6CAE-3D615022BEEF}"/>
              </a:ext>
            </a:extLst>
          </p:cNvPr>
          <p:cNvSpPr/>
          <p:nvPr/>
        </p:nvSpPr>
        <p:spPr>
          <a:xfrm>
            <a:off x="-547277" y="98811"/>
            <a:ext cx="175694" cy="197497"/>
          </a:xfrm>
          <a:custGeom>
            <a:avLst/>
            <a:gdLst/>
            <a:ahLst/>
            <a:cxnLst/>
            <a:rect l="l" t="t" r="r" b="b"/>
            <a:pathLst>
              <a:path w="1934" h="2174" extrusionOk="0">
                <a:moveTo>
                  <a:pt x="1472" y="0"/>
                </a:moveTo>
                <a:cubicBezTo>
                  <a:pt x="1350" y="0"/>
                  <a:pt x="1230" y="57"/>
                  <a:pt x="1149" y="161"/>
                </a:cubicBezTo>
                <a:lnTo>
                  <a:pt x="138" y="1535"/>
                </a:lnTo>
                <a:cubicBezTo>
                  <a:pt x="1" y="1712"/>
                  <a:pt x="40" y="1967"/>
                  <a:pt x="217" y="2095"/>
                </a:cubicBezTo>
                <a:cubicBezTo>
                  <a:pt x="295" y="2154"/>
                  <a:pt x="374" y="2173"/>
                  <a:pt x="462" y="2173"/>
                </a:cubicBezTo>
                <a:cubicBezTo>
                  <a:pt x="579" y="2173"/>
                  <a:pt x="707" y="2124"/>
                  <a:pt x="786" y="2016"/>
                </a:cubicBezTo>
                <a:lnTo>
                  <a:pt x="1796" y="643"/>
                </a:lnTo>
                <a:cubicBezTo>
                  <a:pt x="1934" y="466"/>
                  <a:pt x="1894" y="211"/>
                  <a:pt x="1718" y="83"/>
                </a:cubicBezTo>
                <a:cubicBezTo>
                  <a:pt x="1642" y="27"/>
                  <a:pt x="1556" y="0"/>
                  <a:pt x="14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611;p4">
            <a:extLst>
              <a:ext uri="{FF2B5EF4-FFF2-40B4-BE49-F238E27FC236}">
                <a16:creationId xmlns:a16="http://schemas.microsoft.com/office/drawing/2014/main" id="{835FA209-732C-46D0-9D9C-81B318B13C97}"/>
              </a:ext>
            </a:extLst>
          </p:cNvPr>
          <p:cNvSpPr/>
          <p:nvPr/>
        </p:nvSpPr>
        <p:spPr>
          <a:xfrm>
            <a:off x="-553545" y="93360"/>
            <a:ext cx="188231" cy="208308"/>
          </a:xfrm>
          <a:custGeom>
            <a:avLst/>
            <a:gdLst/>
            <a:ahLst/>
            <a:cxnLst/>
            <a:rect l="l" t="t" r="r" b="b"/>
            <a:pathLst>
              <a:path w="2072" h="2293" extrusionOk="0">
                <a:moveTo>
                  <a:pt x="1542" y="123"/>
                </a:moveTo>
                <a:cubicBezTo>
                  <a:pt x="1620" y="123"/>
                  <a:pt x="1689" y="143"/>
                  <a:pt x="1748" y="192"/>
                </a:cubicBezTo>
                <a:cubicBezTo>
                  <a:pt x="1905" y="300"/>
                  <a:pt x="1934" y="516"/>
                  <a:pt x="1817" y="673"/>
                </a:cubicBezTo>
                <a:lnTo>
                  <a:pt x="805" y="2037"/>
                </a:lnTo>
                <a:cubicBezTo>
                  <a:pt x="741" y="2125"/>
                  <a:pt x="634" y="2175"/>
                  <a:pt x="527" y="2175"/>
                </a:cubicBezTo>
                <a:cubicBezTo>
                  <a:pt x="455" y="2175"/>
                  <a:pt x="384" y="2153"/>
                  <a:pt x="325" y="2105"/>
                </a:cubicBezTo>
                <a:cubicBezTo>
                  <a:pt x="247" y="2057"/>
                  <a:pt x="207" y="1978"/>
                  <a:pt x="188" y="1880"/>
                </a:cubicBezTo>
                <a:cubicBezTo>
                  <a:pt x="177" y="1791"/>
                  <a:pt x="197" y="1704"/>
                  <a:pt x="256" y="1625"/>
                </a:cubicBezTo>
                <a:lnTo>
                  <a:pt x="1267" y="261"/>
                </a:lnTo>
                <a:cubicBezTo>
                  <a:pt x="1326" y="192"/>
                  <a:pt x="1404" y="143"/>
                  <a:pt x="1492" y="123"/>
                </a:cubicBezTo>
                <a:close/>
                <a:moveTo>
                  <a:pt x="1539" y="0"/>
                </a:moveTo>
                <a:cubicBezTo>
                  <a:pt x="1517" y="0"/>
                  <a:pt x="1495" y="2"/>
                  <a:pt x="1473" y="5"/>
                </a:cubicBezTo>
                <a:cubicBezTo>
                  <a:pt x="1355" y="25"/>
                  <a:pt x="1247" y="94"/>
                  <a:pt x="1169" y="192"/>
                </a:cubicBezTo>
                <a:lnTo>
                  <a:pt x="158" y="1556"/>
                </a:lnTo>
                <a:cubicBezTo>
                  <a:pt x="1" y="1762"/>
                  <a:pt x="50" y="2057"/>
                  <a:pt x="256" y="2204"/>
                </a:cubicBezTo>
                <a:cubicBezTo>
                  <a:pt x="334" y="2262"/>
                  <a:pt x="433" y="2292"/>
                  <a:pt x="531" y="2292"/>
                </a:cubicBezTo>
                <a:cubicBezTo>
                  <a:pt x="678" y="2292"/>
                  <a:pt x="816" y="2223"/>
                  <a:pt x="904" y="2105"/>
                </a:cubicBezTo>
                <a:lnTo>
                  <a:pt x="1915" y="742"/>
                </a:lnTo>
                <a:cubicBezTo>
                  <a:pt x="2072" y="535"/>
                  <a:pt x="2022" y="251"/>
                  <a:pt x="1817" y="94"/>
                </a:cubicBezTo>
                <a:cubicBezTo>
                  <a:pt x="1736" y="37"/>
                  <a:pt x="1641" y="0"/>
                  <a:pt x="153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612;p4">
            <a:extLst>
              <a:ext uri="{FF2B5EF4-FFF2-40B4-BE49-F238E27FC236}">
                <a16:creationId xmlns:a16="http://schemas.microsoft.com/office/drawing/2014/main" id="{EED72699-FC82-DF09-A5FF-565D2BAAC6D1}"/>
              </a:ext>
            </a:extLst>
          </p:cNvPr>
          <p:cNvSpPr/>
          <p:nvPr/>
        </p:nvSpPr>
        <p:spPr>
          <a:xfrm>
            <a:off x="-443804" y="441842"/>
            <a:ext cx="243374" cy="159342"/>
          </a:xfrm>
          <a:custGeom>
            <a:avLst/>
            <a:gdLst/>
            <a:ahLst/>
            <a:cxnLst/>
            <a:rect l="l" t="t" r="r" b="b"/>
            <a:pathLst>
              <a:path w="2679" h="1754" extrusionOk="0">
                <a:moveTo>
                  <a:pt x="463" y="0"/>
                </a:moveTo>
                <a:cubicBezTo>
                  <a:pt x="338" y="0"/>
                  <a:pt x="214" y="57"/>
                  <a:pt x="138" y="164"/>
                </a:cubicBezTo>
                <a:cubicBezTo>
                  <a:pt x="0" y="340"/>
                  <a:pt x="39" y="596"/>
                  <a:pt x="216" y="723"/>
                </a:cubicBezTo>
                <a:cubicBezTo>
                  <a:pt x="785" y="1155"/>
                  <a:pt x="1423" y="1488"/>
                  <a:pt x="2090" y="1734"/>
                </a:cubicBezTo>
                <a:cubicBezTo>
                  <a:pt x="2139" y="1743"/>
                  <a:pt x="2179" y="1753"/>
                  <a:pt x="2227" y="1753"/>
                </a:cubicBezTo>
                <a:cubicBezTo>
                  <a:pt x="2395" y="1753"/>
                  <a:pt x="2552" y="1655"/>
                  <a:pt x="2611" y="1488"/>
                </a:cubicBezTo>
                <a:cubicBezTo>
                  <a:pt x="2679" y="1282"/>
                  <a:pt x="2571" y="1047"/>
                  <a:pt x="2365" y="968"/>
                </a:cubicBezTo>
                <a:cubicBezTo>
                  <a:pt x="1767" y="762"/>
                  <a:pt x="1207" y="458"/>
                  <a:pt x="697" y="75"/>
                </a:cubicBezTo>
                <a:cubicBezTo>
                  <a:pt x="627" y="25"/>
                  <a:pt x="544" y="0"/>
                  <a:pt x="4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613;p4">
            <a:extLst>
              <a:ext uri="{FF2B5EF4-FFF2-40B4-BE49-F238E27FC236}">
                <a16:creationId xmlns:a16="http://schemas.microsoft.com/office/drawing/2014/main" id="{9F016EBF-8F4A-12E3-D34B-BE7D9BB2043B}"/>
              </a:ext>
            </a:extLst>
          </p:cNvPr>
          <p:cNvSpPr/>
          <p:nvPr/>
        </p:nvSpPr>
        <p:spPr>
          <a:xfrm>
            <a:off x="-445621" y="436573"/>
            <a:ext cx="251459" cy="169971"/>
          </a:xfrm>
          <a:custGeom>
            <a:avLst/>
            <a:gdLst/>
            <a:ahLst/>
            <a:cxnLst/>
            <a:rect l="l" t="t" r="r" b="b"/>
            <a:pathLst>
              <a:path w="2768" h="1871" extrusionOk="0">
                <a:moveTo>
                  <a:pt x="481" y="113"/>
                </a:moveTo>
                <a:cubicBezTo>
                  <a:pt x="550" y="113"/>
                  <a:pt x="618" y="143"/>
                  <a:pt x="677" y="183"/>
                </a:cubicBezTo>
                <a:cubicBezTo>
                  <a:pt x="1198" y="565"/>
                  <a:pt x="1757" y="869"/>
                  <a:pt x="2365" y="1085"/>
                </a:cubicBezTo>
                <a:cubicBezTo>
                  <a:pt x="2542" y="1154"/>
                  <a:pt x="2631" y="1350"/>
                  <a:pt x="2572" y="1527"/>
                </a:cubicBezTo>
                <a:cubicBezTo>
                  <a:pt x="2517" y="1666"/>
                  <a:pt x="2383" y="1751"/>
                  <a:pt x="2241" y="1751"/>
                </a:cubicBezTo>
                <a:cubicBezTo>
                  <a:pt x="2204" y="1751"/>
                  <a:pt x="2166" y="1745"/>
                  <a:pt x="2130" y="1733"/>
                </a:cubicBezTo>
                <a:cubicBezTo>
                  <a:pt x="1462" y="1497"/>
                  <a:pt x="845" y="1154"/>
                  <a:pt x="275" y="732"/>
                </a:cubicBezTo>
                <a:cubicBezTo>
                  <a:pt x="197" y="683"/>
                  <a:pt x="147" y="604"/>
                  <a:pt x="138" y="516"/>
                </a:cubicBezTo>
                <a:cubicBezTo>
                  <a:pt x="128" y="418"/>
                  <a:pt x="147" y="329"/>
                  <a:pt x="197" y="261"/>
                </a:cubicBezTo>
                <a:cubicBezTo>
                  <a:pt x="265" y="163"/>
                  <a:pt x="373" y="113"/>
                  <a:pt x="481" y="113"/>
                </a:cubicBezTo>
                <a:close/>
                <a:moveTo>
                  <a:pt x="479" y="1"/>
                </a:moveTo>
                <a:cubicBezTo>
                  <a:pt x="336" y="1"/>
                  <a:pt x="196" y="66"/>
                  <a:pt x="108" y="183"/>
                </a:cubicBezTo>
                <a:cubicBezTo>
                  <a:pt x="30" y="281"/>
                  <a:pt x="1" y="408"/>
                  <a:pt x="20" y="526"/>
                </a:cubicBezTo>
                <a:cubicBezTo>
                  <a:pt x="40" y="654"/>
                  <a:pt x="99" y="761"/>
                  <a:pt x="197" y="830"/>
                </a:cubicBezTo>
                <a:cubicBezTo>
                  <a:pt x="775" y="1262"/>
                  <a:pt x="1414" y="1605"/>
                  <a:pt x="2090" y="1841"/>
                </a:cubicBezTo>
                <a:cubicBezTo>
                  <a:pt x="2140" y="1860"/>
                  <a:pt x="2189" y="1870"/>
                  <a:pt x="2247" y="1870"/>
                </a:cubicBezTo>
                <a:cubicBezTo>
                  <a:pt x="2444" y="1870"/>
                  <a:pt x="2620" y="1753"/>
                  <a:pt x="2679" y="1566"/>
                </a:cubicBezTo>
                <a:cubicBezTo>
                  <a:pt x="2768" y="1330"/>
                  <a:pt x="2640" y="1066"/>
                  <a:pt x="2404" y="977"/>
                </a:cubicBezTo>
                <a:cubicBezTo>
                  <a:pt x="1816" y="761"/>
                  <a:pt x="1257" y="467"/>
                  <a:pt x="756" y="94"/>
                </a:cubicBezTo>
                <a:cubicBezTo>
                  <a:pt x="673" y="30"/>
                  <a:pt x="575" y="1"/>
                  <a:pt x="4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614;p4">
            <a:extLst>
              <a:ext uri="{FF2B5EF4-FFF2-40B4-BE49-F238E27FC236}">
                <a16:creationId xmlns:a16="http://schemas.microsoft.com/office/drawing/2014/main" id="{ACAD5E95-1BB6-F56D-C787-6A2D2AC9280A}"/>
              </a:ext>
            </a:extLst>
          </p:cNvPr>
          <p:cNvSpPr/>
          <p:nvPr/>
        </p:nvSpPr>
        <p:spPr>
          <a:xfrm>
            <a:off x="-162094" y="427216"/>
            <a:ext cx="315596" cy="128455"/>
          </a:xfrm>
          <a:custGeom>
            <a:avLst/>
            <a:gdLst/>
            <a:ahLst/>
            <a:cxnLst/>
            <a:rect l="l" t="t" r="r" b="b"/>
            <a:pathLst>
              <a:path w="3474" h="1414" extrusionOk="0">
                <a:moveTo>
                  <a:pt x="3027" y="0"/>
                </a:moveTo>
                <a:cubicBezTo>
                  <a:pt x="2996" y="0"/>
                  <a:pt x="2965" y="4"/>
                  <a:pt x="2934" y="11"/>
                </a:cubicBezTo>
                <a:lnTo>
                  <a:pt x="353" y="619"/>
                </a:lnTo>
                <a:cubicBezTo>
                  <a:pt x="138" y="678"/>
                  <a:pt x="0" y="894"/>
                  <a:pt x="49" y="1110"/>
                </a:cubicBezTo>
                <a:cubicBezTo>
                  <a:pt x="98" y="1296"/>
                  <a:pt x="265" y="1414"/>
                  <a:pt x="441" y="1414"/>
                </a:cubicBezTo>
                <a:cubicBezTo>
                  <a:pt x="481" y="1414"/>
                  <a:pt x="510" y="1414"/>
                  <a:pt x="539" y="1404"/>
                </a:cubicBezTo>
                <a:lnTo>
                  <a:pt x="3121" y="796"/>
                </a:lnTo>
                <a:cubicBezTo>
                  <a:pt x="3337" y="746"/>
                  <a:pt x="3474" y="521"/>
                  <a:pt x="3415" y="305"/>
                </a:cubicBezTo>
                <a:cubicBezTo>
                  <a:pt x="3373" y="120"/>
                  <a:pt x="3209" y="0"/>
                  <a:pt x="30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615;p4">
            <a:extLst>
              <a:ext uri="{FF2B5EF4-FFF2-40B4-BE49-F238E27FC236}">
                <a16:creationId xmlns:a16="http://schemas.microsoft.com/office/drawing/2014/main" id="{E24E47F2-49AE-F07F-2B54-8655DE2EF52E}"/>
              </a:ext>
            </a:extLst>
          </p:cNvPr>
          <p:cNvSpPr/>
          <p:nvPr/>
        </p:nvSpPr>
        <p:spPr>
          <a:xfrm>
            <a:off x="-167454" y="421674"/>
            <a:ext cx="323681" cy="139356"/>
          </a:xfrm>
          <a:custGeom>
            <a:avLst/>
            <a:gdLst/>
            <a:ahLst/>
            <a:cxnLst/>
            <a:rect l="l" t="t" r="r" b="b"/>
            <a:pathLst>
              <a:path w="3563" h="1534" extrusionOk="0">
                <a:moveTo>
                  <a:pt x="3082" y="120"/>
                </a:moveTo>
                <a:cubicBezTo>
                  <a:pt x="3239" y="120"/>
                  <a:pt x="3385" y="229"/>
                  <a:pt x="3425" y="386"/>
                </a:cubicBezTo>
                <a:cubicBezTo>
                  <a:pt x="3444" y="474"/>
                  <a:pt x="3425" y="562"/>
                  <a:pt x="3376" y="641"/>
                </a:cubicBezTo>
                <a:cubicBezTo>
                  <a:pt x="3327" y="719"/>
                  <a:pt x="3258" y="778"/>
                  <a:pt x="3170" y="798"/>
                </a:cubicBezTo>
                <a:lnTo>
                  <a:pt x="579" y="1406"/>
                </a:lnTo>
                <a:cubicBezTo>
                  <a:pt x="559" y="1416"/>
                  <a:pt x="530" y="1416"/>
                  <a:pt x="500" y="1416"/>
                </a:cubicBezTo>
                <a:cubicBezTo>
                  <a:pt x="343" y="1416"/>
                  <a:pt x="206" y="1308"/>
                  <a:pt x="167" y="1151"/>
                </a:cubicBezTo>
                <a:cubicBezTo>
                  <a:pt x="147" y="1062"/>
                  <a:pt x="167" y="975"/>
                  <a:pt x="216" y="896"/>
                </a:cubicBezTo>
                <a:cubicBezTo>
                  <a:pt x="265" y="818"/>
                  <a:pt x="334" y="759"/>
                  <a:pt x="422" y="739"/>
                </a:cubicBezTo>
                <a:lnTo>
                  <a:pt x="3003" y="131"/>
                </a:lnTo>
                <a:cubicBezTo>
                  <a:pt x="3032" y="120"/>
                  <a:pt x="3062" y="120"/>
                  <a:pt x="3082" y="120"/>
                </a:cubicBezTo>
                <a:close/>
                <a:moveTo>
                  <a:pt x="3088" y="0"/>
                </a:moveTo>
                <a:cubicBezTo>
                  <a:pt x="3053" y="0"/>
                  <a:pt x="3018" y="4"/>
                  <a:pt x="2983" y="13"/>
                </a:cubicBezTo>
                <a:lnTo>
                  <a:pt x="402" y="621"/>
                </a:lnTo>
                <a:cubicBezTo>
                  <a:pt x="147" y="680"/>
                  <a:pt x="0" y="935"/>
                  <a:pt x="59" y="1180"/>
                </a:cubicBezTo>
                <a:cubicBezTo>
                  <a:pt x="108" y="1387"/>
                  <a:pt x="284" y="1534"/>
                  <a:pt x="500" y="1534"/>
                </a:cubicBezTo>
                <a:cubicBezTo>
                  <a:pt x="540" y="1534"/>
                  <a:pt x="579" y="1534"/>
                  <a:pt x="609" y="1524"/>
                </a:cubicBezTo>
                <a:lnTo>
                  <a:pt x="3189" y="916"/>
                </a:lnTo>
                <a:cubicBezTo>
                  <a:pt x="3317" y="886"/>
                  <a:pt x="3415" y="807"/>
                  <a:pt x="3484" y="709"/>
                </a:cubicBezTo>
                <a:cubicBezTo>
                  <a:pt x="3542" y="602"/>
                  <a:pt x="3562" y="474"/>
                  <a:pt x="3533" y="356"/>
                </a:cubicBezTo>
                <a:cubicBezTo>
                  <a:pt x="3483" y="146"/>
                  <a:pt x="3295" y="0"/>
                  <a:pt x="30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616;p4">
            <a:extLst>
              <a:ext uri="{FF2B5EF4-FFF2-40B4-BE49-F238E27FC236}">
                <a16:creationId xmlns:a16="http://schemas.microsoft.com/office/drawing/2014/main" id="{06011DAF-8D74-3305-B2E2-8D31264F579D}"/>
              </a:ext>
            </a:extLst>
          </p:cNvPr>
          <p:cNvSpPr/>
          <p:nvPr/>
        </p:nvSpPr>
        <p:spPr>
          <a:xfrm>
            <a:off x="301397" y="191836"/>
            <a:ext cx="83032" cy="266721"/>
          </a:xfrm>
          <a:custGeom>
            <a:avLst/>
            <a:gdLst/>
            <a:ahLst/>
            <a:cxnLst/>
            <a:rect l="l" t="t" r="r" b="b"/>
            <a:pathLst>
              <a:path w="914" h="2936" extrusionOk="0">
                <a:moveTo>
                  <a:pt x="503" y="1"/>
                </a:moveTo>
                <a:cubicBezTo>
                  <a:pt x="286" y="1"/>
                  <a:pt x="108" y="174"/>
                  <a:pt x="99" y="393"/>
                </a:cubicBezTo>
                <a:lnTo>
                  <a:pt x="10" y="2523"/>
                </a:lnTo>
                <a:cubicBezTo>
                  <a:pt x="1" y="2739"/>
                  <a:pt x="178" y="2925"/>
                  <a:pt x="403" y="2935"/>
                </a:cubicBezTo>
                <a:lnTo>
                  <a:pt x="413" y="2935"/>
                </a:lnTo>
                <a:cubicBezTo>
                  <a:pt x="629" y="2935"/>
                  <a:pt x="806" y="2768"/>
                  <a:pt x="815" y="2552"/>
                </a:cubicBezTo>
                <a:lnTo>
                  <a:pt x="904" y="423"/>
                </a:lnTo>
                <a:cubicBezTo>
                  <a:pt x="913" y="197"/>
                  <a:pt x="747" y="11"/>
                  <a:pt x="521" y="1"/>
                </a:cubicBezTo>
                <a:cubicBezTo>
                  <a:pt x="515" y="1"/>
                  <a:pt x="509" y="1"/>
                  <a:pt x="5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617;p4">
            <a:extLst>
              <a:ext uri="{FF2B5EF4-FFF2-40B4-BE49-F238E27FC236}">
                <a16:creationId xmlns:a16="http://schemas.microsoft.com/office/drawing/2014/main" id="{3586EB1A-20A1-5DE6-1357-30BAADAB16C2}"/>
              </a:ext>
            </a:extLst>
          </p:cNvPr>
          <p:cNvSpPr/>
          <p:nvPr/>
        </p:nvSpPr>
        <p:spPr>
          <a:xfrm>
            <a:off x="296128" y="186476"/>
            <a:ext cx="94570" cy="277441"/>
          </a:xfrm>
          <a:custGeom>
            <a:avLst/>
            <a:gdLst/>
            <a:ahLst/>
            <a:cxnLst/>
            <a:rect l="l" t="t" r="r" b="b"/>
            <a:pathLst>
              <a:path w="1041" h="3054" extrusionOk="0">
                <a:moveTo>
                  <a:pt x="579" y="119"/>
                </a:moveTo>
                <a:cubicBezTo>
                  <a:pt x="766" y="129"/>
                  <a:pt x="912" y="286"/>
                  <a:pt x="903" y="482"/>
                </a:cubicBezTo>
                <a:lnTo>
                  <a:pt x="814" y="2611"/>
                </a:lnTo>
                <a:cubicBezTo>
                  <a:pt x="814" y="2798"/>
                  <a:pt x="657" y="2936"/>
                  <a:pt x="471" y="2936"/>
                </a:cubicBezTo>
                <a:lnTo>
                  <a:pt x="461" y="2936"/>
                </a:lnTo>
                <a:cubicBezTo>
                  <a:pt x="275" y="2925"/>
                  <a:pt x="127" y="2768"/>
                  <a:pt x="127" y="2582"/>
                </a:cubicBezTo>
                <a:lnTo>
                  <a:pt x="225" y="452"/>
                </a:lnTo>
                <a:cubicBezTo>
                  <a:pt x="225" y="266"/>
                  <a:pt x="382" y="119"/>
                  <a:pt x="559" y="119"/>
                </a:cubicBezTo>
                <a:close/>
                <a:moveTo>
                  <a:pt x="562" y="1"/>
                </a:moveTo>
                <a:cubicBezTo>
                  <a:pt x="324" y="1"/>
                  <a:pt x="117" y="194"/>
                  <a:pt x="98" y="443"/>
                </a:cubicBezTo>
                <a:lnTo>
                  <a:pt x="10" y="2572"/>
                </a:lnTo>
                <a:cubicBezTo>
                  <a:pt x="0" y="2827"/>
                  <a:pt x="196" y="3043"/>
                  <a:pt x="452" y="3053"/>
                </a:cubicBezTo>
                <a:lnTo>
                  <a:pt x="471" y="3053"/>
                </a:lnTo>
                <a:cubicBezTo>
                  <a:pt x="726" y="3053"/>
                  <a:pt x="923" y="2866"/>
                  <a:pt x="932" y="2611"/>
                </a:cubicBezTo>
                <a:lnTo>
                  <a:pt x="1030" y="482"/>
                </a:lnTo>
                <a:cubicBezTo>
                  <a:pt x="1040" y="227"/>
                  <a:pt x="834" y="11"/>
                  <a:pt x="579" y="1"/>
                </a:cubicBezTo>
                <a:cubicBezTo>
                  <a:pt x="573" y="1"/>
                  <a:pt x="567" y="1"/>
                  <a:pt x="56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618;p4">
            <a:extLst>
              <a:ext uri="{FF2B5EF4-FFF2-40B4-BE49-F238E27FC236}">
                <a16:creationId xmlns:a16="http://schemas.microsoft.com/office/drawing/2014/main" id="{DEC10BE9-ABE1-24B3-91E8-89602EE340F1}"/>
              </a:ext>
            </a:extLst>
          </p:cNvPr>
          <p:cNvSpPr/>
          <p:nvPr/>
        </p:nvSpPr>
        <p:spPr>
          <a:xfrm>
            <a:off x="461920" y="290130"/>
            <a:ext cx="254093" cy="288705"/>
          </a:xfrm>
          <a:custGeom>
            <a:avLst/>
            <a:gdLst/>
            <a:ahLst/>
            <a:cxnLst/>
            <a:rect l="l" t="t" r="r" b="b"/>
            <a:pathLst>
              <a:path w="2797" h="3178" extrusionOk="0">
                <a:moveTo>
                  <a:pt x="450" y="1"/>
                </a:moveTo>
                <a:cubicBezTo>
                  <a:pt x="363" y="1"/>
                  <a:pt x="277" y="29"/>
                  <a:pt x="206" y="87"/>
                </a:cubicBezTo>
                <a:cubicBezTo>
                  <a:pt x="29" y="224"/>
                  <a:pt x="0" y="480"/>
                  <a:pt x="138" y="656"/>
                </a:cubicBezTo>
                <a:lnTo>
                  <a:pt x="2031" y="3021"/>
                </a:lnTo>
                <a:cubicBezTo>
                  <a:pt x="2110" y="3129"/>
                  <a:pt x="2228" y="3178"/>
                  <a:pt x="2345" y="3178"/>
                </a:cubicBezTo>
                <a:cubicBezTo>
                  <a:pt x="2434" y="3178"/>
                  <a:pt x="2522" y="3149"/>
                  <a:pt x="2591" y="3090"/>
                </a:cubicBezTo>
                <a:cubicBezTo>
                  <a:pt x="2768" y="2952"/>
                  <a:pt x="2797" y="2697"/>
                  <a:pt x="2659" y="2521"/>
                </a:cubicBezTo>
                <a:lnTo>
                  <a:pt x="766" y="155"/>
                </a:lnTo>
                <a:cubicBezTo>
                  <a:pt x="686" y="53"/>
                  <a:pt x="568" y="1"/>
                  <a:pt x="4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619;p4">
            <a:extLst>
              <a:ext uri="{FF2B5EF4-FFF2-40B4-BE49-F238E27FC236}">
                <a16:creationId xmlns:a16="http://schemas.microsoft.com/office/drawing/2014/main" id="{4CD9AA60-F495-049D-32CE-7D35F1F2417F}"/>
              </a:ext>
            </a:extLst>
          </p:cNvPr>
          <p:cNvSpPr/>
          <p:nvPr/>
        </p:nvSpPr>
        <p:spPr>
          <a:xfrm>
            <a:off x="460103" y="284407"/>
            <a:ext cx="257727" cy="299789"/>
          </a:xfrm>
          <a:custGeom>
            <a:avLst/>
            <a:gdLst/>
            <a:ahLst/>
            <a:cxnLst/>
            <a:rect l="l" t="t" r="r" b="b"/>
            <a:pathLst>
              <a:path w="2837" h="3300" extrusionOk="0">
                <a:moveTo>
                  <a:pt x="511" y="120"/>
                </a:moveTo>
                <a:cubicBezTo>
                  <a:pt x="599" y="130"/>
                  <a:pt x="688" y="179"/>
                  <a:pt x="736" y="248"/>
                </a:cubicBezTo>
                <a:lnTo>
                  <a:pt x="2631" y="2623"/>
                </a:lnTo>
                <a:cubicBezTo>
                  <a:pt x="2690" y="2691"/>
                  <a:pt x="2709" y="2780"/>
                  <a:pt x="2699" y="2878"/>
                </a:cubicBezTo>
                <a:cubicBezTo>
                  <a:pt x="2690" y="2966"/>
                  <a:pt x="2650" y="3045"/>
                  <a:pt x="2572" y="3103"/>
                </a:cubicBezTo>
                <a:cubicBezTo>
                  <a:pt x="2513" y="3153"/>
                  <a:pt x="2439" y="3177"/>
                  <a:pt x="2364" y="3177"/>
                </a:cubicBezTo>
                <a:cubicBezTo>
                  <a:pt x="2262" y="3177"/>
                  <a:pt x="2158" y="3134"/>
                  <a:pt x="2091" y="3055"/>
                </a:cubicBezTo>
                <a:lnTo>
                  <a:pt x="206" y="680"/>
                </a:lnTo>
                <a:cubicBezTo>
                  <a:pt x="148" y="611"/>
                  <a:pt x="118" y="513"/>
                  <a:pt x="128" y="425"/>
                </a:cubicBezTo>
                <a:cubicBezTo>
                  <a:pt x="138" y="336"/>
                  <a:pt x="187" y="258"/>
                  <a:pt x="256" y="199"/>
                </a:cubicBezTo>
                <a:cubicBezTo>
                  <a:pt x="324" y="150"/>
                  <a:pt x="393" y="120"/>
                  <a:pt x="472" y="120"/>
                </a:cubicBezTo>
                <a:close/>
                <a:moveTo>
                  <a:pt x="478" y="1"/>
                </a:moveTo>
                <a:cubicBezTo>
                  <a:pt x="375" y="1"/>
                  <a:pt x="273" y="32"/>
                  <a:pt x="187" y="101"/>
                </a:cubicBezTo>
                <a:cubicBezTo>
                  <a:pt x="89" y="179"/>
                  <a:pt x="30" y="287"/>
                  <a:pt x="10" y="415"/>
                </a:cubicBezTo>
                <a:cubicBezTo>
                  <a:pt x="1" y="532"/>
                  <a:pt x="30" y="660"/>
                  <a:pt x="108" y="748"/>
                </a:cubicBezTo>
                <a:lnTo>
                  <a:pt x="2003" y="3123"/>
                </a:lnTo>
                <a:cubicBezTo>
                  <a:pt x="2091" y="3231"/>
                  <a:pt x="2218" y="3300"/>
                  <a:pt x="2365" y="3300"/>
                </a:cubicBezTo>
                <a:cubicBezTo>
                  <a:pt x="2463" y="3300"/>
                  <a:pt x="2572" y="3260"/>
                  <a:pt x="2650" y="3202"/>
                </a:cubicBezTo>
                <a:cubicBezTo>
                  <a:pt x="2748" y="3123"/>
                  <a:pt x="2807" y="3015"/>
                  <a:pt x="2817" y="2888"/>
                </a:cubicBezTo>
                <a:cubicBezTo>
                  <a:pt x="2836" y="2770"/>
                  <a:pt x="2797" y="2643"/>
                  <a:pt x="2729" y="2544"/>
                </a:cubicBezTo>
                <a:lnTo>
                  <a:pt x="834" y="179"/>
                </a:lnTo>
                <a:cubicBezTo>
                  <a:pt x="756" y="81"/>
                  <a:pt x="648" y="22"/>
                  <a:pt x="520" y="2"/>
                </a:cubicBezTo>
                <a:cubicBezTo>
                  <a:pt x="506" y="1"/>
                  <a:pt x="492" y="1"/>
                  <a:pt x="4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620;p4">
            <a:extLst>
              <a:ext uri="{FF2B5EF4-FFF2-40B4-BE49-F238E27FC236}">
                <a16:creationId xmlns:a16="http://schemas.microsoft.com/office/drawing/2014/main" id="{75C8962B-05C9-C586-B4E8-A94C7B9C42D3}"/>
              </a:ext>
            </a:extLst>
          </p:cNvPr>
          <p:cNvSpPr/>
          <p:nvPr/>
        </p:nvSpPr>
        <p:spPr>
          <a:xfrm>
            <a:off x="652695" y="283771"/>
            <a:ext cx="228293" cy="221117"/>
          </a:xfrm>
          <a:custGeom>
            <a:avLst/>
            <a:gdLst/>
            <a:ahLst/>
            <a:cxnLst/>
            <a:rect l="l" t="t" r="r" b="b"/>
            <a:pathLst>
              <a:path w="2513" h="2434" extrusionOk="0">
                <a:moveTo>
                  <a:pt x="2066" y="0"/>
                </a:moveTo>
                <a:cubicBezTo>
                  <a:pt x="1963" y="0"/>
                  <a:pt x="1860" y="39"/>
                  <a:pt x="1776" y="118"/>
                </a:cubicBezTo>
                <a:lnTo>
                  <a:pt x="157" y="1737"/>
                </a:lnTo>
                <a:cubicBezTo>
                  <a:pt x="0" y="1904"/>
                  <a:pt x="0" y="2149"/>
                  <a:pt x="157" y="2316"/>
                </a:cubicBezTo>
                <a:cubicBezTo>
                  <a:pt x="236" y="2394"/>
                  <a:pt x="343" y="2434"/>
                  <a:pt x="442" y="2434"/>
                </a:cubicBezTo>
                <a:cubicBezTo>
                  <a:pt x="550" y="2434"/>
                  <a:pt x="648" y="2394"/>
                  <a:pt x="727" y="2316"/>
                </a:cubicBezTo>
                <a:lnTo>
                  <a:pt x="2355" y="687"/>
                </a:lnTo>
                <a:cubicBezTo>
                  <a:pt x="2512" y="530"/>
                  <a:pt x="2512" y="275"/>
                  <a:pt x="2355" y="118"/>
                </a:cubicBezTo>
                <a:cubicBezTo>
                  <a:pt x="2272" y="39"/>
                  <a:pt x="2169" y="0"/>
                  <a:pt x="206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621;p4">
            <a:extLst>
              <a:ext uri="{FF2B5EF4-FFF2-40B4-BE49-F238E27FC236}">
                <a16:creationId xmlns:a16="http://schemas.microsoft.com/office/drawing/2014/main" id="{7B57FD94-FF9A-F5B5-6423-CF1C32197BB2}"/>
              </a:ext>
            </a:extLst>
          </p:cNvPr>
          <p:cNvSpPr/>
          <p:nvPr/>
        </p:nvSpPr>
        <p:spPr>
          <a:xfrm>
            <a:off x="646426" y="278866"/>
            <a:ext cx="236379" cy="231382"/>
          </a:xfrm>
          <a:custGeom>
            <a:avLst/>
            <a:gdLst/>
            <a:ahLst/>
            <a:cxnLst/>
            <a:rect l="l" t="t" r="r" b="b"/>
            <a:pathLst>
              <a:path w="2602" h="2547" extrusionOk="0">
                <a:moveTo>
                  <a:pt x="2130" y="113"/>
                </a:moveTo>
                <a:cubicBezTo>
                  <a:pt x="2218" y="113"/>
                  <a:pt x="2307" y="152"/>
                  <a:pt x="2375" y="211"/>
                </a:cubicBezTo>
                <a:cubicBezTo>
                  <a:pt x="2444" y="279"/>
                  <a:pt x="2473" y="368"/>
                  <a:pt x="2473" y="456"/>
                </a:cubicBezTo>
                <a:cubicBezTo>
                  <a:pt x="2473" y="554"/>
                  <a:pt x="2444" y="633"/>
                  <a:pt x="2375" y="702"/>
                </a:cubicBezTo>
                <a:lnTo>
                  <a:pt x="756" y="2320"/>
                </a:lnTo>
                <a:cubicBezTo>
                  <a:pt x="692" y="2384"/>
                  <a:pt x="604" y="2416"/>
                  <a:pt x="514" y="2416"/>
                </a:cubicBezTo>
                <a:cubicBezTo>
                  <a:pt x="425" y="2416"/>
                  <a:pt x="334" y="2384"/>
                  <a:pt x="266" y="2320"/>
                </a:cubicBezTo>
                <a:cubicBezTo>
                  <a:pt x="138" y="2193"/>
                  <a:pt x="138" y="1967"/>
                  <a:pt x="266" y="1840"/>
                </a:cubicBezTo>
                <a:lnTo>
                  <a:pt x="1895" y="211"/>
                </a:lnTo>
                <a:cubicBezTo>
                  <a:pt x="1963" y="152"/>
                  <a:pt x="2052" y="113"/>
                  <a:pt x="2130" y="113"/>
                </a:cubicBezTo>
                <a:close/>
                <a:moveTo>
                  <a:pt x="2135" y="0"/>
                </a:moveTo>
                <a:cubicBezTo>
                  <a:pt x="2017" y="0"/>
                  <a:pt x="1899" y="44"/>
                  <a:pt x="1806" y="133"/>
                </a:cubicBezTo>
                <a:lnTo>
                  <a:pt x="187" y="1751"/>
                </a:lnTo>
                <a:cubicBezTo>
                  <a:pt x="0" y="1938"/>
                  <a:pt x="0" y="2222"/>
                  <a:pt x="187" y="2409"/>
                </a:cubicBezTo>
                <a:cubicBezTo>
                  <a:pt x="275" y="2497"/>
                  <a:pt x="393" y="2547"/>
                  <a:pt x="511" y="2547"/>
                </a:cubicBezTo>
                <a:cubicBezTo>
                  <a:pt x="639" y="2547"/>
                  <a:pt x="756" y="2497"/>
                  <a:pt x="835" y="2409"/>
                </a:cubicBezTo>
                <a:lnTo>
                  <a:pt x="2464" y="780"/>
                </a:lnTo>
                <a:cubicBezTo>
                  <a:pt x="2552" y="702"/>
                  <a:pt x="2601" y="584"/>
                  <a:pt x="2601" y="456"/>
                </a:cubicBezTo>
                <a:cubicBezTo>
                  <a:pt x="2601" y="338"/>
                  <a:pt x="2552" y="220"/>
                  <a:pt x="2464" y="133"/>
                </a:cubicBezTo>
                <a:cubicBezTo>
                  <a:pt x="2370" y="44"/>
                  <a:pt x="2253" y="0"/>
                  <a:pt x="213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622;p4">
            <a:extLst>
              <a:ext uri="{FF2B5EF4-FFF2-40B4-BE49-F238E27FC236}">
                <a16:creationId xmlns:a16="http://schemas.microsoft.com/office/drawing/2014/main" id="{3AE39BB9-BBB9-318A-0C5C-0A67E976A191}"/>
              </a:ext>
            </a:extLst>
          </p:cNvPr>
          <p:cNvSpPr/>
          <p:nvPr/>
        </p:nvSpPr>
        <p:spPr>
          <a:xfrm>
            <a:off x="875538" y="478634"/>
            <a:ext cx="382548" cy="119825"/>
          </a:xfrm>
          <a:custGeom>
            <a:avLst/>
            <a:gdLst/>
            <a:ahLst/>
            <a:cxnLst/>
            <a:rect l="l" t="t" r="r" b="b"/>
            <a:pathLst>
              <a:path w="4211" h="1319" extrusionOk="0">
                <a:moveTo>
                  <a:pt x="3767" y="0"/>
                </a:moveTo>
                <a:cubicBezTo>
                  <a:pt x="3748" y="0"/>
                  <a:pt x="3729" y="1"/>
                  <a:pt x="3710" y="4"/>
                </a:cubicBezTo>
                <a:lnTo>
                  <a:pt x="374" y="514"/>
                </a:lnTo>
                <a:cubicBezTo>
                  <a:pt x="147" y="544"/>
                  <a:pt x="1" y="750"/>
                  <a:pt x="30" y="976"/>
                </a:cubicBezTo>
                <a:cubicBezTo>
                  <a:pt x="59" y="1172"/>
                  <a:pt x="236" y="1319"/>
                  <a:pt x="432" y="1319"/>
                </a:cubicBezTo>
                <a:cubicBezTo>
                  <a:pt x="452" y="1319"/>
                  <a:pt x="472" y="1309"/>
                  <a:pt x="491" y="1309"/>
                </a:cubicBezTo>
                <a:lnTo>
                  <a:pt x="3837" y="799"/>
                </a:lnTo>
                <a:cubicBezTo>
                  <a:pt x="4053" y="769"/>
                  <a:pt x="4210" y="563"/>
                  <a:pt x="4171" y="337"/>
                </a:cubicBezTo>
                <a:cubicBezTo>
                  <a:pt x="4144" y="140"/>
                  <a:pt x="3969" y="0"/>
                  <a:pt x="37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623;p4">
            <a:extLst>
              <a:ext uri="{FF2B5EF4-FFF2-40B4-BE49-F238E27FC236}">
                <a16:creationId xmlns:a16="http://schemas.microsoft.com/office/drawing/2014/main" id="{A0ED1A39-6721-476E-453E-A68F84F4B58E}"/>
              </a:ext>
            </a:extLst>
          </p:cNvPr>
          <p:cNvSpPr/>
          <p:nvPr/>
        </p:nvSpPr>
        <p:spPr>
          <a:xfrm>
            <a:off x="869269" y="473092"/>
            <a:ext cx="394086" cy="130726"/>
          </a:xfrm>
          <a:custGeom>
            <a:avLst/>
            <a:gdLst/>
            <a:ahLst/>
            <a:cxnLst/>
            <a:rect l="l" t="t" r="r" b="b"/>
            <a:pathLst>
              <a:path w="4338" h="1439" extrusionOk="0">
                <a:moveTo>
                  <a:pt x="3847" y="114"/>
                </a:moveTo>
                <a:cubicBezTo>
                  <a:pt x="4014" y="114"/>
                  <a:pt x="4161" y="241"/>
                  <a:pt x="4181" y="409"/>
                </a:cubicBezTo>
                <a:cubicBezTo>
                  <a:pt x="4211" y="595"/>
                  <a:pt x="4083" y="771"/>
                  <a:pt x="3897" y="801"/>
                </a:cubicBezTo>
                <a:lnTo>
                  <a:pt x="550" y="1311"/>
                </a:lnTo>
                <a:cubicBezTo>
                  <a:pt x="532" y="1314"/>
                  <a:pt x="515" y="1315"/>
                  <a:pt x="497" y="1315"/>
                </a:cubicBezTo>
                <a:cubicBezTo>
                  <a:pt x="332" y="1315"/>
                  <a:pt x="185" y="1195"/>
                  <a:pt x="158" y="1026"/>
                </a:cubicBezTo>
                <a:cubicBezTo>
                  <a:pt x="128" y="840"/>
                  <a:pt x="256" y="664"/>
                  <a:pt x="443" y="634"/>
                </a:cubicBezTo>
                <a:lnTo>
                  <a:pt x="3788" y="124"/>
                </a:lnTo>
                <a:cubicBezTo>
                  <a:pt x="3808" y="124"/>
                  <a:pt x="3828" y="114"/>
                  <a:pt x="3847" y="114"/>
                </a:cubicBezTo>
                <a:close/>
                <a:moveTo>
                  <a:pt x="3848" y="0"/>
                </a:moveTo>
                <a:cubicBezTo>
                  <a:pt x="3825" y="0"/>
                  <a:pt x="3802" y="2"/>
                  <a:pt x="3779" y="6"/>
                </a:cubicBezTo>
                <a:lnTo>
                  <a:pt x="432" y="516"/>
                </a:lnTo>
                <a:cubicBezTo>
                  <a:pt x="177" y="555"/>
                  <a:pt x="1" y="791"/>
                  <a:pt x="40" y="1046"/>
                </a:cubicBezTo>
                <a:cubicBezTo>
                  <a:pt x="79" y="1262"/>
                  <a:pt x="275" y="1439"/>
                  <a:pt x="501" y="1439"/>
                </a:cubicBezTo>
                <a:cubicBezTo>
                  <a:pt x="521" y="1439"/>
                  <a:pt x="541" y="1429"/>
                  <a:pt x="570" y="1429"/>
                </a:cubicBezTo>
                <a:lnTo>
                  <a:pt x="3916" y="919"/>
                </a:lnTo>
                <a:cubicBezTo>
                  <a:pt x="4161" y="880"/>
                  <a:pt x="4338" y="644"/>
                  <a:pt x="4299" y="389"/>
                </a:cubicBezTo>
                <a:cubicBezTo>
                  <a:pt x="4263" y="166"/>
                  <a:pt x="4066" y="0"/>
                  <a:pt x="38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624;p4">
            <a:extLst>
              <a:ext uri="{FF2B5EF4-FFF2-40B4-BE49-F238E27FC236}">
                <a16:creationId xmlns:a16="http://schemas.microsoft.com/office/drawing/2014/main" id="{0980EE2D-D80A-2586-83CE-925888C8811E}"/>
              </a:ext>
            </a:extLst>
          </p:cNvPr>
          <p:cNvSpPr/>
          <p:nvPr/>
        </p:nvSpPr>
        <p:spPr>
          <a:xfrm>
            <a:off x="1066312" y="155226"/>
            <a:ext cx="80307" cy="294429"/>
          </a:xfrm>
          <a:custGeom>
            <a:avLst/>
            <a:gdLst/>
            <a:ahLst/>
            <a:cxnLst/>
            <a:rect l="l" t="t" r="r" b="b"/>
            <a:pathLst>
              <a:path w="884" h="3241" extrusionOk="0">
                <a:moveTo>
                  <a:pt x="429" y="0"/>
                </a:moveTo>
                <a:cubicBezTo>
                  <a:pt x="417" y="0"/>
                  <a:pt x="405" y="1"/>
                  <a:pt x="393" y="2"/>
                </a:cubicBezTo>
                <a:cubicBezTo>
                  <a:pt x="167" y="11"/>
                  <a:pt x="1" y="208"/>
                  <a:pt x="20" y="424"/>
                </a:cubicBezTo>
                <a:cubicBezTo>
                  <a:pt x="69" y="1219"/>
                  <a:pt x="79" y="2023"/>
                  <a:pt x="49" y="2818"/>
                </a:cubicBezTo>
                <a:cubicBezTo>
                  <a:pt x="40" y="3044"/>
                  <a:pt x="217" y="3230"/>
                  <a:pt x="442" y="3240"/>
                </a:cubicBezTo>
                <a:lnTo>
                  <a:pt x="452" y="3240"/>
                </a:lnTo>
                <a:cubicBezTo>
                  <a:pt x="668" y="3240"/>
                  <a:pt x="845" y="3073"/>
                  <a:pt x="854" y="2848"/>
                </a:cubicBezTo>
                <a:cubicBezTo>
                  <a:pt x="884" y="2033"/>
                  <a:pt x="874" y="1199"/>
                  <a:pt x="825" y="375"/>
                </a:cubicBezTo>
                <a:cubicBezTo>
                  <a:pt x="806" y="161"/>
                  <a:pt x="638" y="0"/>
                  <a:pt x="4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625;p4">
            <a:extLst>
              <a:ext uri="{FF2B5EF4-FFF2-40B4-BE49-F238E27FC236}">
                <a16:creationId xmlns:a16="http://schemas.microsoft.com/office/drawing/2014/main" id="{715AB26B-8A63-07DF-18C0-F731F9C64737}"/>
              </a:ext>
            </a:extLst>
          </p:cNvPr>
          <p:cNvSpPr/>
          <p:nvPr/>
        </p:nvSpPr>
        <p:spPr>
          <a:xfrm>
            <a:off x="1061861" y="149866"/>
            <a:ext cx="90118" cy="305148"/>
          </a:xfrm>
          <a:custGeom>
            <a:avLst/>
            <a:gdLst/>
            <a:ahLst/>
            <a:cxnLst/>
            <a:rect l="l" t="t" r="r" b="b"/>
            <a:pathLst>
              <a:path w="992" h="3359" extrusionOk="0">
                <a:moveTo>
                  <a:pt x="462" y="120"/>
                </a:moveTo>
                <a:cubicBezTo>
                  <a:pt x="648" y="120"/>
                  <a:pt x="795" y="257"/>
                  <a:pt x="815" y="434"/>
                </a:cubicBezTo>
                <a:cubicBezTo>
                  <a:pt x="864" y="1258"/>
                  <a:pt x="874" y="2092"/>
                  <a:pt x="844" y="2907"/>
                </a:cubicBezTo>
                <a:cubicBezTo>
                  <a:pt x="835" y="3093"/>
                  <a:pt x="687" y="3240"/>
                  <a:pt x="501" y="3240"/>
                </a:cubicBezTo>
                <a:lnTo>
                  <a:pt x="501" y="3299"/>
                </a:lnTo>
                <a:lnTo>
                  <a:pt x="491" y="3240"/>
                </a:lnTo>
                <a:cubicBezTo>
                  <a:pt x="393" y="3240"/>
                  <a:pt x="314" y="3201"/>
                  <a:pt x="246" y="3132"/>
                </a:cubicBezTo>
                <a:cubicBezTo>
                  <a:pt x="187" y="3064"/>
                  <a:pt x="157" y="2975"/>
                  <a:pt x="157" y="2887"/>
                </a:cubicBezTo>
                <a:cubicBezTo>
                  <a:pt x="187" y="2082"/>
                  <a:pt x="177" y="1278"/>
                  <a:pt x="128" y="483"/>
                </a:cubicBezTo>
                <a:cubicBezTo>
                  <a:pt x="118" y="384"/>
                  <a:pt x="148" y="296"/>
                  <a:pt x="207" y="227"/>
                </a:cubicBezTo>
                <a:cubicBezTo>
                  <a:pt x="275" y="159"/>
                  <a:pt x="353" y="120"/>
                  <a:pt x="442" y="120"/>
                </a:cubicBezTo>
                <a:close/>
                <a:moveTo>
                  <a:pt x="479" y="1"/>
                </a:moveTo>
                <a:cubicBezTo>
                  <a:pt x="467" y="1"/>
                  <a:pt x="455" y="1"/>
                  <a:pt x="442" y="2"/>
                </a:cubicBezTo>
                <a:cubicBezTo>
                  <a:pt x="314" y="2"/>
                  <a:pt x="207" y="61"/>
                  <a:pt x="118" y="149"/>
                </a:cubicBezTo>
                <a:cubicBezTo>
                  <a:pt x="39" y="247"/>
                  <a:pt x="0" y="365"/>
                  <a:pt x="10" y="493"/>
                </a:cubicBezTo>
                <a:cubicBezTo>
                  <a:pt x="59" y="1278"/>
                  <a:pt x="69" y="2082"/>
                  <a:pt x="39" y="2877"/>
                </a:cubicBezTo>
                <a:cubicBezTo>
                  <a:pt x="39" y="3005"/>
                  <a:pt x="79" y="3123"/>
                  <a:pt x="167" y="3211"/>
                </a:cubicBezTo>
                <a:cubicBezTo>
                  <a:pt x="246" y="3299"/>
                  <a:pt x="364" y="3358"/>
                  <a:pt x="481" y="3358"/>
                </a:cubicBezTo>
                <a:lnTo>
                  <a:pt x="501" y="3358"/>
                </a:lnTo>
                <a:cubicBezTo>
                  <a:pt x="756" y="3358"/>
                  <a:pt x="952" y="3162"/>
                  <a:pt x="962" y="2916"/>
                </a:cubicBezTo>
                <a:cubicBezTo>
                  <a:pt x="992" y="2092"/>
                  <a:pt x="981" y="1248"/>
                  <a:pt x="933" y="434"/>
                </a:cubicBezTo>
                <a:cubicBezTo>
                  <a:pt x="914" y="181"/>
                  <a:pt x="718" y="1"/>
                  <a:pt x="4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626;p4">
            <a:extLst>
              <a:ext uri="{FF2B5EF4-FFF2-40B4-BE49-F238E27FC236}">
                <a16:creationId xmlns:a16="http://schemas.microsoft.com/office/drawing/2014/main" id="{598F0BA0-6433-C1EC-7396-55773E4C9AC2}"/>
              </a:ext>
            </a:extLst>
          </p:cNvPr>
          <p:cNvSpPr/>
          <p:nvPr/>
        </p:nvSpPr>
        <p:spPr>
          <a:xfrm>
            <a:off x="888892" y="659870"/>
            <a:ext cx="263996" cy="113375"/>
          </a:xfrm>
          <a:custGeom>
            <a:avLst/>
            <a:gdLst/>
            <a:ahLst/>
            <a:cxnLst/>
            <a:rect l="l" t="t" r="r" b="b"/>
            <a:pathLst>
              <a:path w="2906" h="1248" extrusionOk="0">
                <a:moveTo>
                  <a:pt x="2473" y="1"/>
                </a:moveTo>
                <a:cubicBezTo>
                  <a:pt x="2444" y="1"/>
                  <a:pt x="2415" y="4"/>
                  <a:pt x="2385" y="11"/>
                </a:cubicBezTo>
                <a:lnTo>
                  <a:pt x="354" y="453"/>
                </a:lnTo>
                <a:cubicBezTo>
                  <a:pt x="138" y="501"/>
                  <a:pt x="0" y="717"/>
                  <a:pt x="40" y="933"/>
                </a:cubicBezTo>
                <a:cubicBezTo>
                  <a:pt x="89" y="1120"/>
                  <a:pt x="256" y="1247"/>
                  <a:pt x="432" y="1247"/>
                </a:cubicBezTo>
                <a:cubicBezTo>
                  <a:pt x="462" y="1247"/>
                  <a:pt x="491" y="1247"/>
                  <a:pt x="521" y="1238"/>
                </a:cubicBezTo>
                <a:lnTo>
                  <a:pt x="2552" y="796"/>
                </a:lnTo>
                <a:cubicBezTo>
                  <a:pt x="2768" y="747"/>
                  <a:pt x="2905" y="531"/>
                  <a:pt x="2856" y="315"/>
                </a:cubicBezTo>
                <a:cubicBezTo>
                  <a:pt x="2823" y="129"/>
                  <a:pt x="2657" y="1"/>
                  <a:pt x="247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627;p4">
            <a:extLst>
              <a:ext uri="{FF2B5EF4-FFF2-40B4-BE49-F238E27FC236}">
                <a16:creationId xmlns:a16="http://schemas.microsoft.com/office/drawing/2014/main" id="{56B99A4E-D927-0FCF-CCBB-54A7D2B38978}"/>
              </a:ext>
            </a:extLst>
          </p:cNvPr>
          <p:cNvSpPr/>
          <p:nvPr/>
        </p:nvSpPr>
        <p:spPr>
          <a:xfrm>
            <a:off x="882714" y="654601"/>
            <a:ext cx="276441" cy="123913"/>
          </a:xfrm>
          <a:custGeom>
            <a:avLst/>
            <a:gdLst/>
            <a:ahLst/>
            <a:cxnLst/>
            <a:rect l="l" t="t" r="r" b="b"/>
            <a:pathLst>
              <a:path w="3043" h="1364" extrusionOk="0">
                <a:moveTo>
                  <a:pt x="2532" y="118"/>
                </a:moveTo>
                <a:cubicBezTo>
                  <a:pt x="2689" y="118"/>
                  <a:pt x="2836" y="226"/>
                  <a:pt x="2875" y="393"/>
                </a:cubicBezTo>
                <a:cubicBezTo>
                  <a:pt x="2914" y="569"/>
                  <a:pt x="2796" y="755"/>
                  <a:pt x="2610" y="795"/>
                </a:cubicBezTo>
                <a:lnTo>
                  <a:pt x="579" y="1237"/>
                </a:lnTo>
                <a:cubicBezTo>
                  <a:pt x="552" y="1244"/>
                  <a:pt x="524" y="1247"/>
                  <a:pt x="498" y="1247"/>
                </a:cubicBezTo>
                <a:cubicBezTo>
                  <a:pt x="341" y="1247"/>
                  <a:pt x="200" y="1132"/>
                  <a:pt x="167" y="982"/>
                </a:cubicBezTo>
                <a:cubicBezTo>
                  <a:pt x="127" y="795"/>
                  <a:pt x="245" y="609"/>
                  <a:pt x="432" y="569"/>
                </a:cubicBezTo>
                <a:lnTo>
                  <a:pt x="2463" y="127"/>
                </a:lnTo>
                <a:cubicBezTo>
                  <a:pt x="2482" y="118"/>
                  <a:pt x="2512" y="118"/>
                  <a:pt x="2532" y="118"/>
                </a:cubicBezTo>
                <a:close/>
                <a:moveTo>
                  <a:pt x="2527" y="1"/>
                </a:moveTo>
                <a:cubicBezTo>
                  <a:pt x="2496" y="1"/>
                  <a:pt x="2465" y="4"/>
                  <a:pt x="2434" y="10"/>
                </a:cubicBezTo>
                <a:lnTo>
                  <a:pt x="402" y="452"/>
                </a:lnTo>
                <a:cubicBezTo>
                  <a:pt x="157" y="511"/>
                  <a:pt x="0" y="755"/>
                  <a:pt x="49" y="1001"/>
                </a:cubicBezTo>
                <a:cubicBezTo>
                  <a:pt x="98" y="1217"/>
                  <a:pt x="284" y="1364"/>
                  <a:pt x="500" y="1364"/>
                </a:cubicBezTo>
                <a:cubicBezTo>
                  <a:pt x="539" y="1364"/>
                  <a:pt x="569" y="1364"/>
                  <a:pt x="598" y="1354"/>
                </a:cubicBezTo>
                <a:lnTo>
                  <a:pt x="2630" y="913"/>
                </a:lnTo>
                <a:cubicBezTo>
                  <a:pt x="2885" y="864"/>
                  <a:pt x="3042" y="609"/>
                  <a:pt x="2983" y="363"/>
                </a:cubicBezTo>
                <a:cubicBezTo>
                  <a:pt x="2940" y="148"/>
                  <a:pt x="2746" y="1"/>
                  <a:pt x="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628;p4">
            <a:extLst>
              <a:ext uri="{FF2B5EF4-FFF2-40B4-BE49-F238E27FC236}">
                <a16:creationId xmlns:a16="http://schemas.microsoft.com/office/drawing/2014/main" id="{FB287DAF-0DB0-4CE4-00EB-5A5AE1C140A1}"/>
              </a:ext>
            </a:extLst>
          </p:cNvPr>
          <p:cNvSpPr/>
          <p:nvPr/>
        </p:nvSpPr>
        <p:spPr>
          <a:xfrm>
            <a:off x="606364" y="744628"/>
            <a:ext cx="73130" cy="304058"/>
          </a:xfrm>
          <a:custGeom>
            <a:avLst/>
            <a:gdLst/>
            <a:ahLst/>
            <a:cxnLst/>
            <a:rect l="l" t="t" r="r" b="b"/>
            <a:pathLst>
              <a:path w="805" h="3347" extrusionOk="0">
                <a:moveTo>
                  <a:pt x="402" y="0"/>
                </a:moveTo>
                <a:cubicBezTo>
                  <a:pt x="177" y="0"/>
                  <a:pt x="0" y="187"/>
                  <a:pt x="0" y="403"/>
                </a:cubicBezTo>
                <a:lnTo>
                  <a:pt x="0" y="2944"/>
                </a:lnTo>
                <a:cubicBezTo>
                  <a:pt x="0" y="3160"/>
                  <a:pt x="177" y="3347"/>
                  <a:pt x="402" y="3347"/>
                </a:cubicBezTo>
                <a:cubicBezTo>
                  <a:pt x="618" y="3347"/>
                  <a:pt x="805" y="3160"/>
                  <a:pt x="805" y="2944"/>
                </a:cubicBezTo>
                <a:lnTo>
                  <a:pt x="805" y="403"/>
                </a:lnTo>
                <a:cubicBezTo>
                  <a:pt x="805" y="187"/>
                  <a:pt x="618" y="0"/>
                  <a:pt x="4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629;p4">
            <a:extLst>
              <a:ext uri="{FF2B5EF4-FFF2-40B4-BE49-F238E27FC236}">
                <a16:creationId xmlns:a16="http://schemas.microsoft.com/office/drawing/2014/main" id="{3F231748-7754-1BAA-9541-8291042C9B19}"/>
              </a:ext>
            </a:extLst>
          </p:cNvPr>
          <p:cNvSpPr/>
          <p:nvPr/>
        </p:nvSpPr>
        <p:spPr>
          <a:xfrm>
            <a:off x="601004" y="739268"/>
            <a:ext cx="83850" cy="314778"/>
          </a:xfrm>
          <a:custGeom>
            <a:avLst/>
            <a:gdLst/>
            <a:ahLst/>
            <a:cxnLst/>
            <a:rect l="l" t="t" r="r" b="b"/>
            <a:pathLst>
              <a:path w="923" h="3465" extrusionOk="0">
                <a:moveTo>
                  <a:pt x="461" y="118"/>
                </a:moveTo>
                <a:cubicBezTo>
                  <a:pt x="648" y="118"/>
                  <a:pt x="805" y="275"/>
                  <a:pt x="805" y="462"/>
                </a:cubicBezTo>
                <a:lnTo>
                  <a:pt x="805" y="3003"/>
                </a:lnTo>
                <a:cubicBezTo>
                  <a:pt x="805" y="3190"/>
                  <a:pt x="648" y="3347"/>
                  <a:pt x="461" y="3347"/>
                </a:cubicBezTo>
                <a:cubicBezTo>
                  <a:pt x="265" y="3347"/>
                  <a:pt x="118" y="3190"/>
                  <a:pt x="118" y="3003"/>
                </a:cubicBezTo>
                <a:lnTo>
                  <a:pt x="118" y="462"/>
                </a:lnTo>
                <a:cubicBezTo>
                  <a:pt x="118" y="275"/>
                  <a:pt x="265" y="118"/>
                  <a:pt x="461" y="118"/>
                </a:cubicBezTo>
                <a:close/>
                <a:moveTo>
                  <a:pt x="461" y="0"/>
                </a:moveTo>
                <a:cubicBezTo>
                  <a:pt x="206" y="0"/>
                  <a:pt x="0" y="207"/>
                  <a:pt x="0" y="462"/>
                </a:cubicBezTo>
                <a:lnTo>
                  <a:pt x="0" y="3003"/>
                </a:lnTo>
                <a:cubicBezTo>
                  <a:pt x="0" y="3258"/>
                  <a:pt x="206" y="3465"/>
                  <a:pt x="461" y="3465"/>
                </a:cubicBezTo>
                <a:cubicBezTo>
                  <a:pt x="716" y="3465"/>
                  <a:pt x="923" y="3258"/>
                  <a:pt x="923" y="3003"/>
                </a:cubicBezTo>
                <a:lnTo>
                  <a:pt x="923" y="462"/>
                </a:lnTo>
                <a:cubicBezTo>
                  <a:pt x="923" y="207"/>
                  <a:pt x="716" y="0"/>
                  <a:pt x="4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630;p4">
            <a:extLst>
              <a:ext uri="{FF2B5EF4-FFF2-40B4-BE49-F238E27FC236}">
                <a16:creationId xmlns:a16="http://schemas.microsoft.com/office/drawing/2014/main" id="{EF943981-474F-95C7-CB36-B92A84A591D5}"/>
              </a:ext>
            </a:extLst>
          </p:cNvPr>
          <p:cNvSpPr/>
          <p:nvPr/>
        </p:nvSpPr>
        <p:spPr>
          <a:xfrm>
            <a:off x="872812" y="823209"/>
            <a:ext cx="179328" cy="151439"/>
          </a:xfrm>
          <a:custGeom>
            <a:avLst/>
            <a:gdLst/>
            <a:ahLst/>
            <a:cxnLst/>
            <a:rect l="l" t="t" r="r" b="b"/>
            <a:pathLst>
              <a:path w="1974" h="1667" extrusionOk="0">
                <a:moveTo>
                  <a:pt x="463" y="0"/>
                </a:moveTo>
                <a:cubicBezTo>
                  <a:pt x="344" y="0"/>
                  <a:pt x="227" y="51"/>
                  <a:pt x="148" y="146"/>
                </a:cubicBezTo>
                <a:cubicBezTo>
                  <a:pt x="1" y="323"/>
                  <a:pt x="31" y="568"/>
                  <a:pt x="207" y="715"/>
                </a:cubicBezTo>
                <a:lnTo>
                  <a:pt x="1267" y="1579"/>
                </a:lnTo>
                <a:cubicBezTo>
                  <a:pt x="1335" y="1638"/>
                  <a:pt x="1434" y="1667"/>
                  <a:pt x="1522" y="1667"/>
                </a:cubicBezTo>
                <a:cubicBezTo>
                  <a:pt x="1640" y="1667"/>
                  <a:pt x="1748" y="1618"/>
                  <a:pt x="1836" y="1520"/>
                </a:cubicBezTo>
                <a:cubicBezTo>
                  <a:pt x="1974" y="1353"/>
                  <a:pt x="1944" y="1098"/>
                  <a:pt x="1777" y="960"/>
                </a:cubicBezTo>
                <a:lnTo>
                  <a:pt x="718" y="87"/>
                </a:lnTo>
                <a:cubicBezTo>
                  <a:pt x="642" y="28"/>
                  <a:pt x="552" y="0"/>
                  <a:pt x="4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631;p4">
            <a:extLst>
              <a:ext uri="{FF2B5EF4-FFF2-40B4-BE49-F238E27FC236}">
                <a16:creationId xmlns:a16="http://schemas.microsoft.com/office/drawing/2014/main" id="{4904B517-95A1-BB7A-7326-2CCFD4747515}"/>
              </a:ext>
            </a:extLst>
          </p:cNvPr>
          <p:cNvSpPr/>
          <p:nvPr/>
        </p:nvSpPr>
        <p:spPr>
          <a:xfrm>
            <a:off x="867452" y="817667"/>
            <a:ext cx="186505" cy="162340"/>
          </a:xfrm>
          <a:custGeom>
            <a:avLst/>
            <a:gdLst/>
            <a:ahLst/>
            <a:cxnLst/>
            <a:rect l="l" t="t" r="r" b="b"/>
            <a:pathLst>
              <a:path w="2053" h="1787" extrusionOk="0">
                <a:moveTo>
                  <a:pt x="521" y="118"/>
                </a:moveTo>
                <a:cubicBezTo>
                  <a:pt x="590" y="118"/>
                  <a:pt x="668" y="148"/>
                  <a:pt x="737" y="197"/>
                </a:cubicBezTo>
                <a:lnTo>
                  <a:pt x="1797" y="1061"/>
                </a:lnTo>
                <a:cubicBezTo>
                  <a:pt x="1865" y="1119"/>
                  <a:pt x="1915" y="1198"/>
                  <a:pt x="1924" y="1296"/>
                </a:cubicBezTo>
                <a:cubicBezTo>
                  <a:pt x="1924" y="1385"/>
                  <a:pt x="1905" y="1473"/>
                  <a:pt x="1846" y="1542"/>
                </a:cubicBezTo>
                <a:cubicBezTo>
                  <a:pt x="1779" y="1625"/>
                  <a:pt x="1679" y="1667"/>
                  <a:pt x="1579" y="1667"/>
                </a:cubicBezTo>
                <a:cubicBezTo>
                  <a:pt x="1502" y="1667"/>
                  <a:pt x="1425" y="1642"/>
                  <a:pt x="1365" y="1590"/>
                </a:cubicBezTo>
                <a:lnTo>
                  <a:pt x="306" y="727"/>
                </a:lnTo>
                <a:cubicBezTo>
                  <a:pt x="158" y="609"/>
                  <a:pt x="129" y="393"/>
                  <a:pt x="256" y="246"/>
                </a:cubicBezTo>
                <a:cubicBezTo>
                  <a:pt x="315" y="158"/>
                  <a:pt x="413" y="118"/>
                  <a:pt x="521" y="118"/>
                </a:cubicBezTo>
                <a:close/>
                <a:moveTo>
                  <a:pt x="513" y="0"/>
                </a:moveTo>
                <a:cubicBezTo>
                  <a:pt x="382" y="0"/>
                  <a:pt x="252" y="58"/>
                  <a:pt x="158" y="168"/>
                </a:cubicBezTo>
                <a:cubicBezTo>
                  <a:pt x="1" y="364"/>
                  <a:pt x="31" y="659"/>
                  <a:pt x="227" y="825"/>
                </a:cubicBezTo>
                <a:lnTo>
                  <a:pt x="1287" y="1689"/>
                </a:lnTo>
                <a:cubicBezTo>
                  <a:pt x="1365" y="1758"/>
                  <a:pt x="1473" y="1787"/>
                  <a:pt x="1581" y="1787"/>
                </a:cubicBezTo>
                <a:cubicBezTo>
                  <a:pt x="1719" y="1787"/>
                  <a:pt x="1846" y="1728"/>
                  <a:pt x="1934" y="1620"/>
                </a:cubicBezTo>
                <a:cubicBezTo>
                  <a:pt x="2013" y="1522"/>
                  <a:pt x="2052" y="1404"/>
                  <a:pt x="2042" y="1287"/>
                </a:cubicBezTo>
                <a:cubicBezTo>
                  <a:pt x="2022" y="1159"/>
                  <a:pt x="1964" y="1051"/>
                  <a:pt x="1876" y="973"/>
                </a:cubicBezTo>
                <a:lnTo>
                  <a:pt x="806" y="109"/>
                </a:lnTo>
                <a:cubicBezTo>
                  <a:pt x="719" y="36"/>
                  <a:pt x="616" y="0"/>
                  <a:pt x="5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632;p4">
            <a:extLst>
              <a:ext uri="{FF2B5EF4-FFF2-40B4-BE49-F238E27FC236}">
                <a16:creationId xmlns:a16="http://schemas.microsoft.com/office/drawing/2014/main" id="{829BC9A9-C7BA-03D0-1D73-1006471239C1}"/>
              </a:ext>
            </a:extLst>
          </p:cNvPr>
          <p:cNvSpPr/>
          <p:nvPr/>
        </p:nvSpPr>
        <p:spPr>
          <a:xfrm>
            <a:off x="592919" y="593099"/>
            <a:ext cx="221208" cy="115101"/>
          </a:xfrm>
          <a:custGeom>
            <a:avLst/>
            <a:gdLst/>
            <a:ahLst/>
            <a:cxnLst/>
            <a:rect l="l" t="t" r="r" b="b"/>
            <a:pathLst>
              <a:path w="2435" h="1267" extrusionOk="0">
                <a:moveTo>
                  <a:pt x="1984" y="1"/>
                </a:moveTo>
                <a:cubicBezTo>
                  <a:pt x="1945" y="1"/>
                  <a:pt x="1905" y="7"/>
                  <a:pt x="1865" y="19"/>
                </a:cubicBezTo>
                <a:lnTo>
                  <a:pt x="334" y="471"/>
                </a:lnTo>
                <a:cubicBezTo>
                  <a:pt x="118" y="540"/>
                  <a:pt x="0" y="765"/>
                  <a:pt x="59" y="972"/>
                </a:cubicBezTo>
                <a:cubicBezTo>
                  <a:pt x="118" y="1148"/>
                  <a:pt x="275" y="1266"/>
                  <a:pt x="452" y="1266"/>
                </a:cubicBezTo>
                <a:cubicBezTo>
                  <a:pt x="482" y="1266"/>
                  <a:pt x="521" y="1256"/>
                  <a:pt x="560" y="1246"/>
                </a:cubicBezTo>
                <a:lnTo>
                  <a:pt x="2100" y="795"/>
                </a:lnTo>
                <a:cubicBezTo>
                  <a:pt x="2316" y="726"/>
                  <a:pt x="2434" y="501"/>
                  <a:pt x="2366" y="294"/>
                </a:cubicBezTo>
                <a:cubicBezTo>
                  <a:pt x="2318" y="118"/>
                  <a:pt x="2158" y="1"/>
                  <a:pt x="198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633;p4">
            <a:extLst>
              <a:ext uri="{FF2B5EF4-FFF2-40B4-BE49-F238E27FC236}">
                <a16:creationId xmlns:a16="http://schemas.microsoft.com/office/drawing/2014/main" id="{CCC680CE-FDE0-31C7-C30E-AF1E89B72BE1}"/>
              </a:ext>
            </a:extLst>
          </p:cNvPr>
          <p:cNvSpPr/>
          <p:nvPr/>
        </p:nvSpPr>
        <p:spPr>
          <a:xfrm>
            <a:off x="586741" y="588011"/>
            <a:ext cx="230020" cy="125457"/>
          </a:xfrm>
          <a:custGeom>
            <a:avLst/>
            <a:gdLst/>
            <a:ahLst/>
            <a:cxnLst/>
            <a:rect l="l" t="t" r="r" b="b"/>
            <a:pathLst>
              <a:path w="2532" h="1381" extrusionOk="0">
                <a:moveTo>
                  <a:pt x="2051" y="115"/>
                </a:moveTo>
                <a:cubicBezTo>
                  <a:pt x="2110" y="115"/>
                  <a:pt x="2168" y="134"/>
                  <a:pt x="2218" y="154"/>
                </a:cubicBezTo>
                <a:cubicBezTo>
                  <a:pt x="2296" y="203"/>
                  <a:pt x="2355" y="272"/>
                  <a:pt x="2384" y="360"/>
                </a:cubicBezTo>
                <a:cubicBezTo>
                  <a:pt x="2404" y="448"/>
                  <a:pt x="2395" y="546"/>
                  <a:pt x="2355" y="625"/>
                </a:cubicBezTo>
                <a:cubicBezTo>
                  <a:pt x="2306" y="703"/>
                  <a:pt x="2238" y="762"/>
                  <a:pt x="2149" y="792"/>
                </a:cubicBezTo>
                <a:lnTo>
                  <a:pt x="609" y="1244"/>
                </a:lnTo>
                <a:cubicBezTo>
                  <a:pt x="577" y="1255"/>
                  <a:pt x="545" y="1260"/>
                  <a:pt x="512" y="1260"/>
                </a:cubicBezTo>
                <a:cubicBezTo>
                  <a:pt x="370" y="1260"/>
                  <a:pt x="226" y="1161"/>
                  <a:pt x="186" y="1017"/>
                </a:cubicBezTo>
                <a:cubicBezTo>
                  <a:pt x="138" y="831"/>
                  <a:pt x="236" y="645"/>
                  <a:pt x="422" y="586"/>
                </a:cubicBezTo>
                <a:lnTo>
                  <a:pt x="1953" y="134"/>
                </a:lnTo>
                <a:cubicBezTo>
                  <a:pt x="1982" y="125"/>
                  <a:pt x="2022" y="115"/>
                  <a:pt x="2051" y="115"/>
                </a:cubicBezTo>
                <a:close/>
                <a:moveTo>
                  <a:pt x="2050" y="1"/>
                </a:moveTo>
                <a:cubicBezTo>
                  <a:pt x="2008" y="1"/>
                  <a:pt x="1966" y="6"/>
                  <a:pt x="1924" y="17"/>
                </a:cubicBezTo>
                <a:lnTo>
                  <a:pt x="382" y="478"/>
                </a:lnTo>
                <a:cubicBezTo>
                  <a:pt x="138" y="546"/>
                  <a:pt x="0" y="802"/>
                  <a:pt x="68" y="1047"/>
                </a:cubicBezTo>
                <a:cubicBezTo>
                  <a:pt x="127" y="1244"/>
                  <a:pt x="314" y="1381"/>
                  <a:pt x="520" y="1381"/>
                </a:cubicBezTo>
                <a:cubicBezTo>
                  <a:pt x="559" y="1381"/>
                  <a:pt x="609" y="1371"/>
                  <a:pt x="648" y="1361"/>
                </a:cubicBezTo>
                <a:lnTo>
                  <a:pt x="2188" y="900"/>
                </a:lnTo>
                <a:cubicBezTo>
                  <a:pt x="2306" y="871"/>
                  <a:pt x="2404" y="792"/>
                  <a:pt x="2463" y="684"/>
                </a:cubicBezTo>
                <a:cubicBezTo>
                  <a:pt x="2522" y="576"/>
                  <a:pt x="2532" y="448"/>
                  <a:pt x="2493" y="331"/>
                </a:cubicBezTo>
                <a:cubicBezTo>
                  <a:pt x="2463" y="213"/>
                  <a:pt x="2384" y="115"/>
                  <a:pt x="2277" y="56"/>
                </a:cubicBezTo>
                <a:cubicBezTo>
                  <a:pt x="2201" y="18"/>
                  <a:pt x="2126" y="1"/>
                  <a:pt x="205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634;p4">
            <a:extLst>
              <a:ext uri="{FF2B5EF4-FFF2-40B4-BE49-F238E27FC236}">
                <a16:creationId xmlns:a16="http://schemas.microsoft.com/office/drawing/2014/main" id="{3FEE756F-2E0E-D954-CD40-2A5723212AD0}"/>
              </a:ext>
            </a:extLst>
          </p:cNvPr>
          <p:cNvSpPr/>
          <p:nvPr/>
        </p:nvSpPr>
        <p:spPr>
          <a:xfrm>
            <a:off x="331739" y="505070"/>
            <a:ext cx="122187" cy="276169"/>
          </a:xfrm>
          <a:custGeom>
            <a:avLst/>
            <a:gdLst/>
            <a:ahLst/>
            <a:cxnLst/>
            <a:rect l="l" t="t" r="r" b="b"/>
            <a:pathLst>
              <a:path w="1345" h="3040" extrusionOk="0">
                <a:moveTo>
                  <a:pt x="431" y="0"/>
                </a:moveTo>
                <a:cubicBezTo>
                  <a:pt x="405" y="0"/>
                  <a:pt x="380" y="3"/>
                  <a:pt x="354" y="7"/>
                </a:cubicBezTo>
                <a:cubicBezTo>
                  <a:pt x="138" y="57"/>
                  <a:pt x="1" y="272"/>
                  <a:pt x="49" y="488"/>
                </a:cubicBezTo>
                <a:lnTo>
                  <a:pt x="511" y="2716"/>
                </a:lnTo>
                <a:cubicBezTo>
                  <a:pt x="550" y="2902"/>
                  <a:pt x="717" y="3040"/>
                  <a:pt x="903" y="3040"/>
                </a:cubicBezTo>
                <a:cubicBezTo>
                  <a:pt x="932" y="3040"/>
                  <a:pt x="952" y="3030"/>
                  <a:pt x="982" y="3030"/>
                </a:cubicBezTo>
                <a:cubicBezTo>
                  <a:pt x="1207" y="2981"/>
                  <a:pt x="1345" y="2765"/>
                  <a:pt x="1296" y="2549"/>
                </a:cubicBezTo>
                <a:lnTo>
                  <a:pt x="834" y="321"/>
                </a:lnTo>
                <a:cubicBezTo>
                  <a:pt x="791" y="130"/>
                  <a:pt x="625" y="0"/>
                  <a:pt x="4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635;p4">
            <a:extLst>
              <a:ext uri="{FF2B5EF4-FFF2-40B4-BE49-F238E27FC236}">
                <a16:creationId xmlns:a16="http://schemas.microsoft.com/office/drawing/2014/main" id="{CCB76115-B6EA-B75C-D8CB-DAF6A76E248C}"/>
              </a:ext>
            </a:extLst>
          </p:cNvPr>
          <p:cNvSpPr/>
          <p:nvPr/>
        </p:nvSpPr>
        <p:spPr>
          <a:xfrm>
            <a:off x="325471" y="499710"/>
            <a:ext cx="133815" cy="286889"/>
          </a:xfrm>
          <a:custGeom>
            <a:avLst/>
            <a:gdLst/>
            <a:ahLst/>
            <a:cxnLst/>
            <a:rect l="l" t="t" r="r" b="b"/>
            <a:pathLst>
              <a:path w="1473" h="3158" extrusionOk="0">
                <a:moveTo>
                  <a:pt x="511" y="116"/>
                </a:moveTo>
                <a:cubicBezTo>
                  <a:pt x="580" y="116"/>
                  <a:pt x="639" y="135"/>
                  <a:pt x="698" y="174"/>
                </a:cubicBezTo>
                <a:cubicBezTo>
                  <a:pt x="776" y="223"/>
                  <a:pt x="825" y="302"/>
                  <a:pt x="844" y="390"/>
                </a:cubicBezTo>
                <a:lnTo>
                  <a:pt x="1306" y="2618"/>
                </a:lnTo>
                <a:cubicBezTo>
                  <a:pt x="1345" y="2804"/>
                  <a:pt x="1228" y="2990"/>
                  <a:pt x="1041" y="3030"/>
                </a:cubicBezTo>
                <a:cubicBezTo>
                  <a:pt x="1018" y="3034"/>
                  <a:pt x="995" y="3037"/>
                  <a:pt x="973" y="3037"/>
                </a:cubicBezTo>
                <a:cubicBezTo>
                  <a:pt x="813" y="3037"/>
                  <a:pt x="673" y="2920"/>
                  <a:pt x="639" y="2765"/>
                </a:cubicBezTo>
                <a:lnTo>
                  <a:pt x="177" y="537"/>
                </a:lnTo>
                <a:cubicBezTo>
                  <a:pt x="138" y="351"/>
                  <a:pt x="256" y="164"/>
                  <a:pt x="443" y="125"/>
                </a:cubicBezTo>
                <a:cubicBezTo>
                  <a:pt x="462" y="125"/>
                  <a:pt x="482" y="116"/>
                  <a:pt x="511" y="116"/>
                </a:cubicBezTo>
                <a:close/>
                <a:moveTo>
                  <a:pt x="500" y="0"/>
                </a:moveTo>
                <a:cubicBezTo>
                  <a:pt x="470" y="0"/>
                  <a:pt x="441" y="2"/>
                  <a:pt x="413" y="7"/>
                </a:cubicBezTo>
                <a:cubicBezTo>
                  <a:pt x="168" y="66"/>
                  <a:pt x="1" y="312"/>
                  <a:pt x="59" y="557"/>
                </a:cubicBezTo>
                <a:lnTo>
                  <a:pt x="521" y="2785"/>
                </a:lnTo>
                <a:cubicBezTo>
                  <a:pt x="560" y="3001"/>
                  <a:pt x="757" y="3158"/>
                  <a:pt x="972" y="3158"/>
                </a:cubicBezTo>
                <a:cubicBezTo>
                  <a:pt x="1001" y="3158"/>
                  <a:pt x="1031" y="3147"/>
                  <a:pt x="1071" y="3147"/>
                </a:cubicBezTo>
                <a:cubicBezTo>
                  <a:pt x="1315" y="3089"/>
                  <a:pt x="1473" y="2844"/>
                  <a:pt x="1424" y="2598"/>
                </a:cubicBezTo>
                <a:lnTo>
                  <a:pt x="962" y="371"/>
                </a:lnTo>
                <a:cubicBezTo>
                  <a:pt x="933" y="243"/>
                  <a:pt x="864" y="145"/>
                  <a:pt x="766" y="76"/>
                </a:cubicBezTo>
                <a:cubicBezTo>
                  <a:pt x="684" y="24"/>
                  <a:pt x="591" y="0"/>
                  <a:pt x="5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636;p4">
            <a:extLst>
              <a:ext uri="{FF2B5EF4-FFF2-40B4-BE49-F238E27FC236}">
                <a16:creationId xmlns:a16="http://schemas.microsoft.com/office/drawing/2014/main" id="{162B805D-B324-A9FB-AE0B-CCD0F123612A}"/>
              </a:ext>
            </a:extLst>
          </p:cNvPr>
          <p:cNvSpPr/>
          <p:nvPr/>
        </p:nvSpPr>
        <p:spPr>
          <a:xfrm>
            <a:off x="13418" y="638067"/>
            <a:ext cx="217665" cy="222479"/>
          </a:xfrm>
          <a:custGeom>
            <a:avLst/>
            <a:gdLst/>
            <a:ahLst/>
            <a:cxnLst/>
            <a:rect l="l" t="t" r="r" b="b"/>
            <a:pathLst>
              <a:path w="2396" h="2449" extrusionOk="0">
                <a:moveTo>
                  <a:pt x="450" y="0"/>
                </a:moveTo>
                <a:cubicBezTo>
                  <a:pt x="354" y="0"/>
                  <a:pt x="256" y="35"/>
                  <a:pt x="178" y="104"/>
                </a:cubicBezTo>
                <a:cubicBezTo>
                  <a:pt x="11" y="251"/>
                  <a:pt x="1" y="506"/>
                  <a:pt x="149" y="673"/>
                </a:cubicBezTo>
                <a:lnTo>
                  <a:pt x="1650" y="2322"/>
                </a:lnTo>
                <a:cubicBezTo>
                  <a:pt x="1728" y="2400"/>
                  <a:pt x="1836" y="2449"/>
                  <a:pt x="1944" y="2449"/>
                </a:cubicBezTo>
                <a:cubicBezTo>
                  <a:pt x="2042" y="2449"/>
                  <a:pt x="2140" y="2409"/>
                  <a:pt x="2219" y="2341"/>
                </a:cubicBezTo>
                <a:cubicBezTo>
                  <a:pt x="2386" y="2194"/>
                  <a:pt x="2395" y="1938"/>
                  <a:pt x="2238" y="1772"/>
                </a:cubicBezTo>
                <a:lnTo>
                  <a:pt x="747" y="133"/>
                </a:lnTo>
                <a:cubicBezTo>
                  <a:pt x="669" y="44"/>
                  <a:pt x="560" y="0"/>
                  <a:pt x="4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637;p4">
            <a:extLst>
              <a:ext uri="{FF2B5EF4-FFF2-40B4-BE49-F238E27FC236}">
                <a16:creationId xmlns:a16="http://schemas.microsoft.com/office/drawing/2014/main" id="{97B64C11-135A-C326-E9F6-CF5D9F2A6DF7}"/>
              </a:ext>
            </a:extLst>
          </p:cNvPr>
          <p:cNvSpPr/>
          <p:nvPr/>
        </p:nvSpPr>
        <p:spPr>
          <a:xfrm>
            <a:off x="11692" y="632253"/>
            <a:ext cx="221117" cy="233653"/>
          </a:xfrm>
          <a:custGeom>
            <a:avLst/>
            <a:gdLst/>
            <a:ahLst/>
            <a:cxnLst/>
            <a:rect l="l" t="t" r="r" b="b"/>
            <a:pathLst>
              <a:path w="2434" h="2572" extrusionOk="0">
                <a:moveTo>
                  <a:pt x="462" y="118"/>
                </a:moveTo>
                <a:cubicBezTo>
                  <a:pt x="471" y="118"/>
                  <a:pt x="482" y="118"/>
                  <a:pt x="482" y="129"/>
                </a:cubicBezTo>
                <a:cubicBezTo>
                  <a:pt x="569" y="129"/>
                  <a:pt x="658" y="168"/>
                  <a:pt x="717" y="236"/>
                </a:cubicBezTo>
                <a:lnTo>
                  <a:pt x="2218" y="1875"/>
                </a:lnTo>
                <a:cubicBezTo>
                  <a:pt x="2277" y="1944"/>
                  <a:pt x="2316" y="2032"/>
                  <a:pt x="2307" y="2130"/>
                </a:cubicBezTo>
                <a:cubicBezTo>
                  <a:pt x="2307" y="2218"/>
                  <a:pt x="2268" y="2297"/>
                  <a:pt x="2198" y="2366"/>
                </a:cubicBezTo>
                <a:cubicBezTo>
                  <a:pt x="2135" y="2420"/>
                  <a:pt x="2053" y="2447"/>
                  <a:pt x="1971" y="2447"/>
                </a:cubicBezTo>
                <a:cubicBezTo>
                  <a:pt x="1874" y="2447"/>
                  <a:pt x="1777" y="2410"/>
                  <a:pt x="1708" y="2336"/>
                </a:cubicBezTo>
                <a:lnTo>
                  <a:pt x="216" y="698"/>
                </a:lnTo>
                <a:cubicBezTo>
                  <a:pt x="148" y="629"/>
                  <a:pt x="118" y="541"/>
                  <a:pt x="128" y="452"/>
                </a:cubicBezTo>
                <a:cubicBezTo>
                  <a:pt x="128" y="364"/>
                  <a:pt x="168" y="275"/>
                  <a:pt x="236" y="216"/>
                </a:cubicBezTo>
                <a:cubicBezTo>
                  <a:pt x="295" y="158"/>
                  <a:pt x="383" y="118"/>
                  <a:pt x="462" y="118"/>
                </a:cubicBezTo>
                <a:close/>
                <a:moveTo>
                  <a:pt x="491" y="1"/>
                </a:moveTo>
                <a:cubicBezTo>
                  <a:pt x="364" y="1"/>
                  <a:pt x="246" y="40"/>
                  <a:pt x="157" y="129"/>
                </a:cubicBezTo>
                <a:cubicBezTo>
                  <a:pt x="59" y="207"/>
                  <a:pt x="11" y="325"/>
                  <a:pt x="0" y="443"/>
                </a:cubicBezTo>
                <a:cubicBezTo>
                  <a:pt x="0" y="570"/>
                  <a:pt x="40" y="687"/>
                  <a:pt x="128" y="776"/>
                </a:cubicBezTo>
                <a:lnTo>
                  <a:pt x="1620" y="2425"/>
                </a:lnTo>
                <a:cubicBezTo>
                  <a:pt x="1708" y="2513"/>
                  <a:pt x="1836" y="2572"/>
                  <a:pt x="1963" y="2572"/>
                </a:cubicBezTo>
                <a:cubicBezTo>
                  <a:pt x="2081" y="2572"/>
                  <a:pt x="2189" y="2532"/>
                  <a:pt x="2277" y="2454"/>
                </a:cubicBezTo>
                <a:cubicBezTo>
                  <a:pt x="2366" y="2366"/>
                  <a:pt x="2425" y="2258"/>
                  <a:pt x="2425" y="2130"/>
                </a:cubicBezTo>
                <a:cubicBezTo>
                  <a:pt x="2434" y="2013"/>
                  <a:pt x="2385" y="1885"/>
                  <a:pt x="2307" y="1797"/>
                </a:cubicBezTo>
                <a:lnTo>
                  <a:pt x="805" y="158"/>
                </a:lnTo>
                <a:cubicBezTo>
                  <a:pt x="726" y="59"/>
                  <a:pt x="609" y="11"/>
                  <a:pt x="4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638;p4">
            <a:extLst>
              <a:ext uri="{FF2B5EF4-FFF2-40B4-BE49-F238E27FC236}">
                <a16:creationId xmlns:a16="http://schemas.microsoft.com/office/drawing/2014/main" id="{FAE92F80-EC70-AE0A-DCF1-56A8A5FAA895}"/>
              </a:ext>
            </a:extLst>
          </p:cNvPr>
          <p:cNvSpPr/>
          <p:nvPr/>
        </p:nvSpPr>
        <p:spPr>
          <a:xfrm>
            <a:off x="-254847" y="680310"/>
            <a:ext cx="188140" cy="202584"/>
          </a:xfrm>
          <a:custGeom>
            <a:avLst/>
            <a:gdLst/>
            <a:ahLst/>
            <a:cxnLst/>
            <a:rect l="l" t="t" r="r" b="b"/>
            <a:pathLst>
              <a:path w="2071" h="2230" extrusionOk="0">
                <a:moveTo>
                  <a:pt x="1612" y="0"/>
                </a:moveTo>
                <a:cubicBezTo>
                  <a:pt x="1497" y="0"/>
                  <a:pt x="1383" y="50"/>
                  <a:pt x="1305" y="149"/>
                </a:cubicBezTo>
                <a:lnTo>
                  <a:pt x="138" y="1572"/>
                </a:lnTo>
                <a:cubicBezTo>
                  <a:pt x="1" y="1748"/>
                  <a:pt x="30" y="2003"/>
                  <a:pt x="197" y="2141"/>
                </a:cubicBezTo>
                <a:cubicBezTo>
                  <a:pt x="275" y="2200"/>
                  <a:pt x="363" y="2229"/>
                  <a:pt x="452" y="2229"/>
                </a:cubicBezTo>
                <a:cubicBezTo>
                  <a:pt x="570" y="2229"/>
                  <a:pt x="688" y="2180"/>
                  <a:pt x="766" y="2082"/>
                </a:cubicBezTo>
                <a:lnTo>
                  <a:pt x="1924" y="659"/>
                </a:lnTo>
                <a:cubicBezTo>
                  <a:pt x="2071" y="483"/>
                  <a:pt x="2042" y="228"/>
                  <a:pt x="1865" y="90"/>
                </a:cubicBezTo>
                <a:cubicBezTo>
                  <a:pt x="1792" y="30"/>
                  <a:pt x="1702" y="0"/>
                  <a:pt x="16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639;p4">
            <a:extLst>
              <a:ext uri="{FF2B5EF4-FFF2-40B4-BE49-F238E27FC236}">
                <a16:creationId xmlns:a16="http://schemas.microsoft.com/office/drawing/2014/main" id="{4EE96A90-0E04-D6E2-C514-0B7E42E1E6BE}"/>
              </a:ext>
            </a:extLst>
          </p:cNvPr>
          <p:cNvSpPr/>
          <p:nvPr/>
        </p:nvSpPr>
        <p:spPr>
          <a:xfrm>
            <a:off x="-256664" y="674859"/>
            <a:ext cx="191774" cy="213395"/>
          </a:xfrm>
          <a:custGeom>
            <a:avLst/>
            <a:gdLst/>
            <a:ahLst/>
            <a:cxnLst/>
            <a:rect l="l" t="t" r="r" b="b"/>
            <a:pathLst>
              <a:path w="2111" h="2349" extrusionOk="0">
                <a:moveTo>
                  <a:pt x="1630" y="120"/>
                </a:moveTo>
                <a:cubicBezTo>
                  <a:pt x="1708" y="120"/>
                  <a:pt x="1787" y="140"/>
                  <a:pt x="1846" y="199"/>
                </a:cubicBezTo>
                <a:cubicBezTo>
                  <a:pt x="1924" y="248"/>
                  <a:pt x="1964" y="336"/>
                  <a:pt x="1973" y="425"/>
                </a:cubicBezTo>
                <a:cubicBezTo>
                  <a:pt x="1983" y="513"/>
                  <a:pt x="1953" y="611"/>
                  <a:pt x="1905" y="680"/>
                </a:cubicBezTo>
                <a:lnTo>
                  <a:pt x="737" y="2103"/>
                </a:lnTo>
                <a:cubicBezTo>
                  <a:pt x="675" y="2182"/>
                  <a:pt x="573" y="2225"/>
                  <a:pt x="470" y="2225"/>
                </a:cubicBezTo>
                <a:cubicBezTo>
                  <a:pt x="395" y="2225"/>
                  <a:pt x="318" y="2202"/>
                  <a:pt x="256" y="2152"/>
                </a:cubicBezTo>
                <a:cubicBezTo>
                  <a:pt x="187" y="2093"/>
                  <a:pt x="138" y="2015"/>
                  <a:pt x="138" y="1926"/>
                </a:cubicBezTo>
                <a:cubicBezTo>
                  <a:pt x="128" y="1828"/>
                  <a:pt x="148" y="1740"/>
                  <a:pt x="207" y="1671"/>
                </a:cubicBezTo>
                <a:lnTo>
                  <a:pt x="1365" y="248"/>
                </a:lnTo>
                <a:cubicBezTo>
                  <a:pt x="1423" y="170"/>
                  <a:pt x="1512" y="131"/>
                  <a:pt x="1600" y="120"/>
                </a:cubicBezTo>
                <a:close/>
                <a:moveTo>
                  <a:pt x="1633" y="1"/>
                </a:moveTo>
                <a:cubicBezTo>
                  <a:pt x="1619" y="1"/>
                  <a:pt x="1605" y="1"/>
                  <a:pt x="1591" y="3"/>
                </a:cubicBezTo>
                <a:cubicBezTo>
                  <a:pt x="1463" y="13"/>
                  <a:pt x="1355" y="72"/>
                  <a:pt x="1277" y="170"/>
                </a:cubicBezTo>
                <a:lnTo>
                  <a:pt x="119" y="1592"/>
                </a:lnTo>
                <a:cubicBezTo>
                  <a:pt x="40" y="1690"/>
                  <a:pt x="1" y="1808"/>
                  <a:pt x="10" y="1936"/>
                </a:cubicBezTo>
                <a:cubicBezTo>
                  <a:pt x="30" y="2054"/>
                  <a:pt x="89" y="2172"/>
                  <a:pt x="187" y="2250"/>
                </a:cubicBezTo>
                <a:cubicBezTo>
                  <a:pt x="266" y="2309"/>
                  <a:pt x="374" y="2348"/>
                  <a:pt x="472" y="2348"/>
                </a:cubicBezTo>
                <a:cubicBezTo>
                  <a:pt x="619" y="2348"/>
                  <a:pt x="747" y="2289"/>
                  <a:pt x="835" y="2181"/>
                </a:cubicBezTo>
                <a:lnTo>
                  <a:pt x="1993" y="748"/>
                </a:lnTo>
                <a:cubicBezTo>
                  <a:pt x="2071" y="660"/>
                  <a:pt x="2110" y="532"/>
                  <a:pt x="2091" y="415"/>
                </a:cubicBezTo>
                <a:cubicBezTo>
                  <a:pt x="2081" y="288"/>
                  <a:pt x="2022" y="179"/>
                  <a:pt x="1924" y="101"/>
                </a:cubicBezTo>
                <a:cubicBezTo>
                  <a:pt x="1838" y="32"/>
                  <a:pt x="1737" y="1"/>
                  <a:pt x="163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640;p4">
            <a:extLst>
              <a:ext uri="{FF2B5EF4-FFF2-40B4-BE49-F238E27FC236}">
                <a16:creationId xmlns:a16="http://schemas.microsoft.com/office/drawing/2014/main" id="{BA2B9F0C-B3FB-3C9A-5CAE-3BAD398FA340}"/>
              </a:ext>
            </a:extLst>
          </p:cNvPr>
          <p:cNvSpPr/>
          <p:nvPr/>
        </p:nvSpPr>
        <p:spPr>
          <a:xfrm>
            <a:off x="-434902" y="668863"/>
            <a:ext cx="216665" cy="76764"/>
          </a:xfrm>
          <a:custGeom>
            <a:avLst/>
            <a:gdLst/>
            <a:ahLst/>
            <a:cxnLst/>
            <a:rect l="l" t="t" r="r" b="b"/>
            <a:pathLst>
              <a:path w="2385" h="845" extrusionOk="0">
                <a:moveTo>
                  <a:pt x="402" y="0"/>
                </a:moveTo>
                <a:cubicBezTo>
                  <a:pt x="186" y="0"/>
                  <a:pt x="10" y="167"/>
                  <a:pt x="0" y="393"/>
                </a:cubicBezTo>
                <a:cubicBezTo>
                  <a:pt x="0" y="609"/>
                  <a:pt x="167" y="795"/>
                  <a:pt x="393" y="805"/>
                </a:cubicBezTo>
                <a:lnTo>
                  <a:pt x="1963" y="844"/>
                </a:lnTo>
                <a:lnTo>
                  <a:pt x="1972" y="844"/>
                </a:lnTo>
                <a:cubicBezTo>
                  <a:pt x="2198" y="844"/>
                  <a:pt x="2375" y="668"/>
                  <a:pt x="2375" y="441"/>
                </a:cubicBezTo>
                <a:cubicBezTo>
                  <a:pt x="2385" y="226"/>
                  <a:pt x="2208" y="40"/>
                  <a:pt x="1983" y="29"/>
                </a:cubicBezTo>
                <a:lnTo>
                  <a:pt x="4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641;p4">
            <a:extLst>
              <a:ext uri="{FF2B5EF4-FFF2-40B4-BE49-F238E27FC236}">
                <a16:creationId xmlns:a16="http://schemas.microsoft.com/office/drawing/2014/main" id="{0A50DD10-A63E-0885-916C-5800465961C3}"/>
              </a:ext>
            </a:extLst>
          </p:cNvPr>
          <p:cNvSpPr/>
          <p:nvPr/>
        </p:nvSpPr>
        <p:spPr>
          <a:xfrm>
            <a:off x="-440261" y="663503"/>
            <a:ext cx="227385" cy="87484"/>
          </a:xfrm>
          <a:custGeom>
            <a:avLst/>
            <a:gdLst/>
            <a:ahLst/>
            <a:cxnLst/>
            <a:rect l="l" t="t" r="r" b="b"/>
            <a:pathLst>
              <a:path w="2503" h="963" extrusionOk="0">
                <a:moveTo>
                  <a:pt x="472" y="118"/>
                </a:moveTo>
                <a:lnTo>
                  <a:pt x="2042" y="157"/>
                </a:lnTo>
                <a:cubicBezTo>
                  <a:pt x="2130" y="157"/>
                  <a:pt x="2218" y="197"/>
                  <a:pt x="2287" y="256"/>
                </a:cubicBezTo>
                <a:cubicBezTo>
                  <a:pt x="2345" y="324"/>
                  <a:pt x="2375" y="413"/>
                  <a:pt x="2375" y="500"/>
                </a:cubicBezTo>
                <a:cubicBezTo>
                  <a:pt x="2375" y="687"/>
                  <a:pt x="2218" y="834"/>
                  <a:pt x="2031" y="834"/>
                </a:cubicBezTo>
                <a:lnTo>
                  <a:pt x="2031" y="903"/>
                </a:lnTo>
                <a:lnTo>
                  <a:pt x="2022" y="834"/>
                </a:lnTo>
                <a:lnTo>
                  <a:pt x="452" y="805"/>
                </a:lnTo>
                <a:cubicBezTo>
                  <a:pt x="363" y="795"/>
                  <a:pt x="275" y="766"/>
                  <a:pt x="216" y="697"/>
                </a:cubicBezTo>
                <a:cubicBezTo>
                  <a:pt x="147" y="628"/>
                  <a:pt x="118" y="540"/>
                  <a:pt x="118" y="452"/>
                </a:cubicBezTo>
                <a:cubicBezTo>
                  <a:pt x="128" y="265"/>
                  <a:pt x="275" y="118"/>
                  <a:pt x="472" y="118"/>
                </a:cubicBezTo>
                <a:close/>
                <a:moveTo>
                  <a:pt x="461" y="0"/>
                </a:moveTo>
                <a:cubicBezTo>
                  <a:pt x="216" y="0"/>
                  <a:pt x="10" y="197"/>
                  <a:pt x="0" y="452"/>
                </a:cubicBezTo>
                <a:cubicBezTo>
                  <a:pt x="0" y="570"/>
                  <a:pt x="40" y="687"/>
                  <a:pt x="128" y="775"/>
                </a:cubicBezTo>
                <a:cubicBezTo>
                  <a:pt x="216" y="864"/>
                  <a:pt x="324" y="913"/>
                  <a:pt x="452" y="923"/>
                </a:cubicBezTo>
                <a:lnTo>
                  <a:pt x="2022" y="962"/>
                </a:lnTo>
                <a:lnTo>
                  <a:pt x="2031" y="962"/>
                </a:lnTo>
                <a:cubicBezTo>
                  <a:pt x="2287" y="962"/>
                  <a:pt x="2493" y="756"/>
                  <a:pt x="2493" y="511"/>
                </a:cubicBezTo>
                <a:cubicBezTo>
                  <a:pt x="2502" y="383"/>
                  <a:pt x="2454" y="265"/>
                  <a:pt x="2365" y="177"/>
                </a:cubicBezTo>
                <a:cubicBezTo>
                  <a:pt x="2287" y="88"/>
                  <a:pt x="2169" y="40"/>
                  <a:pt x="2042" y="29"/>
                </a:cubicBezTo>
                <a:lnTo>
                  <a:pt x="46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642;p4">
            <a:extLst>
              <a:ext uri="{FF2B5EF4-FFF2-40B4-BE49-F238E27FC236}">
                <a16:creationId xmlns:a16="http://schemas.microsoft.com/office/drawing/2014/main" id="{31821C2E-D232-107A-6618-A1EB98DB856F}"/>
              </a:ext>
            </a:extLst>
          </p:cNvPr>
          <p:cNvSpPr/>
          <p:nvPr/>
        </p:nvSpPr>
        <p:spPr>
          <a:xfrm>
            <a:off x="-137203" y="893160"/>
            <a:ext cx="265812" cy="91390"/>
          </a:xfrm>
          <a:custGeom>
            <a:avLst/>
            <a:gdLst/>
            <a:ahLst/>
            <a:cxnLst/>
            <a:rect l="l" t="t" r="r" b="b"/>
            <a:pathLst>
              <a:path w="2926" h="1006" extrusionOk="0">
                <a:moveTo>
                  <a:pt x="2516" y="1"/>
                </a:moveTo>
                <a:cubicBezTo>
                  <a:pt x="2499" y="1"/>
                  <a:pt x="2481" y="2"/>
                  <a:pt x="2464" y="4"/>
                </a:cubicBezTo>
                <a:lnTo>
                  <a:pt x="383" y="200"/>
                </a:lnTo>
                <a:cubicBezTo>
                  <a:pt x="167" y="230"/>
                  <a:pt x="1" y="426"/>
                  <a:pt x="21" y="642"/>
                </a:cubicBezTo>
                <a:cubicBezTo>
                  <a:pt x="40" y="848"/>
                  <a:pt x="217" y="1005"/>
                  <a:pt x="423" y="1005"/>
                </a:cubicBezTo>
                <a:lnTo>
                  <a:pt x="462" y="1005"/>
                </a:lnTo>
                <a:lnTo>
                  <a:pt x="2542" y="799"/>
                </a:lnTo>
                <a:cubicBezTo>
                  <a:pt x="2758" y="779"/>
                  <a:pt x="2925" y="583"/>
                  <a:pt x="2906" y="367"/>
                </a:cubicBezTo>
                <a:cubicBezTo>
                  <a:pt x="2888" y="159"/>
                  <a:pt x="2719" y="1"/>
                  <a:pt x="251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643;p4">
            <a:extLst>
              <a:ext uri="{FF2B5EF4-FFF2-40B4-BE49-F238E27FC236}">
                <a16:creationId xmlns:a16="http://schemas.microsoft.com/office/drawing/2014/main" id="{D8C84BB4-3C03-1208-A666-B1CADA23445A}"/>
              </a:ext>
            </a:extLst>
          </p:cNvPr>
          <p:cNvSpPr/>
          <p:nvPr/>
        </p:nvSpPr>
        <p:spPr>
          <a:xfrm>
            <a:off x="-142472" y="887709"/>
            <a:ext cx="275442" cy="102110"/>
          </a:xfrm>
          <a:custGeom>
            <a:avLst/>
            <a:gdLst/>
            <a:ahLst/>
            <a:cxnLst/>
            <a:rect l="l" t="t" r="r" b="b"/>
            <a:pathLst>
              <a:path w="3032" h="1124" extrusionOk="0">
                <a:moveTo>
                  <a:pt x="2561" y="123"/>
                </a:moveTo>
                <a:cubicBezTo>
                  <a:pt x="2639" y="123"/>
                  <a:pt x="2718" y="143"/>
                  <a:pt x="2777" y="191"/>
                </a:cubicBezTo>
                <a:cubicBezTo>
                  <a:pt x="2846" y="250"/>
                  <a:pt x="2895" y="339"/>
                  <a:pt x="2905" y="427"/>
                </a:cubicBezTo>
                <a:cubicBezTo>
                  <a:pt x="2914" y="516"/>
                  <a:pt x="2885" y="614"/>
                  <a:pt x="2826" y="682"/>
                </a:cubicBezTo>
                <a:cubicBezTo>
                  <a:pt x="2767" y="751"/>
                  <a:pt x="2689" y="790"/>
                  <a:pt x="2591" y="800"/>
                </a:cubicBezTo>
                <a:lnTo>
                  <a:pt x="510" y="1006"/>
                </a:lnTo>
                <a:cubicBezTo>
                  <a:pt x="498" y="1008"/>
                  <a:pt x="487" y="1008"/>
                  <a:pt x="475" y="1008"/>
                </a:cubicBezTo>
                <a:cubicBezTo>
                  <a:pt x="303" y="1008"/>
                  <a:pt x="156" y="877"/>
                  <a:pt x="137" y="702"/>
                </a:cubicBezTo>
                <a:cubicBezTo>
                  <a:pt x="118" y="505"/>
                  <a:pt x="255" y="339"/>
                  <a:pt x="451" y="319"/>
                </a:cubicBezTo>
                <a:lnTo>
                  <a:pt x="2532" y="123"/>
                </a:lnTo>
                <a:close/>
                <a:moveTo>
                  <a:pt x="2577" y="0"/>
                </a:moveTo>
                <a:cubicBezTo>
                  <a:pt x="2556" y="0"/>
                  <a:pt x="2534" y="2"/>
                  <a:pt x="2512" y="5"/>
                </a:cubicBezTo>
                <a:lnTo>
                  <a:pt x="441" y="202"/>
                </a:lnTo>
                <a:cubicBezTo>
                  <a:pt x="186" y="231"/>
                  <a:pt x="0" y="457"/>
                  <a:pt x="20" y="712"/>
                </a:cubicBezTo>
                <a:cubicBezTo>
                  <a:pt x="49" y="947"/>
                  <a:pt x="245" y="1124"/>
                  <a:pt x="481" y="1124"/>
                </a:cubicBezTo>
                <a:lnTo>
                  <a:pt x="530" y="1124"/>
                </a:lnTo>
                <a:lnTo>
                  <a:pt x="2600" y="918"/>
                </a:lnTo>
                <a:cubicBezTo>
                  <a:pt x="2728" y="908"/>
                  <a:pt x="2836" y="849"/>
                  <a:pt x="2914" y="751"/>
                </a:cubicBezTo>
                <a:cubicBezTo>
                  <a:pt x="2993" y="662"/>
                  <a:pt x="3032" y="545"/>
                  <a:pt x="3022" y="417"/>
                </a:cubicBezTo>
                <a:cubicBezTo>
                  <a:pt x="3012" y="290"/>
                  <a:pt x="2953" y="182"/>
                  <a:pt x="2855" y="103"/>
                </a:cubicBezTo>
                <a:cubicBezTo>
                  <a:pt x="2774" y="38"/>
                  <a:pt x="2679" y="0"/>
                  <a:pt x="25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644;p4">
            <a:extLst>
              <a:ext uri="{FF2B5EF4-FFF2-40B4-BE49-F238E27FC236}">
                <a16:creationId xmlns:a16="http://schemas.microsoft.com/office/drawing/2014/main" id="{54CD3E10-2B33-97F7-1364-D16DBBEF3ED7}"/>
              </a:ext>
            </a:extLst>
          </p:cNvPr>
          <p:cNvSpPr/>
          <p:nvPr/>
        </p:nvSpPr>
        <p:spPr>
          <a:xfrm>
            <a:off x="182027" y="988547"/>
            <a:ext cx="241557" cy="190320"/>
          </a:xfrm>
          <a:custGeom>
            <a:avLst/>
            <a:gdLst/>
            <a:ahLst/>
            <a:cxnLst/>
            <a:rect l="l" t="t" r="r" b="b"/>
            <a:pathLst>
              <a:path w="2659" h="2095" extrusionOk="0">
                <a:moveTo>
                  <a:pt x="459" y="0"/>
                </a:moveTo>
                <a:cubicBezTo>
                  <a:pt x="335" y="0"/>
                  <a:pt x="213" y="59"/>
                  <a:pt x="137" y="171"/>
                </a:cubicBezTo>
                <a:cubicBezTo>
                  <a:pt x="0" y="348"/>
                  <a:pt x="39" y="603"/>
                  <a:pt x="216" y="730"/>
                </a:cubicBezTo>
                <a:lnTo>
                  <a:pt x="1972" y="2016"/>
                </a:lnTo>
                <a:cubicBezTo>
                  <a:pt x="2041" y="2065"/>
                  <a:pt x="2129" y="2094"/>
                  <a:pt x="2208" y="2094"/>
                </a:cubicBezTo>
                <a:cubicBezTo>
                  <a:pt x="2336" y="2094"/>
                  <a:pt x="2453" y="2036"/>
                  <a:pt x="2532" y="1927"/>
                </a:cubicBezTo>
                <a:cubicBezTo>
                  <a:pt x="2659" y="1751"/>
                  <a:pt x="2630" y="1495"/>
                  <a:pt x="2443" y="1368"/>
                </a:cubicBezTo>
                <a:lnTo>
                  <a:pt x="696" y="82"/>
                </a:lnTo>
                <a:cubicBezTo>
                  <a:pt x="625" y="27"/>
                  <a:pt x="542" y="0"/>
                  <a:pt x="4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645;p4">
            <a:extLst>
              <a:ext uri="{FF2B5EF4-FFF2-40B4-BE49-F238E27FC236}">
                <a16:creationId xmlns:a16="http://schemas.microsoft.com/office/drawing/2014/main" id="{E4A6C33D-0C41-F156-922D-4A3A7A39C8D8}"/>
              </a:ext>
            </a:extLst>
          </p:cNvPr>
          <p:cNvSpPr/>
          <p:nvPr/>
        </p:nvSpPr>
        <p:spPr>
          <a:xfrm>
            <a:off x="180210" y="983005"/>
            <a:ext cx="245191" cy="201222"/>
          </a:xfrm>
          <a:custGeom>
            <a:avLst/>
            <a:gdLst/>
            <a:ahLst/>
            <a:cxnLst/>
            <a:rect l="l" t="t" r="r" b="b"/>
            <a:pathLst>
              <a:path w="2699" h="2215" extrusionOk="0">
                <a:moveTo>
                  <a:pt x="481" y="124"/>
                </a:moveTo>
                <a:cubicBezTo>
                  <a:pt x="550" y="124"/>
                  <a:pt x="618" y="143"/>
                  <a:pt x="677" y="193"/>
                </a:cubicBezTo>
                <a:lnTo>
                  <a:pt x="2434" y="1478"/>
                </a:lnTo>
                <a:cubicBezTo>
                  <a:pt x="2502" y="1527"/>
                  <a:pt x="2552" y="1606"/>
                  <a:pt x="2571" y="1694"/>
                </a:cubicBezTo>
                <a:cubicBezTo>
                  <a:pt x="2581" y="1792"/>
                  <a:pt x="2561" y="1881"/>
                  <a:pt x="2502" y="1949"/>
                </a:cubicBezTo>
                <a:cubicBezTo>
                  <a:pt x="2436" y="2039"/>
                  <a:pt x="2326" y="2089"/>
                  <a:pt x="2216" y="2089"/>
                </a:cubicBezTo>
                <a:cubicBezTo>
                  <a:pt x="2147" y="2089"/>
                  <a:pt x="2079" y="2069"/>
                  <a:pt x="2022" y="2027"/>
                </a:cubicBezTo>
                <a:lnTo>
                  <a:pt x="275" y="742"/>
                </a:lnTo>
                <a:cubicBezTo>
                  <a:pt x="197" y="693"/>
                  <a:pt x="147" y="614"/>
                  <a:pt x="138" y="516"/>
                </a:cubicBezTo>
                <a:cubicBezTo>
                  <a:pt x="128" y="428"/>
                  <a:pt x="147" y="340"/>
                  <a:pt x="197" y="261"/>
                </a:cubicBezTo>
                <a:cubicBezTo>
                  <a:pt x="256" y="193"/>
                  <a:pt x="334" y="143"/>
                  <a:pt x="422" y="124"/>
                </a:cubicBezTo>
                <a:close/>
                <a:moveTo>
                  <a:pt x="474" y="1"/>
                </a:moveTo>
                <a:cubicBezTo>
                  <a:pt x="454" y="1"/>
                  <a:pt x="433" y="3"/>
                  <a:pt x="413" y="6"/>
                </a:cubicBezTo>
                <a:cubicBezTo>
                  <a:pt x="285" y="26"/>
                  <a:pt x="177" y="95"/>
                  <a:pt x="108" y="193"/>
                </a:cubicBezTo>
                <a:cubicBezTo>
                  <a:pt x="29" y="291"/>
                  <a:pt x="0" y="418"/>
                  <a:pt x="20" y="536"/>
                </a:cubicBezTo>
                <a:cubicBezTo>
                  <a:pt x="40" y="664"/>
                  <a:pt x="108" y="771"/>
                  <a:pt x="206" y="840"/>
                </a:cubicBezTo>
                <a:lnTo>
                  <a:pt x="1953" y="2126"/>
                </a:lnTo>
                <a:cubicBezTo>
                  <a:pt x="2031" y="2184"/>
                  <a:pt x="2129" y="2214"/>
                  <a:pt x="2228" y="2214"/>
                </a:cubicBezTo>
                <a:cubicBezTo>
                  <a:pt x="2375" y="2214"/>
                  <a:pt x="2513" y="2145"/>
                  <a:pt x="2600" y="2027"/>
                </a:cubicBezTo>
                <a:cubicBezTo>
                  <a:pt x="2670" y="1920"/>
                  <a:pt x="2699" y="1802"/>
                  <a:pt x="2689" y="1684"/>
                </a:cubicBezTo>
                <a:cubicBezTo>
                  <a:pt x="2670" y="1556"/>
                  <a:pt x="2600" y="1449"/>
                  <a:pt x="2502" y="1380"/>
                </a:cubicBezTo>
                <a:lnTo>
                  <a:pt x="756" y="95"/>
                </a:lnTo>
                <a:cubicBezTo>
                  <a:pt x="667" y="38"/>
                  <a:pt x="571" y="1"/>
                  <a:pt x="47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646;p4">
            <a:extLst>
              <a:ext uri="{FF2B5EF4-FFF2-40B4-BE49-F238E27FC236}">
                <a16:creationId xmlns:a16="http://schemas.microsoft.com/office/drawing/2014/main" id="{17543188-9701-3CB6-5E70-20209299BC9E}"/>
              </a:ext>
            </a:extLst>
          </p:cNvPr>
          <p:cNvSpPr/>
          <p:nvPr/>
        </p:nvSpPr>
        <p:spPr>
          <a:xfrm>
            <a:off x="301397" y="808674"/>
            <a:ext cx="234562" cy="206127"/>
          </a:xfrm>
          <a:custGeom>
            <a:avLst/>
            <a:gdLst/>
            <a:ahLst/>
            <a:cxnLst/>
            <a:rect l="l" t="t" r="r" b="b"/>
            <a:pathLst>
              <a:path w="2582" h="2269" extrusionOk="0">
                <a:moveTo>
                  <a:pt x="2128" y="1"/>
                </a:moveTo>
                <a:cubicBezTo>
                  <a:pt x="2035" y="1"/>
                  <a:pt x="1941" y="33"/>
                  <a:pt x="1865" y="100"/>
                </a:cubicBezTo>
                <a:lnTo>
                  <a:pt x="187" y="1562"/>
                </a:lnTo>
                <a:cubicBezTo>
                  <a:pt x="21" y="1709"/>
                  <a:pt x="1" y="1964"/>
                  <a:pt x="148" y="2131"/>
                </a:cubicBezTo>
                <a:cubicBezTo>
                  <a:pt x="226" y="2230"/>
                  <a:pt x="344" y="2269"/>
                  <a:pt x="452" y="2269"/>
                </a:cubicBezTo>
                <a:cubicBezTo>
                  <a:pt x="551" y="2269"/>
                  <a:pt x="638" y="2239"/>
                  <a:pt x="717" y="2171"/>
                </a:cubicBezTo>
                <a:lnTo>
                  <a:pt x="2395" y="708"/>
                </a:lnTo>
                <a:cubicBezTo>
                  <a:pt x="2562" y="561"/>
                  <a:pt x="2581" y="306"/>
                  <a:pt x="2435" y="139"/>
                </a:cubicBezTo>
                <a:cubicBezTo>
                  <a:pt x="2354" y="48"/>
                  <a:pt x="2241" y="1"/>
                  <a:pt x="212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647;p4">
            <a:extLst>
              <a:ext uri="{FF2B5EF4-FFF2-40B4-BE49-F238E27FC236}">
                <a16:creationId xmlns:a16="http://schemas.microsoft.com/office/drawing/2014/main" id="{B6BFBC63-44CC-585E-922F-3F41954CBCAF}"/>
              </a:ext>
            </a:extLst>
          </p:cNvPr>
          <p:cNvSpPr/>
          <p:nvPr/>
        </p:nvSpPr>
        <p:spPr>
          <a:xfrm>
            <a:off x="295129" y="803314"/>
            <a:ext cx="247098" cy="216847"/>
          </a:xfrm>
          <a:custGeom>
            <a:avLst/>
            <a:gdLst/>
            <a:ahLst/>
            <a:cxnLst/>
            <a:rect l="l" t="t" r="r" b="b"/>
            <a:pathLst>
              <a:path w="2720" h="2387" extrusionOk="0">
                <a:moveTo>
                  <a:pt x="2219" y="119"/>
                </a:moveTo>
                <a:cubicBezTo>
                  <a:pt x="2317" y="130"/>
                  <a:pt x="2395" y="169"/>
                  <a:pt x="2454" y="237"/>
                </a:cubicBezTo>
                <a:cubicBezTo>
                  <a:pt x="2582" y="385"/>
                  <a:pt x="2563" y="601"/>
                  <a:pt x="2425" y="718"/>
                </a:cubicBezTo>
                <a:lnTo>
                  <a:pt x="747" y="2190"/>
                </a:lnTo>
                <a:cubicBezTo>
                  <a:pt x="686" y="2243"/>
                  <a:pt x="608" y="2268"/>
                  <a:pt x="530" y="2268"/>
                </a:cubicBezTo>
                <a:cubicBezTo>
                  <a:pt x="431" y="2268"/>
                  <a:pt x="332" y="2228"/>
                  <a:pt x="266" y="2151"/>
                </a:cubicBezTo>
                <a:cubicBezTo>
                  <a:pt x="138" y="2014"/>
                  <a:pt x="158" y="1798"/>
                  <a:pt x="295" y="1670"/>
                </a:cubicBezTo>
                <a:lnTo>
                  <a:pt x="1974" y="208"/>
                </a:lnTo>
                <a:cubicBezTo>
                  <a:pt x="2033" y="149"/>
                  <a:pt x="2111" y="119"/>
                  <a:pt x="2199" y="119"/>
                </a:cubicBezTo>
                <a:close/>
                <a:moveTo>
                  <a:pt x="2192" y="0"/>
                </a:moveTo>
                <a:cubicBezTo>
                  <a:pt x="2078" y="0"/>
                  <a:pt x="1975" y="40"/>
                  <a:pt x="1895" y="119"/>
                </a:cubicBezTo>
                <a:lnTo>
                  <a:pt x="217" y="1582"/>
                </a:lnTo>
                <a:cubicBezTo>
                  <a:pt x="21" y="1748"/>
                  <a:pt x="1" y="2043"/>
                  <a:pt x="178" y="2230"/>
                </a:cubicBezTo>
                <a:cubicBezTo>
                  <a:pt x="266" y="2337"/>
                  <a:pt x="384" y="2387"/>
                  <a:pt x="521" y="2387"/>
                </a:cubicBezTo>
                <a:cubicBezTo>
                  <a:pt x="629" y="2387"/>
                  <a:pt x="737" y="2347"/>
                  <a:pt x="825" y="2278"/>
                </a:cubicBezTo>
                <a:lnTo>
                  <a:pt x="2504" y="817"/>
                </a:lnTo>
                <a:cubicBezTo>
                  <a:pt x="2700" y="640"/>
                  <a:pt x="2720" y="355"/>
                  <a:pt x="2543" y="159"/>
                </a:cubicBezTo>
                <a:cubicBezTo>
                  <a:pt x="2464" y="71"/>
                  <a:pt x="2356" y="12"/>
                  <a:pt x="2229" y="2"/>
                </a:cubicBezTo>
                <a:cubicBezTo>
                  <a:pt x="2216" y="1"/>
                  <a:pt x="2204" y="0"/>
                  <a:pt x="21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648;p4">
            <a:extLst>
              <a:ext uri="{FF2B5EF4-FFF2-40B4-BE49-F238E27FC236}">
                <a16:creationId xmlns:a16="http://schemas.microsoft.com/office/drawing/2014/main" id="{53AC69EF-B56E-857D-B401-B7D03F7E3FB3}"/>
              </a:ext>
            </a:extLst>
          </p:cNvPr>
          <p:cNvSpPr/>
          <p:nvPr/>
        </p:nvSpPr>
        <p:spPr>
          <a:xfrm>
            <a:off x="584924" y="994724"/>
            <a:ext cx="287979" cy="142172"/>
          </a:xfrm>
          <a:custGeom>
            <a:avLst/>
            <a:gdLst/>
            <a:ahLst/>
            <a:cxnLst/>
            <a:rect l="l" t="t" r="r" b="b"/>
            <a:pathLst>
              <a:path w="3170" h="1565" extrusionOk="0">
                <a:moveTo>
                  <a:pt x="2724" y="0"/>
                </a:moveTo>
                <a:cubicBezTo>
                  <a:pt x="2680" y="0"/>
                  <a:pt x="2635" y="8"/>
                  <a:pt x="2591" y="25"/>
                </a:cubicBezTo>
                <a:lnTo>
                  <a:pt x="324" y="780"/>
                </a:lnTo>
                <a:cubicBezTo>
                  <a:pt x="315" y="780"/>
                  <a:pt x="304" y="790"/>
                  <a:pt x="295" y="790"/>
                </a:cubicBezTo>
                <a:cubicBezTo>
                  <a:pt x="99" y="878"/>
                  <a:pt x="1" y="1104"/>
                  <a:pt x="79" y="1310"/>
                </a:cubicBezTo>
                <a:cubicBezTo>
                  <a:pt x="138" y="1467"/>
                  <a:pt x="285" y="1565"/>
                  <a:pt x="452" y="1565"/>
                </a:cubicBezTo>
                <a:cubicBezTo>
                  <a:pt x="491" y="1565"/>
                  <a:pt x="540" y="1565"/>
                  <a:pt x="579" y="1545"/>
                </a:cubicBezTo>
                <a:lnTo>
                  <a:pt x="2846" y="780"/>
                </a:lnTo>
                <a:cubicBezTo>
                  <a:pt x="3062" y="711"/>
                  <a:pt x="3170" y="485"/>
                  <a:pt x="3101" y="269"/>
                </a:cubicBezTo>
                <a:cubicBezTo>
                  <a:pt x="3047" y="107"/>
                  <a:pt x="2889" y="0"/>
                  <a:pt x="27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649;p4">
            <a:extLst>
              <a:ext uri="{FF2B5EF4-FFF2-40B4-BE49-F238E27FC236}">
                <a16:creationId xmlns:a16="http://schemas.microsoft.com/office/drawing/2014/main" id="{9328D104-5FA8-1214-2D58-70540D898517}"/>
              </a:ext>
            </a:extLst>
          </p:cNvPr>
          <p:cNvSpPr/>
          <p:nvPr/>
        </p:nvSpPr>
        <p:spPr>
          <a:xfrm>
            <a:off x="578656" y="989364"/>
            <a:ext cx="296972" cy="152892"/>
          </a:xfrm>
          <a:custGeom>
            <a:avLst/>
            <a:gdLst/>
            <a:ahLst/>
            <a:cxnLst/>
            <a:rect l="l" t="t" r="r" b="b"/>
            <a:pathLst>
              <a:path w="3269" h="1683" extrusionOk="0">
                <a:moveTo>
                  <a:pt x="2787" y="113"/>
                </a:moveTo>
                <a:cubicBezTo>
                  <a:pt x="2837" y="113"/>
                  <a:pt x="2896" y="132"/>
                  <a:pt x="2935" y="152"/>
                </a:cubicBezTo>
                <a:cubicBezTo>
                  <a:pt x="3023" y="191"/>
                  <a:pt x="3082" y="260"/>
                  <a:pt x="3112" y="348"/>
                </a:cubicBezTo>
                <a:cubicBezTo>
                  <a:pt x="3141" y="437"/>
                  <a:pt x="3131" y="535"/>
                  <a:pt x="3092" y="613"/>
                </a:cubicBezTo>
                <a:cubicBezTo>
                  <a:pt x="3053" y="692"/>
                  <a:pt x="2984" y="760"/>
                  <a:pt x="2896" y="790"/>
                </a:cubicBezTo>
                <a:lnTo>
                  <a:pt x="629" y="1545"/>
                </a:lnTo>
                <a:cubicBezTo>
                  <a:pt x="593" y="1558"/>
                  <a:pt x="557" y="1564"/>
                  <a:pt x="521" y="1564"/>
                </a:cubicBezTo>
                <a:cubicBezTo>
                  <a:pt x="385" y="1564"/>
                  <a:pt x="251" y="1481"/>
                  <a:pt x="197" y="1349"/>
                </a:cubicBezTo>
                <a:cubicBezTo>
                  <a:pt x="138" y="1172"/>
                  <a:pt x="216" y="976"/>
                  <a:pt x="384" y="908"/>
                </a:cubicBezTo>
                <a:cubicBezTo>
                  <a:pt x="393" y="908"/>
                  <a:pt x="403" y="898"/>
                  <a:pt x="413" y="898"/>
                </a:cubicBezTo>
                <a:lnTo>
                  <a:pt x="2680" y="132"/>
                </a:lnTo>
                <a:cubicBezTo>
                  <a:pt x="2719" y="123"/>
                  <a:pt x="2748" y="113"/>
                  <a:pt x="2787" y="113"/>
                </a:cubicBezTo>
                <a:close/>
                <a:moveTo>
                  <a:pt x="2791" y="0"/>
                </a:moveTo>
                <a:cubicBezTo>
                  <a:pt x="2741" y="0"/>
                  <a:pt x="2690" y="8"/>
                  <a:pt x="2641" y="25"/>
                </a:cubicBezTo>
                <a:lnTo>
                  <a:pt x="384" y="780"/>
                </a:lnTo>
                <a:cubicBezTo>
                  <a:pt x="364" y="790"/>
                  <a:pt x="354" y="790"/>
                  <a:pt x="344" y="799"/>
                </a:cubicBezTo>
                <a:cubicBezTo>
                  <a:pt x="109" y="898"/>
                  <a:pt x="0" y="1153"/>
                  <a:pt x="89" y="1388"/>
                </a:cubicBezTo>
                <a:cubicBezTo>
                  <a:pt x="157" y="1565"/>
                  <a:pt x="334" y="1683"/>
                  <a:pt x="521" y="1683"/>
                </a:cubicBezTo>
                <a:cubicBezTo>
                  <a:pt x="570" y="1683"/>
                  <a:pt x="619" y="1673"/>
                  <a:pt x="668" y="1663"/>
                </a:cubicBezTo>
                <a:lnTo>
                  <a:pt x="2935" y="898"/>
                </a:lnTo>
                <a:cubicBezTo>
                  <a:pt x="3053" y="858"/>
                  <a:pt x="3151" y="780"/>
                  <a:pt x="3200" y="662"/>
                </a:cubicBezTo>
                <a:cubicBezTo>
                  <a:pt x="3258" y="555"/>
                  <a:pt x="3269" y="427"/>
                  <a:pt x="3229" y="309"/>
                </a:cubicBezTo>
                <a:cubicBezTo>
                  <a:pt x="3190" y="191"/>
                  <a:pt x="3101" y="103"/>
                  <a:pt x="2994" y="44"/>
                </a:cubicBezTo>
                <a:cubicBezTo>
                  <a:pt x="2931" y="16"/>
                  <a:pt x="2862" y="0"/>
                  <a:pt x="27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650;p4">
            <a:extLst>
              <a:ext uri="{FF2B5EF4-FFF2-40B4-BE49-F238E27FC236}">
                <a16:creationId xmlns:a16="http://schemas.microsoft.com/office/drawing/2014/main" id="{69086E2A-4FE8-A22D-1905-09B0361B7F43}"/>
              </a:ext>
            </a:extLst>
          </p:cNvPr>
          <p:cNvSpPr/>
          <p:nvPr/>
        </p:nvSpPr>
        <p:spPr>
          <a:xfrm>
            <a:off x="1173327" y="454742"/>
            <a:ext cx="216665" cy="243555"/>
          </a:xfrm>
          <a:custGeom>
            <a:avLst/>
            <a:gdLst/>
            <a:ahLst/>
            <a:cxnLst/>
            <a:rect l="l" t="t" r="r" b="b"/>
            <a:pathLst>
              <a:path w="2385" h="2681" extrusionOk="0">
                <a:moveTo>
                  <a:pt x="1923" y="0"/>
                </a:moveTo>
                <a:cubicBezTo>
                  <a:pt x="1781" y="0"/>
                  <a:pt x="1643" y="74"/>
                  <a:pt x="1570" y="208"/>
                </a:cubicBezTo>
                <a:cubicBezTo>
                  <a:pt x="1197" y="866"/>
                  <a:pt x="726" y="1464"/>
                  <a:pt x="167" y="1984"/>
                </a:cubicBezTo>
                <a:cubicBezTo>
                  <a:pt x="10" y="2131"/>
                  <a:pt x="0" y="2386"/>
                  <a:pt x="147" y="2554"/>
                </a:cubicBezTo>
                <a:cubicBezTo>
                  <a:pt x="226" y="2632"/>
                  <a:pt x="334" y="2681"/>
                  <a:pt x="441" y="2681"/>
                </a:cubicBezTo>
                <a:cubicBezTo>
                  <a:pt x="540" y="2681"/>
                  <a:pt x="638" y="2641"/>
                  <a:pt x="716" y="2573"/>
                </a:cubicBezTo>
                <a:cubicBezTo>
                  <a:pt x="1335" y="1994"/>
                  <a:pt x="1854" y="1337"/>
                  <a:pt x="2267" y="600"/>
                </a:cubicBezTo>
                <a:cubicBezTo>
                  <a:pt x="2384" y="414"/>
                  <a:pt x="2316" y="169"/>
                  <a:pt x="2120" y="51"/>
                </a:cubicBezTo>
                <a:cubicBezTo>
                  <a:pt x="2057" y="16"/>
                  <a:pt x="1989" y="0"/>
                  <a:pt x="19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651;p4">
            <a:extLst>
              <a:ext uri="{FF2B5EF4-FFF2-40B4-BE49-F238E27FC236}">
                <a16:creationId xmlns:a16="http://schemas.microsoft.com/office/drawing/2014/main" id="{91215DBC-AEF7-C309-15FA-AFA73D06B948}"/>
              </a:ext>
            </a:extLst>
          </p:cNvPr>
          <p:cNvSpPr/>
          <p:nvPr/>
        </p:nvSpPr>
        <p:spPr>
          <a:xfrm>
            <a:off x="1171511" y="449473"/>
            <a:ext cx="219391" cy="254184"/>
          </a:xfrm>
          <a:custGeom>
            <a:avLst/>
            <a:gdLst/>
            <a:ahLst/>
            <a:cxnLst/>
            <a:rect l="l" t="t" r="r" b="b"/>
            <a:pathLst>
              <a:path w="2415" h="2798" extrusionOk="0">
                <a:moveTo>
                  <a:pt x="1944" y="119"/>
                </a:moveTo>
                <a:cubicBezTo>
                  <a:pt x="2002" y="119"/>
                  <a:pt x="2061" y="139"/>
                  <a:pt x="2110" y="168"/>
                </a:cubicBezTo>
                <a:cubicBezTo>
                  <a:pt x="2188" y="207"/>
                  <a:pt x="2247" y="285"/>
                  <a:pt x="2267" y="374"/>
                </a:cubicBezTo>
                <a:cubicBezTo>
                  <a:pt x="2297" y="462"/>
                  <a:pt x="2287" y="551"/>
                  <a:pt x="2238" y="629"/>
                </a:cubicBezTo>
                <a:cubicBezTo>
                  <a:pt x="1826" y="1355"/>
                  <a:pt x="1305" y="2013"/>
                  <a:pt x="697" y="2582"/>
                </a:cubicBezTo>
                <a:cubicBezTo>
                  <a:pt x="632" y="2642"/>
                  <a:pt x="548" y="2672"/>
                  <a:pt x="463" y="2672"/>
                </a:cubicBezTo>
                <a:cubicBezTo>
                  <a:pt x="369" y="2672"/>
                  <a:pt x="274" y="2635"/>
                  <a:pt x="206" y="2562"/>
                </a:cubicBezTo>
                <a:cubicBezTo>
                  <a:pt x="147" y="2503"/>
                  <a:pt x="118" y="2415"/>
                  <a:pt x="118" y="2317"/>
                </a:cubicBezTo>
                <a:cubicBezTo>
                  <a:pt x="118" y="2228"/>
                  <a:pt x="158" y="2141"/>
                  <a:pt x="226" y="2082"/>
                </a:cubicBezTo>
                <a:cubicBezTo>
                  <a:pt x="786" y="1561"/>
                  <a:pt x="1266" y="963"/>
                  <a:pt x="1639" y="296"/>
                </a:cubicBezTo>
                <a:cubicBezTo>
                  <a:pt x="1688" y="217"/>
                  <a:pt x="1757" y="158"/>
                  <a:pt x="1845" y="128"/>
                </a:cubicBezTo>
                <a:cubicBezTo>
                  <a:pt x="1874" y="119"/>
                  <a:pt x="1914" y="119"/>
                  <a:pt x="1944" y="119"/>
                </a:cubicBezTo>
                <a:close/>
                <a:moveTo>
                  <a:pt x="1943" y="0"/>
                </a:moveTo>
                <a:cubicBezTo>
                  <a:pt x="1900" y="0"/>
                  <a:pt x="1857" y="7"/>
                  <a:pt x="1816" y="21"/>
                </a:cubicBezTo>
                <a:cubicBezTo>
                  <a:pt x="1698" y="50"/>
                  <a:pt x="1600" y="128"/>
                  <a:pt x="1541" y="237"/>
                </a:cubicBezTo>
                <a:cubicBezTo>
                  <a:pt x="1168" y="894"/>
                  <a:pt x="697" y="1483"/>
                  <a:pt x="147" y="1993"/>
                </a:cubicBezTo>
                <a:cubicBezTo>
                  <a:pt x="59" y="2082"/>
                  <a:pt x="1" y="2189"/>
                  <a:pt x="1" y="2317"/>
                </a:cubicBezTo>
                <a:cubicBezTo>
                  <a:pt x="1" y="2444"/>
                  <a:pt x="40" y="2553"/>
                  <a:pt x="128" y="2651"/>
                </a:cubicBezTo>
                <a:cubicBezTo>
                  <a:pt x="206" y="2739"/>
                  <a:pt x="334" y="2798"/>
                  <a:pt x="461" y="2798"/>
                </a:cubicBezTo>
                <a:cubicBezTo>
                  <a:pt x="579" y="2798"/>
                  <a:pt x="687" y="2749"/>
                  <a:pt x="775" y="2670"/>
                </a:cubicBezTo>
                <a:cubicBezTo>
                  <a:pt x="1394" y="2091"/>
                  <a:pt x="1924" y="1424"/>
                  <a:pt x="2346" y="688"/>
                </a:cubicBezTo>
                <a:cubicBezTo>
                  <a:pt x="2404" y="580"/>
                  <a:pt x="2415" y="462"/>
                  <a:pt x="2385" y="344"/>
                </a:cubicBezTo>
                <a:cubicBezTo>
                  <a:pt x="2356" y="217"/>
                  <a:pt x="2277" y="119"/>
                  <a:pt x="2169" y="60"/>
                </a:cubicBezTo>
                <a:cubicBezTo>
                  <a:pt x="2099" y="22"/>
                  <a:pt x="2021" y="0"/>
                  <a:pt x="19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655;p4">
            <a:extLst>
              <a:ext uri="{FF2B5EF4-FFF2-40B4-BE49-F238E27FC236}">
                <a16:creationId xmlns:a16="http://schemas.microsoft.com/office/drawing/2014/main" id="{48DDA7C9-B838-8CD5-6C1A-C307E09006E6}"/>
              </a:ext>
            </a:extLst>
          </p:cNvPr>
          <p:cNvSpPr/>
          <p:nvPr/>
        </p:nvSpPr>
        <p:spPr>
          <a:xfrm>
            <a:off x="745475" y="479675"/>
            <a:ext cx="108300" cy="1083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656;p4">
            <a:extLst>
              <a:ext uri="{FF2B5EF4-FFF2-40B4-BE49-F238E27FC236}">
                <a16:creationId xmlns:a16="http://schemas.microsoft.com/office/drawing/2014/main" id="{167F33F5-3BD9-9DFE-C83E-8F6EF33C5931}"/>
              </a:ext>
            </a:extLst>
          </p:cNvPr>
          <p:cNvSpPr/>
          <p:nvPr/>
        </p:nvSpPr>
        <p:spPr>
          <a:xfrm>
            <a:off x="955250" y="479675"/>
            <a:ext cx="108300" cy="1083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657;p4">
            <a:extLst>
              <a:ext uri="{FF2B5EF4-FFF2-40B4-BE49-F238E27FC236}">
                <a16:creationId xmlns:a16="http://schemas.microsoft.com/office/drawing/2014/main" id="{F62489E6-4130-C8FD-91FD-7FF3B7697999}"/>
              </a:ext>
            </a:extLst>
          </p:cNvPr>
          <p:cNvSpPr/>
          <p:nvPr/>
        </p:nvSpPr>
        <p:spPr>
          <a:xfrm>
            <a:off x="1165025" y="479675"/>
            <a:ext cx="108300" cy="1083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7FFB864-1F21-4AEC-8A1E-6790849A07B1}"/>
              </a:ext>
            </a:extLst>
          </p:cNvPr>
          <p:cNvGrpSpPr/>
          <p:nvPr/>
        </p:nvGrpSpPr>
        <p:grpSpPr>
          <a:xfrm>
            <a:off x="216657" y="120728"/>
            <a:ext cx="8629650" cy="4941021"/>
            <a:chOff x="383508" y="327778"/>
            <a:chExt cx="11506200" cy="6306503"/>
          </a:xfrm>
        </p:grpSpPr>
        <p:sp>
          <p:nvSpPr>
            <p:cNvPr id="50" name="Rectangle 4">
              <a:extLst>
                <a:ext uri="{FF2B5EF4-FFF2-40B4-BE49-F238E27FC236}">
                  <a16:creationId xmlns:a16="http://schemas.microsoft.com/office/drawing/2014/main" id="{8AC16552-E952-4FB7-8495-046104A9AE70}"/>
                </a:ext>
              </a:extLst>
            </p:cNvPr>
            <p:cNvSpPr/>
            <p:nvPr/>
          </p:nvSpPr>
          <p:spPr>
            <a:xfrm>
              <a:off x="383508" y="327778"/>
              <a:ext cx="11506200" cy="630650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#9Slide03 AmpleSoft Bold" panose="02000000000000000000" pitchFamily="2" charset="0"/>
              </a:endParaRPr>
            </a:p>
          </p:txBody>
        </p:sp>
        <p:sp>
          <p:nvSpPr>
            <p:cNvPr id="51" name="Rectangle 4">
              <a:extLst>
                <a:ext uri="{FF2B5EF4-FFF2-40B4-BE49-F238E27FC236}">
                  <a16:creationId xmlns:a16="http://schemas.microsoft.com/office/drawing/2014/main" id="{EF1371C0-13D2-4006-84F9-EB0770B9A45A}"/>
                </a:ext>
              </a:extLst>
            </p:cNvPr>
            <p:cNvSpPr/>
            <p:nvPr/>
          </p:nvSpPr>
          <p:spPr>
            <a:xfrm>
              <a:off x="859465" y="457200"/>
              <a:ext cx="10864840" cy="6019800"/>
            </a:xfrm>
            <a:prstGeom prst="rect">
              <a:avLst/>
            </a:prstGeom>
            <a:noFill/>
            <a:ln w="57150" cap="rnd">
              <a:solidFill>
                <a:schemeClr val="accent2">
                  <a:lumMod val="25000"/>
                </a:schemeClr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#9Slide03 AmpleSoft Bold" panose="02000000000000000000" pitchFamily="2" charset="0"/>
              </a:endParaRPr>
            </a:p>
          </p:txBody>
        </p:sp>
      </p:grp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782418" y="299840"/>
            <a:ext cx="827699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en-US" sz="2100" b="1" dirty="0">
                <a:solidFill>
                  <a:schemeClr val="tx1"/>
                </a:solidFill>
                <a:latin typeface="#9Slide03 AmpleSoft Bold" panose="02000000000000000000" pitchFamily="2" charset="0"/>
                <a:cs typeface="Times New Roman" pitchFamily="18" charset="0"/>
              </a:rPr>
              <a:t>Bài toán: Tổng của hai số là 70. Hiệu của hai số là 10. </a:t>
            </a:r>
            <a:r>
              <a:rPr lang="en-US" sz="2100" b="1" dirty="0" err="1">
                <a:solidFill>
                  <a:schemeClr val="tx1"/>
                </a:solidFill>
                <a:latin typeface="#9Slide03 AmpleSoft Bold" panose="02000000000000000000" pitchFamily="2" charset="0"/>
                <a:cs typeface="Times New Roman" pitchFamily="18" charset="0"/>
              </a:rPr>
              <a:t>Tìm</a:t>
            </a:r>
            <a:r>
              <a:rPr lang="en-US" sz="2100" b="1" dirty="0">
                <a:solidFill>
                  <a:schemeClr val="tx1"/>
                </a:solidFill>
                <a:latin typeface="#9Slide03 AmpleSoft Bold" panose="02000000000000000000" pitchFamily="2" charset="0"/>
                <a:cs typeface="Times New Roman" pitchFamily="18" charset="0"/>
              </a:rPr>
              <a:t> hai số đó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540700" y="1307008"/>
            <a:ext cx="628650" cy="57150"/>
            <a:chOff x="2920" y="2664"/>
            <a:chExt cx="632" cy="48"/>
          </a:xfrm>
        </p:grpSpPr>
        <p:sp>
          <p:nvSpPr>
            <p:cNvPr id="4144" name="Line 11"/>
            <p:cNvSpPr>
              <a:spLocks noChangeShapeType="1"/>
            </p:cNvSpPr>
            <p:nvPr/>
          </p:nvSpPr>
          <p:spPr bwMode="auto">
            <a:xfrm>
              <a:off x="2920" y="2688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>
                <a:latin typeface="#9Slide03 AmpleSoft Bold" panose="02000000000000000000" pitchFamily="2" charset="0"/>
              </a:endParaRPr>
            </a:p>
          </p:txBody>
        </p:sp>
        <p:sp>
          <p:nvSpPr>
            <p:cNvPr id="4145" name="Line 12"/>
            <p:cNvSpPr>
              <a:spLocks noChangeShapeType="1"/>
            </p:cNvSpPr>
            <p:nvPr/>
          </p:nvSpPr>
          <p:spPr bwMode="auto">
            <a:xfrm>
              <a:off x="3552" y="2664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>
                <a:latin typeface="#9Slide03 AmpleSoft Bold" panose="02000000000000000000" pitchFamily="2" charset="0"/>
              </a:endParaRPr>
            </a:p>
          </p:txBody>
        </p:sp>
      </p:grp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3625851" y="1335088"/>
            <a:ext cx="193238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>
              <a:latin typeface="#9Slide03 AmpleSoft Bold" panose="02000000000000000000" pitchFamily="2" charset="0"/>
            </a:endParaRPr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>
            <a:off x="3625850" y="1301750"/>
            <a:ext cx="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>
              <a:latin typeface="#9Slide03 AmpleSoft Bold" panose="02000000000000000000" pitchFamily="2" charset="0"/>
            </a:endParaRPr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>
            <a:off x="3625850" y="1735138"/>
            <a:ext cx="1943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>
              <a:latin typeface="#9Slide03 AmpleSoft Bold" panose="02000000000000000000" pitchFamily="2" charset="0"/>
            </a:endParaRPr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>
            <a:off x="3618706" y="1699419"/>
            <a:ext cx="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>
              <a:latin typeface="#9Slide03 AmpleSoft Bold" panose="02000000000000000000" pitchFamily="2" charset="0"/>
            </a:endParaRPr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>
            <a:off x="5568950" y="1699419"/>
            <a:ext cx="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>
              <a:latin typeface="#9Slide03 AmpleSoft Bold" panose="02000000000000000000" pitchFamily="2" charset="0"/>
            </a:endParaRP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2608593" y="1079970"/>
            <a:ext cx="11256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CC"/>
                </a:solidFill>
                <a:latin typeface="#9Slide03 AmpleSoft Bold" panose="02000000000000000000" pitchFamily="2" charset="0"/>
              </a:rPr>
              <a:t>Số lớn:</a:t>
            </a:r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2632405" y="1442583"/>
            <a:ext cx="11256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CC"/>
                </a:solidFill>
                <a:latin typeface="#9Slide03 AmpleSoft Bold" panose="02000000000000000000" pitchFamily="2" charset="0"/>
              </a:rPr>
              <a:t>Số bé:</a:t>
            </a:r>
          </a:p>
        </p:txBody>
      </p:sp>
      <p:sp>
        <p:nvSpPr>
          <p:cNvPr id="31764" name="AutoShape 20"/>
          <p:cNvSpPr>
            <a:spLocks/>
          </p:cNvSpPr>
          <p:nvPr/>
        </p:nvSpPr>
        <p:spPr bwMode="auto">
          <a:xfrm rot="-5400000">
            <a:off x="4518819" y="877888"/>
            <a:ext cx="157163" cy="1914525"/>
          </a:xfrm>
          <a:prstGeom prst="leftBrace">
            <a:avLst>
              <a:gd name="adj1" fmla="val 171786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050">
              <a:latin typeface="#9Slide03 AmpleSoft Bold" panose="02000000000000000000" pitchFamily="2" charset="0"/>
            </a:endParaRPr>
          </a:p>
        </p:txBody>
      </p:sp>
      <p:sp>
        <p:nvSpPr>
          <p:cNvPr id="31765" name="AutoShape 21"/>
          <p:cNvSpPr>
            <a:spLocks/>
          </p:cNvSpPr>
          <p:nvPr/>
        </p:nvSpPr>
        <p:spPr bwMode="auto">
          <a:xfrm rot="5400000" flipV="1">
            <a:off x="4811712" y="-50800"/>
            <a:ext cx="185738" cy="2514600"/>
          </a:xfrm>
          <a:prstGeom prst="leftBrace">
            <a:avLst>
              <a:gd name="adj1" fmla="val 162963"/>
              <a:gd name="adj2" fmla="val 49491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050">
              <a:latin typeface="#9Slide03 AmpleSoft Bold" panose="02000000000000000000" pitchFamily="2" charset="0"/>
            </a:endParaRPr>
          </a:p>
        </p:txBody>
      </p:sp>
      <p:sp>
        <p:nvSpPr>
          <p:cNvPr id="31766" name="Line 22"/>
          <p:cNvSpPr>
            <a:spLocks noChangeShapeType="1"/>
          </p:cNvSpPr>
          <p:nvPr/>
        </p:nvSpPr>
        <p:spPr bwMode="auto">
          <a:xfrm>
            <a:off x="5568950" y="1363663"/>
            <a:ext cx="0" cy="3429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>
              <a:latin typeface="#9Slide03 AmpleSoft Bold" panose="02000000000000000000" pitchFamily="2" charset="0"/>
            </a:endParaRPr>
          </a:p>
        </p:txBody>
      </p:sp>
      <p:sp>
        <p:nvSpPr>
          <p:cNvPr id="31767" name="AutoShape 23"/>
          <p:cNvSpPr>
            <a:spLocks/>
          </p:cNvSpPr>
          <p:nvPr/>
        </p:nvSpPr>
        <p:spPr bwMode="auto">
          <a:xfrm rot="-5400000">
            <a:off x="5815410" y="1088629"/>
            <a:ext cx="85725" cy="592931"/>
          </a:xfrm>
          <a:prstGeom prst="leftBrace">
            <a:avLst>
              <a:gd name="adj1" fmla="val 45833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050">
              <a:latin typeface="#9Slide03 AmpleSoft Bold" panose="02000000000000000000" pitchFamily="2" charset="0"/>
            </a:endParaRPr>
          </a:p>
        </p:txBody>
      </p:sp>
      <p:sp>
        <p:nvSpPr>
          <p:cNvPr id="31768" name="AutoShape 24"/>
          <p:cNvSpPr>
            <a:spLocks/>
          </p:cNvSpPr>
          <p:nvPr/>
        </p:nvSpPr>
        <p:spPr bwMode="auto">
          <a:xfrm rot="10800000">
            <a:off x="6254750" y="1220788"/>
            <a:ext cx="114300" cy="685800"/>
          </a:xfrm>
          <a:prstGeom prst="leftBrace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 sz="1050">
              <a:latin typeface="#9Slide03 AmpleSoft Bold" panose="02000000000000000000" pitchFamily="2" charset="0"/>
            </a:endParaRPr>
          </a:p>
        </p:txBody>
      </p:sp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5702530" y="1436984"/>
            <a:ext cx="40005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50" dirty="0">
                <a:latin typeface="#9Slide03 AmpleSoft Bold" panose="02000000000000000000" pitchFamily="2" charset="0"/>
              </a:rPr>
              <a:t>10</a:t>
            </a:r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6306675" y="1359116"/>
            <a:ext cx="8129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>
                <a:latin typeface="#9Slide03 AmpleSoft Bold" panose="02000000000000000000" pitchFamily="2" charset="0"/>
              </a:rPr>
              <a:t>70</a:t>
            </a:r>
          </a:p>
        </p:txBody>
      </p:sp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4540250" y="1895872"/>
            <a:ext cx="7302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>
                <a:latin typeface="#9Slide03 AmpleSoft Bold" panose="02000000000000000000" pitchFamily="2" charset="0"/>
              </a:rPr>
              <a:t>?   </a:t>
            </a:r>
          </a:p>
        </p:txBody>
      </p:sp>
      <p:sp>
        <p:nvSpPr>
          <p:cNvPr id="31772" name="Text Box 28"/>
          <p:cNvSpPr txBox="1">
            <a:spLocks noChangeArrowheads="1"/>
          </p:cNvSpPr>
          <p:nvPr/>
        </p:nvSpPr>
        <p:spPr bwMode="auto">
          <a:xfrm>
            <a:off x="4805218" y="825771"/>
            <a:ext cx="4572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50" dirty="0">
                <a:latin typeface="#9Slide03 AmpleSoft Bold" panose="02000000000000000000" pitchFamily="2" charset="0"/>
              </a:rPr>
              <a:t>?</a:t>
            </a:r>
          </a:p>
        </p:txBody>
      </p:sp>
      <p:sp>
        <p:nvSpPr>
          <p:cNvPr id="31775" name="Text Box 31"/>
          <p:cNvSpPr txBox="1">
            <a:spLocks noChangeArrowheads="1"/>
          </p:cNvSpPr>
          <p:nvPr/>
        </p:nvSpPr>
        <p:spPr bwMode="auto">
          <a:xfrm>
            <a:off x="749090" y="1652732"/>
            <a:ext cx="20002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500" b="1" dirty="0">
                <a:solidFill>
                  <a:srgbClr val="FF0066"/>
                </a:solidFill>
                <a:latin typeface="#9Slide03 AmpleSoft Bold" panose="02000000000000000000" pitchFamily="2" charset="0"/>
              </a:rPr>
              <a:t>Cách  </a:t>
            </a:r>
            <a:r>
              <a:rPr lang="en-US" sz="1500" b="1" dirty="0" err="1">
                <a:solidFill>
                  <a:srgbClr val="FF0066"/>
                </a:solidFill>
                <a:latin typeface="#9Slide03 AmpleSoft Bold" panose="02000000000000000000" pitchFamily="2" charset="0"/>
              </a:rPr>
              <a:t>thứ</a:t>
            </a:r>
            <a:r>
              <a:rPr lang="en-US" sz="1500" b="1" dirty="0">
                <a:solidFill>
                  <a:srgbClr val="FF0066"/>
                </a:solidFill>
                <a:latin typeface="#9Slide03 AmpleSoft Bold" panose="02000000000000000000" pitchFamily="2" charset="0"/>
              </a:rPr>
              <a:t>  </a:t>
            </a:r>
            <a:r>
              <a:rPr lang="en-US" sz="1500" b="1" dirty="0" err="1">
                <a:solidFill>
                  <a:srgbClr val="FF0066"/>
                </a:solidFill>
                <a:latin typeface="#9Slide03 AmpleSoft Bold" panose="02000000000000000000" pitchFamily="2" charset="0"/>
              </a:rPr>
              <a:t>hai</a:t>
            </a:r>
            <a:r>
              <a:rPr lang="en-US" sz="1500" b="1" dirty="0">
                <a:solidFill>
                  <a:srgbClr val="FF0066"/>
                </a:solidFill>
                <a:latin typeface="#9Slide03 AmpleSoft Bold" panose="02000000000000000000" pitchFamily="2" charset="0"/>
              </a:rPr>
              <a:t>:</a:t>
            </a:r>
          </a:p>
        </p:txBody>
      </p:sp>
      <p:sp>
        <p:nvSpPr>
          <p:cNvPr id="31776" name="Rectangle 32"/>
          <p:cNvSpPr>
            <a:spLocks noChangeArrowheads="1"/>
          </p:cNvSpPr>
          <p:nvPr/>
        </p:nvSpPr>
        <p:spPr bwMode="auto">
          <a:xfrm>
            <a:off x="808365" y="2108348"/>
            <a:ext cx="3429000" cy="25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1800" i="1" dirty="0">
                <a:solidFill>
                  <a:schemeClr val="tx2"/>
                </a:solidFill>
                <a:latin typeface="#9Slide03 AmpleSoft Bold" panose="02000000000000000000" pitchFamily="2" charset="0"/>
                <a:cs typeface="Times New Roman" pitchFamily="18" charset="0"/>
              </a:rPr>
              <a:t>        </a:t>
            </a:r>
            <a:r>
              <a:rPr lang="en-US" sz="2000" b="1" i="1" u="sng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Bài giải</a:t>
            </a:r>
            <a:endParaRPr lang="en-US" sz="2000" b="1" dirty="0">
              <a:solidFill>
                <a:srgbClr val="006600"/>
              </a:solidFill>
              <a:latin typeface="#9Slide03 AmpleSoft Bold" panose="02000000000000000000" pitchFamily="2" charset="0"/>
              <a:cs typeface="Times New Roman" pitchFamily="18" charset="0"/>
            </a:endParaRPr>
          </a:p>
          <a:p>
            <a:r>
              <a:rPr lang="en-US" sz="20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Hai </a:t>
            </a:r>
            <a:r>
              <a:rPr lang="en-US" sz="2000" b="1" dirty="0" err="1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lần</a:t>
            </a:r>
            <a:r>
              <a:rPr lang="en-US" sz="20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lớn</a:t>
            </a:r>
            <a:r>
              <a:rPr lang="en-US" sz="20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là:</a:t>
            </a:r>
          </a:p>
          <a:p>
            <a:r>
              <a:rPr lang="en-US" sz="20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     70 + 10 = 80</a:t>
            </a:r>
          </a:p>
          <a:p>
            <a:r>
              <a:rPr lang="en-US" sz="2000" b="1" dirty="0" err="1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lớn</a:t>
            </a:r>
            <a:r>
              <a:rPr lang="en-US" sz="20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là:</a:t>
            </a:r>
          </a:p>
          <a:p>
            <a:r>
              <a:rPr lang="en-US" sz="20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     80 : 2 = 40</a:t>
            </a:r>
          </a:p>
          <a:p>
            <a:r>
              <a:rPr lang="en-US" sz="20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Số lớn là:</a:t>
            </a:r>
          </a:p>
          <a:p>
            <a:r>
              <a:rPr lang="en-US" sz="20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     30 + 10 = 40</a:t>
            </a:r>
          </a:p>
          <a:p>
            <a:r>
              <a:rPr lang="en-US" sz="20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           Đáp số: Số lớn: 40;                 </a:t>
            </a:r>
          </a:p>
          <a:p>
            <a:r>
              <a:rPr lang="en-US" sz="20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                         Số bé: 30</a:t>
            </a:r>
          </a:p>
        </p:txBody>
      </p:sp>
      <p:sp>
        <p:nvSpPr>
          <p:cNvPr id="31780" name="Rectangle 36"/>
          <p:cNvSpPr>
            <a:spLocks noChangeArrowheads="1"/>
          </p:cNvSpPr>
          <p:nvPr/>
        </p:nvSpPr>
        <p:spPr bwMode="auto">
          <a:xfrm>
            <a:off x="4197350" y="1949450"/>
            <a:ext cx="42354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400" b="1" i="1" dirty="0">
                <a:solidFill>
                  <a:schemeClr val="tx2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#9Slide03 AmpleSoft Bold" panose="02000000000000000000" pitchFamily="2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00CC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#9Slide03 AmpleSoft Bold" panose="02000000000000000000" pitchFamily="2" charset="0"/>
                <a:cs typeface="Times New Roman" pitchFamily="18" charset="0"/>
              </a:rPr>
              <a:t>lớn</a:t>
            </a:r>
            <a:r>
              <a:rPr lang="en-US" sz="2400" b="1" dirty="0">
                <a:solidFill>
                  <a:srgbClr val="0000CC"/>
                </a:solidFill>
                <a:latin typeface="#9Slide03 AmpleSoft Bold" panose="02000000000000000000" pitchFamily="2" charset="0"/>
                <a:cs typeface="Times New Roman" pitchFamily="18" charset="0"/>
              </a:rPr>
              <a:t> = (70 + 10 ) : 2 =40</a:t>
            </a:r>
          </a:p>
        </p:txBody>
      </p:sp>
      <p:sp>
        <p:nvSpPr>
          <p:cNvPr id="31781" name="AutoShape 37"/>
          <p:cNvSpPr>
            <a:spLocks/>
          </p:cNvSpPr>
          <p:nvPr/>
        </p:nvSpPr>
        <p:spPr bwMode="auto">
          <a:xfrm rot="-5400000">
            <a:off x="5770920" y="2781402"/>
            <a:ext cx="57152" cy="296662"/>
          </a:xfrm>
          <a:prstGeom prst="leftBrace">
            <a:avLst>
              <a:gd name="adj1" fmla="val 54167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 sz="2400">
              <a:latin typeface="#9Slide03 AmpleSoft Bold" panose="02000000000000000000" pitchFamily="2" charset="0"/>
            </a:endParaRPr>
          </a:p>
        </p:txBody>
      </p:sp>
      <p:sp>
        <p:nvSpPr>
          <p:cNvPr id="31782" name="Text Box 38"/>
          <p:cNvSpPr txBox="1">
            <a:spLocks noChangeArrowheads="1"/>
          </p:cNvSpPr>
          <p:nvPr/>
        </p:nvSpPr>
        <p:spPr bwMode="auto">
          <a:xfrm>
            <a:off x="5303358" y="3016524"/>
            <a:ext cx="1095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Tổng</a:t>
            </a:r>
          </a:p>
        </p:txBody>
      </p:sp>
      <p:sp>
        <p:nvSpPr>
          <p:cNvPr id="31783" name="Text Box 39"/>
          <p:cNvSpPr txBox="1">
            <a:spLocks noChangeArrowheads="1"/>
          </p:cNvSpPr>
          <p:nvPr/>
        </p:nvSpPr>
        <p:spPr bwMode="auto">
          <a:xfrm>
            <a:off x="6088995" y="3043945"/>
            <a:ext cx="1095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Hiệu</a:t>
            </a:r>
          </a:p>
        </p:txBody>
      </p:sp>
      <p:sp>
        <p:nvSpPr>
          <p:cNvPr id="31784" name="AutoShape 40"/>
          <p:cNvSpPr>
            <a:spLocks/>
          </p:cNvSpPr>
          <p:nvPr/>
        </p:nvSpPr>
        <p:spPr bwMode="auto">
          <a:xfrm rot="-5400000">
            <a:off x="6321718" y="2805907"/>
            <a:ext cx="64295" cy="237331"/>
          </a:xfrm>
          <a:prstGeom prst="leftBrace">
            <a:avLst>
              <a:gd name="adj1" fmla="val 54167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 sz="2400">
              <a:latin typeface="#9Slide03 AmpleSoft Bold" panose="02000000000000000000" pitchFamily="2" charset="0"/>
            </a:endParaRPr>
          </a:p>
        </p:txBody>
      </p:sp>
      <p:sp>
        <p:nvSpPr>
          <p:cNvPr id="31785" name="Rectangle 41"/>
          <p:cNvSpPr>
            <a:spLocks noChangeArrowheads="1"/>
          </p:cNvSpPr>
          <p:nvPr/>
        </p:nvSpPr>
        <p:spPr bwMode="auto">
          <a:xfrm>
            <a:off x="3951615" y="3334582"/>
            <a:ext cx="2474585" cy="55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8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Nhận xét:</a:t>
            </a:r>
          </a:p>
        </p:txBody>
      </p:sp>
      <p:sp>
        <p:nvSpPr>
          <p:cNvPr id="31786" name="Rectangle 42"/>
          <p:cNvSpPr>
            <a:spLocks noChangeArrowheads="1"/>
          </p:cNvSpPr>
          <p:nvPr/>
        </p:nvSpPr>
        <p:spPr bwMode="auto">
          <a:xfrm>
            <a:off x="3986233" y="3942268"/>
            <a:ext cx="4591807" cy="551259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57175" indent="-257175">
              <a:spcBef>
                <a:spcPct val="2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lớn</a:t>
            </a:r>
            <a:r>
              <a:rPr lang="en-US" sz="3200" b="1" dirty="0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= (</a:t>
            </a:r>
            <a:r>
              <a:rPr lang="en-US" sz="3200" b="1" dirty="0" err="1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Tổng</a:t>
            </a:r>
            <a:r>
              <a:rPr lang="en-US" sz="3200" b="1" dirty="0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+ </a:t>
            </a:r>
            <a:r>
              <a:rPr lang="en-US" sz="3200" b="1" dirty="0" err="1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Hiệu</a:t>
            </a:r>
            <a:r>
              <a:rPr lang="en-US" sz="3200" b="1" dirty="0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) : 2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1962872" y="655240"/>
            <a:ext cx="514350" cy="11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495583" y="640613"/>
            <a:ext cx="457200" cy="11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526269" y="637041"/>
            <a:ext cx="1028700" cy="11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400032" y="1036767"/>
            <a:ext cx="1125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>
                <a:latin typeface="#9Slide03 AmpleSoft Bold" panose="02000000000000000000" pitchFamily="2" charset="0"/>
                <a:cs typeface="Times New Roman" pitchFamily="18" charset="0"/>
              </a:rPr>
              <a:t>Tóm tắt</a:t>
            </a:r>
          </a:p>
        </p:txBody>
      </p:sp>
      <p:sp>
        <p:nvSpPr>
          <p:cNvPr id="37" name="Right Brace 36"/>
          <p:cNvSpPr/>
          <p:nvPr/>
        </p:nvSpPr>
        <p:spPr>
          <a:xfrm>
            <a:off x="2997200" y="2520950"/>
            <a:ext cx="285750" cy="914400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>
              <a:latin typeface="#9Slide03 AmpleSoft Bold" panose="02000000000000000000" pitchFamily="2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3397250" y="2806700"/>
            <a:ext cx="857250" cy="17145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8" name="Group 28">
            <a:extLst>
              <a:ext uri="{FF2B5EF4-FFF2-40B4-BE49-F238E27FC236}">
                <a16:creationId xmlns:a16="http://schemas.microsoft.com/office/drawing/2014/main" id="{1F2DBF02-BC07-D93F-452A-2BD957DEA0A4}"/>
              </a:ext>
            </a:extLst>
          </p:cNvPr>
          <p:cNvGrpSpPr>
            <a:grpSpLocks/>
          </p:cNvGrpSpPr>
          <p:nvPr/>
        </p:nvGrpSpPr>
        <p:grpSpPr bwMode="auto">
          <a:xfrm>
            <a:off x="5600837" y="1691398"/>
            <a:ext cx="587060" cy="135923"/>
            <a:chOff x="2920" y="2664"/>
            <a:chExt cx="632" cy="48"/>
          </a:xfrm>
        </p:grpSpPr>
        <p:sp>
          <p:nvSpPr>
            <p:cNvPr id="209" name="Line 29">
              <a:extLst>
                <a:ext uri="{FF2B5EF4-FFF2-40B4-BE49-F238E27FC236}">
                  <a16:creationId xmlns:a16="http://schemas.microsoft.com/office/drawing/2014/main" id="{641373BF-6109-048F-494C-F0400C43BF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0" y="2688"/>
              <a:ext cx="624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0" name="Line 30">
              <a:extLst>
                <a:ext uri="{FF2B5EF4-FFF2-40B4-BE49-F238E27FC236}">
                  <a16:creationId xmlns:a16="http://schemas.microsoft.com/office/drawing/2014/main" id="{B48C393D-3A6E-57D3-732A-26DA21FA5D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2664"/>
              <a:ext cx="0" cy="4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1" name="TextBox 210">
            <a:extLst>
              <a:ext uri="{FF2B5EF4-FFF2-40B4-BE49-F238E27FC236}">
                <a16:creationId xmlns:a16="http://schemas.microsoft.com/office/drawing/2014/main" id="{13CCE42A-5AFE-9559-317A-9F2EBE58ED6C}"/>
              </a:ext>
            </a:extLst>
          </p:cNvPr>
          <p:cNvSpPr txBox="1"/>
          <p:nvPr/>
        </p:nvSpPr>
        <p:spPr>
          <a:xfrm>
            <a:off x="5719643" y="1767272"/>
            <a:ext cx="474663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latin typeface="#9Slide03 AmpleSoft Bold" panose="02000000000000000000" pitchFamily="2" charset="0"/>
              </a:rPr>
              <a:t>10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10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10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10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10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10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10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10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1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8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17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17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317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17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17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317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317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317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49" dur="500" autoRev="1" fill="hold"/>
                                        <p:tgtEl>
                                          <p:spTgt spid="317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0" dur="500" autoRev="1" fill="hold"/>
                                        <p:tgtEl>
                                          <p:spTgt spid="317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autoRev="1" fill="hold"/>
                                        <p:tgtEl>
                                          <p:spTgt spid="317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53" dur="500" autoRev="1" fill="hold"/>
                                        <p:tgtEl>
                                          <p:spTgt spid="317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4" dur="500" autoRev="1" fill="hold"/>
                                        <p:tgtEl>
                                          <p:spTgt spid="317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5" dur="500" autoRev="1" fill="hold"/>
                                        <p:tgtEl>
                                          <p:spTgt spid="317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6" dur="2000"/>
                                        <p:tgtEl>
                                          <p:spTgt spid="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1" dur="500"/>
                                        <p:tgtEl>
                                          <p:spTgt spid="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4" dur="500"/>
                                        <p:tgtEl>
                                          <p:spTgt spid="3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9" dur="500"/>
                                        <p:tgtEl>
                                          <p:spTgt spid="3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2" dur="500"/>
                                        <p:tgtEl>
                                          <p:spTgt spid="3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5" dur="1000"/>
                                        <p:tgtEl>
                                          <p:spTgt spid="3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8" dur="1000"/>
                                        <p:tgtEl>
                                          <p:spTgt spid="3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3" dur="80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4" dur="80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80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uiExpand="1" build="p"/>
      <p:bldP spid="31757" grpId="0" animBg="1"/>
      <p:bldP spid="31758" grpId="0" animBg="1"/>
      <p:bldP spid="31759" grpId="0" animBg="1"/>
      <p:bldP spid="31760" grpId="0" animBg="1"/>
      <p:bldP spid="31761" grpId="0" animBg="1"/>
      <p:bldP spid="31762" grpId="0"/>
      <p:bldP spid="31763" grpId="0"/>
      <p:bldP spid="31764" grpId="0" animBg="1"/>
      <p:bldP spid="31765" grpId="0" animBg="1"/>
      <p:bldP spid="31766" grpId="0" animBg="1"/>
      <p:bldP spid="31768" grpId="0" animBg="1"/>
      <p:bldP spid="31770" grpId="0"/>
      <p:bldP spid="31771" grpId="0"/>
      <p:bldP spid="31772" grpId="0"/>
      <p:bldP spid="31775" grpId="0"/>
      <p:bldP spid="31780" grpId="0"/>
      <p:bldP spid="31781" grpId="0" animBg="1"/>
      <p:bldP spid="31782" grpId="0"/>
      <p:bldP spid="31783" grpId="0"/>
      <p:bldP spid="31784" grpId="0" animBg="1"/>
      <p:bldP spid="31785" grpId="0"/>
      <p:bldP spid="31786" grpId="0" animBg="1"/>
      <p:bldP spid="4" grpId="0"/>
      <p:bldP spid="37" grpId="0" animBg="1"/>
      <p:bldP spid="211" grpId="0"/>
      <p:bldP spid="21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8" name="Google Shape;4048;p28"/>
          <p:cNvGrpSpPr/>
          <p:nvPr/>
        </p:nvGrpSpPr>
        <p:grpSpPr>
          <a:xfrm>
            <a:off x="8158669" y="1468873"/>
            <a:ext cx="1008653" cy="954509"/>
            <a:chOff x="2334550" y="3821100"/>
            <a:chExt cx="1037815" cy="982106"/>
          </a:xfrm>
        </p:grpSpPr>
        <p:sp>
          <p:nvSpPr>
            <p:cNvPr id="4049" name="Google Shape;4049;p28"/>
            <p:cNvSpPr/>
            <p:nvPr/>
          </p:nvSpPr>
          <p:spPr>
            <a:xfrm>
              <a:off x="2430078" y="3825728"/>
              <a:ext cx="936830" cy="936864"/>
            </a:xfrm>
            <a:custGeom>
              <a:avLst/>
              <a:gdLst/>
              <a:ahLst/>
              <a:cxnLst/>
              <a:rect l="l" t="t" r="r" b="b"/>
              <a:pathLst>
                <a:path w="13563" h="13563" extrusionOk="0">
                  <a:moveTo>
                    <a:pt x="8764" y="0"/>
                  </a:moveTo>
                  <a:lnTo>
                    <a:pt x="6331" y="5624"/>
                  </a:lnTo>
                  <a:lnTo>
                    <a:pt x="707" y="3190"/>
                  </a:lnTo>
                  <a:lnTo>
                    <a:pt x="1" y="4809"/>
                  </a:lnTo>
                  <a:lnTo>
                    <a:pt x="5624" y="7242"/>
                  </a:lnTo>
                  <a:lnTo>
                    <a:pt x="3191" y="12866"/>
                  </a:lnTo>
                  <a:lnTo>
                    <a:pt x="4809" y="13562"/>
                  </a:lnTo>
                  <a:lnTo>
                    <a:pt x="7243" y="7940"/>
                  </a:lnTo>
                  <a:lnTo>
                    <a:pt x="12866" y="10383"/>
                  </a:lnTo>
                  <a:lnTo>
                    <a:pt x="13563" y="8764"/>
                  </a:lnTo>
                  <a:lnTo>
                    <a:pt x="7940" y="6330"/>
                  </a:lnTo>
                  <a:lnTo>
                    <a:pt x="10383" y="707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4050" name="Google Shape;4050;p28"/>
            <p:cNvSpPr/>
            <p:nvPr/>
          </p:nvSpPr>
          <p:spPr>
            <a:xfrm>
              <a:off x="2424691" y="3821100"/>
              <a:ext cx="947675" cy="946880"/>
            </a:xfrm>
            <a:custGeom>
              <a:avLst/>
              <a:gdLst/>
              <a:ahLst/>
              <a:cxnLst/>
              <a:rect l="l" t="t" r="r" b="b"/>
              <a:pathLst>
                <a:path w="13720" h="13708" extrusionOk="0">
                  <a:moveTo>
                    <a:pt x="8871" y="166"/>
                  </a:moveTo>
                  <a:lnTo>
                    <a:pt x="10363" y="804"/>
                  </a:lnTo>
                  <a:lnTo>
                    <a:pt x="7959" y="6367"/>
                  </a:lnTo>
                  <a:cubicBezTo>
                    <a:pt x="7949" y="6387"/>
                    <a:pt x="7949" y="6397"/>
                    <a:pt x="7959" y="6417"/>
                  </a:cubicBezTo>
                  <a:cubicBezTo>
                    <a:pt x="7969" y="6437"/>
                    <a:pt x="7979" y="6446"/>
                    <a:pt x="7998" y="6456"/>
                  </a:cubicBezTo>
                  <a:lnTo>
                    <a:pt x="13553" y="8860"/>
                  </a:lnTo>
                  <a:lnTo>
                    <a:pt x="12905" y="10352"/>
                  </a:lnTo>
                  <a:lnTo>
                    <a:pt x="7351" y="7948"/>
                  </a:lnTo>
                  <a:cubicBezTo>
                    <a:pt x="7340" y="7942"/>
                    <a:pt x="7330" y="7940"/>
                    <a:pt x="7320" y="7940"/>
                  </a:cubicBezTo>
                  <a:cubicBezTo>
                    <a:pt x="7292" y="7940"/>
                    <a:pt x="7267" y="7958"/>
                    <a:pt x="7253" y="7987"/>
                  </a:cubicBezTo>
                  <a:lnTo>
                    <a:pt x="4848" y="13541"/>
                  </a:lnTo>
                  <a:lnTo>
                    <a:pt x="3356" y="12894"/>
                  </a:lnTo>
                  <a:lnTo>
                    <a:pt x="5770" y="7339"/>
                  </a:lnTo>
                  <a:cubicBezTo>
                    <a:pt x="5770" y="7320"/>
                    <a:pt x="5781" y="7300"/>
                    <a:pt x="5770" y="7280"/>
                  </a:cubicBezTo>
                  <a:cubicBezTo>
                    <a:pt x="5761" y="7270"/>
                    <a:pt x="5751" y="7251"/>
                    <a:pt x="5731" y="7251"/>
                  </a:cubicBezTo>
                  <a:lnTo>
                    <a:pt x="177" y="4837"/>
                  </a:lnTo>
                  <a:lnTo>
                    <a:pt x="815" y="3345"/>
                  </a:lnTo>
                  <a:lnTo>
                    <a:pt x="6379" y="5759"/>
                  </a:lnTo>
                  <a:cubicBezTo>
                    <a:pt x="6386" y="5761"/>
                    <a:pt x="6394" y="5763"/>
                    <a:pt x="6403" y="5763"/>
                  </a:cubicBezTo>
                  <a:cubicBezTo>
                    <a:pt x="6430" y="5763"/>
                    <a:pt x="6460" y="5750"/>
                    <a:pt x="6468" y="5720"/>
                  </a:cubicBezTo>
                  <a:lnTo>
                    <a:pt x="8871" y="166"/>
                  </a:lnTo>
                  <a:close/>
                  <a:moveTo>
                    <a:pt x="8839" y="1"/>
                  </a:moveTo>
                  <a:cubicBezTo>
                    <a:pt x="8812" y="1"/>
                    <a:pt x="8787" y="17"/>
                    <a:pt x="8773" y="38"/>
                  </a:cubicBezTo>
                  <a:lnTo>
                    <a:pt x="6369" y="5602"/>
                  </a:lnTo>
                  <a:lnTo>
                    <a:pt x="815" y="3198"/>
                  </a:lnTo>
                  <a:cubicBezTo>
                    <a:pt x="796" y="3188"/>
                    <a:pt x="776" y="3188"/>
                    <a:pt x="756" y="3188"/>
                  </a:cubicBezTo>
                  <a:cubicBezTo>
                    <a:pt x="737" y="3198"/>
                    <a:pt x="727" y="3208"/>
                    <a:pt x="717" y="3227"/>
                  </a:cubicBezTo>
                  <a:lnTo>
                    <a:pt x="20" y="4847"/>
                  </a:lnTo>
                  <a:cubicBezTo>
                    <a:pt x="0" y="4886"/>
                    <a:pt x="20" y="4925"/>
                    <a:pt x="50" y="4945"/>
                  </a:cubicBezTo>
                  <a:lnTo>
                    <a:pt x="5613" y="7349"/>
                  </a:lnTo>
                  <a:lnTo>
                    <a:pt x="3210" y="12903"/>
                  </a:lnTo>
                  <a:cubicBezTo>
                    <a:pt x="3190" y="12942"/>
                    <a:pt x="3210" y="12981"/>
                    <a:pt x="3239" y="13001"/>
                  </a:cubicBezTo>
                  <a:lnTo>
                    <a:pt x="4858" y="13698"/>
                  </a:lnTo>
                  <a:cubicBezTo>
                    <a:pt x="4868" y="13698"/>
                    <a:pt x="4878" y="13708"/>
                    <a:pt x="4887" y="13708"/>
                  </a:cubicBezTo>
                  <a:cubicBezTo>
                    <a:pt x="4897" y="13708"/>
                    <a:pt x="4907" y="13698"/>
                    <a:pt x="4917" y="13698"/>
                  </a:cubicBezTo>
                  <a:cubicBezTo>
                    <a:pt x="4927" y="13688"/>
                    <a:pt x="4946" y="13679"/>
                    <a:pt x="4946" y="13659"/>
                  </a:cubicBezTo>
                  <a:lnTo>
                    <a:pt x="7360" y="8105"/>
                  </a:lnTo>
                  <a:lnTo>
                    <a:pt x="12914" y="10509"/>
                  </a:lnTo>
                  <a:cubicBezTo>
                    <a:pt x="12924" y="10514"/>
                    <a:pt x="12934" y="10516"/>
                    <a:pt x="12944" y="10516"/>
                  </a:cubicBezTo>
                  <a:cubicBezTo>
                    <a:pt x="12954" y="10516"/>
                    <a:pt x="12963" y="10514"/>
                    <a:pt x="12973" y="10509"/>
                  </a:cubicBezTo>
                  <a:cubicBezTo>
                    <a:pt x="12983" y="10509"/>
                    <a:pt x="13003" y="10489"/>
                    <a:pt x="13013" y="10469"/>
                  </a:cubicBezTo>
                  <a:lnTo>
                    <a:pt x="13710" y="8860"/>
                  </a:lnTo>
                  <a:cubicBezTo>
                    <a:pt x="13719" y="8821"/>
                    <a:pt x="13710" y="8781"/>
                    <a:pt x="13670" y="8762"/>
                  </a:cubicBezTo>
                  <a:lnTo>
                    <a:pt x="8116" y="6358"/>
                  </a:lnTo>
                  <a:lnTo>
                    <a:pt x="10520" y="804"/>
                  </a:lnTo>
                  <a:cubicBezTo>
                    <a:pt x="10530" y="784"/>
                    <a:pt x="10530" y="765"/>
                    <a:pt x="10520" y="745"/>
                  </a:cubicBezTo>
                  <a:cubicBezTo>
                    <a:pt x="10520" y="725"/>
                    <a:pt x="10500" y="715"/>
                    <a:pt x="10481" y="706"/>
                  </a:cubicBezTo>
                  <a:lnTo>
                    <a:pt x="8871" y="9"/>
                  </a:lnTo>
                  <a:cubicBezTo>
                    <a:pt x="8860" y="3"/>
                    <a:pt x="8850" y="1"/>
                    <a:pt x="88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4051" name="Google Shape;4051;p28"/>
            <p:cNvSpPr/>
            <p:nvPr/>
          </p:nvSpPr>
          <p:spPr>
            <a:xfrm>
              <a:off x="2340007" y="4046075"/>
              <a:ext cx="478603" cy="752434"/>
            </a:xfrm>
            <a:custGeom>
              <a:avLst/>
              <a:gdLst/>
              <a:ahLst/>
              <a:cxnLst/>
              <a:rect l="l" t="t" r="r" b="b"/>
              <a:pathLst>
                <a:path w="6929" h="10893" extrusionOk="0">
                  <a:moveTo>
                    <a:pt x="2011" y="0"/>
                  </a:moveTo>
                  <a:lnTo>
                    <a:pt x="707" y="520"/>
                  </a:lnTo>
                  <a:lnTo>
                    <a:pt x="0" y="2139"/>
                  </a:lnTo>
                  <a:lnTo>
                    <a:pt x="5623" y="4573"/>
                  </a:lnTo>
                  <a:lnTo>
                    <a:pt x="3189" y="10195"/>
                  </a:lnTo>
                  <a:lnTo>
                    <a:pt x="4809" y="10893"/>
                  </a:lnTo>
                  <a:lnTo>
                    <a:pt x="6113" y="10372"/>
                  </a:lnTo>
                  <a:lnTo>
                    <a:pt x="4495" y="9676"/>
                  </a:lnTo>
                  <a:lnTo>
                    <a:pt x="6928" y="4052"/>
                  </a:lnTo>
                  <a:lnTo>
                    <a:pt x="1305" y="161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4052" name="Google Shape;4052;p28"/>
            <p:cNvSpPr/>
            <p:nvPr/>
          </p:nvSpPr>
          <p:spPr>
            <a:xfrm>
              <a:off x="2334550" y="4041033"/>
              <a:ext cx="489448" cy="762174"/>
            </a:xfrm>
            <a:custGeom>
              <a:avLst/>
              <a:gdLst/>
              <a:ahLst/>
              <a:cxnLst/>
              <a:rect l="l" t="t" r="r" b="b"/>
              <a:pathLst>
                <a:path w="7086" h="11034" extrusionOk="0">
                  <a:moveTo>
                    <a:pt x="1953" y="200"/>
                  </a:moveTo>
                  <a:lnTo>
                    <a:pt x="1325" y="1663"/>
                  </a:lnTo>
                  <a:cubicBezTo>
                    <a:pt x="1305" y="1702"/>
                    <a:pt x="1325" y="1741"/>
                    <a:pt x="1355" y="1761"/>
                  </a:cubicBezTo>
                  <a:lnTo>
                    <a:pt x="6918" y="4165"/>
                  </a:lnTo>
                  <a:lnTo>
                    <a:pt x="4515" y="9719"/>
                  </a:lnTo>
                  <a:cubicBezTo>
                    <a:pt x="4495" y="9758"/>
                    <a:pt x="4515" y="9797"/>
                    <a:pt x="4544" y="9817"/>
                  </a:cubicBezTo>
                  <a:lnTo>
                    <a:pt x="6006" y="10445"/>
                  </a:lnTo>
                  <a:lnTo>
                    <a:pt x="4888" y="10887"/>
                  </a:lnTo>
                  <a:lnTo>
                    <a:pt x="3366" y="10229"/>
                  </a:lnTo>
                  <a:lnTo>
                    <a:pt x="5771" y="4675"/>
                  </a:lnTo>
                  <a:cubicBezTo>
                    <a:pt x="5780" y="4655"/>
                    <a:pt x="5780" y="4636"/>
                    <a:pt x="5771" y="4616"/>
                  </a:cubicBezTo>
                  <a:cubicBezTo>
                    <a:pt x="5761" y="4597"/>
                    <a:pt x="5751" y="4587"/>
                    <a:pt x="5731" y="4577"/>
                  </a:cubicBezTo>
                  <a:lnTo>
                    <a:pt x="177" y="2173"/>
                  </a:lnTo>
                  <a:lnTo>
                    <a:pt x="834" y="642"/>
                  </a:lnTo>
                  <a:lnTo>
                    <a:pt x="1953" y="200"/>
                  </a:lnTo>
                  <a:close/>
                  <a:moveTo>
                    <a:pt x="2085" y="0"/>
                  </a:moveTo>
                  <a:cubicBezTo>
                    <a:pt x="2077" y="0"/>
                    <a:pt x="2069" y="1"/>
                    <a:pt x="2061" y="4"/>
                  </a:cubicBezTo>
                  <a:lnTo>
                    <a:pt x="756" y="524"/>
                  </a:lnTo>
                  <a:cubicBezTo>
                    <a:pt x="736" y="534"/>
                    <a:pt x="727" y="544"/>
                    <a:pt x="717" y="564"/>
                  </a:cubicBezTo>
                  <a:lnTo>
                    <a:pt x="20" y="2182"/>
                  </a:lnTo>
                  <a:cubicBezTo>
                    <a:pt x="1" y="2212"/>
                    <a:pt x="20" y="2261"/>
                    <a:pt x="59" y="2271"/>
                  </a:cubicBezTo>
                  <a:lnTo>
                    <a:pt x="5614" y="4675"/>
                  </a:lnTo>
                  <a:lnTo>
                    <a:pt x="3209" y="10239"/>
                  </a:lnTo>
                  <a:cubicBezTo>
                    <a:pt x="3200" y="10249"/>
                    <a:pt x="3200" y="10268"/>
                    <a:pt x="3209" y="10288"/>
                  </a:cubicBezTo>
                  <a:cubicBezTo>
                    <a:pt x="3209" y="10308"/>
                    <a:pt x="3229" y="10318"/>
                    <a:pt x="3239" y="10327"/>
                  </a:cubicBezTo>
                  <a:lnTo>
                    <a:pt x="4858" y="11024"/>
                  </a:lnTo>
                  <a:cubicBezTo>
                    <a:pt x="4868" y="11034"/>
                    <a:pt x="4877" y="11034"/>
                    <a:pt x="4888" y="11034"/>
                  </a:cubicBezTo>
                  <a:lnTo>
                    <a:pt x="4917" y="11034"/>
                  </a:lnTo>
                  <a:lnTo>
                    <a:pt x="6222" y="10514"/>
                  </a:lnTo>
                  <a:cubicBezTo>
                    <a:pt x="6242" y="10504"/>
                    <a:pt x="6261" y="10475"/>
                    <a:pt x="6261" y="10445"/>
                  </a:cubicBezTo>
                  <a:cubicBezTo>
                    <a:pt x="6261" y="10426"/>
                    <a:pt x="6242" y="10396"/>
                    <a:pt x="6222" y="10386"/>
                  </a:cubicBezTo>
                  <a:lnTo>
                    <a:pt x="4661" y="9710"/>
                  </a:lnTo>
                  <a:lnTo>
                    <a:pt x="7075" y="4155"/>
                  </a:lnTo>
                  <a:cubicBezTo>
                    <a:pt x="7075" y="4136"/>
                    <a:pt x="7086" y="4116"/>
                    <a:pt x="7075" y="4096"/>
                  </a:cubicBezTo>
                  <a:cubicBezTo>
                    <a:pt x="7066" y="4086"/>
                    <a:pt x="7056" y="4067"/>
                    <a:pt x="7036" y="4067"/>
                  </a:cubicBezTo>
                  <a:lnTo>
                    <a:pt x="1482" y="1653"/>
                  </a:lnTo>
                  <a:lnTo>
                    <a:pt x="2149" y="102"/>
                  </a:lnTo>
                  <a:cubicBezTo>
                    <a:pt x="2159" y="73"/>
                    <a:pt x="2159" y="43"/>
                    <a:pt x="2140" y="24"/>
                  </a:cubicBezTo>
                  <a:cubicBezTo>
                    <a:pt x="2125" y="9"/>
                    <a:pt x="2106" y="0"/>
                    <a:pt x="208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4053" name="Google Shape;4053;p28"/>
            <p:cNvSpPr/>
            <p:nvPr/>
          </p:nvSpPr>
          <p:spPr>
            <a:xfrm>
              <a:off x="2804248" y="3825728"/>
              <a:ext cx="231255" cy="388478"/>
            </a:xfrm>
            <a:custGeom>
              <a:avLst/>
              <a:gdLst/>
              <a:ahLst/>
              <a:cxnLst/>
              <a:rect l="l" t="t" r="r" b="b"/>
              <a:pathLst>
                <a:path w="3348" h="5624" extrusionOk="0">
                  <a:moveTo>
                    <a:pt x="3347" y="0"/>
                  </a:moveTo>
                  <a:lnTo>
                    <a:pt x="2042" y="521"/>
                  </a:lnTo>
                  <a:lnTo>
                    <a:pt x="1" y="5231"/>
                  </a:lnTo>
                  <a:lnTo>
                    <a:pt x="914" y="5624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4054" name="Google Shape;4054;p28"/>
            <p:cNvSpPr/>
            <p:nvPr/>
          </p:nvSpPr>
          <p:spPr>
            <a:xfrm>
              <a:off x="2799551" y="3821238"/>
              <a:ext cx="240649" cy="397734"/>
            </a:xfrm>
            <a:custGeom>
              <a:avLst/>
              <a:gdLst/>
              <a:ahLst/>
              <a:cxnLst/>
              <a:rect l="l" t="t" r="r" b="b"/>
              <a:pathLst>
                <a:path w="3484" h="5758" extrusionOk="0">
                  <a:moveTo>
                    <a:pt x="3278" y="193"/>
                  </a:moveTo>
                  <a:lnTo>
                    <a:pt x="942" y="5600"/>
                  </a:lnTo>
                  <a:lnTo>
                    <a:pt x="157" y="5257"/>
                  </a:lnTo>
                  <a:lnTo>
                    <a:pt x="2159" y="635"/>
                  </a:lnTo>
                  <a:lnTo>
                    <a:pt x="3278" y="193"/>
                  </a:lnTo>
                  <a:close/>
                  <a:moveTo>
                    <a:pt x="3421" y="0"/>
                  </a:moveTo>
                  <a:cubicBezTo>
                    <a:pt x="3410" y="0"/>
                    <a:pt x="3398" y="3"/>
                    <a:pt x="3386" y="7"/>
                  </a:cubicBezTo>
                  <a:lnTo>
                    <a:pt x="2081" y="517"/>
                  </a:lnTo>
                  <a:cubicBezTo>
                    <a:pt x="2061" y="527"/>
                    <a:pt x="2051" y="536"/>
                    <a:pt x="2042" y="556"/>
                  </a:cubicBezTo>
                  <a:lnTo>
                    <a:pt x="0" y="5266"/>
                  </a:lnTo>
                  <a:lnTo>
                    <a:pt x="0" y="5325"/>
                  </a:lnTo>
                  <a:cubicBezTo>
                    <a:pt x="10" y="5335"/>
                    <a:pt x="20" y="5355"/>
                    <a:pt x="40" y="5364"/>
                  </a:cubicBezTo>
                  <a:lnTo>
                    <a:pt x="952" y="5757"/>
                  </a:lnTo>
                  <a:lnTo>
                    <a:pt x="982" y="5757"/>
                  </a:lnTo>
                  <a:cubicBezTo>
                    <a:pt x="1001" y="5757"/>
                    <a:pt x="1030" y="5748"/>
                    <a:pt x="1041" y="5718"/>
                  </a:cubicBezTo>
                  <a:lnTo>
                    <a:pt x="3474" y="95"/>
                  </a:lnTo>
                  <a:cubicBezTo>
                    <a:pt x="3484" y="76"/>
                    <a:pt x="3484" y="36"/>
                    <a:pt x="3464" y="17"/>
                  </a:cubicBezTo>
                  <a:cubicBezTo>
                    <a:pt x="3452" y="5"/>
                    <a:pt x="3438" y="0"/>
                    <a:pt x="342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4055" name="Google Shape;4055;p28"/>
            <p:cNvSpPr/>
            <p:nvPr/>
          </p:nvSpPr>
          <p:spPr>
            <a:xfrm>
              <a:off x="2903230" y="4374110"/>
              <a:ext cx="415609" cy="204048"/>
            </a:xfrm>
            <a:custGeom>
              <a:avLst/>
              <a:gdLst/>
              <a:ahLst/>
              <a:cxnLst/>
              <a:rect l="l" t="t" r="r" b="b"/>
              <a:pathLst>
                <a:path w="6017" h="2954" extrusionOk="0">
                  <a:moveTo>
                    <a:pt x="393" y="1"/>
                  </a:moveTo>
                  <a:lnTo>
                    <a:pt x="0" y="913"/>
                  </a:lnTo>
                  <a:lnTo>
                    <a:pt x="4711" y="2954"/>
                  </a:lnTo>
                  <a:lnTo>
                    <a:pt x="6016" y="2444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4056" name="Google Shape;4056;p28"/>
            <p:cNvSpPr/>
            <p:nvPr/>
          </p:nvSpPr>
          <p:spPr>
            <a:xfrm>
              <a:off x="2897773" y="4369551"/>
              <a:ext cx="425763" cy="213442"/>
            </a:xfrm>
            <a:custGeom>
              <a:avLst/>
              <a:gdLst/>
              <a:ahLst/>
              <a:cxnLst/>
              <a:rect l="l" t="t" r="r" b="b"/>
              <a:pathLst>
                <a:path w="6164" h="3090" extrusionOk="0">
                  <a:moveTo>
                    <a:pt x="511" y="165"/>
                  </a:moveTo>
                  <a:lnTo>
                    <a:pt x="5908" y="2500"/>
                  </a:lnTo>
                  <a:lnTo>
                    <a:pt x="4790" y="2941"/>
                  </a:lnTo>
                  <a:lnTo>
                    <a:pt x="168" y="950"/>
                  </a:lnTo>
                  <a:lnTo>
                    <a:pt x="511" y="165"/>
                  </a:lnTo>
                  <a:close/>
                  <a:moveTo>
                    <a:pt x="472" y="0"/>
                  </a:moveTo>
                  <a:cubicBezTo>
                    <a:pt x="463" y="0"/>
                    <a:pt x="453" y="3"/>
                    <a:pt x="443" y="8"/>
                  </a:cubicBezTo>
                  <a:cubicBezTo>
                    <a:pt x="433" y="17"/>
                    <a:pt x="413" y="27"/>
                    <a:pt x="404" y="47"/>
                  </a:cubicBezTo>
                  <a:lnTo>
                    <a:pt x="11" y="950"/>
                  </a:lnTo>
                  <a:cubicBezTo>
                    <a:pt x="1" y="989"/>
                    <a:pt x="11" y="1028"/>
                    <a:pt x="50" y="1048"/>
                  </a:cubicBezTo>
                  <a:lnTo>
                    <a:pt x="4761" y="3089"/>
                  </a:lnTo>
                  <a:lnTo>
                    <a:pt x="4820" y="3089"/>
                  </a:lnTo>
                  <a:lnTo>
                    <a:pt x="6124" y="2569"/>
                  </a:lnTo>
                  <a:cubicBezTo>
                    <a:pt x="6144" y="2559"/>
                    <a:pt x="6164" y="2540"/>
                    <a:pt x="6164" y="2510"/>
                  </a:cubicBezTo>
                  <a:cubicBezTo>
                    <a:pt x="6164" y="2481"/>
                    <a:pt x="6144" y="2451"/>
                    <a:pt x="6124" y="2441"/>
                  </a:cubicBezTo>
                  <a:lnTo>
                    <a:pt x="502" y="8"/>
                  </a:lnTo>
                  <a:cubicBezTo>
                    <a:pt x="492" y="3"/>
                    <a:pt x="482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</p:grpSp>
      <p:sp>
        <p:nvSpPr>
          <p:cNvPr id="4057" name="Google Shape;4057;p28"/>
          <p:cNvSpPr txBox="1">
            <a:spLocks noGrp="1"/>
          </p:cNvSpPr>
          <p:nvPr>
            <p:ph type="title" idx="4294967295"/>
          </p:nvPr>
        </p:nvSpPr>
        <p:spPr>
          <a:xfrm>
            <a:off x="3035748" y="95888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>
                <a:latin typeface="#9Slide07 SVNSalty Sans" panose="02000000000000000000" pitchFamily="2" charset="0"/>
              </a:rPr>
              <a:t>Cách</a:t>
            </a:r>
            <a:r>
              <a:rPr lang="en-US" sz="4000" dirty="0">
                <a:latin typeface="#9Slide07 SVNSalty Sans" panose="02000000000000000000" pitchFamily="2" charset="0"/>
              </a:rPr>
              <a:t> </a:t>
            </a:r>
            <a:r>
              <a:rPr lang="en-US" sz="4000" dirty="0" err="1">
                <a:latin typeface="#9Slide07 SVNSalty Sans" panose="02000000000000000000" pitchFamily="2" charset="0"/>
              </a:rPr>
              <a:t>giải</a:t>
            </a:r>
            <a:r>
              <a:rPr lang="en-US" sz="4000" dirty="0">
                <a:latin typeface="#9Slide07 SVNSalty Sans" panose="02000000000000000000" pitchFamily="2" charset="0"/>
              </a:rPr>
              <a:t> 2</a:t>
            </a:r>
            <a:endParaRPr sz="4000" dirty="0">
              <a:latin typeface="#9Slide07 SVNSalty Sans" panose="02000000000000000000" pitchFamily="2" charset="0"/>
            </a:endParaRPr>
          </a:p>
        </p:txBody>
      </p:sp>
      <p:grpSp>
        <p:nvGrpSpPr>
          <p:cNvPr id="18" name="Google Shape;4048;p28">
            <a:extLst>
              <a:ext uri="{FF2B5EF4-FFF2-40B4-BE49-F238E27FC236}">
                <a16:creationId xmlns:a16="http://schemas.microsoft.com/office/drawing/2014/main" id="{CF548620-8171-42DB-A747-10B9E8869C2E}"/>
              </a:ext>
            </a:extLst>
          </p:cNvPr>
          <p:cNvGrpSpPr/>
          <p:nvPr/>
        </p:nvGrpSpPr>
        <p:grpSpPr>
          <a:xfrm>
            <a:off x="-1045270" y="163463"/>
            <a:ext cx="1008653" cy="954509"/>
            <a:chOff x="2334550" y="3821100"/>
            <a:chExt cx="1037815" cy="982106"/>
          </a:xfrm>
        </p:grpSpPr>
        <p:sp>
          <p:nvSpPr>
            <p:cNvPr id="19" name="Google Shape;4049;p28">
              <a:extLst>
                <a:ext uri="{FF2B5EF4-FFF2-40B4-BE49-F238E27FC236}">
                  <a16:creationId xmlns:a16="http://schemas.microsoft.com/office/drawing/2014/main" id="{E0CE2EA4-4B98-44A6-AA61-AED817214E89}"/>
                </a:ext>
              </a:extLst>
            </p:cNvPr>
            <p:cNvSpPr/>
            <p:nvPr/>
          </p:nvSpPr>
          <p:spPr>
            <a:xfrm>
              <a:off x="2430078" y="3825728"/>
              <a:ext cx="936830" cy="936864"/>
            </a:xfrm>
            <a:custGeom>
              <a:avLst/>
              <a:gdLst/>
              <a:ahLst/>
              <a:cxnLst/>
              <a:rect l="l" t="t" r="r" b="b"/>
              <a:pathLst>
                <a:path w="13563" h="13563" extrusionOk="0">
                  <a:moveTo>
                    <a:pt x="8764" y="0"/>
                  </a:moveTo>
                  <a:lnTo>
                    <a:pt x="6331" y="5624"/>
                  </a:lnTo>
                  <a:lnTo>
                    <a:pt x="707" y="3190"/>
                  </a:lnTo>
                  <a:lnTo>
                    <a:pt x="1" y="4809"/>
                  </a:lnTo>
                  <a:lnTo>
                    <a:pt x="5624" y="7242"/>
                  </a:lnTo>
                  <a:lnTo>
                    <a:pt x="3191" y="12866"/>
                  </a:lnTo>
                  <a:lnTo>
                    <a:pt x="4809" y="13562"/>
                  </a:lnTo>
                  <a:lnTo>
                    <a:pt x="7243" y="7940"/>
                  </a:lnTo>
                  <a:lnTo>
                    <a:pt x="12866" y="10383"/>
                  </a:lnTo>
                  <a:lnTo>
                    <a:pt x="13563" y="8764"/>
                  </a:lnTo>
                  <a:lnTo>
                    <a:pt x="7940" y="6330"/>
                  </a:lnTo>
                  <a:lnTo>
                    <a:pt x="10383" y="707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20" name="Google Shape;4050;p28">
              <a:extLst>
                <a:ext uri="{FF2B5EF4-FFF2-40B4-BE49-F238E27FC236}">
                  <a16:creationId xmlns:a16="http://schemas.microsoft.com/office/drawing/2014/main" id="{349C16EC-1E9A-40BD-857A-B52ADDAD49A5}"/>
                </a:ext>
              </a:extLst>
            </p:cNvPr>
            <p:cNvSpPr/>
            <p:nvPr/>
          </p:nvSpPr>
          <p:spPr>
            <a:xfrm>
              <a:off x="2424691" y="3821100"/>
              <a:ext cx="947675" cy="946880"/>
            </a:xfrm>
            <a:custGeom>
              <a:avLst/>
              <a:gdLst/>
              <a:ahLst/>
              <a:cxnLst/>
              <a:rect l="l" t="t" r="r" b="b"/>
              <a:pathLst>
                <a:path w="13720" h="13708" extrusionOk="0">
                  <a:moveTo>
                    <a:pt x="8871" y="166"/>
                  </a:moveTo>
                  <a:lnTo>
                    <a:pt x="10363" y="804"/>
                  </a:lnTo>
                  <a:lnTo>
                    <a:pt x="7959" y="6367"/>
                  </a:lnTo>
                  <a:cubicBezTo>
                    <a:pt x="7949" y="6387"/>
                    <a:pt x="7949" y="6397"/>
                    <a:pt x="7959" y="6417"/>
                  </a:cubicBezTo>
                  <a:cubicBezTo>
                    <a:pt x="7969" y="6437"/>
                    <a:pt x="7979" y="6446"/>
                    <a:pt x="7998" y="6456"/>
                  </a:cubicBezTo>
                  <a:lnTo>
                    <a:pt x="13553" y="8860"/>
                  </a:lnTo>
                  <a:lnTo>
                    <a:pt x="12905" y="10352"/>
                  </a:lnTo>
                  <a:lnTo>
                    <a:pt x="7351" y="7948"/>
                  </a:lnTo>
                  <a:cubicBezTo>
                    <a:pt x="7340" y="7942"/>
                    <a:pt x="7330" y="7940"/>
                    <a:pt x="7320" y="7940"/>
                  </a:cubicBezTo>
                  <a:cubicBezTo>
                    <a:pt x="7292" y="7940"/>
                    <a:pt x="7267" y="7958"/>
                    <a:pt x="7253" y="7987"/>
                  </a:cubicBezTo>
                  <a:lnTo>
                    <a:pt x="4848" y="13541"/>
                  </a:lnTo>
                  <a:lnTo>
                    <a:pt x="3356" y="12894"/>
                  </a:lnTo>
                  <a:lnTo>
                    <a:pt x="5770" y="7339"/>
                  </a:lnTo>
                  <a:cubicBezTo>
                    <a:pt x="5770" y="7320"/>
                    <a:pt x="5781" y="7300"/>
                    <a:pt x="5770" y="7280"/>
                  </a:cubicBezTo>
                  <a:cubicBezTo>
                    <a:pt x="5761" y="7270"/>
                    <a:pt x="5751" y="7251"/>
                    <a:pt x="5731" y="7251"/>
                  </a:cubicBezTo>
                  <a:lnTo>
                    <a:pt x="177" y="4837"/>
                  </a:lnTo>
                  <a:lnTo>
                    <a:pt x="815" y="3345"/>
                  </a:lnTo>
                  <a:lnTo>
                    <a:pt x="6379" y="5759"/>
                  </a:lnTo>
                  <a:cubicBezTo>
                    <a:pt x="6386" y="5761"/>
                    <a:pt x="6394" y="5763"/>
                    <a:pt x="6403" y="5763"/>
                  </a:cubicBezTo>
                  <a:cubicBezTo>
                    <a:pt x="6430" y="5763"/>
                    <a:pt x="6460" y="5750"/>
                    <a:pt x="6468" y="5720"/>
                  </a:cubicBezTo>
                  <a:lnTo>
                    <a:pt x="8871" y="166"/>
                  </a:lnTo>
                  <a:close/>
                  <a:moveTo>
                    <a:pt x="8839" y="1"/>
                  </a:moveTo>
                  <a:cubicBezTo>
                    <a:pt x="8812" y="1"/>
                    <a:pt x="8787" y="17"/>
                    <a:pt x="8773" y="38"/>
                  </a:cubicBezTo>
                  <a:lnTo>
                    <a:pt x="6369" y="5602"/>
                  </a:lnTo>
                  <a:lnTo>
                    <a:pt x="815" y="3198"/>
                  </a:lnTo>
                  <a:cubicBezTo>
                    <a:pt x="796" y="3188"/>
                    <a:pt x="776" y="3188"/>
                    <a:pt x="756" y="3188"/>
                  </a:cubicBezTo>
                  <a:cubicBezTo>
                    <a:pt x="737" y="3198"/>
                    <a:pt x="727" y="3208"/>
                    <a:pt x="717" y="3227"/>
                  </a:cubicBezTo>
                  <a:lnTo>
                    <a:pt x="20" y="4847"/>
                  </a:lnTo>
                  <a:cubicBezTo>
                    <a:pt x="0" y="4886"/>
                    <a:pt x="20" y="4925"/>
                    <a:pt x="50" y="4945"/>
                  </a:cubicBezTo>
                  <a:lnTo>
                    <a:pt x="5613" y="7349"/>
                  </a:lnTo>
                  <a:lnTo>
                    <a:pt x="3210" y="12903"/>
                  </a:lnTo>
                  <a:cubicBezTo>
                    <a:pt x="3190" y="12942"/>
                    <a:pt x="3210" y="12981"/>
                    <a:pt x="3239" y="13001"/>
                  </a:cubicBezTo>
                  <a:lnTo>
                    <a:pt x="4858" y="13698"/>
                  </a:lnTo>
                  <a:cubicBezTo>
                    <a:pt x="4868" y="13698"/>
                    <a:pt x="4878" y="13708"/>
                    <a:pt x="4887" y="13708"/>
                  </a:cubicBezTo>
                  <a:cubicBezTo>
                    <a:pt x="4897" y="13708"/>
                    <a:pt x="4907" y="13698"/>
                    <a:pt x="4917" y="13698"/>
                  </a:cubicBezTo>
                  <a:cubicBezTo>
                    <a:pt x="4927" y="13688"/>
                    <a:pt x="4946" y="13679"/>
                    <a:pt x="4946" y="13659"/>
                  </a:cubicBezTo>
                  <a:lnTo>
                    <a:pt x="7360" y="8105"/>
                  </a:lnTo>
                  <a:lnTo>
                    <a:pt x="12914" y="10509"/>
                  </a:lnTo>
                  <a:cubicBezTo>
                    <a:pt x="12924" y="10514"/>
                    <a:pt x="12934" y="10516"/>
                    <a:pt x="12944" y="10516"/>
                  </a:cubicBezTo>
                  <a:cubicBezTo>
                    <a:pt x="12954" y="10516"/>
                    <a:pt x="12963" y="10514"/>
                    <a:pt x="12973" y="10509"/>
                  </a:cubicBezTo>
                  <a:cubicBezTo>
                    <a:pt x="12983" y="10509"/>
                    <a:pt x="13003" y="10489"/>
                    <a:pt x="13013" y="10469"/>
                  </a:cubicBezTo>
                  <a:lnTo>
                    <a:pt x="13710" y="8860"/>
                  </a:lnTo>
                  <a:cubicBezTo>
                    <a:pt x="13719" y="8821"/>
                    <a:pt x="13710" y="8781"/>
                    <a:pt x="13670" y="8762"/>
                  </a:cubicBezTo>
                  <a:lnTo>
                    <a:pt x="8116" y="6358"/>
                  </a:lnTo>
                  <a:lnTo>
                    <a:pt x="10520" y="804"/>
                  </a:lnTo>
                  <a:cubicBezTo>
                    <a:pt x="10530" y="784"/>
                    <a:pt x="10530" y="765"/>
                    <a:pt x="10520" y="745"/>
                  </a:cubicBezTo>
                  <a:cubicBezTo>
                    <a:pt x="10520" y="725"/>
                    <a:pt x="10500" y="715"/>
                    <a:pt x="10481" y="706"/>
                  </a:cubicBezTo>
                  <a:lnTo>
                    <a:pt x="8871" y="9"/>
                  </a:lnTo>
                  <a:cubicBezTo>
                    <a:pt x="8860" y="3"/>
                    <a:pt x="8850" y="1"/>
                    <a:pt x="88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21" name="Google Shape;4051;p28">
              <a:extLst>
                <a:ext uri="{FF2B5EF4-FFF2-40B4-BE49-F238E27FC236}">
                  <a16:creationId xmlns:a16="http://schemas.microsoft.com/office/drawing/2014/main" id="{1731A131-D673-4528-AD91-3461082A8852}"/>
                </a:ext>
              </a:extLst>
            </p:cNvPr>
            <p:cNvSpPr/>
            <p:nvPr/>
          </p:nvSpPr>
          <p:spPr>
            <a:xfrm>
              <a:off x="2340007" y="4046075"/>
              <a:ext cx="478603" cy="752434"/>
            </a:xfrm>
            <a:custGeom>
              <a:avLst/>
              <a:gdLst/>
              <a:ahLst/>
              <a:cxnLst/>
              <a:rect l="l" t="t" r="r" b="b"/>
              <a:pathLst>
                <a:path w="6929" h="10893" extrusionOk="0">
                  <a:moveTo>
                    <a:pt x="2011" y="0"/>
                  </a:moveTo>
                  <a:lnTo>
                    <a:pt x="707" y="520"/>
                  </a:lnTo>
                  <a:lnTo>
                    <a:pt x="0" y="2139"/>
                  </a:lnTo>
                  <a:lnTo>
                    <a:pt x="5623" y="4573"/>
                  </a:lnTo>
                  <a:lnTo>
                    <a:pt x="3189" y="10195"/>
                  </a:lnTo>
                  <a:lnTo>
                    <a:pt x="4809" y="10893"/>
                  </a:lnTo>
                  <a:lnTo>
                    <a:pt x="6113" y="10372"/>
                  </a:lnTo>
                  <a:lnTo>
                    <a:pt x="4495" y="9676"/>
                  </a:lnTo>
                  <a:lnTo>
                    <a:pt x="6928" y="4052"/>
                  </a:lnTo>
                  <a:lnTo>
                    <a:pt x="1305" y="161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22" name="Google Shape;4052;p28">
              <a:extLst>
                <a:ext uri="{FF2B5EF4-FFF2-40B4-BE49-F238E27FC236}">
                  <a16:creationId xmlns:a16="http://schemas.microsoft.com/office/drawing/2014/main" id="{3F6223BE-3B2A-4464-BAD3-36E1BE2FA2F4}"/>
                </a:ext>
              </a:extLst>
            </p:cNvPr>
            <p:cNvSpPr/>
            <p:nvPr/>
          </p:nvSpPr>
          <p:spPr>
            <a:xfrm>
              <a:off x="2334550" y="4041033"/>
              <a:ext cx="489448" cy="762174"/>
            </a:xfrm>
            <a:custGeom>
              <a:avLst/>
              <a:gdLst/>
              <a:ahLst/>
              <a:cxnLst/>
              <a:rect l="l" t="t" r="r" b="b"/>
              <a:pathLst>
                <a:path w="7086" h="11034" extrusionOk="0">
                  <a:moveTo>
                    <a:pt x="1953" y="200"/>
                  </a:moveTo>
                  <a:lnTo>
                    <a:pt x="1325" y="1663"/>
                  </a:lnTo>
                  <a:cubicBezTo>
                    <a:pt x="1305" y="1702"/>
                    <a:pt x="1325" y="1741"/>
                    <a:pt x="1355" y="1761"/>
                  </a:cubicBezTo>
                  <a:lnTo>
                    <a:pt x="6918" y="4165"/>
                  </a:lnTo>
                  <a:lnTo>
                    <a:pt x="4515" y="9719"/>
                  </a:lnTo>
                  <a:cubicBezTo>
                    <a:pt x="4495" y="9758"/>
                    <a:pt x="4515" y="9797"/>
                    <a:pt x="4544" y="9817"/>
                  </a:cubicBezTo>
                  <a:lnTo>
                    <a:pt x="6006" y="10445"/>
                  </a:lnTo>
                  <a:lnTo>
                    <a:pt x="4888" y="10887"/>
                  </a:lnTo>
                  <a:lnTo>
                    <a:pt x="3366" y="10229"/>
                  </a:lnTo>
                  <a:lnTo>
                    <a:pt x="5771" y="4675"/>
                  </a:lnTo>
                  <a:cubicBezTo>
                    <a:pt x="5780" y="4655"/>
                    <a:pt x="5780" y="4636"/>
                    <a:pt x="5771" y="4616"/>
                  </a:cubicBezTo>
                  <a:cubicBezTo>
                    <a:pt x="5761" y="4597"/>
                    <a:pt x="5751" y="4587"/>
                    <a:pt x="5731" y="4577"/>
                  </a:cubicBezTo>
                  <a:lnTo>
                    <a:pt x="177" y="2173"/>
                  </a:lnTo>
                  <a:lnTo>
                    <a:pt x="834" y="642"/>
                  </a:lnTo>
                  <a:lnTo>
                    <a:pt x="1953" y="200"/>
                  </a:lnTo>
                  <a:close/>
                  <a:moveTo>
                    <a:pt x="2085" y="0"/>
                  </a:moveTo>
                  <a:cubicBezTo>
                    <a:pt x="2077" y="0"/>
                    <a:pt x="2069" y="1"/>
                    <a:pt x="2061" y="4"/>
                  </a:cubicBezTo>
                  <a:lnTo>
                    <a:pt x="756" y="524"/>
                  </a:lnTo>
                  <a:cubicBezTo>
                    <a:pt x="736" y="534"/>
                    <a:pt x="727" y="544"/>
                    <a:pt x="717" y="564"/>
                  </a:cubicBezTo>
                  <a:lnTo>
                    <a:pt x="20" y="2182"/>
                  </a:lnTo>
                  <a:cubicBezTo>
                    <a:pt x="1" y="2212"/>
                    <a:pt x="20" y="2261"/>
                    <a:pt x="59" y="2271"/>
                  </a:cubicBezTo>
                  <a:lnTo>
                    <a:pt x="5614" y="4675"/>
                  </a:lnTo>
                  <a:lnTo>
                    <a:pt x="3209" y="10239"/>
                  </a:lnTo>
                  <a:cubicBezTo>
                    <a:pt x="3200" y="10249"/>
                    <a:pt x="3200" y="10268"/>
                    <a:pt x="3209" y="10288"/>
                  </a:cubicBezTo>
                  <a:cubicBezTo>
                    <a:pt x="3209" y="10308"/>
                    <a:pt x="3229" y="10318"/>
                    <a:pt x="3239" y="10327"/>
                  </a:cubicBezTo>
                  <a:lnTo>
                    <a:pt x="4858" y="11024"/>
                  </a:lnTo>
                  <a:cubicBezTo>
                    <a:pt x="4868" y="11034"/>
                    <a:pt x="4877" y="11034"/>
                    <a:pt x="4888" y="11034"/>
                  </a:cubicBezTo>
                  <a:lnTo>
                    <a:pt x="4917" y="11034"/>
                  </a:lnTo>
                  <a:lnTo>
                    <a:pt x="6222" y="10514"/>
                  </a:lnTo>
                  <a:cubicBezTo>
                    <a:pt x="6242" y="10504"/>
                    <a:pt x="6261" y="10475"/>
                    <a:pt x="6261" y="10445"/>
                  </a:cubicBezTo>
                  <a:cubicBezTo>
                    <a:pt x="6261" y="10426"/>
                    <a:pt x="6242" y="10396"/>
                    <a:pt x="6222" y="10386"/>
                  </a:cubicBezTo>
                  <a:lnTo>
                    <a:pt x="4661" y="9710"/>
                  </a:lnTo>
                  <a:lnTo>
                    <a:pt x="7075" y="4155"/>
                  </a:lnTo>
                  <a:cubicBezTo>
                    <a:pt x="7075" y="4136"/>
                    <a:pt x="7086" y="4116"/>
                    <a:pt x="7075" y="4096"/>
                  </a:cubicBezTo>
                  <a:cubicBezTo>
                    <a:pt x="7066" y="4086"/>
                    <a:pt x="7056" y="4067"/>
                    <a:pt x="7036" y="4067"/>
                  </a:cubicBezTo>
                  <a:lnTo>
                    <a:pt x="1482" y="1653"/>
                  </a:lnTo>
                  <a:lnTo>
                    <a:pt x="2149" y="102"/>
                  </a:lnTo>
                  <a:cubicBezTo>
                    <a:pt x="2159" y="73"/>
                    <a:pt x="2159" y="43"/>
                    <a:pt x="2140" y="24"/>
                  </a:cubicBezTo>
                  <a:cubicBezTo>
                    <a:pt x="2125" y="9"/>
                    <a:pt x="2106" y="0"/>
                    <a:pt x="208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23" name="Google Shape;4053;p28">
              <a:extLst>
                <a:ext uri="{FF2B5EF4-FFF2-40B4-BE49-F238E27FC236}">
                  <a16:creationId xmlns:a16="http://schemas.microsoft.com/office/drawing/2014/main" id="{F1DF01EF-7918-4E31-8A67-CA774C72BBE9}"/>
                </a:ext>
              </a:extLst>
            </p:cNvPr>
            <p:cNvSpPr/>
            <p:nvPr/>
          </p:nvSpPr>
          <p:spPr>
            <a:xfrm>
              <a:off x="2804248" y="3825728"/>
              <a:ext cx="231255" cy="388478"/>
            </a:xfrm>
            <a:custGeom>
              <a:avLst/>
              <a:gdLst/>
              <a:ahLst/>
              <a:cxnLst/>
              <a:rect l="l" t="t" r="r" b="b"/>
              <a:pathLst>
                <a:path w="3348" h="5624" extrusionOk="0">
                  <a:moveTo>
                    <a:pt x="3347" y="0"/>
                  </a:moveTo>
                  <a:lnTo>
                    <a:pt x="2042" y="521"/>
                  </a:lnTo>
                  <a:lnTo>
                    <a:pt x="1" y="5231"/>
                  </a:lnTo>
                  <a:lnTo>
                    <a:pt x="914" y="5624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24" name="Google Shape;4054;p28">
              <a:extLst>
                <a:ext uri="{FF2B5EF4-FFF2-40B4-BE49-F238E27FC236}">
                  <a16:creationId xmlns:a16="http://schemas.microsoft.com/office/drawing/2014/main" id="{D84A33AD-AB38-4815-8AC7-A2F4A04CB957}"/>
                </a:ext>
              </a:extLst>
            </p:cNvPr>
            <p:cNvSpPr/>
            <p:nvPr/>
          </p:nvSpPr>
          <p:spPr>
            <a:xfrm>
              <a:off x="2799551" y="3821238"/>
              <a:ext cx="240649" cy="397734"/>
            </a:xfrm>
            <a:custGeom>
              <a:avLst/>
              <a:gdLst/>
              <a:ahLst/>
              <a:cxnLst/>
              <a:rect l="l" t="t" r="r" b="b"/>
              <a:pathLst>
                <a:path w="3484" h="5758" extrusionOk="0">
                  <a:moveTo>
                    <a:pt x="3278" y="193"/>
                  </a:moveTo>
                  <a:lnTo>
                    <a:pt x="942" y="5600"/>
                  </a:lnTo>
                  <a:lnTo>
                    <a:pt x="157" y="5257"/>
                  </a:lnTo>
                  <a:lnTo>
                    <a:pt x="2159" y="635"/>
                  </a:lnTo>
                  <a:lnTo>
                    <a:pt x="3278" y="193"/>
                  </a:lnTo>
                  <a:close/>
                  <a:moveTo>
                    <a:pt x="3421" y="0"/>
                  </a:moveTo>
                  <a:cubicBezTo>
                    <a:pt x="3410" y="0"/>
                    <a:pt x="3398" y="3"/>
                    <a:pt x="3386" y="7"/>
                  </a:cubicBezTo>
                  <a:lnTo>
                    <a:pt x="2081" y="517"/>
                  </a:lnTo>
                  <a:cubicBezTo>
                    <a:pt x="2061" y="527"/>
                    <a:pt x="2051" y="536"/>
                    <a:pt x="2042" y="556"/>
                  </a:cubicBezTo>
                  <a:lnTo>
                    <a:pt x="0" y="5266"/>
                  </a:lnTo>
                  <a:lnTo>
                    <a:pt x="0" y="5325"/>
                  </a:lnTo>
                  <a:cubicBezTo>
                    <a:pt x="10" y="5335"/>
                    <a:pt x="20" y="5355"/>
                    <a:pt x="40" y="5364"/>
                  </a:cubicBezTo>
                  <a:lnTo>
                    <a:pt x="952" y="5757"/>
                  </a:lnTo>
                  <a:lnTo>
                    <a:pt x="982" y="5757"/>
                  </a:lnTo>
                  <a:cubicBezTo>
                    <a:pt x="1001" y="5757"/>
                    <a:pt x="1030" y="5748"/>
                    <a:pt x="1041" y="5718"/>
                  </a:cubicBezTo>
                  <a:lnTo>
                    <a:pt x="3474" y="95"/>
                  </a:lnTo>
                  <a:cubicBezTo>
                    <a:pt x="3484" y="76"/>
                    <a:pt x="3484" y="36"/>
                    <a:pt x="3464" y="17"/>
                  </a:cubicBezTo>
                  <a:cubicBezTo>
                    <a:pt x="3452" y="5"/>
                    <a:pt x="3438" y="0"/>
                    <a:pt x="342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25" name="Google Shape;4055;p28">
              <a:extLst>
                <a:ext uri="{FF2B5EF4-FFF2-40B4-BE49-F238E27FC236}">
                  <a16:creationId xmlns:a16="http://schemas.microsoft.com/office/drawing/2014/main" id="{DB0581A6-8E32-45DF-AAF2-C6C5D0E6C575}"/>
                </a:ext>
              </a:extLst>
            </p:cNvPr>
            <p:cNvSpPr/>
            <p:nvPr/>
          </p:nvSpPr>
          <p:spPr>
            <a:xfrm>
              <a:off x="2903230" y="4374110"/>
              <a:ext cx="415609" cy="204048"/>
            </a:xfrm>
            <a:custGeom>
              <a:avLst/>
              <a:gdLst/>
              <a:ahLst/>
              <a:cxnLst/>
              <a:rect l="l" t="t" r="r" b="b"/>
              <a:pathLst>
                <a:path w="6017" h="2954" extrusionOk="0">
                  <a:moveTo>
                    <a:pt x="393" y="1"/>
                  </a:moveTo>
                  <a:lnTo>
                    <a:pt x="0" y="913"/>
                  </a:lnTo>
                  <a:lnTo>
                    <a:pt x="4711" y="2954"/>
                  </a:lnTo>
                  <a:lnTo>
                    <a:pt x="6016" y="2444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26" name="Google Shape;4056;p28">
              <a:extLst>
                <a:ext uri="{FF2B5EF4-FFF2-40B4-BE49-F238E27FC236}">
                  <a16:creationId xmlns:a16="http://schemas.microsoft.com/office/drawing/2014/main" id="{9C6D63D4-6805-4B8F-98FB-1E21FFCC045F}"/>
                </a:ext>
              </a:extLst>
            </p:cNvPr>
            <p:cNvSpPr/>
            <p:nvPr/>
          </p:nvSpPr>
          <p:spPr>
            <a:xfrm>
              <a:off x="2897773" y="4369551"/>
              <a:ext cx="425763" cy="213442"/>
            </a:xfrm>
            <a:custGeom>
              <a:avLst/>
              <a:gdLst/>
              <a:ahLst/>
              <a:cxnLst/>
              <a:rect l="l" t="t" r="r" b="b"/>
              <a:pathLst>
                <a:path w="6164" h="3090" extrusionOk="0">
                  <a:moveTo>
                    <a:pt x="511" y="165"/>
                  </a:moveTo>
                  <a:lnTo>
                    <a:pt x="5908" y="2500"/>
                  </a:lnTo>
                  <a:lnTo>
                    <a:pt x="4790" y="2941"/>
                  </a:lnTo>
                  <a:lnTo>
                    <a:pt x="168" y="950"/>
                  </a:lnTo>
                  <a:lnTo>
                    <a:pt x="511" y="165"/>
                  </a:lnTo>
                  <a:close/>
                  <a:moveTo>
                    <a:pt x="472" y="0"/>
                  </a:moveTo>
                  <a:cubicBezTo>
                    <a:pt x="463" y="0"/>
                    <a:pt x="453" y="3"/>
                    <a:pt x="443" y="8"/>
                  </a:cubicBezTo>
                  <a:cubicBezTo>
                    <a:pt x="433" y="17"/>
                    <a:pt x="413" y="27"/>
                    <a:pt x="404" y="47"/>
                  </a:cubicBezTo>
                  <a:lnTo>
                    <a:pt x="11" y="950"/>
                  </a:lnTo>
                  <a:cubicBezTo>
                    <a:pt x="1" y="989"/>
                    <a:pt x="11" y="1028"/>
                    <a:pt x="50" y="1048"/>
                  </a:cubicBezTo>
                  <a:lnTo>
                    <a:pt x="4761" y="3089"/>
                  </a:lnTo>
                  <a:lnTo>
                    <a:pt x="4820" y="3089"/>
                  </a:lnTo>
                  <a:lnTo>
                    <a:pt x="6124" y="2569"/>
                  </a:lnTo>
                  <a:cubicBezTo>
                    <a:pt x="6144" y="2559"/>
                    <a:pt x="6164" y="2540"/>
                    <a:pt x="6164" y="2510"/>
                  </a:cubicBezTo>
                  <a:cubicBezTo>
                    <a:pt x="6164" y="2481"/>
                    <a:pt x="6144" y="2451"/>
                    <a:pt x="6124" y="2441"/>
                  </a:cubicBezTo>
                  <a:lnTo>
                    <a:pt x="502" y="8"/>
                  </a:lnTo>
                  <a:cubicBezTo>
                    <a:pt x="492" y="3"/>
                    <a:pt x="482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</p:grpSp>
      <p:grpSp>
        <p:nvGrpSpPr>
          <p:cNvPr id="27" name="Google Shape;4048;p28">
            <a:extLst>
              <a:ext uri="{FF2B5EF4-FFF2-40B4-BE49-F238E27FC236}">
                <a16:creationId xmlns:a16="http://schemas.microsoft.com/office/drawing/2014/main" id="{2647EC51-F8B2-4AEC-8239-8AE0F7E38ED6}"/>
              </a:ext>
            </a:extLst>
          </p:cNvPr>
          <p:cNvGrpSpPr/>
          <p:nvPr/>
        </p:nvGrpSpPr>
        <p:grpSpPr>
          <a:xfrm>
            <a:off x="7439384" y="0"/>
            <a:ext cx="1008653" cy="954509"/>
            <a:chOff x="2334550" y="3821100"/>
            <a:chExt cx="1037815" cy="982106"/>
          </a:xfrm>
        </p:grpSpPr>
        <p:sp>
          <p:nvSpPr>
            <p:cNvPr id="28" name="Google Shape;4049;p28">
              <a:extLst>
                <a:ext uri="{FF2B5EF4-FFF2-40B4-BE49-F238E27FC236}">
                  <a16:creationId xmlns:a16="http://schemas.microsoft.com/office/drawing/2014/main" id="{E462B000-4B6B-4EA5-B65C-651976F95792}"/>
                </a:ext>
              </a:extLst>
            </p:cNvPr>
            <p:cNvSpPr/>
            <p:nvPr/>
          </p:nvSpPr>
          <p:spPr>
            <a:xfrm>
              <a:off x="2430078" y="3825728"/>
              <a:ext cx="936830" cy="936864"/>
            </a:xfrm>
            <a:custGeom>
              <a:avLst/>
              <a:gdLst/>
              <a:ahLst/>
              <a:cxnLst/>
              <a:rect l="l" t="t" r="r" b="b"/>
              <a:pathLst>
                <a:path w="13563" h="13563" extrusionOk="0">
                  <a:moveTo>
                    <a:pt x="8764" y="0"/>
                  </a:moveTo>
                  <a:lnTo>
                    <a:pt x="6331" y="5624"/>
                  </a:lnTo>
                  <a:lnTo>
                    <a:pt x="707" y="3190"/>
                  </a:lnTo>
                  <a:lnTo>
                    <a:pt x="1" y="4809"/>
                  </a:lnTo>
                  <a:lnTo>
                    <a:pt x="5624" y="7242"/>
                  </a:lnTo>
                  <a:lnTo>
                    <a:pt x="3191" y="12866"/>
                  </a:lnTo>
                  <a:lnTo>
                    <a:pt x="4809" y="13562"/>
                  </a:lnTo>
                  <a:lnTo>
                    <a:pt x="7243" y="7940"/>
                  </a:lnTo>
                  <a:lnTo>
                    <a:pt x="12866" y="10383"/>
                  </a:lnTo>
                  <a:lnTo>
                    <a:pt x="13563" y="8764"/>
                  </a:lnTo>
                  <a:lnTo>
                    <a:pt x="7940" y="6330"/>
                  </a:lnTo>
                  <a:lnTo>
                    <a:pt x="10383" y="707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29" name="Google Shape;4050;p28">
              <a:extLst>
                <a:ext uri="{FF2B5EF4-FFF2-40B4-BE49-F238E27FC236}">
                  <a16:creationId xmlns:a16="http://schemas.microsoft.com/office/drawing/2014/main" id="{3EA5D3AA-9253-4CC5-81D2-7F05D66298E4}"/>
                </a:ext>
              </a:extLst>
            </p:cNvPr>
            <p:cNvSpPr/>
            <p:nvPr/>
          </p:nvSpPr>
          <p:spPr>
            <a:xfrm>
              <a:off x="2424691" y="3821100"/>
              <a:ext cx="947675" cy="946880"/>
            </a:xfrm>
            <a:custGeom>
              <a:avLst/>
              <a:gdLst/>
              <a:ahLst/>
              <a:cxnLst/>
              <a:rect l="l" t="t" r="r" b="b"/>
              <a:pathLst>
                <a:path w="13720" h="13708" extrusionOk="0">
                  <a:moveTo>
                    <a:pt x="8871" y="166"/>
                  </a:moveTo>
                  <a:lnTo>
                    <a:pt x="10363" y="804"/>
                  </a:lnTo>
                  <a:lnTo>
                    <a:pt x="7959" y="6367"/>
                  </a:lnTo>
                  <a:cubicBezTo>
                    <a:pt x="7949" y="6387"/>
                    <a:pt x="7949" y="6397"/>
                    <a:pt x="7959" y="6417"/>
                  </a:cubicBezTo>
                  <a:cubicBezTo>
                    <a:pt x="7969" y="6437"/>
                    <a:pt x="7979" y="6446"/>
                    <a:pt x="7998" y="6456"/>
                  </a:cubicBezTo>
                  <a:lnTo>
                    <a:pt x="13553" y="8860"/>
                  </a:lnTo>
                  <a:lnTo>
                    <a:pt x="12905" y="10352"/>
                  </a:lnTo>
                  <a:lnTo>
                    <a:pt x="7351" y="7948"/>
                  </a:lnTo>
                  <a:cubicBezTo>
                    <a:pt x="7340" y="7942"/>
                    <a:pt x="7330" y="7940"/>
                    <a:pt x="7320" y="7940"/>
                  </a:cubicBezTo>
                  <a:cubicBezTo>
                    <a:pt x="7292" y="7940"/>
                    <a:pt x="7267" y="7958"/>
                    <a:pt x="7253" y="7987"/>
                  </a:cubicBezTo>
                  <a:lnTo>
                    <a:pt x="4848" y="13541"/>
                  </a:lnTo>
                  <a:lnTo>
                    <a:pt x="3356" y="12894"/>
                  </a:lnTo>
                  <a:lnTo>
                    <a:pt x="5770" y="7339"/>
                  </a:lnTo>
                  <a:cubicBezTo>
                    <a:pt x="5770" y="7320"/>
                    <a:pt x="5781" y="7300"/>
                    <a:pt x="5770" y="7280"/>
                  </a:cubicBezTo>
                  <a:cubicBezTo>
                    <a:pt x="5761" y="7270"/>
                    <a:pt x="5751" y="7251"/>
                    <a:pt x="5731" y="7251"/>
                  </a:cubicBezTo>
                  <a:lnTo>
                    <a:pt x="177" y="4837"/>
                  </a:lnTo>
                  <a:lnTo>
                    <a:pt x="815" y="3345"/>
                  </a:lnTo>
                  <a:lnTo>
                    <a:pt x="6379" y="5759"/>
                  </a:lnTo>
                  <a:cubicBezTo>
                    <a:pt x="6386" y="5761"/>
                    <a:pt x="6394" y="5763"/>
                    <a:pt x="6403" y="5763"/>
                  </a:cubicBezTo>
                  <a:cubicBezTo>
                    <a:pt x="6430" y="5763"/>
                    <a:pt x="6460" y="5750"/>
                    <a:pt x="6468" y="5720"/>
                  </a:cubicBezTo>
                  <a:lnTo>
                    <a:pt x="8871" y="166"/>
                  </a:lnTo>
                  <a:close/>
                  <a:moveTo>
                    <a:pt x="8839" y="1"/>
                  </a:moveTo>
                  <a:cubicBezTo>
                    <a:pt x="8812" y="1"/>
                    <a:pt x="8787" y="17"/>
                    <a:pt x="8773" y="38"/>
                  </a:cubicBezTo>
                  <a:lnTo>
                    <a:pt x="6369" y="5602"/>
                  </a:lnTo>
                  <a:lnTo>
                    <a:pt x="815" y="3198"/>
                  </a:lnTo>
                  <a:cubicBezTo>
                    <a:pt x="796" y="3188"/>
                    <a:pt x="776" y="3188"/>
                    <a:pt x="756" y="3188"/>
                  </a:cubicBezTo>
                  <a:cubicBezTo>
                    <a:pt x="737" y="3198"/>
                    <a:pt x="727" y="3208"/>
                    <a:pt x="717" y="3227"/>
                  </a:cubicBezTo>
                  <a:lnTo>
                    <a:pt x="20" y="4847"/>
                  </a:lnTo>
                  <a:cubicBezTo>
                    <a:pt x="0" y="4886"/>
                    <a:pt x="20" y="4925"/>
                    <a:pt x="50" y="4945"/>
                  </a:cubicBezTo>
                  <a:lnTo>
                    <a:pt x="5613" y="7349"/>
                  </a:lnTo>
                  <a:lnTo>
                    <a:pt x="3210" y="12903"/>
                  </a:lnTo>
                  <a:cubicBezTo>
                    <a:pt x="3190" y="12942"/>
                    <a:pt x="3210" y="12981"/>
                    <a:pt x="3239" y="13001"/>
                  </a:cubicBezTo>
                  <a:lnTo>
                    <a:pt x="4858" y="13698"/>
                  </a:lnTo>
                  <a:cubicBezTo>
                    <a:pt x="4868" y="13698"/>
                    <a:pt x="4878" y="13708"/>
                    <a:pt x="4887" y="13708"/>
                  </a:cubicBezTo>
                  <a:cubicBezTo>
                    <a:pt x="4897" y="13708"/>
                    <a:pt x="4907" y="13698"/>
                    <a:pt x="4917" y="13698"/>
                  </a:cubicBezTo>
                  <a:cubicBezTo>
                    <a:pt x="4927" y="13688"/>
                    <a:pt x="4946" y="13679"/>
                    <a:pt x="4946" y="13659"/>
                  </a:cubicBezTo>
                  <a:lnTo>
                    <a:pt x="7360" y="8105"/>
                  </a:lnTo>
                  <a:lnTo>
                    <a:pt x="12914" y="10509"/>
                  </a:lnTo>
                  <a:cubicBezTo>
                    <a:pt x="12924" y="10514"/>
                    <a:pt x="12934" y="10516"/>
                    <a:pt x="12944" y="10516"/>
                  </a:cubicBezTo>
                  <a:cubicBezTo>
                    <a:pt x="12954" y="10516"/>
                    <a:pt x="12963" y="10514"/>
                    <a:pt x="12973" y="10509"/>
                  </a:cubicBezTo>
                  <a:cubicBezTo>
                    <a:pt x="12983" y="10509"/>
                    <a:pt x="13003" y="10489"/>
                    <a:pt x="13013" y="10469"/>
                  </a:cubicBezTo>
                  <a:lnTo>
                    <a:pt x="13710" y="8860"/>
                  </a:lnTo>
                  <a:cubicBezTo>
                    <a:pt x="13719" y="8821"/>
                    <a:pt x="13710" y="8781"/>
                    <a:pt x="13670" y="8762"/>
                  </a:cubicBezTo>
                  <a:lnTo>
                    <a:pt x="8116" y="6358"/>
                  </a:lnTo>
                  <a:lnTo>
                    <a:pt x="10520" y="804"/>
                  </a:lnTo>
                  <a:cubicBezTo>
                    <a:pt x="10530" y="784"/>
                    <a:pt x="10530" y="765"/>
                    <a:pt x="10520" y="745"/>
                  </a:cubicBezTo>
                  <a:cubicBezTo>
                    <a:pt x="10520" y="725"/>
                    <a:pt x="10500" y="715"/>
                    <a:pt x="10481" y="706"/>
                  </a:cubicBezTo>
                  <a:lnTo>
                    <a:pt x="8871" y="9"/>
                  </a:lnTo>
                  <a:cubicBezTo>
                    <a:pt x="8860" y="3"/>
                    <a:pt x="8850" y="1"/>
                    <a:pt x="88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30" name="Google Shape;4051;p28">
              <a:extLst>
                <a:ext uri="{FF2B5EF4-FFF2-40B4-BE49-F238E27FC236}">
                  <a16:creationId xmlns:a16="http://schemas.microsoft.com/office/drawing/2014/main" id="{D3ADCDFE-85FA-41D2-ABB3-BEB85C51A23E}"/>
                </a:ext>
              </a:extLst>
            </p:cNvPr>
            <p:cNvSpPr/>
            <p:nvPr/>
          </p:nvSpPr>
          <p:spPr>
            <a:xfrm>
              <a:off x="2340007" y="4046075"/>
              <a:ext cx="478603" cy="752434"/>
            </a:xfrm>
            <a:custGeom>
              <a:avLst/>
              <a:gdLst/>
              <a:ahLst/>
              <a:cxnLst/>
              <a:rect l="l" t="t" r="r" b="b"/>
              <a:pathLst>
                <a:path w="6929" h="10893" extrusionOk="0">
                  <a:moveTo>
                    <a:pt x="2011" y="0"/>
                  </a:moveTo>
                  <a:lnTo>
                    <a:pt x="707" y="520"/>
                  </a:lnTo>
                  <a:lnTo>
                    <a:pt x="0" y="2139"/>
                  </a:lnTo>
                  <a:lnTo>
                    <a:pt x="5623" y="4573"/>
                  </a:lnTo>
                  <a:lnTo>
                    <a:pt x="3189" y="10195"/>
                  </a:lnTo>
                  <a:lnTo>
                    <a:pt x="4809" y="10893"/>
                  </a:lnTo>
                  <a:lnTo>
                    <a:pt x="6113" y="10372"/>
                  </a:lnTo>
                  <a:lnTo>
                    <a:pt x="4495" y="9676"/>
                  </a:lnTo>
                  <a:lnTo>
                    <a:pt x="6928" y="4052"/>
                  </a:lnTo>
                  <a:lnTo>
                    <a:pt x="1305" y="161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31" name="Google Shape;4052;p28">
              <a:extLst>
                <a:ext uri="{FF2B5EF4-FFF2-40B4-BE49-F238E27FC236}">
                  <a16:creationId xmlns:a16="http://schemas.microsoft.com/office/drawing/2014/main" id="{606E0D66-AF98-4298-BEBA-EB71559F380D}"/>
                </a:ext>
              </a:extLst>
            </p:cNvPr>
            <p:cNvSpPr/>
            <p:nvPr/>
          </p:nvSpPr>
          <p:spPr>
            <a:xfrm>
              <a:off x="2334550" y="4041033"/>
              <a:ext cx="489448" cy="762174"/>
            </a:xfrm>
            <a:custGeom>
              <a:avLst/>
              <a:gdLst/>
              <a:ahLst/>
              <a:cxnLst/>
              <a:rect l="l" t="t" r="r" b="b"/>
              <a:pathLst>
                <a:path w="7086" h="11034" extrusionOk="0">
                  <a:moveTo>
                    <a:pt x="1953" y="200"/>
                  </a:moveTo>
                  <a:lnTo>
                    <a:pt x="1325" y="1663"/>
                  </a:lnTo>
                  <a:cubicBezTo>
                    <a:pt x="1305" y="1702"/>
                    <a:pt x="1325" y="1741"/>
                    <a:pt x="1355" y="1761"/>
                  </a:cubicBezTo>
                  <a:lnTo>
                    <a:pt x="6918" y="4165"/>
                  </a:lnTo>
                  <a:lnTo>
                    <a:pt x="4515" y="9719"/>
                  </a:lnTo>
                  <a:cubicBezTo>
                    <a:pt x="4495" y="9758"/>
                    <a:pt x="4515" y="9797"/>
                    <a:pt x="4544" y="9817"/>
                  </a:cubicBezTo>
                  <a:lnTo>
                    <a:pt x="6006" y="10445"/>
                  </a:lnTo>
                  <a:lnTo>
                    <a:pt x="4888" y="10887"/>
                  </a:lnTo>
                  <a:lnTo>
                    <a:pt x="3366" y="10229"/>
                  </a:lnTo>
                  <a:lnTo>
                    <a:pt x="5771" y="4675"/>
                  </a:lnTo>
                  <a:cubicBezTo>
                    <a:pt x="5780" y="4655"/>
                    <a:pt x="5780" y="4636"/>
                    <a:pt x="5771" y="4616"/>
                  </a:cubicBezTo>
                  <a:cubicBezTo>
                    <a:pt x="5761" y="4597"/>
                    <a:pt x="5751" y="4587"/>
                    <a:pt x="5731" y="4577"/>
                  </a:cubicBezTo>
                  <a:lnTo>
                    <a:pt x="177" y="2173"/>
                  </a:lnTo>
                  <a:lnTo>
                    <a:pt x="834" y="642"/>
                  </a:lnTo>
                  <a:lnTo>
                    <a:pt x="1953" y="200"/>
                  </a:lnTo>
                  <a:close/>
                  <a:moveTo>
                    <a:pt x="2085" y="0"/>
                  </a:moveTo>
                  <a:cubicBezTo>
                    <a:pt x="2077" y="0"/>
                    <a:pt x="2069" y="1"/>
                    <a:pt x="2061" y="4"/>
                  </a:cubicBezTo>
                  <a:lnTo>
                    <a:pt x="756" y="524"/>
                  </a:lnTo>
                  <a:cubicBezTo>
                    <a:pt x="736" y="534"/>
                    <a:pt x="727" y="544"/>
                    <a:pt x="717" y="564"/>
                  </a:cubicBezTo>
                  <a:lnTo>
                    <a:pt x="20" y="2182"/>
                  </a:lnTo>
                  <a:cubicBezTo>
                    <a:pt x="1" y="2212"/>
                    <a:pt x="20" y="2261"/>
                    <a:pt x="59" y="2271"/>
                  </a:cubicBezTo>
                  <a:lnTo>
                    <a:pt x="5614" y="4675"/>
                  </a:lnTo>
                  <a:lnTo>
                    <a:pt x="3209" y="10239"/>
                  </a:lnTo>
                  <a:cubicBezTo>
                    <a:pt x="3200" y="10249"/>
                    <a:pt x="3200" y="10268"/>
                    <a:pt x="3209" y="10288"/>
                  </a:cubicBezTo>
                  <a:cubicBezTo>
                    <a:pt x="3209" y="10308"/>
                    <a:pt x="3229" y="10318"/>
                    <a:pt x="3239" y="10327"/>
                  </a:cubicBezTo>
                  <a:lnTo>
                    <a:pt x="4858" y="11024"/>
                  </a:lnTo>
                  <a:cubicBezTo>
                    <a:pt x="4868" y="11034"/>
                    <a:pt x="4877" y="11034"/>
                    <a:pt x="4888" y="11034"/>
                  </a:cubicBezTo>
                  <a:lnTo>
                    <a:pt x="4917" y="11034"/>
                  </a:lnTo>
                  <a:lnTo>
                    <a:pt x="6222" y="10514"/>
                  </a:lnTo>
                  <a:cubicBezTo>
                    <a:pt x="6242" y="10504"/>
                    <a:pt x="6261" y="10475"/>
                    <a:pt x="6261" y="10445"/>
                  </a:cubicBezTo>
                  <a:cubicBezTo>
                    <a:pt x="6261" y="10426"/>
                    <a:pt x="6242" y="10396"/>
                    <a:pt x="6222" y="10386"/>
                  </a:cubicBezTo>
                  <a:lnTo>
                    <a:pt x="4661" y="9710"/>
                  </a:lnTo>
                  <a:lnTo>
                    <a:pt x="7075" y="4155"/>
                  </a:lnTo>
                  <a:cubicBezTo>
                    <a:pt x="7075" y="4136"/>
                    <a:pt x="7086" y="4116"/>
                    <a:pt x="7075" y="4096"/>
                  </a:cubicBezTo>
                  <a:cubicBezTo>
                    <a:pt x="7066" y="4086"/>
                    <a:pt x="7056" y="4067"/>
                    <a:pt x="7036" y="4067"/>
                  </a:cubicBezTo>
                  <a:lnTo>
                    <a:pt x="1482" y="1653"/>
                  </a:lnTo>
                  <a:lnTo>
                    <a:pt x="2149" y="102"/>
                  </a:lnTo>
                  <a:cubicBezTo>
                    <a:pt x="2159" y="73"/>
                    <a:pt x="2159" y="43"/>
                    <a:pt x="2140" y="24"/>
                  </a:cubicBezTo>
                  <a:cubicBezTo>
                    <a:pt x="2125" y="9"/>
                    <a:pt x="2106" y="0"/>
                    <a:pt x="208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32" name="Google Shape;4053;p28">
              <a:extLst>
                <a:ext uri="{FF2B5EF4-FFF2-40B4-BE49-F238E27FC236}">
                  <a16:creationId xmlns:a16="http://schemas.microsoft.com/office/drawing/2014/main" id="{511B7180-89B5-4694-8400-50F027FAA90D}"/>
                </a:ext>
              </a:extLst>
            </p:cNvPr>
            <p:cNvSpPr/>
            <p:nvPr/>
          </p:nvSpPr>
          <p:spPr>
            <a:xfrm>
              <a:off x="2804248" y="3825728"/>
              <a:ext cx="231255" cy="388478"/>
            </a:xfrm>
            <a:custGeom>
              <a:avLst/>
              <a:gdLst/>
              <a:ahLst/>
              <a:cxnLst/>
              <a:rect l="l" t="t" r="r" b="b"/>
              <a:pathLst>
                <a:path w="3348" h="5624" extrusionOk="0">
                  <a:moveTo>
                    <a:pt x="3347" y="0"/>
                  </a:moveTo>
                  <a:lnTo>
                    <a:pt x="2042" y="521"/>
                  </a:lnTo>
                  <a:lnTo>
                    <a:pt x="1" y="5231"/>
                  </a:lnTo>
                  <a:lnTo>
                    <a:pt x="914" y="5624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33" name="Google Shape;4054;p28">
              <a:extLst>
                <a:ext uri="{FF2B5EF4-FFF2-40B4-BE49-F238E27FC236}">
                  <a16:creationId xmlns:a16="http://schemas.microsoft.com/office/drawing/2014/main" id="{1EB24BA1-3D0B-4666-B1EA-5AF73DE837C5}"/>
                </a:ext>
              </a:extLst>
            </p:cNvPr>
            <p:cNvSpPr/>
            <p:nvPr/>
          </p:nvSpPr>
          <p:spPr>
            <a:xfrm>
              <a:off x="2799551" y="3821238"/>
              <a:ext cx="240649" cy="397734"/>
            </a:xfrm>
            <a:custGeom>
              <a:avLst/>
              <a:gdLst/>
              <a:ahLst/>
              <a:cxnLst/>
              <a:rect l="l" t="t" r="r" b="b"/>
              <a:pathLst>
                <a:path w="3484" h="5758" extrusionOk="0">
                  <a:moveTo>
                    <a:pt x="3278" y="193"/>
                  </a:moveTo>
                  <a:lnTo>
                    <a:pt x="942" y="5600"/>
                  </a:lnTo>
                  <a:lnTo>
                    <a:pt x="157" y="5257"/>
                  </a:lnTo>
                  <a:lnTo>
                    <a:pt x="2159" y="635"/>
                  </a:lnTo>
                  <a:lnTo>
                    <a:pt x="3278" y="193"/>
                  </a:lnTo>
                  <a:close/>
                  <a:moveTo>
                    <a:pt x="3421" y="0"/>
                  </a:moveTo>
                  <a:cubicBezTo>
                    <a:pt x="3410" y="0"/>
                    <a:pt x="3398" y="3"/>
                    <a:pt x="3386" y="7"/>
                  </a:cubicBezTo>
                  <a:lnTo>
                    <a:pt x="2081" y="517"/>
                  </a:lnTo>
                  <a:cubicBezTo>
                    <a:pt x="2061" y="527"/>
                    <a:pt x="2051" y="536"/>
                    <a:pt x="2042" y="556"/>
                  </a:cubicBezTo>
                  <a:lnTo>
                    <a:pt x="0" y="5266"/>
                  </a:lnTo>
                  <a:lnTo>
                    <a:pt x="0" y="5325"/>
                  </a:lnTo>
                  <a:cubicBezTo>
                    <a:pt x="10" y="5335"/>
                    <a:pt x="20" y="5355"/>
                    <a:pt x="40" y="5364"/>
                  </a:cubicBezTo>
                  <a:lnTo>
                    <a:pt x="952" y="5757"/>
                  </a:lnTo>
                  <a:lnTo>
                    <a:pt x="982" y="5757"/>
                  </a:lnTo>
                  <a:cubicBezTo>
                    <a:pt x="1001" y="5757"/>
                    <a:pt x="1030" y="5748"/>
                    <a:pt x="1041" y="5718"/>
                  </a:cubicBezTo>
                  <a:lnTo>
                    <a:pt x="3474" y="95"/>
                  </a:lnTo>
                  <a:cubicBezTo>
                    <a:pt x="3484" y="76"/>
                    <a:pt x="3484" y="36"/>
                    <a:pt x="3464" y="17"/>
                  </a:cubicBezTo>
                  <a:cubicBezTo>
                    <a:pt x="3452" y="5"/>
                    <a:pt x="3438" y="0"/>
                    <a:pt x="342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34" name="Google Shape;4055;p28">
              <a:extLst>
                <a:ext uri="{FF2B5EF4-FFF2-40B4-BE49-F238E27FC236}">
                  <a16:creationId xmlns:a16="http://schemas.microsoft.com/office/drawing/2014/main" id="{95057F7D-9C12-4F50-92D6-CBAB0110F026}"/>
                </a:ext>
              </a:extLst>
            </p:cNvPr>
            <p:cNvSpPr/>
            <p:nvPr/>
          </p:nvSpPr>
          <p:spPr>
            <a:xfrm>
              <a:off x="2903230" y="4374110"/>
              <a:ext cx="415609" cy="204048"/>
            </a:xfrm>
            <a:custGeom>
              <a:avLst/>
              <a:gdLst/>
              <a:ahLst/>
              <a:cxnLst/>
              <a:rect l="l" t="t" r="r" b="b"/>
              <a:pathLst>
                <a:path w="6017" h="2954" extrusionOk="0">
                  <a:moveTo>
                    <a:pt x="393" y="1"/>
                  </a:moveTo>
                  <a:lnTo>
                    <a:pt x="0" y="913"/>
                  </a:lnTo>
                  <a:lnTo>
                    <a:pt x="4711" y="2954"/>
                  </a:lnTo>
                  <a:lnTo>
                    <a:pt x="6016" y="2444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35" name="Google Shape;4056;p28">
              <a:extLst>
                <a:ext uri="{FF2B5EF4-FFF2-40B4-BE49-F238E27FC236}">
                  <a16:creationId xmlns:a16="http://schemas.microsoft.com/office/drawing/2014/main" id="{8C122A30-E2EF-49B1-BFBB-F8833D4525BC}"/>
                </a:ext>
              </a:extLst>
            </p:cNvPr>
            <p:cNvSpPr/>
            <p:nvPr/>
          </p:nvSpPr>
          <p:spPr>
            <a:xfrm>
              <a:off x="2897773" y="4369551"/>
              <a:ext cx="425763" cy="213442"/>
            </a:xfrm>
            <a:custGeom>
              <a:avLst/>
              <a:gdLst/>
              <a:ahLst/>
              <a:cxnLst/>
              <a:rect l="l" t="t" r="r" b="b"/>
              <a:pathLst>
                <a:path w="6164" h="3090" extrusionOk="0">
                  <a:moveTo>
                    <a:pt x="511" y="165"/>
                  </a:moveTo>
                  <a:lnTo>
                    <a:pt x="5908" y="2500"/>
                  </a:lnTo>
                  <a:lnTo>
                    <a:pt x="4790" y="2941"/>
                  </a:lnTo>
                  <a:lnTo>
                    <a:pt x="168" y="950"/>
                  </a:lnTo>
                  <a:lnTo>
                    <a:pt x="511" y="165"/>
                  </a:lnTo>
                  <a:close/>
                  <a:moveTo>
                    <a:pt x="472" y="0"/>
                  </a:moveTo>
                  <a:cubicBezTo>
                    <a:pt x="463" y="0"/>
                    <a:pt x="453" y="3"/>
                    <a:pt x="443" y="8"/>
                  </a:cubicBezTo>
                  <a:cubicBezTo>
                    <a:pt x="433" y="17"/>
                    <a:pt x="413" y="27"/>
                    <a:pt x="404" y="47"/>
                  </a:cubicBezTo>
                  <a:lnTo>
                    <a:pt x="11" y="950"/>
                  </a:lnTo>
                  <a:cubicBezTo>
                    <a:pt x="1" y="989"/>
                    <a:pt x="11" y="1028"/>
                    <a:pt x="50" y="1048"/>
                  </a:cubicBezTo>
                  <a:lnTo>
                    <a:pt x="4761" y="3089"/>
                  </a:lnTo>
                  <a:lnTo>
                    <a:pt x="4820" y="3089"/>
                  </a:lnTo>
                  <a:lnTo>
                    <a:pt x="6124" y="2569"/>
                  </a:lnTo>
                  <a:cubicBezTo>
                    <a:pt x="6144" y="2559"/>
                    <a:pt x="6164" y="2540"/>
                    <a:pt x="6164" y="2510"/>
                  </a:cubicBezTo>
                  <a:cubicBezTo>
                    <a:pt x="6164" y="2481"/>
                    <a:pt x="6144" y="2451"/>
                    <a:pt x="6124" y="2441"/>
                  </a:cubicBezTo>
                  <a:lnTo>
                    <a:pt x="502" y="8"/>
                  </a:lnTo>
                  <a:cubicBezTo>
                    <a:pt x="492" y="3"/>
                    <a:pt x="482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</p:grpSp>
      <p:grpSp>
        <p:nvGrpSpPr>
          <p:cNvPr id="39" name="Group 10">
            <a:extLst>
              <a:ext uri="{FF2B5EF4-FFF2-40B4-BE49-F238E27FC236}">
                <a16:creationId xmlns:a16="http://schemas.microsoft.com/office/drawing/2014/main" id="{617D8FFF-80D1-1263-0A49-ECD58D41BA1E}"/>
              </a:ext>
            </a:extLst>
          </p:cNvPr>
          <p:cNvGrpSpPr>
            <a:grpSpLocks/>
          </p:cNvGrpSpPr>
          <p:nvPr/>
        </p:nvGrpSpPr>
        <p:grpSpPr bwMode="auto">
          <a:xfrm>
            <a:off x="4290834" y="2338669"/>
            <a:ext cx="838200" cy="76200"/>
            <a:chOff x="2920" y="2664"/>
            <a:chExt cx="632" cy="48"/>
          </a:xfrm>
        </p:grpSpPr>
        <p:sp>
          <p:nvSpPr>
            <p:cNvPr id="40" name="Line 11">
              <a:extLst>
                <a:ext uri="{FF2B5EF4-FFF2-40B4-BE49-F238E27FC236}">
                  <a16:creationId xmlns:a16="http://schemas.microsoft.com/office/drawing/2014/main" id="{A6F3442F-EABC-D1CF-C266-112268CF31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0" y="2688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#9Slide03 AmpleSoft Bold" panose="02000000000000000000" pitchFamily="2" charset="0"/>
              </a:endParaRPr>
            </a:p>
          </p:txBody>
        </p:sp>
        <p:sp>
          <p:nvSpPr>
            <p:cNvPr id="41" name="Line 12">
              <a:extLst>
                <a:ext uri="{FF2B5EF4-FFF2-40B4-BE49-F238E27FC236}">
                  <a16:creationId xmlns:a16="http://schemas.microsoft.com/office/drawing/2014/main" id="{75361526-ECC3-5B9F-6BEB-AD40C4A979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2664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#9Slide03 AmpleSoft Bold" panose="02000000000000000000" pitchFamily="2" charset="0"/>
              </a:endParaRPr>
            </a:p>
          </p:txBody>
        </p:sp>
      </p:grpSp>
      <p:sp>
        <p:nvSpPr>
          <p:cNvPr id="42" name="Line 13">
            <a:extLst>
              <a:ext uri="{FF2B5EF4-FFF2-40B4-BE49-F238E27FC236}">
                <a16:creationId xmlns:a16="http://schemas.microsoft.com/office/drawing/2014/main" id="{23D3F7C2-B34B-7A24-223B-3A829BDCF4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37702" y="2376108"/>
            <a:ext cx="25765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#9Slide03 AmpleSoft Bold" panose="02000000000000000000" pitchFamily="2" charset="0"/>
            </a:endParaRPr>
          </a:p>
        </p:txBody>
      </p:sp>
      <p:sp>
        <p:nvSpPr>
          <p:cNvPr id="43" name="Line 14">
            <a:extLst>
              <a:ext uri="{FF2B5EF4-FFF2-40B4-BE49-F238E27FC236}">
                <a16:creationId xmlns:a16="http://schemas.microsoft.com/office/drawing/2014/main" id="{D57BCDF2-9B83-6B6A-50D9-EE93944AF30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37701" y="2331658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#9Slide03 AmpleSoft Bold" panose="02000000000000000000" pitchFamily="2" charset="0"/>
            </a:endParaRPr>
          </a:p>
        </p:txBody>
      </p:sp>
      <p:sp>
        <p:nvSpPr>
          <p:cNvPr id="44" name="Line 15">
            <a:extLst>
              <a:ext uri="{FF2B5EF4-FFF2-40B4-BE49-F238E27FC236}">
                <a16:creationId xmlns:a16="http://schemas.microsoft.com/office/drawing/2014/main" id="{33D3044A-F732-B619-6139-1EE003BF99A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37701" y="2909508"/>
            <a:ext cx="259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#9Slide03 AmpleSoft Bold" panose="02000000000000000000" pitchFamily="2" charset="0"/>
            </a:endParaRPr>
          </a:p>
        </p:txBody>
      </p:sp>
      <p:sp>
        <p:nvSpPr>
          <p:cNvPr id="45" name="Line 16">
            <a:extLst>
              <a:ext uri="{FF2B5EF4-FFF2-40B4-BE49-F238E27FC236}">
                <a16:creationId xmlns:a16="http://schemas.microsoft.com/office/drawing/2014/main" id="{74ACA2BD-43D3-D732-C645-1FAF6C0A59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8176" y="2861883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#9Slide03 AmpleSoft Bold" panose="02000000000000000000" pitchFamily="2" charset="0"/>
            </a:endParaRPr>
          </a:p>
        </p:txBody>
      </p:sp>
      <p:sp>
        <p:nvSpPr>
          <p:cNvPr id="46" name="Line 17">
            <a:extLst>
              <a:ext uri="{FF2B5EF4-FFF2-40B4-BE49-F238E27FC236}">
                <a16:creationId xmlns:a16="http://schemas.microsoft.com/office/drawing/2014/main" id="{E5FC9A4B-64E5-86BF-D214-718017E4D6D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28501" y="2861883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#9Slide03 AmpleSoft Bold" panose="02000000000000000000" pitchFamily="2" charset="0"/>
            </a:endParaRPr>
          </a:p>
        </p:txBody>
      </p:sp>
      <p:sp>
        <p:nvSpPr>
          <p:cNvPr id="47" name="Text Box 18">
            <a:extLst>
              <a:ext uri="{FF2B5EF4-FFF2-40B4-BE49-F238E27FC236}">
                <a16:creationId xmlns:a16="http://schemas.microsoft.com/office/drawing/2014/main" id="{092A5538-D07F-6425-3863-7CF403807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926" y="2136396"/>
            <a:ext cx="1371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00CC"/>
                </a:solidFill>
                <a:latin typeface="#9Slide03 AmpleSoft Bold" panose="02000000000000000000" pitchFamily="2" charset="0"/>
              </a:rPr>
              <a:t>Số lớn:</a:t>
            </a:r>
          </a:p>
        </p:txBody>
      </p:sp>
      <p:sp>
        <p:nvSpPr>
          <p:cNvPr id="48" name="Text Box 19">
            <a:extLst>
              <a:ext uri="{FF2B5EF4-FFF2-40B4-BE49-F238E27FC236}">
                <a16:creationId xmlns:a16="http://schemas.microsoft.com/office/drawing/2014/main" id="{B40AFADE-A9E3-54CE-82AD-C98C77D13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676" y="2658684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00CC"/>
                </a:solidFill>
                <a:latin typeface="#9Slide03 AmpleSoft Bold" panose="02000000000000000000" pitchFamily="2" charset="0"/>
              </a:rPr>
              <a:t>Số bé:</a:t>
            </a:r>
          </a:p>
        </p:txBody>
      </p:sp>
      <p:sp>
        <p:nvSpPr>
          <p:cNvPr id="49" name="AutoShape 20">
            <a:extLst>
              <a:ext uri="{FF2B5EF4-FFF2-40B4-BE49-F238E27FC236}">
                <a16:creationId xmlns:a16="http://schemas.microsoft.com/office/drawing/2014/main" id="{423276BA-4F67-1F18-2F1F-15973978DCC9}"/>
              </a:ext>
            </a:extLst>
          </p:cNvPr>
          <p:cNvSpPr>
            <a:spLocks/>
          </p:cNvSpPr>
          <p:nvPr/>
        </p:nvSpPr>
        <p:spPr bwMode="auto">
          <a:xfrm rot="-5400000">
            <a:off x="2928326" y="1766508"/>
            <a:ext cx="209550" cy="2552700"/>
          </a:xfrm>
          <a:prstGeom prst="leftBrace">
            <a:avLst>
              <a:gd name="adj1" fmla="val 171786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#9Slide03 AmpleSoft Bold" panose="02000000000000000000" pitchFamily="2" charset="0"/>
            </a:endParaRPr>
          </a:p>
        </p:txBody>
      </p:sp>
      <p:sp>
        <p:nvSpPr>
          <p:cNvPr id="50" name="AutoShape 21">
            <a:extLst>
              <a:ext uri="{FF2B5EF4-FFF2-40B4-BE49-F238E27FC236}">
                <a16:creationId xmlns:a16="http://schemas.microsoft.com/office/drawing/2014/main" id="{3483F542-0721-CFAA-AEA4-EF7DCF654B2A}"/>
              </a:ext>
            </a:extLst>
          </p:cNvPr>
          <p:cNvSpPr>
            <a:spLocks/>
          </p:cNvSpPr>
          <p:nvPr/>
        </p:nvSpPr>
        <p:spPr bwMode="auto">
          <a:xfrm rot="5400000" flipV="1">
            <a:off x="3318851" y="528258"/>
            <a:ext cx="247650" cy="3352800"/>
          </a:xfrm>
          <a:prstGeom prst="leftBrace">
            <a:avLst>
              <a:gd name="adj1" fmla="val 162963"/>
              <a:gd name="adj2" fmla="val 49491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#9Slide03 AmpleSoft Bold" panose="02000000000000000000" pitchFamily="2" charset="0"/>
            </a:endParaRPr>
          </a:p>
        </p:txBody>
      </p:sp>
      <p:sp>
        <p:nvSpPr>
          <p:cNvPr id="51" name="Line 22">
            <a:extLst>
              <a:ext uri="{FF2B5EF4-FFF2-40B4-BE49-F238E27FC236}">
                <a16:creationId xmlns:a16="http://schemas.microsoft.com/office/drawing/2014/main" id="{A428F263-EA0B-A6E4-D8F3-B839D7C91A3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28501" y="2414208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#9Slide03 AmpleSoft Bold" panose="02000000000000000000" pitchFamily="2" charset="0"/>
            </a:endParaRPr>
          </a:p>
        </p:txBody>
      </p:sp>
      <p:sp>
        <p:nvSpPr>
          <p:cNvPr id="52" name="AutoShape 23">
            <a:extLst>
              <a:ext uri="{FF2B5EF4-FFF2-40B4-BE49-F238E27FC236}">
                <a16:creationId xmlns:a16="http://schemas.microsoft.com/office/drawing/2014/main" id="{25091AEE-C774-3035-B313-401A66B423C8}"/>
              </a:ext>
            </a:extLst>
          </p:cNvPr>
          <p:cNvSpPr>
            <a:spLocks/>
          </p:cNvSpPr>
          <p:nvPr/>
        </p:nvSpPr>
        <p:spPr bwMode="auto">
          <a:xfrm rot="-5400000">
            <a:off x="4657114" y="2047496"/>
            <a:ext cx="114300" cy="790575"/>
          </a:xfrm>
          <a:prstGeom prst="leftBrace">
            <a:avLst>
              <a:gd name="adj1" fmla="val 45833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#9Slide03 AmpleSoft Bold" panose="02000000000000000000" pitchFamily="2" charset="0"/>
            </a:endParaRPr>
          </a:p>
        </p:txBody>
      </p:sp>
      <p:sp>
        <p:nvSpPr>
          <p:cNvPr id="53" name="AutoShape 24">
            <a:extLst>
              <a:ext uri="{FF2B5EF4-FFF2-40B4-BE49-F238E27FC236}">
                <a16:creationId xmlns:a16="http://schemas.microsoft.com/office/drawing/2014/main" id="{306088C5-8E54-BC7C-92F5-6BC7A72BD486}"/>
              </a:ext>
            </a:extLst>
          </p:cNvPr>
          <p:cNvSpPr>
            <a:spLocks/>
          </p:cNvSpPr>
          <p:nvPr/>
        </p:nvSpPr>
        <p:spPr bwMode="auto">
          <a:xfrm rot="10800000">
            <a:off x="5242901" y="2223708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>
              <a:latin typeface="#9Slide03 AmpleSoft Bold" panose="02000000000000000000" pitchFamily="2" charset="0"/>
            </a:endParaRPr>
          </a:p>
        </p:txBody>
      </p:sp>
      <p:sp>
        <p:nvSpPr>
          <p:cNvPr id="54" name="Text Box 25">
            <a:extLst>
              <a:ext uri="{FF2B5EF4-FFF2-40B4-BE49-F238E27FC236}">
                <a16:creationId xmlns:a16="http://schemas.microsoft.com/office/drawing/2014/main" id="{F3981F4B-E1AF-B0E8-FFB5-D4A0946A1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0426" y="2614234"/>
            <a:ext cx="533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#9Slide03 AmpleSoft Bold" panose="02000000000000000000" pitchFamily="2" charset="0"/>
              </a:rPr>
              <a:t>10</a:t>
            </a:r>
          </a:p>
        </p:txBody>
      </p:sp>
      <p:sp>
        <p:nvSpPr>
          <p:cNvPr id="55" name="Text Box 26">
            <a:extLst>
              <a:ext uri="{FF2B5EF4-FFF2-40B4-BE49-F238E27FC236}">
                <a16:creationId xmlns:a16="http://schemas.microsoft.com/office/drawing/2014/main" id="{8D50B9B0-A265-6FE7-F452-C6D675560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2925" y="2504696"/>
            <a:ext cx="990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#9Slide03 AmpleSoft Bold" panose="02000000000000000000" pitchFamily="2" charset="0"/>
              </a:rPr>
              <a:t>70</a:t>
            </a:r>
          </a:p>
        </p:txBody>
      </p:sp>
      <p:sp>
        <p:nvSpPr>
          <p:cNvPr id="56" name="Text Box 27">
            <a:extLst>
              <a:ext uri="{FF2B5EF4-FFF2-40B4-BE49-F238E27FC236}">
                <a16:creationId xmlns:a16="http://schemas.microsoft.com/office/drawing/2014/main" id="{8BA06315-EC2A-BCBE-5B34-BC61D8337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6901" y="3082906"/>
            <a:ext cx="762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#9Slide03 AmpleSoft Bold" panose="02000000000000000000" pitchFamily="2" charset="0"/>
              </a:rPr>
              <a:t>?   </a:t>
            </a:r>
          </a:p>
        </p:txBody>
      </p:sp>
      <p:sp>
        <p:nvSpPr>
          <p:cNvPr id="57" name="Text Box 28">
            <a:extLst>
              <a:ext uri="{FF2B5EF4-FFF2-40B4-BE49-F238E27FC236}">
                <a16:creationId xmlns:a16="http://schemas.microsoft.com/office/drawing/2014/main" id="{3E855BA8-6E79-1576-8E54-1D0C82BF7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0192" y="1697019"/>
            <a:ext cx="609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#9Slide03 AmpleSoft Bold" panose="02000000000000000000" pitchFamily="2" charset="0"/>
              </a:rPr>
              <a:t>?</a:t>
            </a:r>
          </a:p>
        </p:txBody>
      </p:sp>
      <p:sp>
        <p:nvSpPr>
          <p:cNvPr id="59" name="Rectangle 32">
            <a:extLst>
              <a:ext uri="{FF2B5EF4-FFF2-40B4-BE49-F238E27FC236}">
                <a16:creationId xmlns:a16="http://schemas.microsoft.com/office/drawing/2014/main" id="{7F94DDA6-1655-B999-1755-FCDE7C07D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0621" y="1371048"/>
            <a:ext cx="3832225" cy="2341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000" i="1" dirty="0">
                <a:solidFill>
                  <a:schemeClr val="tx2"/>
                </a:solidFill>
                <a:latin typeface="#9Slide03 AmpleSoft Bold" panose="02000000000000000000" pitchFamily="2" charset="0"/>
                <a:cs typeface="Times New Roman" pitchFamily="18" charset="0"/>
              </a:rPr>
              <a:t>        </a:t>
            </a:r>
            <a:r>
              <a:rPr lang="en-US" sz="2200" b="1" i="1" u="sng" dirty="0" err="1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Bài</a:t>
            </a:r>
            <a:r>
              <a:rPr lang="en-US" sz="2200" b="1" i="1" u="sng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2200" b="1" i="1" u="sng" dirty="0" err="1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giải</a:t>
            </a:r>
            <a:endParaRPr lang="en-US" sz="2200" b="1" i="1" u="sng" dirty="0">
              <a:solidFill>
                <a:srgbClr val="006600"/>
              </a:solidFill>
              <a:latin typeface="#9Slide03 AmpleSoft Bold" panose="02000000000000000000" pitchFamily="2" charset="0"/>
              <a:cs typeface="Times New Roman" pitchFamily="18" charset="0"/>
            </a:endParaRPr>
          </a:p>
          <a:p>
            <a:endParaRPr lang="en-US" sz="2200" b="1" dirty="0">
              <a:solidFill>
                <a:srgbClr val="006600"/>
              </a:solidFill>
              <a:latin typeface="#9Slide03 AmpleSoft Bold" panose="02000000000000000000" pitchFamily="2" charset="0"/>
              <a:cs typeface="Times New Roman" pitchFamily="18" charset="0"/>
            </a:endParaRPr>
          </a:p>
          <a:p>
            <a:r>
              <a:rPr lang="en-US" sz="2200" b="1" dirty="0" err="1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Số</a:t>
            </a:r>
            <a:r>
              <a:rPr lang="en-US" sz="22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lớn</a:t>
            </a:r>
            <a:r>
              <a:rPr lang="en-US" sz="22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là:</a:t>
            </a:r>
          </a:p>
          <a:p>
            <a:r>
              <a:rPr lang="en-US" sz="22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     ( 70 + 10 ) : 2 = 40</a:t>
            </a:r>
          </a:p>
        </p:txBody>
      </p:sp>
      <p:sp>
        <p:nvSpPr>
          <p:cNvPr id="60" name="Rectangle 42">
            <a:extLst>
              <a:ext uri="{FF2B5EF4-FFF2-40B4-BE49-F238E27FC236}">
                <a16:creationId xmlns:a16="http://schemas.microsoft.com/office/drawing/2014/main" id="{34EF4057-D21E-5162-5BA8-7D7998920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591" y="3821456"/>
            <a:ext cx="4681202" cy="6245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600" dirty="0" err="1">
                <a:solidFill>
                  <a:srgbClr val="FF0000"/>
                </a:solidFill>
                <a:latin typeface="#9Slide07 SVNSalty Sans" panose="02000000000000000000" pitchFamily="2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#9Slide07 SVNSalty Sans" panose="02000000000000000000" pitchFamily="2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7 SVNSalty Sans" panose="02000000000000000000" pitchFamily="2" charset="0"/>
                <a:cs typeface="Times New Roman" pitchFamily="18" charset="0"/>
              </a:rPr>
              <a:t>lớn</a:t>
            </a:r>
            <a:r>
              <a:rPr lang="en-US" sz="3600" dirty="0">
                <a:solidFill>
                  <a:srgbClr val="FF0000"/>
                </a:solidFill>
                <a:latin typeface="#9Slide07 SVNSalty Sans" panose="02000000000000000000" pitchFamily="2" charset="0"/>
                <a:cs typeface="Times New Roman" pitchFamily="18" charset="0"/>
              </a:rPr>
              <a:t> = (</a:t>
            </a:r>
            <a:r>
              <a:rPr lang="en-US" sz="3600" dirty="0" err="1">
                <a:solidFill>
                  <a:srgbClr val="FF0000"/>
                </a:solidFill>
                <a:latin typeface="#9Slide07 SVNSalty Sans" panose="02000000000000000000" pitchFamily="2" charset="0"/>
                <a:cs typeface="Times New Roman" pitchFamily="18" charset="0"/>
              </a:rPr>
              <a:t>Tổng</a:t>
            </a:r>
            <a:r>
              <a:rPr lang="en-US" sz="3600" dirty="0">
                <a:solidFill>
                  <a:srgbClr val="FF0000"/>
                </a:solidFill>
                <a:latin typeface="#9Slide07 SVNSalty Sans" panose="02000000000000000000" pitchFamily="2" charset="0"/>
                <a:cs typeface="Times New Roman" pitchFamily="18" charset="0"/>
              </a:rPr>
              <a:t> + </a:t>
            </a:r>
            <a:r>
              <a:rPr lang="en-US" sz="3600" dirty="0" err="1">
                <a:solidFill>
                  <a:srgbClr val="FF0000"/>
                </a:solidFill>
                <a:latin typeface="#9Slide07 SVNSalty Sans" panose="02000000000000000000" pitchFamily="2" charset="0"/>
                <a:cs typeface="Times New Roman" pitchFamily="18" charset="0"/>
              </a:rPr>
              <a:t>Hiệu</a:t>
            </a:r>
            <a:r>
              <a:rPr lang="en-US" sz="3600" dirty="0">
                <a:solidFill>
                  <a:srgbClr val="FF0000"/>
                </a:solidFill>
                <a:latin typeface="#9Slide07 SVNSalty Sans" panose="02000000000000000000" pitchFamily="2" charset="0"/>
                <a:cs typeface="Times New Roman" pitchFamily="18" charset="0"/>
              </a:rPr>
              <a:t>) : 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7F3CC56-69F2-F25D-08C7-6F554A1384D7}"/>
              </a:ext>
            </a:extLst>
          </p:cNvPr>
          <p:cNvSpPr txBox="1"/>
          <p:nvPr/>
        </p:nvSpPr>
        <p:spPr>
          <a:xfrm>
            <a:off x="616926" y="959478"/>
            <a:ext cx="1500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#9Slide07 SVNSalty Sans" panose="02000000000000000000" pitchFamily="2" charset="0"/>
                <a:cs typeface="Times New Roman" pitchFamily="18" charset="0"/>
              </a:rPr>
              <a:t>Tóm tắt</a:t>
            </a:r>
          </a:p>
        </p:txBody>
      </p:sp>
      <p:sp>
        <p:nvSpPr>
          <p:cNvPr id="62" name="Rectangle 32">
            <a:extLst>
              <a:ext uri="{FF2B5EF4-FFF2-40B4-BE49-F238E27FC236}">
                <a16:creationId xmlns:a16="http://schemas.microsoft.com/office/drawing/2014/main" id="{15002C77-C484-5DDA-F54A-E02DEFD2D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6048" y="2204125"/>
            <a:ext cx="3832225" cy="337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200" b="1" dirty="0" err="1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Số</a:t>
            </a:r>
            <a:r>
              <a:rPr lang="en-US" sz="22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bé</a:t>
            </a:r>
            <a:r>
              <a:rPr lang="en-US" sz="22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là:</a:t>
            </a:r>
          </a:p>
          <a:p>
            <a:r>
              <a:rPr lang="en-US" sz="22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     40 - 10 = 30</a:t>
            </a:r>
          </a:p>
          <a:p>
            <a:r>
              <a:rPr lang="en-US" sz="22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           </a:t>
            </a:r>
          </a:p>
        </p:txBody>
      </p:sp>
      <p:sp>
        <p:nvSpPr>
          <p:cNvPr id="63" name="Rectangle 32">
            <a:extLst>
              <a:ext uri="{FF2B5EF4-FFF2-40B4-BE49-F238E27FC236}">
                <a16:creationId xmlns:a16="http://schemas.microsoft.com/office/drawing/2014/main" id="{220632CC-DCF8-3E04-7578-0CC7D1081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2149" y="3259734"/>
            <a:ext cx="3832225" cy="219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200" b="1" dirty="0" err="1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Đáp</a:t>
            </a:r>
            <a:r>
              <a:rPr lang="en-US" sz="22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số: Số lớn: 40                </a:t>
            </a:r>
          </a:p>
          <a:p>
            <a:r>
              <a:rPr lang="en-US" sz="22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             </a:t>
            </a:r>
            <a:r>
              <a:rPr lang="en-US" sz="2200" b="1" dirty="0" err="1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Số</a:t>
            </a:r>
            <a:r>
              <a:rPr lang="en-US" sz="22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bé</a:t>
            </a:r>
            <a:r>
              <a:rPr lang="en-US" sz="22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: 30</a:t>
            </a:r>
          </a:p>
        </p:txBody>
      </p:sp>
    </p:spTree>
    <p:extLst>
      <p:ext uri="{BB962C8B-B14F-4D97-AF65-F5344CB8AC3E}">
        <p14:creationId xmlns:p14="http://schemas.microsoft.com/office/powerpoint/2010/main" val="287004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 animBg="1"/>
      <p:bldP spid="62" grpId="0"/>
      <p:bldP spid="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502;p4">
            <a:extLst>
              <a:ext uri="{FF2B5EF4-FFF2-40B4-BE49-F238E27FC236}">
                <a16:creationId xmlns:a16="http://schemas.microsoft.com/office/drawing/2014/main" id="{4C16F1EF-DF6F-6827-6CD2-F7E2628D5FE2}"/>
              </a:ext>
            </a:extLst>
          </p:cNvPr>
          <p:cNvGrpSpPr/>
          <p:nvPr/>
        </p:nvGrpSpPr>
        <p:grpSpPr>
          <a:xfrm>
            <a:off x="0" y="-24225"/>
            <a:ext cx="9193750" cy="5257725"/>
            <a:chOff x="0" y="-24225"/>
            <a:chExt cx="9193750" cy="5257725"/>
          </a:xfrm>
          <a:solidFill>
            <a:schemeClr val="lt1"/>
          </a:solidFill>
        </p:grpSpPr>
        <p:sp>
          <p:nvSpPr>
            <p:cNvPr id="109" name="Google Shape;503;p4">
              <a:extLst>
                <a:ext uri="{FF2B5EF4-FFF2-40B4-BE49-F238E27FC236}">
                  <a16:creationId xmlns:a16="http://schemas.microsoft.com/office/drawing/2014/main" id="{117F4E27-8218-FAD6-2406-81CF89648B78}"/>
                </a:ext>
              </a:extLst>
            </p:cNvPr>
            <p:cNvSpPr/>
            <p:nvPr/>
          </p:nvSpPr>
          <p:spPr>
            <a:xfrm>
              <a:off x="386700" y="0"/>
              <a:ext cx="796200" cy="38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#9Slide03 AmpleSoft Bold" panose="02000000000000000000" pitchFamily="2" charset="0"/>
                  <a:ea typeface="Courier Prime"/>
                  <a:cs typeface="Courier Prime"/>
                  <a:sym typeface="Courier Prime"/>
                </a:rPr>
                <a:t>A</a:t>
              </a:r>
              <a:endParaRPr>
                <a:solidFill>
                  <a:schemeClr val="lt1"/>
                </a:solidFill>
                <a:latin typeface="#9Slide03 AmpleSoft Bold" panose="02000000000000000000" pitchFamily="2" charset="0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0" name="Google Shape;504;p4">
              <a:extLst>
                <a:ext uri="{FF2B5EF4-FFF2-40B4-BE49-F238E27FC236}">
                  <a16:creationId xmlns:a16="http://schemas.microsoft.com/office/drawing/2014/main" id="{4FAE0EA4-7B76-2D2D-B061-42A334DDFF45}"/>
                </a:ext>
              </a:extLst>
            </p:cNvPr>
            <p:cNvSpPr/>
            <p:nvPr/>
          </p:nvSpPr>
          <p:spPr>
            <a:xfrm>
              <a:off x="1182818" y="0"/>
              <a:ext cx="796200" cy="38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#9Slide03 AmpleSoft Bold" panose="02000000000000000000" pitchFamily="2" charset="0"/>
                  <a:ea typeface="Courier Prime"/>
                  <a:cs typeface="Courier Prime"/>
                  <a:sym typeface="Courier Prime"/>
                </a:rPr>
                <a:t>B</a:t>
              </a:r>
              <a:endParaRPr>
                <a:solidFill>
                  <a:schemeClr val="lt1"/>
                </a:solidFill>
                <a:latin typeface="#9Slide03 AmpleSoft Bold" panose="02000000000000000000" pitchFamily="2" charset="0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1" name="Google Shape;505;p4">
              <a:extLst>
                <a:ext uri="{FF2B5EF4-FFF2-40B4-BE49-F238E27FC236}">
                  <a16:creationId xmlns:a16="http://schemas.microsoft.com/office/drawing/2014/main" id="{CD5DB77C-BA11-7AC3-81D8-54776FF51746}"/>
                </a:ext>
              </a:extLst>
            </p:cNvPr>
            <p:cNvSpPr/>
            <p:nvPr/>
          </p:nvSpPr>
          <p:spPr>
            <a:xfrm>
              <a:off x="1978936" y="0"/>
              <a:ext cx="796200" cy="38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#9Slide03 AmpleSoft Bold" panose="02000000000000000000" pitchFamily="2" charset="0"/>
                  <a:ea typeface="Courier Prime"/>
                  <a:cs typeface="Courier Prime"/>
                  <a:sym typeface="Courier Prime"/>
                </a:rPr>
                <a:t>C</a:t>
              </a:r>
              <a:endParaRPr>
                <a:solidFill>
                  <a:schemeClr val="lt1"/>
                </a:solidFill>
                <a:latin typeface="#9Slide03 AmpleSoft Bold" panose="02000000000000000000" pitchFamily="2" charset="0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2" name="Google Shape;506;p4">
              <a:extLst>
                <a:ext uri="{FF2B5EF4-FFF2-40B4-BE49-F238E27FC236}">
                  <a16:creationId xmlns:a16="http://schemas.microsoft.com/office/drawing/2014/main" id="{8A5507FD-E394-9735-FA6B-E7062E5A3616}"/>
                </a:ext>
              </a:extLst>
            </p:cNvPr>
            <p:cNvSpPr/>
            <p:nvPr/>
          </p:nvSpPr>
          <p:spPr>
            <a:xfrm>
              <a:off x="2775055" y="0"/>
              <a:ext cx="796200" cy="38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#9Slide03 AmpleSoft Bold" panose="02000000000000000000" pitchFamily="2" charset="0"/>
                  <a:ea typeface="Courier Prime"/>
                  <a:cs typeface="Courier Prime"/>
                  <a:sym typeface="Courier Prime"/>
                </a:rPr>
                <a:t>D</a:t>
              </a:r>
              <a:endParaRPr>
                <a:solidFill>
                  <a:schemeClr val="lt1"/>
                </a:solidFill>
                <a:latin typeface="#9Slide03 AmpleSoft Bold" panose="02000000000000000000" pitchFamily="2" charset="0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3" name="Google Shape;507;p4">
              <a:extLst>
                <a:ext uri="{FF2B5EF4-FFF2-40B4-BE49-F238E27FC236}">
                  <a16:creationId xmlns:a16="http://schemas.microsoft.com/office/drawing/2014/main" id="{72F61A49-6C40-9A4B-89CD-559D56F523CF}"/>
                </a:ext>
              </a:extLst>
            </p:cNvPr>
            <p:cNvSpPr/>
            <p:nvPr/>
          </p:nvSpPr>
          <p:spPr>
            <a:xfrm>
              <a:off x="3571173" y="0"/>
              <a:ext cx="796200" cy="38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#9Slide03 AmpleSoft Bold" panose="02000000000000000000" pitchFamily="2" charset="0"/>
                  <a:ea typeface="Courier Prime"/>
                  <a:cs typeface="Courier Prime"/>
                  <a:sym typeface="Courier Prime"/>
                </a:rPr>
                <a:t>E</a:t>
              </a:r>
              <a:endParaRPr>
                <a:solidFill>
                  <a:schemeClr val="lt1"/>
                </a:solidFill>
                <a:latin typeface="#9Slide03 AmpleSoft Bold" panose="02000000000000000000" pitchFamily="2" charset="0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4" name="Google Shape;508;p4">
              <a:extLst>
                <a:ext uri="{FF2B5EF4-FFF2-40B4-BE49-F238E27FC236}">
                  <a16:creationId xmlns:a16="http://schemas.microsoft.com/office/drawing/2014/main" id="{2D466430-04DA-27D4-B6E1-F7B9004A69B2}"/>
                </a:ext>
              </a:extLst>
            </p:cNvPr>
            <p:cNvSpPr/>
            <p:nvPr/>
          </p:nvSpPr>
          <p:spPr>
            <a:xfrm>
              <a:off x="4367291" y="0"/>
              <a:ext cx="796200" cy="38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#9Slide03 AmpleSoft Bold" panose="02000000000000000000" pitchFamily="2" charset="0"/>
                  <a:ea typeface="Courier Prime"/>
                  <a:cs typeface="Courier Prime"/>
                  <a:sym typeface="Courier Prime"/>
                </a:rPr>
                <a:t>F</a:t>
              </a:r>
              <a:endParaRPr>
                <a:solidFill>
                  <a:schemeClr val="lt1"/>
                </a:solidFill>
                <a:latin typeface="#9Slide03 AmpleSoft Bold" panose="02000000000000000000" pitchFamily="2" charset="0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5" name="Google Shape;509;p4">
              <a:extLst>
                <a:ext uri="{FF2B5EF4-FFF2-40B4-BE49-F238E27FC236}">
                  <a16:creationId xmlns:a16="http://schemas.microsoft.com/office/drawing/2014/main" id="{CAAEE0C1-CEEB-2293-B675-BBF7D70DF2CA}"/>
                </a:ext>
              </a:extLst>
            </p:cNvPr>
            <p:cNvSpPr/>
            <p:nvPr/>
          </p:nvSpPr>
          <p:spPr>
            <a:xfrm>
              <a:off x="5163409" y="0"/>
              <a:ext cx="796200" cy="38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#9Slide03 AmpleSoft Bold" panose="02000000000000000000" pitchFamily="2" charset="0"/>
                  <a:ea typeface="Courier Prime"/>
                  <a:cs typeface="Courier Prime"/>
                  <a:sym typeface="Courier Prime"/>
                </a:rPr>
                <a:t>G</a:t>
              </a:r>
              <a:endParaRPr>
                <a:solidFill>
                  <a:schemeClr val="lt1"/>
                </a:solidFill>
                <a:latin typeface="#9Slide03 AmpleSoft Bold" panose="02000000000000000000" pitchFamily="2" charset="0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6" name="Google Shape;510;p4">
              <a:extLst>
                <a:ext uri="{FF2B5EF4-FFF2-40B4-BE49-F238E27FC236}">
                  <a16:creationId xmlns:a16="http://schemas.microsoft.com/office/drawing/2014/main" id="{821974F0-772E-4B0C-594B-2132F8D5B466}"/>
                </a:ext>
              </a:extLst>
            </p:cNvPr>
            <p:cNvSpPr/>
            <p:nvPr/>
          </p:nvSpPr>
          <p:spPr>
            <a:xfrm>
              <a:off x="5959527" y="0"/>
              <a:ext cx="796200" cy="38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#9Slide03 AmpleSoft Bold" panose="02000000000000000000" pitchFamily="2" charset="0"/>
                  <a:ea typeface="Courier Prime"/>
                  <a:cs typeface="Courier Prime"/>
                  <a:sym typeface="Courier Prime"/>
                </a:rPr>
                <a:t>H</a:t>
              </a:r>
              <a:endParaRPr>
                <a:solidFill>
                  <a:schemeClr val="lt1"/>
                </a:solidFill>
                <a:latin typeface="#9Slide03 AmpleSoft Bold" panose="02000000000000000000" pitchFamily="2" charset="0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7" name="Google Shape;511;p4">
              <a:extLst>
                <a:ext uri="{FF2B5EF4-FFF2-40B4-BE49-F238E27FC236}">
                  <a16:creationId xmlns:a16="http://schemas.microsoft.com/office/drawing/2014/main" id="{627494C8-C173-693F-E165-EDBC3E159A79}"/>
                </a:ext>
              </a:extLst>
            </p:cNvPr>
            <p:cNvSpPr/>
            <p:nvPr/>
          </p:nvSpPr>
          <p:spPr>
            <a:xfrm>
              <a:off x="6755645" y="0"/>
              <a:ext cx="796200" cy="38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#9Slide03 AmpleSoft Bold" panose="02000000000000000000" pitchFamily="2" charset="0"/>
                  <a:ea typeface="Courier Prime"/>
                  <a:cs typeface="Courier Prime"/>
                  <a:sym typeface="Courier Prime"/>
                </a:rPr>
                <a:t>I</a:t>
              </a:r>
              <a:endParaRPr>
                <a:solidFill>
                  <a:schemeClr val="lt1"/>
                </a:solidFill>
                <a:latin typeface="#9Slide03 AmpleSoft Bold" panose="02000000000000000000" pitchFamily="2" charset="0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8" name="Google Shape;512;p4">
              <a:extLst>
                <a:ext uri="{FF2B5EF4-FFF2-40B4-BE49-F238E27FC236}">
                  <a16:creationId xmlns:a16="http://schemas.microsoft.com/office/drawing/2014/main" id="{1D4F555C-E297-B29A-AD80-C8642D1AD9DB}"/>
                </a:ext>
              </a:extLst>
            </p:cNvPr>
            <p:cNvSpPr/>
            <p:nvPr/>
          </p:nvSpPr>
          <p:spPr>
            <a:xfrm>
              <a:off x="7551764" y="0"/>
              <a:ext cx="796200" cy="38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#9Slide03 AmpleSoft Bold" panose="02000000000000000000" pitchFamily="2" charset="0"/>
                  <a:ea typeface="Courier Prime"/>
                  <a:cs typeface="Courier Prime"/>
                  <a:sym typeface="Courier Prime"/>
                </a:rPr>
                <a:t>J</a:t>
              </a:r>
              <a:endParaRPr>
                <a:solidFill>
                  <a:schemeClr val="lt1"/>
                </a:solidFill>
                <a:latin typeface="#9Slide03 AmpleSoft Bold" panose="02000000000000000000" pitchFamily="2" charset="0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19" name="Google Shape;513;p4">
              <a:extLst>
                <a:ext uri="{FF2B5EF4-FFF2-40B4-BE49-F238E27FC236}">
                  <a16:creationId xmlns:a16="http://schemas.microsoft.com/office/drawing/2014/main" id="{B08D4F10-9087-9697-EED6-011512C8F031}"/>
                </a:ext>
              </a:extLst>
            </p:cNvPr>
            <p:cNvSpPr/>
            <p:nvPr/>
          </p:nvSpPr>
          <p:spPr>
            <a:xfrm>
              <a:off x="8347882" y="0"/>
              <a:ext cx="796200" cy="38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#9Slide03 AmpleSoft Bold" panose="02000000000000000000" pitchFamily="2" charset="0"/>
                  <a:ea typeface="Courier Prime"/>
                  <a:cs typeface="Courier Prime"/>
                  <a:sym typeface="Courier Prime"/>
                </a:rPr>
                <a:t>K</a:t>
              </a:r>
              <a:endParaRPr>
                <a:solidFill>
                  <a:schemeClr val="lt1"/>
                </a:solidFill>
                <a:latin typeface="#9Slide03 AmpleSoft Bold" panose="02000000000000000000" pitchFamily="2" charset="0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20" name="Google Shape;514;p4">
              <a:extLst>
                <a:ext uri="{FF2B5EF4-FFF2-40B4-BE49-F238E27FC236}">
                  <a16:creationId xmlns:a16="http://schemas.microsoft.com/office/drawing/2014/main" id="{10B24589-FEF1-34AB-D5E0-EA15301868B1}"/>
                </a:ext>
              </a:extLst>
            </p:cNvPr>
            <p:cNvSpPr/>
            <p:nvPr/>
          </p:nvSpPr>
          <p:spPr>
            <a:xfrm>
              <a:off x="100" y="386700"/>
              <a:ext cx="386700" cy="297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#9Slide03 AmpleSoft Bold" panose="02000000000000000000" pitchFamily="2" charset="0"/>
                  <a:ea typeface="Courier Prime"/>
                  <a:cs typeface="Courier Prime"/>
                  <a:sym typeface="Courier Prime"/>
                </a:rPr>
                <a:t>1</a:t>
              </a:r>
              <a:endParaRPr>
                <a:solidFill>
                  <a:schemeClr val="lt1"/>
                </a:solidFill>
                <a:latin typeface="#9Slide03 AmpleSoft Bold" panose="02000000000000000000" pitchFamily="2" charset="0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21" name="Google Shape;515;p4">
              <a:extLst>
                <a:ext uri="{FF2B5EF4-FFF2-40B4-BE49-F238E27FC236}">
                  <a16:creationId xmlns:a16="http://schemas.microsoft.com/office/drawing/2014/main" id="{198CB9D8-0908-7EFE-12AB-95058CF141DC}"/>
                </a:ext>
              </a:extLst>
            </p:cNvPr>
            <p:cNvSpPr/>
            <p:nvPr/>
          </p:nvSpPr>
          <p:spPr>
            <a:xfrm>
              <a:off x="100" y="684002"/>
              <a:ext cx="386700" cy="297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#9Slide03 AmpleSoft Bold" panose="02000000000000000000" pitchFamily="2" charset="0"/>
                  <a:ea typeface="Courier Prime"/>
                  <a:cs typeface="Courier Prime"/>
                  <a:sym typeface="Courier Prime"/>
                </a:rPr>
                <a:t>2</a:t>
              </a:r>
              <a:endParaRPr>
                <a:solidFill>
                  <a:schemeClr val="lt1"/>
                </a:solidFill>
                <a:latin typeface="#9Slide03 AmpleSoft Bold" panose="02000000000000000000" pitchFamily="2" charset="0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22" name="Google Shape;516;p4">
              <a:extLst>
                <a:ext uri="{FF2B5EF4-FFF2-40B4-BE49-F238E27FC236}">
                  <a16:creationId xmlns:a16="http://schemas.microsoft.com/office/drawing/2014/main" id="{B145714B-55C4-55A3-E2A1-039836507335}"/>
                </a:ext>
              </a:extLst>
            </p:cNvPr>
            <p:cNvSpPr/>
            <p:nvPr/>
          </p:nvSpPr>
          <p:spPr>
            <a:xfrm>
              <a:off x="100" y="981303"/>
              <a:ext cx="386700" cy="297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#9Slide03 AmpleSoft Bold" panose="02000000000000000000" pitchFamily="2" charset="0"/>
                  <a:ea typeface="Courier Prime"/>
                  <a:cs typeface="Courier Prime"/>
                  <a:sym typeface="Courier Prime"/>
                </a:rPr>
                <a:t>3</a:t>
              </a:r>
              <a:endParaRPr>
                <a:solidFill>
                  <a:schemeClr val="lt1"/>
                </a:solidFill>
                <a:latin typeface="#9Slide03 AmpleSoft Bold" panose="02000000000000000000" pitchFamily="2" charset="0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23" name="Google Shape;517;p4">
              <a:extLst>
                <a:ext uri="{FF2B5EF4-FFF2-40B4-BE49-F238E27FC236}">
                  <a16:creationId xmlns:a16="http://schemas.microsoft.com/office/drawing/2014/main" id="{B9726231-2088-D001-4F55-E9370216F40B}"/>
                </a:ext>
              </a:extLst>
            </p:cNvPr>
            <p:cNvSpPr/>
            <p:nvPr/>
          </p:nvSpPr>
          <p:spPr>
            <a:xfrm>
              <a:off x="100" y="1278605"/>
              <a:ext cx="386700" cy="297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#9Slide03 AmpleSoft Bold" panose="02000000000000000000" pitchFamily="2" charset="0"/>
                  <a:ea typeface="Courier Prime"/>
                  <a:cs typeface="Courier Prime"/>
                  <a:sym typeface="Courier Prime"/>
                </a:rPr>
                <a:t>4</a:t>
              </a:r>
              <a:endParaRPr>
                <a:solidFill>
                  <a:schemeClr val="lt1"/>
                </a:solidFill>
                <a:latin typeface="#9Slide03 AmpleSoft Bold" panose="02000000000000000000" pitchFamily="2" charset="0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24" name="Google Shape;518;p4">
              <a:extLst>
                <a:ext uri="{FF2B5EF4-FFF2-40B4-BE49-F238E27FC236}">
                  <a16:creationId xmlns:a16="http://schemas.microsoft.com/office/drawing/2014/main" id="{73E9A4C0-2397-F16D-7D8B-8B8B3626FD87}"/>
                </a:ext>
              </a:extLst>
            </p:cNvPr>
            <p:cNvSpPr/>
            <p:nvPr/>
          </p:nvSpPr>
          <p:spPr>
            <a:xfrm>
              <a:off x="100" y="1575906"/>
              <a:ext cx="386700" cy="297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#9Slide03 AmpleSoft Bold" panose="02000000000000000000" pitchFamily="2" charset="0"/>
                  <a:ea typeface="Courier Prime"/>
                  <a:cs typeface="Courier Prime"/>
                  <a:sym typeface="Courier Prime"/>
                </a:rPr>
                <a:t>5</a:t>
              </a:r>
              <a:endParaRPr>
                <a:solidFill>
                  <a:schemeClr val="lt1"/>
                </a:solidFill>
                <a:latin typeface="#9Slide03 AmpleSoft Bold" panose="02000000000000000000" pitchFamily="2" charset="0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25" name="Google Shape;519;p4">
              <a:extLst>
                <a:ext uri="{FF2B5EF4-FFF2-40B4-BE49-F238E27FC236}">
                  <a16:creationId xmlns:a16="http://schemas.microsoft.com/office/drawing/2014/main" id="{EBD0A7D0-F73E-C643-7607-D7647989A28C}"/>
                </a:ext>
              </a:extLst>
            </p:cNvPr>
            <p:cNvSpPr/>
            <p:nvPr/>
          </p:nvSpPr>
          <p:spPr>
            <a:xfrm>
              <a:off x="100" y="1873208"/>
              <a:ext cx="386700" cy="297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#9Slide03 AmpleSoft Bold" panose="02000000000000000000" pitchFamily="2" charset="0"/>
                  <a:ea typeface="Courier Prime"/>
                  <a:cs typeface="Courier Prime"/>
                  <a:sym typeface="Courier Prime"/>
                </a:rPr>
                <a:t>6</a:t>
              </a:r>
              <a:endParaRPr>
                <a:solidFill>
                  <a:schemeClr val="lt1"/>
                </a:solidFill>
                <a:latin typeface="#9Slide03 AmpleSoft Bold" panose="02000000000000000000" pitchFamily="2" charset="0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26" name="Google Shape;520;p4">
              <a:extLst>
                <a:ext uri="{FF2B5EF4-FFF2-40B4-BE49-F238E27FC236}">
                  <a16:creationId xmlns:a16="http://schemas.microsoft.com/office/drawing/2014/main" id="{3185AA44-7A2B-AA15-2488-7A82AB97C856}"/>
                </a:ext>
              </a:extLst>
            </p:cNvPr>
            <p:cNvSpPr/>
            <p:nvPr/>
          </p:nvSpPr>
          <p:spPr>
            <a:xfrm>
              <a:off x="100" y="2170509"/>
              <a:ext cx="386700" cy="297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#9Slide03 AmpleSoft Bold" panose="02000000000000000000" pitchFamily="2" charset="0"/>
                  <a:ea typeface="Courier Prime"/>
                  <a:cs typeface="Courier Prime"/>
                  <a:sym typeface="Courier Prime"/>
                </a:rPr>
                <a:t>7</a:t>
              </a:r>
              <a:endParaRPr>
                <a:solidFill>
                  <a:schemeClr val="lt1"/>
                </a:solidFill>
                <a:latin typeface="#9Slide03 AmpleSoft Bold" panose="02000000000000000000" pitchFamily="2" charset="0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27" name="Google Shape;521;p4">
              <a:extLst>
                <a:ext uri="{FF2B5EF4-FFF2-40B4-BE49-F238E27FC236}">
                  <a16:creationId xmlns:a16="http://schemas.microsoft.com/office/drawing/2014/main" id="{C815BC51-997F-46C9-6610-55220C69A326}"/>
                </a:ext>
              </a:extLst>
            </p:cNvPr>
            <p:cNvSpPr/>
            <p:nvPr/>
          </p:nvSpPr>
          <p:spPr>
            <a:xfrm>
              <a:off x="100" y="2467811"/>
              <a:ext cx="386700" cy="297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#9Slide03 AmpleSoft Bold" panose="02000000000000000000" pitchFamily="2" charset="0"/>
                  <a:ea typeface="Courier Prime"/>
                  <a:cs typeface="Courier Prime"/>
                  <a:sym typeface="Courier Prime"/>
                </a:rPr>
                <a:t>8</a:t>
              </a:r>
              <a:endParaRPr>
                <a:solidFill>
                  <a:schemeClr val="lt1"/>
                </a:solidFill>
                <a:latin typeface="#9Slide03 AmpleSoft Bold" panose="02000000000000000000" pitchFamily="2" charset="0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28" name="Google Shape;522;p4">
              <a:extLst>
                <a:ext uri="{FF2B5EF4-FFF2-40B4-BE49-F238E27FC236}">
                  <a16:creationId xmlns:a16="http://schemas.microsoft.com/office/drawing/2014/main" id="{D9949086-1A52-0A74-E920-5F74DFA7A6CA}"/>
                </a:ext>
              </a:extLst>
            </p:cNvPr>
            <p:cNvSpPr/>
            <p:nvPr/>
          </p:nvSpPr>
          <p:spPr>
            <a:xfrm>
              <a:off x="100" y="2765112"/>
              <a:ext cx="386700" cy="297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#9Slide03 AmpleSoft Bold" panose="02000000000000000000" pitchFamily="2" charset="0"/>
                  <a:ea typeface="Courier Prime"/>
                  <a:cs typeface="Courier Prime"/>
                  <a:sym typeface="Courier Prime"/>
                </a:rPr>
                <a:t>9</a:t>
              </a:r>
              <a:endParaRPr>
                <a:solidFill>
                  <a:schemeClr val="lt1"/>
                </a:solidFill>
                <a:latin typeface="#9Slide03 AmpleSoft Bold" panose="02000000000000000000" pitchFamily="2" charset="0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29" name="Google Shape;523;p4">
              <a:extLst>
                <a:ext uri="{FF2B5EF4-FFF2-40B4-BE49-F238E27FC236}">
                  <a16:creationId xmlns:a16="http://schemas.microsoft.com/office/drawing/2014/main" id="{62647D1E-3129-6581-2754-C9974D9EF043}"/>
                </a:ext>
              </a:extLst>
            </p:cNvPr>
            <p:cNvSpPr/>
            <p:nvPr/>
          </p:nvSpPr>
          <p:spPr>
            <a:xfrm>
              <a:off x="100" y="3062414"/>
              <a:ext cx="386700" cy="297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#9Slide03 AmpleSoft Bold" panose="02000000000000000000" pitchFamily="2" charset="0"/>
                  <a:ea typeface="Courier Prime"/>
                  <a:cs typeface="Courier Prime"/>
                  <a:sym typeface="Courier Prime"/>
                </a:rPr>
                <a:t>10</a:t>
              </a:r>
              <a:endParaRPr>
                <a:solidFill>
                  <a:schemeClr val="lt1"/>
                </a:solidFill>
                <a:latin typeface="#9Slide03 AmpleSoft Bold" panose="02000000000000000000" pitchFamily="2" charset="0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0" name="Google Shape;524;p4">
              <a:extLst>
                <a:ext uri="{FF2B5EF4-FFF2-40B4-BE49-F238E27FC236}">
                  <a16:creationId xmlns:a16="http://schemas.microsoft.com/office/drawing/2014/main" id="{4C23212B-91AB-BCFE-CD34-32AAE79C1C92}"/>
                </a:ext>
              </a:extLst>
            </p:cNvPr>
            <p:cNvSpPr/>
            <p:nvPr/>
          </p:nvSpPr>
          <p:spPr>
            <a:xfrm>
              <a:off x="100" y="3359715"/>
              <a:ext cx="386700" cy="297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#9Slide03 AmpleSoft Bold" panose="02000000000000000000" pitchFamily="2" charset="0"/>
                  <a:ea typeface="Courier Prime"/>
                  <a:cs typeface="Courier Prime"/>
                  <a:sym typeface="Courier Prime"/>
                </a:rPr>
                <a:t>11</a:t>
              </a:r>
              <a:endParaRPr>
                <a:solidFill>
                  <a:schemeClr val="lt1"/>
                </a:solidFill>
                <a:latin typeface="#9Slide03 AmpleSoft Bold" panose="02000000000000000000" pitchFamily="2" charset="0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1" name="Google Shape;525;p4">
              <a:extLst>
                <a:ext uri="{FF2B5EF4-FFF2-40B4-BE49-F238E27FC236}">
                  <a16:creationId xmlns:a16="http://schemas.microsoft.com/office/drawing/2014/main" id="{43EBB92D-1672-011C-3F09-951CAB1F885C}"/>
                </a:ext>
              </a:extLst>
            </p:cNvPr>
            <p:cNvSpPr/>
            <p:nvPr/>
          </p:nvSpPr>
          <p:spPr>
            <a:xfrm>
              <a:off x="100" y="3657017"/>
              <a:ext cx="386700" cy="297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#9Slide03 AmpleSoft Bold" panose="02000000000000000000" pitchFamily="2" charset="0"/>
                  <a:ea typeface="Courier Prime"/>
                  <a:cs typeface="Courier Prime"/>
                  <a:sym typeface="Courier Prime"/>
                </a:rPr>
                <a:t>12</a:t>
              </a:r>
              <a:endParaRPr>
                <a:solidFill>
                  <a:schemeClr val="lt1"/>
                </a:solidFill>
                <a:latin typeface="#9Slide03 AmpleSoft Bold" panose="02000000000000000000" pitchFamily="2" charset="0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2" name="Google Shape;526;p4">
              <a:extLst>
                <a:ext uri="{FF2B5EF4-FFF2-40B4-BE49-F238E27FC236}">
                  <a16:creationId xmlns:a16="http://schemas.microsoft.com/office/drawing/2014/main" id="{BABA9FAC-BFC4-0658-B62A-2CDAD1B97F5B}"/>
                </a:ext>
              </a:extLst>
            </p:cNvPr>
            <p:cNvSpPr/>
            <p:nvPr/>
          </p:nvSpPr>
          <p:spPr>
            <a:xfrm>
              <a:off x="0" y="3954303"/>
              <a:ext cx="386700" cy="297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#9Slide03 AmpleSoft Bold" panose="02000000000000000000" pitchFamily="2" charset="0"/>
                  <a:ea typeface="Courier Prime"/>
                  <a:cs typeface="Courier Prime"/>
                  <a:sym typeface="Courier Prime"/>
                </a:rPr>
                <a:t>13</a:t>
              </a:r>
              <a:endParaRPr>
                <a:solidFill>
                  <a:schemeClr val="lt1"/>
                </a:solidFill>
                <a:latin typeface="#9Slide03 AmpleSoft Bold" panose="02000000000000000000" pitchFamily="2" charset="0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3" name="Google Shape;527;p4">
              <a:extLst>
                <a:ext uri="{FF2B5EF4-FFF2-40B4-BE49-F238E27FC236}">
                  <a16:creationId xmlns:a16="http://schemas.microsoft.com/office/drawing/2014/main" id="{F5862D4E-A0F8-2E61-7BAE-5CABD2C5DFC4}"/>
                </a:ext>
              </a:extLst>
            </p:cNvPr>
            <p:cNvSpPr/>
            <p:nvPr/>
          </p:nvSpPr>
          <p:spPr>
            <a:xfrm>
              <a:off x="0" y="4251590"/>
              <a:ext cx="386700" cy="297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#9Slide03 AmpleSoft Bold" panose="02000000000000000000" pitchFamily="2" charset="0"/>
                  <a:ea typeface="Courier Prime"/>
                  <a:cs typeface="Courier Prime"/>
                  <a:sym typeface="Courier Prime"/>
                </a:rPr>
                <a:t>14</a:t>
              </a:r>
              <a:endParaRPr>
                <a:solidFill>
                  <a:schemeClr val="lt1"/>
                </a:solidFill>
                <a:latin typeface="#9Slide03 AmpleSoft Bold" panose="02000000000000000000" pitchFamily="2" charset="0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4" name="Google Shape;528;p4">
              <a:extLst>
                <a:ext uri="{FF2B5EF4-FFF2-40B4-BE49-F238E27FC236}">
                  <a16:creationId xmlns:a16="http://schemas.microsoft.com/office/drawing/2014/main" id="{C15B571A-E76D-7CC6-6EBA-45B7C0B0EB45}"/>
                </a:ext>
              </a:extLst>
            </p:cNvPr>
            <p:cNvSpPr/>
            <p:nvPr/>
          </p:nvSpPr>
          <p:spPr>
            <a:xfrm>
              <a:off x="0" y="4548876"/>
              <a:ext cx="386700" cy="297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#9Slide03 AmpleSoft Bold" panose="02000000000000000000" pitchFamily="2" charset="0"/>
                  <a:ea typeface="Courier Prime"/>
                  <a:cs typeface="Courier Prime"/>
                  <a:sym typeface="Courier Prime"/>
                </a:rPr>
                <a:t>15</a:t>
              </a:r>
              <a:endParaRPr>
                <a:solidFill>
                  <a:schemeClr val="lt1"/>
                </a:solidFill>
                <a:latin typeface="#9Slide03 AmpleSoft Bold" panose="02000000000000000000" pitchFamily="2" charset="0"/>
                <a:ea typeface="Courier Prime"/>
                <a:cs typeface="Courier Prime"/>
                <a:sym typeface="Courier Prime"/>
              </a:endParaRPr>
            </a:p>
          </p:txBody>
        </p:sp>
        <p:sp>
          <p:nvSpPr>
            <p:cNvPr id="135" name="Google Shape;529;p4">
              <a:extLst>
                <a:ext uri="{FF2B5EF4-FFF2-40B4-BE49-F238E27FC236}">
                  <a16:creationId xmlns:a16="http://schemas.microsoft.com/office/drawing/2014/main" id="{C83DD33E-636A-4728-35F6-459B3B3AE5BB}"/>
                </a:ext>
              </a:extLst>
            </p:cNvPr>
            <p:cNvSpPr/>
            <p:nvPr/>
          </p:nvSpPr>
          <p:spPr>
            <a:xfrm>
              <a:off x="0" y="4846163"/>
              <a:ext cx="386700" cy="297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#9Slide03 AmpleSoft Bold" panose="02000000000000000000" pitchFamily="2" charset="0"/>
                  <a:ea typeface="Courier Prime"/>
                  <a:cs typeface="Courier Prime"/>
                  <a:sym typeface="Courier Prime"/>
                </a:rPr>
                <a:t>16</a:t>
              </a:r>
              <a:endParaRPr>
                <a:solidFill>
                  <a:schemeClr val="lt1"/>
                </a:solidFill>
                <a:latin typeface="#9Slide03 AmpleSoft Bold" panose="02000000000000000000" pitchFamily="2" charset="0"/>
                <a:ea typeface="Courier Prime"/>
                <a:cs typeface="Courier Prime"/>
                <a:sym typeface="Courier Prime"/>
              </a:endParaRPr>
            </a:p>
          </p:txBody>
        </p:sp>
        <p:grpSp>
          <p:nvGrpSpPr>
            <p:cNvPr id="136" name="Google Shape;530;p4">
              <a:extLst>
                <a:ext uri="{FF2B5EF4-FFF2-40B4-BE49-F238E27FC236}">
                  <a16:creationId xmlns:a16="http://schemas.microsoft.com/office/drawing/2014/main" id="{D59CA5D5-F8C2-56C3-F6CF-42A013809C07}"/>
                </a:ext>
              </a:extLst>
            </p:cNvPr>
            <p:cNvGrpSpPr/>
            <p:nvPr/>
          </p:nvGrpSpPr>
          <p:grpSpPr>
            <a:xfrm>
              <a:off x="0" y="-24225"/>
              <a:ext cx="9193750" cy="5257725"/>
              <a:chOff x="0" y="-24225"/>
              <a:chExt cx="9193750" cy="5257725"/>
            </a:xfrm>
            <a:grpFill/>
          </p:grpSpPr>
          <p:cxnSp>
            <p:nvCxnSpPr>
              <p:cNvPr id="137" name="Google Shape;531;p4">
                <a:extLst>
                  <a:ext uri="{FF2B5EF4-FFF2-40B4-BE49-F238E27FC236}">
                    <a16:creationId xmlns:a16="http://schemas.microsoft.com/office/drawing/2014/main" id="{F071AB68-F2AE-1238-53DA-439A3ED5226B}"/>
                  </a:ext>
                </a:extLst>
              </p:cNvPr>
              <p:cNvCxnSpPr/>
              <p:nvPr/>
            </p:nvCxnSpPr>
            <p:spPr>
              <a:xfrm>
                <a:off x="1182825" y="0"/>
                <a:ext cx="0" cy="5233500"/>
              </a:xfrm>
              <a:prstGeom prst="straightConnector1">
                <a:avLst/>
              </a:prstGeom>
              <a:grp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" name="Google Shape;532;p4">
                <a:extLst>
                  <a:ext uri="{FF2B5EF4-FFF2-40B4-BE49-F238E27FC236}">
                    <a16:creationId xmlns:a16="http://schemas.microsoft.com/office/drawing/2014/main" id="{6D44DE55-FF53-A038-0BC3-3F28A964573F}"/>
                  </a:ext>
                </a:extLst>
              </p:cNvPr>
              <p:cNvCxnSpPr/>
              <p:nvPr/>
            </p:nvCxnSpPr>
            <p:spPr>
              <a:xfrm>
                <a:off x="1978942" y="0"/>
                <a:ext cx="0" cy="5194200"/>
              </a:xfrm>
              <a:prstGeom prst="straightConnector1">
                <a:avLst/>
              </a:prstGeom>
              <a:grp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" name="Google Shape;533;p4">
                <a:extLst>
                  <a:ext uri="{FF2B5EF4-FFF2-40B4-BE49-F238E27FC236}">
                    <a16:creationId xmlns:a16="http://schemas.microsoft.com/office/drawing/2014/main" id="{A5879240-BD7E-137F-6960-5054E9158155}"/>
                  </a:ext>
                </a:extLst>
              </p:cNvPr>
              <p:cNvCxnSpPr/>
              <p:nvPr/>
            </p:nvCxnSpPr>
            <p:spPr>
              <a:xfrm>
                <a:off x="2775059" y="0"/>
                <a:ext cx="0" cy="5172300"/>
              </a:xfrm>
              <a:prstGeom prst="straightConnector1">
                <a:avLst/>
              </a:prstGeom>
              <a:grp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" name="Google Shape;534;p4">
                <a:extLst>
                  <a:ext uri="{FF2B5EF4-FFF2-40B4-BE49-F238E27FC236}">
                    <a16:creationId xmlns:a16="http://schemas.microsoft.com/office/drawing/2014/main" id="{D4389A04-A6FD-EDF7-DF43-9DEF04D29A76}"/>
                  </a:ext>
                </a:extLst>
              </p:cNvPr>
              <p:cNvCxnSpPr/>
              <p:nvPr/>
            </p:nvCxnSpPr>
            <p:spPr>
              <a:xfrm>
                <a:off x="3571283" y="0"/>
                <a:ext cx="0" cy="5172300"/>
              </a:xfrm>
              <a:prstGeom prst="straightConnector1">
                <a:avLst/>
              </a:prstGeom>
              <a:grp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" name="Google Shape;535;p4">
                <a:extLst>
                  <a:ext uri="{FF2B5EF4-FFF2-40B4-BE49-F238E27FC236}">
                    <a16:creationId xmlns:a16="http://schemas.microsoft.com/office/drawing/2014/main" id="{E2E97BE6-AFA0-22EA-942E-4C5FE8943D10}"/>
                  </a:ext>
                </a:extLst>
              </p:cNvPr>
              <p:cNvCxnSpPr/>
              <p:nvPr/>
            </p:nvCxnSpPr>
            <p:spPr>
              <a:xfrm>
                <a:off x="4367506" y="0"/>
                <a:ext cx="0" cy="5172300"/>
              </a:xfrm>
              <a:prstGeom prst="straightConnector1">
                <a:avLst/>
              </a:prstGeom>
              <a:grp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" name="Google Shape;536;p4">
                <a:extLst>
                  <a:ext uri="{FF2B5EF4-FFF2-40B4-BE49-F238E27FC236}">
                    <a16:creationId xmlns:a16="http://schemas.microsoft.com/office/drawing/2014/main" id="{ABBA11F5-53B6-588C-274D-DE27BC501BD2}"/>
                  </a:ext>
                </a:extLst>
              </p:cNvPr>
              <p:cNvCxnSpPr/>
              <p:nvPr/>
            </p:nvCxnSpPr>
            <p:spPr>
              <a:xfrm>
                <a:off x="5163730" y="0"/>
                <a:ext cx="0" cy="5172300"/>
              </a:xfrm>
              <a:prstGeom prst="straightConnector1">
                <a:avLst/>
              </a:prstGeom>
              <a:grp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" name="Google Shape;537;p4">
                <a:extLst>
                  <a:ext uri="{FF2B5EF4-FFF2-40B4-BE49-F238E27FC236}">
                    <a16:creationId xmlns:a16="http://schemas.microsoft.com/office/drawing/2014/main" id="{F30F3004-2A49-8C46-8ECA-ADD5D7E88C17}"/>
                  </a:ext>
                </a:extLst>
              </p:cNvPr>
              <p:cNvCxnSpPr/>
              <p:nvPr/>
            </p:nvCxnSpPr>
            <p:spPr>
              <a:xfrm>
                <a:off x="5959954" y="0"/>
                <a:ext cx="0" cy="5172300"/>
              </a:xfrm>
              <a:prstGeom prst="straightConnector1">
                <a:avLst/>
              </a:prstGeom>
              <a:grp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4" name="Google Shape;538;p4">
                <a:extLst>
                  <a:ext uri="{FF2B5EF4-FFF2-40B4-BE49-F238E27FC236}">
                    <a16:creationId xmlns:a16="http://schemas.microsoft.com/office/drawing/2014/main" id="{4ADEF87E-D09D-159B-12BD-897C188F38B4}"/>
                  </a:ext>
                </a:extLst>
              </p:cNvPr>
              <p:cNvCxnSpPr/>
              <p:nvPr/>
            </p:nvCxnSpPr>
            <p:spPr>
              <a:xfrm>
                <a:off x="6756178" y="0"/>
                <a:ext cx="0" cy="5172300"/>
              </a:xfrm>
              <a:prstGeom prst="straightConnector1">
                <a:avLst/>
              </a:prstGeom>
              <a:grp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5" name="Google Shape;539;p4">
                <a:extLst>
                  <a:ext uri="{FF2B5EF4-FFF2-40B4-BE49-F238E27FC236}">
                    <a16:creationId xmlns:a16="http://schemas.microsoft.com/office/drawing/2014/main" id="{E27072CF-7ABB-E90B-DD57-4F611121CE09}"/>
                  </a:ext>
                </a:extLst>
              </p:cNvPr>
              <p:cNvCxnSpPr/>
              <p:nvPr/>
            </p:nvCxnSpPr>
            <p:spPr>
              <a:xfrm>
                <a:off x="7552401" y="0"/>
                <a:ext cx="0" cy="5172300"/>
              </a:xfrm>
              <a:prstGeom prst="straightConnector1">
                <a:avLst/>
              </a:prstGeom>
              <a:grp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" name="Google Shape;540;p4">
                <a:extLst>
                  <a:ext uri="{FF2B5EF4-FFF2-40B4-BE49-F238E27FC236}">
                    <a16:creationId xmlns:a16="http://schemas.microsoft.com/office/drawing/2014/main" id="{572F5730-EF3F-D384-DB86-E0BD2E56298B}"/>
                  </a:ext>
                </a:extLst>
              </p:cNvPr>
              <p:cNvCxnSpPr/>
              <p:nvPr/>
            </p:nvCxnSpPr>
            <p:spPr>
              <a:xfrm>
                <a:off x="8348625" y="0"/>
                <a:ext cx="0" cy="5172300"/>
              </a:xfrm>
              <a:prstGeom prst="straightConnector1">
                <a:avLst/>
              </a:prstGeom>
              <a:grp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" name="Google Shape;541;p4">
                <a:extLst>
                  <a:ext uri="{FF2B5EF4-FFF2-40B4-BE49-F238E27FC236}">
                    <a16:creationId xmlns:a16="http://schemas.microsoft.com/office/drawing/2014/main" id="{A274CE4E-5E48-6F2B-82F0-049850E4D4CD}"/>
                  </a:ext>
                </a:extLst>
              </p:cNvPr>
              <p:cNvCxnSpPr/>
              <p:nvPr/>
            </p:nvCxnSpPr>
            <p:spPr>
              <a:xfrm>
                <a:off x="0" y="684000"/>
                <a:ext cx="9153300" cy="0"/>
              </a:xfrm>
              <a:prstGeom prst="straightConnector1">
                <a:avLst/>
              </a:prstGeom>
              <a:grp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" name="Google Shape;542;p4">
                <a:extLst>
                  <a:ext uri="{FF2B5EF4-FFF2-40B4-BE49-F238E27FC236}">
                    <a16:creationId xmlns:a16="http://schemas.microsoft.com/office/drawing/2014/main" id="{ED942ADB-2A73-A1B3-49AC-698C1F6EEDC1}"/>
                  </a:ext>
                </a:extLst>
              </p:cNvPr>
              <p:cNvCxnSpPr/>
              <p:nvPr/>
            </p:nvCxnSpPr>
            <p:spPr>
              <a:xfrm>
                <a:off x="0" y="981301"/>
                <a:ext cx="9190500" cy="0"/>
              </a:xfrm>
              <a:prstGeom prst="straightConnector1">
                <a:avLst/>
              </a:prstGeom>
              <a:grp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" name="Google Shape;543;p4">
                <a:extLst>
                  <a:ext uri="{FF2B5EF4-FFF2-40B4-BE49-F238E27FC236}">
                    <a16:creationId xmlns:a16="http://schemas.microsoft.com/office/drawing/2014/main" id="{13BB063B-DBC2-F26A-F5EE-5F2A48120155}"/>
                  </a:ext>
                </a:extLst>
              </p:cNvPr>
              <p:cNvCxnSpPr/>
              <p:nvPr/>
            </p:nvCxnSpPr>
            <p:spPr>
              <a:xfrm>
                <a:off x="0" y="1278601"/>
                <a:ext cx="9190500" cy="0"/>
              </a:xfrm>
              <a:prstGeom prst="straightConnector1">
                <a:avLst/>
              </a:prstGeom>
              <a:grp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" name="Google Shape;544;p4">
                <a:extLst>
                  <a:ext uri="{FF2B5EF4-FFF2-40B4-BE49-F238E27FC236}">
                    <a16:creationId xmlns:a16="http://schemas.microsoft.com/office/drawing/2014/main" id="{08BA0E23-78FB-EB97-B7A4-91F00E2B9F75}"/>
                  </a:ext>
                </a:extLst>
              </p:cNvPr>
              <p:cNvCxnSpPr/>
              <p:nvPr/>
            </p:nvCxnSpPr>
            <p:spPr>
              <a:xfrm>
                <a:off x="0" y="1575901"/>
                <a:ext cx="9190500" cy="0"/>
              </a:xfrm>
              <a:prstGeom prst="straightConnector1">
                <a:avLst/>
              </a:prstGeom>
              <a:grp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" name="Google Shape;545;p4">
                <a:extLst>
                  <a:ext uri="{FF2B5EF4-FFF2-40B4-BE49-F238E27FC236}">
                    <a16:creationId xmlns:a16="http://schemas.microsoft.com/office/drawing/2014/main" id="{2ED1AE6B-0D36-D888-6E12-7391F75FCBF4}"/>
                  </a:ext>
                </a:extLst>
              </p:cNvPr>
              <p:cNvCxnSpPr/>
              <p:nvPr/>
            </p:nvCxnSpPr>
            <p:spPr>
              <a:xfrm>
                <a:off x="0" y="1873201"/>
                <a:ext cx="9190500" cy="0"/>
              </a:xfrm>
              <a:prstGeom prst="straightConnector1">
                <a:avLst/>
              </a:prstGeom>
              <a:grp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" name="Google Shape;546;p4">
                <a:extLst>
                  <a:ext uri="{FF2B5EF4-FFF2-40B4-BE49-F238E27FC236}">
                    <a16:creationId xmlns:a16="http://schemas.microsoft.com/office/drawing/2014/main" id="{1BF4CEEA-1C6B-3CFD-9812-EFB7BDA42429}"/>
                  </a:ext>
                </a:extLst>
              </p:cNvPr>
              <p:cNvCxnSpPr/>
              <p:nvPr/>
            </p:nvCxnSpPr>
            <p:spPr>
              <a:xfrm>
                <a:off x="0" y="2170501"/>
                <a:ext cx="9190500" cy="0"/>
              </a:xfrm>
              <a:prstGeom prst="straightConnector1">
                <a:avLst/>
              </a:prstGeom>
              <a:grp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547;p4">
                <a:extLst>
                  <a:ext uri="{FF2B5EF4-FFF2-40B4-BE49-F238E27FC236}">
                    <a16:creationId xmlns:a16="http://schemas.microsoft.com/office/drawing/2014/main" id="{374DCB7A-ABF8-EF06-C2C3-C98C0DAAF4B5}"/>
                  </a:ext>
                </a:extLst>
              </p:cNvPr>
              <p:cNvCxnSpPr/>
              <p:nvPr/>
            </p:nvCxnSpPr>
            <p:spPr>
              <a:xfrm>
                <a:off x="0" y="2467801"/>
                <a:ext cx="9190500" cy="0"/>
              </a:xfrm>
              <a:prstGeom prst="straightConnector1">
                <a:avLst/>
              </a:prstGeom>
              <a:grp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548;p4">
                <a:extLst>
                  <a:ext uri="{FF2B5EF4-FFF2-40B4-BE49-F238E27FC236}">
                    <a16:creationId xmlns:a16="http://schemas.microsoft.com/office/drawing/2014/main" id="{C45EFE08-D8C2-FFFA-3545-C99F14C7461C}"/>
                  </a:ext>
                </a:extLst>
              </p:cNvPr>
              <p:cNvCxnSpPr/>
              <p:nvPr/>
            </p:nvCxnSpPr>
            <p:spPr>
              <a:xfrm>
                <a:off x="0" y="2765101"/>
                <a:ext cx="9190500" cy="0"/>
              </a:xfrm>
              <a:prstGeom prst="straightConnector1">
                <a:avLst/>
              </a:prstGeom>
              <a:grp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549;p4">
                <a:extLst>
                  <a:ext uri="{FF2B5EF4-FFF2-40B4-BE49-F238E27FC236}">
                    <a16:creationId xmlns:a16="http://schemas.microsoft.com/office/drawing/2014/main" id="{4727CE86-70EB-38F5-BE8E-FE16E7C654DC}"/>
                  </a:ext>
                </a:extLst>
              </p:cNvPr>
              <p:cNvCxnSpPr/>
              <p:nvPr/>
            </p:nvCxnSpPr>
            <p:spPr>
              <a:xfrm>
                <a:off x="0" y="3062401"/>
                <a:ext cx="9190500" cy="0"/>
              </a:xfrm>
              <a:prstGeom prst="straightConnector1">
                <a:avLst/>
              </a:prstGeom>
              <a:grp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550;p4">
                <a:extLst>
                  <a:ext uri="{FF2B5EF4-FFF2-40B4-BE49-F238E27FC236}">
                    <a16:creationId xmlns:a16="http://schemas.microsoft.com/office/drawing/2014/main" id="{122B2A82-D3AE-1469-A8DF-C4A787A4B2F3}"/>
                  </a:ext>
                </a:extLst>
              </p:cNvPr>
              <p:cNvCxnSpPr/>
              <p:nvPr/>
            </p:nvCxnSpPr>
            <p:spPr>
              <a:xfrm>
                <a:off x="0" y="3359701"/>
                <a:ext cx="9190500" cy="0"/>
              </a:xfrm>
              <a:prstGeom prst="straightConnector1">
                <a:avLst/>
              </a:prstGeom>
              <a:grp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551;p4">
                <a:extLst>
                  <a:ext uri="{FF2B5EF4-FFF2-40B4-BE49-F238E27FC236}">
                    <a16:creationId xmlns:a16="http://schemas.microsoft.com/office/drawing/2014/main" id="{9C51AB6D-EB1C-F0E6-2810-40F3127F37A0}"/>
                  </a:ext>
                </a:extLst>
              </p:cNvPr>
              <p:cNvCxnSpPr/>
              <p:nvPr/>
            </p:nvCxnSpPr>
            <p:spPr>
              <a:xfrm>
                <a:off x="0" y="3657000"/>
                <a:ext cx="9190500" cy="0"/>
              </a:xfrm>
              <a:prstGeom prst="straightConnector1">
                <a:avLst/>
              </a:prstGeom>
              <a:grp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552;p4">
                <a:extLst>
                  <a:ext uri="{FF2B5EF4-FFF2-40B4-BE49-F238E27FC236}">
                    <a16:creationId xmlns:a16="http://schemas.microsoft.com/office/drawing/2014/main" id="{C1319125-DC79-236D-4DAE-4AB284E72E5C}"/>
                  </a:ext>
                </a:extLst>
              </p:cNvPr>
              <p:cNvCxnSpPr/>
              <p:nvPr/>
            </p:nvCxnSpPr>
            <p:spPr>
              <a:xfrm>
                <a:off x="0" y="3954300"/>
                <a:ext cx="9190500" cy="0"/>
              </a:xfrm>
              <a:prstGeom prst="straightConnector1">
                <a:avLst/>
              </a:prstGeom>
              <a:grp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553;p4">
                <a:extLst>
                  <a:ext uri="{FF2B5EF4-FFF2-40B4-BE49-F238E27FC236}">
                    <a16:creationId xmlns:a16="http://schemas.microsoft.com/office/drawing/2014/main" id="{8882A026-3F98-F5E9-02CF-606D0CC84D26}"/>
                  </a:ext>
                </a:extLst>
              </p:cNvPr>
              <p:cNvCxnSpPr/>
              <p:nvPr/>
            </p:nvCxnSpPr>
            <p:spPr>
              <a:xfrm>
                <a:off x="0" y="4251600"/>
                <a:ext cx="9190500" cy="0"/>
              </a:xfrm>
              <a:prstGeom prst="straightConnector1">
                <a:avLst/>
              </a:prstGeom>
              <a:grp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554;p4">
                <a:extLst>
                  <a:ext uri="{FF2B5EF4-FFF2-40B4-BE49-F238E27FC236}">
                    <a16:creationId xmlns:a16="http://schemas.microsoft.com/office/drawing/2014/main" id="{683E51C3-D6B1-D75F-0FD4-B68107CA2628}"/>
                  </a:ext>
                </a:extLst>
              </p:cNvPr>
              <p:cNvCxnSpPr/>
              <p:nvPr/>
            </p:nvCxnSpPr>
            <p:spPr>
              <a:xfrm>
                <a:off x="0" y="4548900"/>
                <a:ext cx="9190500" cy="0"/>
              </a:xfrm>
              <a:prstGeom prst="straightConnector1">
                <a:avLst/>
              </a:prstGeom>
              <a:grp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555;p4">
                <a:extLst>
                  <a:ext uri="{FF2B5EF4-FFF2-40B4-BE49-F238E27FC236}">
                    <a16:creationId xmlns:a16="http://schemas.microsoft.com/office/drawing/2014/main" id="{2ABB2E53-16D7-6B2C-2DB2-6BA3C5C0EF46}"/>
                  </a:ext>
                </a:extLst>
              </p:cNvPr>
              <p:cNvCxnSpPr/>
              <p:nvPr/>
            </p:nvCxnSpPr>
            <p:spPr>
              <a:xfrm>
                <a:off x="0" y="4846200"/>
                <a:ext cx="9190500" cy="0"/>
              </a:xfrm>
              <a:prstGeom prst="straightConnector1">
                <a:avLst/>
              </a:prstGeom>
              <a:grp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556;p4">
                <a:extLst>
                  <a:ext uri="{FF2B5EF4-FFF2-40B4-BE49-F238E27FC236}">
                    <a16:creationId xmlns:a16="http://schemas.microsoft.com/office/drawing/2014/main" id="{EF9787DE-77F5-4E14-9A67-6CE9A2CF9B36}"/>
                  </a:ext>
                </a:extLst>
              </p:cNvPr>
              <p:cNvCxnSpPr/>
              <p:nvPr/>
            </p:nvCxnSpPr>
            <p:spPr>
              <a:xfrm>
                <a:off x="386700" y="-24225"/>
                <a:ext cx="0" cy="5169600"/>
              </a:xfrm>
              <a:prstGeom prst="straightConnector1">
                <a:avLst/>
              </a:prstGeom>
              <a:grp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557;p4">
                <a:extLst>
                  <a:ext uri="{FF2B5EF4-FFF2-40B4-BE49-F238E27FC236}">
                    <a16:creationId xmlns:a16="http://schemas.microsoft.com/office/drawing/2014/main" id="{60E38796-4C9A-22F6-052B-8CB8C6716DF5}"/>
                  </a:ext>
                </a:extLst>
              </p:cNvPr>
              <p:cNvCxnSpPr/>
              <p:nvPr/>
            </p:nvCxnSpPr>
            <p:spPr>
              <a:xfrm>
                <a:off x="8350" y="386700"/>
                <a:ext cx="9185400" cy="0"/>
              </a:xfrm>
              <a:prstGeom prst="straightConnector1">
                <a:avLst/>
              </a:prstGeom>
              <a:grp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64" name="Google Shape;583;p4">
            <a:extLst>
              <a:ext uri="{FF2B5EF4-FFF2-40B4-BE49-F238E27FC236}">
                <a16:creationId xmlns:a16="http://schemas.microsoft.com/office/drawing/2014/main" id="{53D4FE9C-A245-69CB-6F8D-21D788D600AA}"/>
              </a:ext>
            </a:extLst>
          </p:cNvPr>
          <p:cNvSpPr/>
          <p:nvPr/>
        </p:nvSpPr>
        <p:spPr>
          <a:xfrm>
            <a:off x="544771" y="-481144"/>
            <a:ext cx="208671" cy="213122"/>
          </a:xfrm>
          <a:custGeom>
            <a:avLst/>
            <a:gdLst/>
            <a:ahLst/>
            <a:cxnLst/>
            <a:rect l="l" t="t" r="r" b="b"/>
            <a:pathLst>
              <a:path w="2297" h="2346" extrusionOk="0">
                <a:moveTo>
                  <a:pt x="1787" y="118"/>
                </a:moveTo>
                <a:cubicBezTo>
                  <a:pt x="1865" y="118"/>
                  <a:pt x="1954" y="147"/>
                  <a:pt x="2013" y="206"/>
                </a:cubicBezTo>
                <a:cubicBezTo>
                  <a:pt x="2159" y="334"/>
                  <a:pt x="2170" y="550"/>
                  <a:pt x="2042" y="687"/>
                </a:cubicBezTo>
                <a:lnTo>
                  <a:pt x="776" y="2110"/>
                </a:lnTo>
                <a:cubicBezTo>
                  <a:pt x="713" y="2184"/>
                  <a:pt x="615" y="2221"/>
                  <a:pt x="518" y="2221"/>
                </a:cubicBezTo>
                <a:cubicBezTo>
                  <a:pt x="436" y="2221"/>
                  <a:pt x="354" y="2194"/>
                  <a:pt x="295" y="2140"/>
                </a:cubicBezTo>
                <a:cubicBezTo>
                  <a:pt x="148" y="2012"/>
                  <a:pt x="138" y="1796"/>
                  <a:pt x="266" y="1649"/>
                </a:cubicBezTo>
                <a:lnTo>
                  <a:pt x="1531" y="236"/>
                </a:lnTo>
                <a:cubicBezTo>
                  <a:pt x="1600" y="157"/>
                  <a:pt x="1688" y="118"/>
                  <a:pt x="1787" y="118"/>
                </a:cubicBezTo>
                <a:close/>
                <a:moveTo>
                  <a:pt x="1784" y="1"/>
                </a:moveTo>
                <a:cubicBezTo>
                  <a:pt x="1658" y="1"/>
                  <a:pt x="1532" y="53"/>
                  <a:pt x="1443" y="157"/>
                </a:cubicBezTo>
                <a:lnTo>
                  <a:pt x="177" y="1570"/>
                </a:lnTo>
                <a:cubicBezTo>
                  <a:pt x="1" y="1767"/>
                  <a:pt x="20" y="2061"/>
                  <a:pt x="207" y="2228"/>
                </a:cubicBezTo>
                <a:cubicBezTo>
                  <a:pt x="295" y="2306"/>
                  <a:pt x="403" y="2345"/>
                  <a:pt x="521" y="2345"/>
                </a:cubicBezTo>
                <a:cubicBezTo>
                  <a:pt x="648" y="2345"/>
                  <a:pt x="776" y="2286"/>
                  <a:pt x="864" y="2188"/>
                </a:cubicBezTo>
                <a:lnTo>
                  <a:pt x="2130" y="766"/>
                </a:lnTo>
                <a:cubicBezTo>
                  <a:pt x="2297" y="579"/>
                  <a:pt x="2287" y="285"/>
                  <a:pt x="2091" y="118"/>
                </a:cubicBezTo>
                <a:cubicBezTo>
                  <a:pt x="2004" y="40"/>
                  <a:pt x="1894" y="1"/>
                  <a:pt x="17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#9Slide03 AmpleSoft Bold" panose="02000000000000000000" pitchFamily="2" charset="0"/>
            </a:endParaRPr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F40891B3-E388-35AD-7DC7-6B662EF1DE7E}"/>
              </a:ext>
            </a:extLst>
          </p:cNvPr>
          <p:cNvGrpSpPr/>
          <p:nvPr/>
        </p:nvGrpSpPr>
        <p:grpSpPr>
          <a:xfrm>
            <a:off x="216657" y="120728"/>
            <a:ext cx="8629650" cy="4941021"/>
            <a:chOff x="383508" y="327778"/>
            <a:chExt cx="11506200" cy="6306503"/>
          </a:xfrm>
          <a:solidFill>
            <a:schemeClr val="lt1"/>
          </a:solidFill>
        </p:grpSpPr>
        <p:sp>
          <p:nvSpPr>
            <p:cNvPr id="166" name="Rectangle 4">
              <a:extLst>
                <a:ext uri="{FF2B5EF4-FFF2-40B4-BE49-F238E27FC236}">
                  <a16:creationId xmlns:a16="http://schemas.microsoft.com/office/drawing/2014/main" id="{D303BCFA-E713-3B8B-CACF-34BAE564C3DA}"/>
                </a:ext>
              </a:extLst>
            </p:cNvPr>
            <p:cNvSpPr/>
            <p:nvPr/>
          </p:nvSpPr>
          <p:spPr>
            <a:xfrm>
              <a:off x="383508" y="327778"/>
              <a:ext cx="11506200" cy="6306503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#9Slide03 AmpleSoft Bold" panose="02000000000000000000" pitchFamily="2" charset="0"/>
              </a:endParaRPr>
            </a:p>
          </p:txBody>
        </p:sp>
        <p:sp>
          <p:nvSpPr>
            <p:cNvPr id="167" name="Rectangle 4">
              <a:extLst>
                <a:ext uri="{FF2B5EF4-FFF2-40B4-BE49-F238E27FC236}">
                  <a16:creationId xmlns:a16="http://schemas.microsoft.com/office/drawing/2014/main" id="{08FDD164-CEDE-2D5B-088E-155EBF52BB01}"/>
                </a:ext>
              </a:extLst>
            </p:cNvPr>
            <p:cNvSpPr/>
            <p:nvPr/>
          </p:nvSpPr>
          <p:spPr>
            <a:xfrm>
              <a:off x="859465" y="457200"/>
              <a:ext cx="10864840" cy="6019800"/>
            </a:xfrm>
            <a:prstGeom prst="rect">
              <a:avLst/>
            </a:prstGeom>
            <a:grpFill/>
            <a:ln w="57150" cap="rnd">
              <a:solidFill>
                <a:schemeClr val="accent2">
                  <a:lumMod val="25000"/>
                </a:schemeClr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#9Slide03 AmpleSoft Bold" panose="02000000000000000000" pitchFamily="2" charset="0"/>
              </a:endParaRPr>
            </a:p>
          </p:txBody>
        </p:sp>
      </p:grpSp>
      <p:sp>
        <p:nvSpPr>
          <p:cNvPr id="5125" name="TextBox 34"/>
          <p:cNvSpPr txBox="1">
            <a:spLocks noChangeArrowheads="1"/>
          </p:cNvSpPr>
          <p:nvPr/>
        </p:nvSpPr>
        <p:spPr bwMode="auto">
          <a:xfrm>
            <a:off x="539230" y="1550383"/>
            <a:ext cx="31521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i="1" dirty="0">
                <a:solidFill>
                  <a:srgbClr val="FF0066"/>
                </a:solidFill>
                <a:latin typeface="#9Slide07 SVNSalty Sans" panose="02000000000000000000" pitchFamily="2" charset="0"/>
                <a:cs typeface="Times New Roman" pitchFamily="18" charset="0"/>
              </a:rPr>
              <a:t>Cách thứ nhất</a:t>
            </a:r>
          </a:p>
        </p:txBody>
      </p:sp>
      <p:sp>
        <p:nvSpPr>
          <p:cNvPr id="6149" name="TextBox 35"/>
          <p:cNvSpPr txBox="1">
            <a:spLocks noChangeArrowheads="1"/>
          </p:cNvSpPr>
          <p:nvPr/>
        </p:nvSpPr>
        <p:spPr bwMode="auto">
          <a:xfrm>
            <a:off x="2925233" y="407485"/>
            <a:ext cx="12666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#9Slide03 AmpleSoft Bold" panose="02000000000000000000" pitchFamily="2" charset="0"/>
                <a:cs typeface="Times New Roman" pitchFamily="18" charset="0"/>
              </a:rPr>
              <a:t>Số lớn</a:t>
            </a:r>
            <a:r>
              <a:rPr lang="en-US" sz="2400" dirty="0">
                <a:latin typeface="#9Slide03 AmpleSoft Bold" panose="02000000000000000000" pitchFamily="2" charset="0"/>
              </a:rPr>
              <a:t>:</a:t>
            </a:r>
          </a:p>
        </p:txBody>
      </p:sp>
      <p:sp>
        <p:nvSpPr>
          <p:cNvPr id="6150" name="TextBox 36"/>
          <p:cNvSpPr txBox="1">
            <a:spLocks noChangeArrowheads="1"/>
          </p:cNvSpPr>
          <p:nvPr/>
        </p:nvSpPr>
        <p:spPr bwMode="auto">
          <a:xfrm>
            <a:off x="2945947" y="753829"/>
            <a:ext cx="1428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latin typeface="#9Slide03 AmpleSoft Bold" panose="02000000000000000000" pitchFamily="2" charset="0"/>
                <a:cs typeface="Times New Roman" pitchFamily="18" charset="0"/>
              </a:rPr>
              <a:t>Số bé</a:t>
            </a:r>
            <a:r>
              <a:rPr lang="en-US" sz="2400">
                <a:latin typeface="#9Slide03 AmpleSoft Bold" panose="02000000000000000000" pitchFamily="2" charset="0"/>
              </a:rPr>
              <a:t>:</a:t>
            </a:r>
            <a:endParaRPr lang="en-US" sz="2400" dirty="0">
              <a:latin typeface="#9Slide03 AmpleSoft Bold" panose="02000000000000000000" pitchFamily="2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3960019" y="677467"/>
            <a:ext cx="2057400" cy="119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6149" idx="3"/>
            <a:endCxn id="6149" idx="3"/>
          </p:cNvCxnSpPr>
          <p:nvPr/>
        </p:nvCxnSpPr>
        <p:spPr>
          <a:xfrm>
            <a:off x="4191866" y="63831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3950494" y="654844"/>
            <a:ext cx="0" cy="476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6017419" y="652463"/>
            <a:ext cx="0" cy="488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3967163" y="988219"/>
            <a:ext cx="1428750" cy="11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3958828" y="957263"/>
            <a:ext cx="0" cy="476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5395914" y="963216"/>
            <a:ext cx="1190" cy="476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5252442" y="836414"/>
            <a:ext cx="285750" cy="119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59" name="AutoShape 21"/>
          <p:cNvSpPr>
            <a:spLocks/>
          </p:cNvSpPr>
          <p:nvPr/>
        </p:nvSpPr>
        <p:spPr bwMode="auto">
          <a:xfrm rot="5400000" flipV="1">
            <a:off x="4894660" y="-477440"/>
            <a:ext cx="188119" cy="2057400"/>
          </a:xfrm>
          <a:prstGeom prst="leftBrace">
            <a:avLst>
              <a:gd name="adj1" fmla="val 162684"/>
              <a:gd name="adj2" fmla="val 49491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000">
              <a:latin typeface="#9Slide03 AmpleSoft Bold" panose="02000000000000000000" pitchFamily="2" charset="0"/>
            </a:endParaRPr>
          </a:p>
        </p:txBody>
      </p:sp>
      <p:sp>
        <p:nvSpPr>
          <p:cNvPr id="6160" name="AutoShape 20"/>
          <p:cNvSpPr>
            <a:spLocks/>
          </p:cNvSpPr>
          <p:nvPr/>
        </p:nvSpPr>
        <p:spPr bwMode="auto">
          <a:xfrm rot="-5400000">
            <a:off x="4611291" y="373857"/>
            <a:ext cx="130969" cy="1407319"/>
          </a:xfrm>
          <a:prstGeom prst="leftBrace">
            <a:avLst>
              <a:gd name="adj1" fmla="val 171330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000">
              <a:latin typeface="#9Slide03 AmpleSoft Bold" panose="02000000000000000000" pitchFamily="2" charset="0"/>
            </a:endParaRPr>
          </a:p>
        </p:txBody>
      </p:sp>
      <p:sp>
        <p:nvSpPr>
          <p:cNvPr id="6161" name="AutoShape 20"/>
          <p:cNvSpPr>
            <a:spLocks/>
          </p:cNvSpPr>
          <p:nvPr/>
        </p:nvSpPr>
        <p:spPr bwMode="auto">
          <a:xfrm rot="-5400000">
            <a:off x="5656660" y="447676"/>
            <a:ext cx="114300" cy="607219"/>
          </a:xfrm>
          <a:prstGeom prst="leftBrace">
            <a:avLst>
              <a:gd name="adj1" fmla="val 171795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000">
              <a:latin typeface="#9Slide03 AmpleSoft Bold" panose="02000000000000000000" pitchFamily="2" charset="0"/>
            </a:endParaRPr>
          </a:p>
        </p:txBody>
      </p:sp>
      <p:sp>
        <p:nvSpPr>
          <p:cNvPr id="6162" name="TextBox 18"/>
          <p:cNvSpPr txBox="1">
            <a:spLocks noChangeArrowheads="1"/>
          </p:cNvSpPr>
          <p:nvPr/>
        </p:nvSpPr>
        <p:spPr bwMode="auto">
          <a:xfrm>
            <a:off x="4573192" y="1143001"/>
            <a:ext cx="342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#9Slide03 AmpleSoft Bold" panose="02000000000000000000" pitchFamily="2" charset="0"/>
              </a:rPr>
              <a:t>?</a:t>
            </a:r>
          </a:p>
        </p:txBody>
      </p:sp>
      <p:sp>
        <p:nvSpPr>
          <p:cNvPr id="6163" name="TextBox 20"/>
          <p:cNvSpPr txBox="1">
            <a:spLocks noChangeArrowheads="1"/>
          </p:cNvSpPr>
          <p:nvPr/>
        </p:nvSpPr>
        <p:spPr bwMode="auto">
          <a:xfrm>
            <a:off x="4849415" y="171451"/>
            <a:ext cx="342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latin typeface="#9Slide03 AmpleSoft Bold" panose="02000000000000000000" pitchFamily="2" charset="0"/>
              </a:rPr>
              <a:t>?</a:t>
            </a:r>
          </a:p>
        </p:txBody>
      </p:sp>
      <p:sp>
        <p:nvSpPr>
          <p:cNvPr id="6164" name="AutoShape 22"/>
          <p:cNvSpPr>
            <a:spLocks/>
          </p:cNvSpPr>
          <p:nvPr/>
        </p:nvSpPr>
        <p:spPr bwMode="auto">
          <a:xfrm rot="10800000">
            <a:off x="6049565" y="514350"/>
            <a:ext cx="114300" cy="685800"/>
          </a:xfrm>
          <a:prstGeom prst="leftBrace">
            <a:avLst>
              <a:gd name="adj1" fmla="val 38083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 sz="2000">
              <a:latin typeface="#9Slide03 AmpleSoft Bold" panose="02000000000000000000" pitchFamily="2" charset="0"/>
            </a:endParaRPr>
          </a:p>
        </p:txBody>
      </p:sp>
      <p:sp>
        <p:nvSpPr>
          <p:cNvPr id="6165" name="TextBox 23"/>
          <p:cNvSpPr txBox="1">
            <a:spLocks noChangeArrowheads="1"/>
          </p:cNvSpPr>
          <p:nvPr/>
        </p:nvSpPr>
        <p:spPr bwMode="auto">
          <a:xfrm>
            <a:off x="5518548" y="742951"/>
            <a:ext cx="4655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latin typeface="#9Slide03 AmpleSoft Bold" panose="02000000000000000000" pitchFamily="2" charset="0"/>
              </a:rPr>
              <a:t>10</a:t>
            </a:r>
          </a:p>
        </p:txBody>
      </p:sp>
      <p:sp>
        <p:nvSpPr>
          <p:cNvPr id="6166" name="TextBox 24"/>
          <p:cNvSpPr txBox="1">
            <a:spLocks noChangeArrowheads="1"/>
          </p:cNvSpPr>
          <p:nvPr/>
        </p:nvSpPr>
        <p:spPr bwMode="auto">
          <a:xfrm>
            <a:off x="6106716" y="628651"/>
            <a:ext cx="5226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latin typeface="#9Slide03 AmpleSoft Bold" panose="02000000000000000000" pitchFamily="2" charset="0"/>
              </a:rPr>
              <a:t>70</a:t>
            </a:r>
          </a:p>
        </p:txBody>
      </p:sp>
      <p:cxnSp>
        <p:nvCxnSpPr>
          <p:cNvPr id="27" name="Straight Connector 26"/>
          <p:cNvCxnSpPr>
            <a:cxnSpLocks/>
          </p:cNvCxnSpPr>
          <p:nvPr/>
        </p:nvCxnSpPr>
        <p:spPr>
          <a:xfrm>
            <a:off x="4568429" y="2142097"/>
            <a:ext cx="0" cy="201545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149" name="TextBox 34"/>
          <p:cNvSpPr txBox="1">
            <a:spLocks noChangeArrowheads="1"/>
          </p:cNvSpPr>
          <p:nvPr/>
        </p:nvSpPr>
        <p:spPr bwMode="auto">
          <a:xfrm>
            <a:off x="4839209" y="1509031"/>
            <a:ext cx="26693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i="1" dirty="0">
                <a:solidFill>
                  <a:srgbClr val="FF0066"/>
                </a:solidFill>
                <a:latin typeface="#9Slide07 SVNSalty Sans" panose="02000000000000000000" pitchFamily="2" charset="0"/>
                <a:cs typeface="Times New Roman" pitchFamily="18" charset="0"/>
              </a:rPr>
              <a:t>Cách thứ hai</a:t>
            </a:r>
          </a:p>
        </p:txBody>
      </p:sp>
      <p:sp>
        <p:nvSpPr>
          <p:cNvPr id="6171" name="TextBox 29"/>
          <p:cNvSpPr txBox="1">
            <a:spLocks noChangeArrowheads="1"/>
          </p:cNvSpPr>
          <p:nvPr/>
        </p:nvSpPr>
        <p:spPr bwMode="auto">
          <a:xfrm>
            <a:off x="1257300" y="497682"/>
            <a:ext cx="17799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latin typeface="#9Slide07 SVNSalty Sans" panose="02000000000000000000" pitchFamily="2" charset="0"/>
                <a:cs typeface="Times New Roman" pitchFamily="18" charset="0"/>
              </a:rPr>
              <a:t>Tóm tắt</a:t>
            </a:r>
            <a:r>
              <a:rPr lang="en-US" sz="2800" dirty="0">
                <a:solidFill>
                  <a:srgbClr val="0000CC"/>
                </a:solidFill>
                <a:latin typeface="#9Slide07 SVNSalty Sans" panose="02000000000000000000" pitchFamily="2" charset="0"/>
              </a:rPr>
              <a:t>:</a:t>
            </a:r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1132708" y="2515966"/>
            <a:ext cx="2874169" cy="25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400" b="1" dirty="0" err="1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lớn là:</a:t>
            </a:r>
          </a:p>
          <a:p>
            <a:r>
              <a:rPr lang="en-US" sz="24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     30 + 10 = 40</a:t>
            </a:r>
          </a:p>
          <a:p>
            <a:r>
              <a:rPr lang="en-US" sz="24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           </a:t>
            </a:r>
          </a:p>
        </p:txBody>
      </p:sp>
      <p:sp>
        <p:nvSpPr>
          <p:cNvPr id="35" name="Rectangle 32"/>
          <p:cNvSpPr>
            <a:spLocks noChangeArrowheads="1"/>
          </p:cNvSpPr>
          <p:nvPr/>
        </p:nvSpPr>
        <p:spPr bwMode="auto">
          <a:xfrm>
            <a:off x="2026109" y="3497952"/>
            <a:ext cx="2874169" cy="164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400" b="1" dirty="0" err="1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Đáp</a:t>
            </a:r>
            <a:r>
              <a:rPr lang="en-US" sz="24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số: Số lớn: 40                </a:t>
            </a:r>
          </a:p>
          <a:p>
            <a:r>
              <a:rPr lang="en-US" sz="24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             </a:t>
            </a:r>
            <a:r>
              <a:rPr lang="en-US" sz="2400" b="1" dirty="0" err="1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: 30</a:t>
            </a:r>
          </a:p>
        </p:txBody>
      </p:sp>
      <p:sp>
        <p:nvSpPr>
          <p:cNvPr id="36" name="Rectangle 32"/>
          <p:cNvSpPr>
            <a:spLocks noChangeArrowheads="1"/>
          </p:cNvSpPr>
          <p:nvPr/>
        </p:nvSpPr>
        <p:spPr bwMode="auto">
          <a:xfrm>
            <a:off x="571878" y="1859018"/>
            <a:ext cx="3376640" cy="1755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400" b="1" i="1" dirty="0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                 </a:t>
            </a:r>
            <a:r>
              <a:rPr lang="en-US" sz="2400" b="1" i="1" dirty="0" err="1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Bài</a:t>
            </a:r>
            <a:r>
              <a:rPr lang="en-US" sz="2400" b="1" i="1" dirty="0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#9Slide03 AmpleSoft Bold" panose="02000000000000000000" pitchFamily="2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       </a:t>
            </a:r>
            <a:r>
              <a:rPr lang="en-US" sz="2400" b="1" dirty="0" err="1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bé là:</a:t>
            </a:r>
          </a:p>
          <a:p>
            <a:r>
              <a:rPr lang="en-US" sz="24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         ( 70 – 10 ) : 2 = 30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4857751" y="2498526"/>
            <a:ext cx="2874169" cy="25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4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  Số bé là:</a:t>
            </a:r>
          </a:p>
          <a:p>
            <a:r>
              <a:rPr lang="en-US" sz="24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     40 – 10 = 30</a:t>
            </a:r>
          </a:p>
          <a:p>
            <a:r>
              <a:rPr lang="en-US" sz="24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           </a:t>
            </a:r>
          </a:p>
        </p:txBody>
      </p:sp>
      <p:sp>
        <p:nvSpPr>
          <p:cNvPr id="41" name="Rectangle 32"/>
          <p:cNvSpPr>
            <a:spLocks noChangeArrowheads="1"/>
          </p:cNvSpPr>
          <p:nvPr/>
        </p:nvSpPr>
        <p:spPr bwMode="auto">
          <a:xfrm>
            <a:off x="5803293" y="3458666"/>
            <a:ext cx="2874169" cy="164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400" b="1" dirty="0" err="1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Đáp</a:t>
            </a:r>
            <a:r>
              <a:rPr lang="en-US" sz="24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số: Số lớn: 40                </a:t>
            </a:r>
          </a:p>
          <a:p>
            <a:r>
              <a:rPr lang="en-US" sz="24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             </a:t>
            </a:r>
            <a:r>
              <a:rPr lang="en-US" sz="2400" b="1" dirty="0" err="1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: 30</a:t>
            </a:r>
          </a:p>
        </p:txBody>
      </p:sp>
      <p:sp>
        <p:nvSpPr>
          <p:cNvPr id="43" name="Rectangle 32"/>
          <p:cNvSpPr>
            <a:spLocks noChangeArrowheads="1"/>
          </p:cNvSpPr>
          <p:nvPr/>
        </p:nvSpPr>
        <p:spPr bwMode="auto">
          <a:xfrm>
            <a:off x="5114926" y="1859018"/>
            <a:ext cx="3182416" cy="1755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400" b="1" i="1" dirty="0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       </a:t>
            </a:r>
            <a:r>
              <a:rPr lang="en-US" sz="2400" b="1" i="1" dirty="0" err="1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Bài</a:t>
            </a:r>
            <a:r>
              <a:rPr lang="en-US" sz="2400" b="1" i="1" dirty="0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giải</a:t>
            </a:r>
            <a:endParaRPr lang="en-US" sz="2400" b="1" dirty="0">
              <a:solidFill>
                <a:srgbClr val="FF0000"/>
              </a:solidFill>
              <a:latin typeface="#9Slide03 AmpleSoft Bold" panose="02000000000000000000" pitchFamily="2" charset="0"/>
              <a:cs typeface="Times New Roman" pitchFamily="18" charset="0"/>
            </a:endParaRPr>
          </a:p>
          <a:p>
            <a:r>
              <a:rPr lang="en-US" sz="2400" b="1" dirty="0" err="1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lớn</a:t>
            </a:r>
            <a:r>
              <a:rPr lang="en-US" sz="24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là:</a:t>
            </a:r>
          </a:p>
          <a:p>
            <a:r>
              <a:rPr lang="en-US" sz="2400" b="1" dirty="0">
                <a:solidFill>
                  <a:srgbClr val="0066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     ( 70 + 10 ) : 2 = 40</a:t>
            </a:r>
          </a:p>
        </p:txBody>
      </p:sp>
      <p:grpSp>
        <p:nvGrpSpPr>
          <p:cNvPr id="168" name="Google Shape;4048;p28">
            <a:extLst>
              <a:ext uri="{FF2B5EF4-FFF2-40B4-BE49-F238E27FC236}">
                <a16:creationId xmlns:a16="http://schemas.microsoft.com/office/drawing/2014/main" id="{122967FA-CABC-24DE-2C30-55CE322B69DA}"/>
              </a:ext>
            </a:extLst>
          </p:cNvPr>
          <p:cNvGrpSpPr/>
          <p:nvPr/>
        </p:nvGrpSpPr>
        <p:grpSpPr>
          <a:xfrm>
            <a:off x="7629484" y="377619"/>
            <a:ext cx="1008653" cy="954509"/>
            <a:chOff x="2334550" y="3821100"/>
            <a:chExt cx="1037815" cy="982106"/>
          </a:xfrm>
        </p:grpSpPr>
        <p:sp>
          <p:nvSpPr>
            <p:cNvPr id="169" name="Google Shape;4049;p28">
              <a:extLst>
                <a:ext uri="{FF2B5EF4-FFF2-40B4-BE49-F238E27FC236}">
                  <a16:creationId xmlns:a16="http://schemas.microsoft.com/office/drawing/2014/main" id="{FA84CE4A-6748-E7F2-F794-1E53986A82E6}"/>
                </a:ext>
              </a:extLst>
            </p:cNvPr>
            <p:cNvSpPr/>
            <p:nvPr/>
          </p:nvSpPr>
          <p:spPr>
            <a:xfrm>
              <a:off x="2430078" y="3825728"/>
              <a:ext cx="936830" cy="936864"/>
            </a:xfrm>
            <a:custGeom>
              <a:avLst/>
              <a:gdLst/>
              <a:ahLst/>
              <a:cxnLst/>
              <a:rect l="l" t="t" r="r" b="b"/>
              <a:pathLst>
                <a:path w="13563" h="13563" extrusionOk="0">
                  <a:moveTo>
                    <a:pt x="8764" y="0"/>
                  </a:moveTo>
                  <a:lnTo>
                    <a:pt x="6331" y="5624"/>
                  </a:lnTo>
                  <a:lnTo>
                    <a:pt x="707" y="3190"/>
                  </a:lnTo>
                  <a:lnTo>
                    <a:pt x="1" y="4809"/>
                  </a:lnTo>
                  <a:lnTo>
                    <a:pt x="5624" y="7242"/>
                  </a:lnTo>
                  <a:lnTo>
                    <a:pt x="3191" y="12866"/>
                  </a:lnTo>
                  <a:lnTo>
                    <a:pt x="4809" y="13562"/>
                  </a:lnTo>
                  <a:lnTo>
                    <a:pt x="7243" y="7940"/>
                  </a:lnTo>
                  <a:lnTo>
                    <a:pt x="12866" y="10383"/>
                  </a:lnTo>
                  <a:lnTo>
                    <a:pt x="13563" y="8764"/>
                  </a:lnTo>
                  <a:lnTo>
                    <a:pt x="7940" y="6330"/>
                  </a:lnTo>
                  <a:lnTo>
                    <a:pt x="10383" y="707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170" name="Google Shape;4050;p28">
              <a:extLst>
                <a:ext uri="{FF2B5EF4-FFF2-40B4-BE49-F238E27FC236}">
                  <a16:creationId xmlns:a16="http://schemas.microsoft.com/office/drawing/2014/main" id="{7F3F54FE-BE20-F2FB-BA5E-860D7CD3AE4E}"/>
                </a:ext>
              </a:extLst>
            </p:cNvPr>
            <p:cNvSpPr/>
            <p:nvPr/>
          </p:nvSpPr>
          <p:spPr>
            <a:xfrm>
              <a:off x="2424691" y="3821100"/>
              <a:ext cx="947675" cy="946880"/>
            </a:xfrm>
            <a:custGeom>
              <a:avLst/>
              <a:gdLst/>
              <a:ahLst/>
              <a:cxnLst/>
              <a:rect l="l" t="t" r="r" b="b"/>
              <a:pathLst>
                <a:path w="13720" h="13708" extrusionOk="0">
                  <a:moveTo>
                    <a:pt x="8871" y="166"/>
                  </a:moveTo>
                  <a:lnTo>
                    <a:pt x="10363" y="804"/>
                  </a:lnTo>
                  <a:lnTo>
                    <a:pt x="7959" y="6367"/>
                  </a:lnTo>
                  <a:cubicBezTo>
                    <a:pt x="7949" y="6387"/>
                    <a:pt x="7949" y="6397"/>
                    <a:pt x="7959" y="6417"/>
                  </a:cubicBezTo>
                  <a:cubicBezTo>
                    <a:pt x="7969" y="6437"/>
                    <a:pt x="7979" y="6446"/>
                    <a:pt x="7998" y="6456"/>
                  </a:cubicBezTo>
                  <a:lnTo>
                    <a:pt x="13553" y="8860"/>
                  </a:lnTo>
                  <a:lnTo>
                    <a:pt x="12905" y="10352"/>
                  </a:lnTo>
                  <a:lnTo>
                    <a:pt x="7351" y="7948"/>
                  </a:lnTo>
                  <a:cubicBezTo>
                    <a:pt x="7340" y="7942"/>
                    <a:pt x="7330" y="7940"/>
                    <a:pt x="7320" y="7940"/>
                  </a:cubicBezTo>
                  <a:cubicBezTo>
                    <a:pt x="7292" y="7940"/>
                    <a:pt x="7267" y="7958"/>
                    <a:pt x="7253" y="7987"/>
                  </a:cubicBezTo>
                  <a:lnTo>
                    <a:pt x="4848" y="13541"/>
                  </a:lnTo>
                  <a:lnTo>
                    <a:pt x="3356" y="12894"/>
                  </a:lnTo>
                  <a:lnTo>
                    <a:pt x="5770" y="7339"/>
                  </a:lnTo>
                  <a:cubicBezTo>
                    <a:pt x="5770" y="7320"/>
                    <a:pt x="5781" y="7300"/>
                    <a:pt x="5770" y="7280"/>
                  </a:cubicBezTo>
                  <a:cubicBezTo>
                    <a:pt x="5761" y="7270"/>
                    <a:pt x="5751" y="7251"/>
                    <a:pt x="5731" y="7251"/>
                  </a:cubicBezTo>
                  <a:lnTo>
                    <a:pt x="177" y="4837"/>
                  </a:lnTo>
                  <a:lnTo>
                    <a:pt x="815" y="3345"/>
                  </a:lnTo>
                  <a:lnTo>
                    <a:pt x="6379" y="5759"/>
                  </a:lnTo>
                  <a:cubicBezTo>
                    <a:pt x="6386" y="5761"/>
                    <a:pt x="6394" y="5763"/>
                    <a:pt x="6403" y="5763"/>
                  </a:cubicBezTo>
                  <a:cubicBezTo>
                    <a:pt x="6430" y="5763"/>
                    <a:pt x="6460" y="5750"/>
                    <a:pt x="6468" y="5720"/>
                  </a:cubicBezTo>
                  <a:lnTo>
                    <a:pt x="8871" y="166"/>
                  </a:lnTo>
                  <a:close/>
                  <a:moveTo>
                    <a:pt x="8839" y="1"/>
                  </a:moveTo>
                  <a:cubicBezTo>
                    <a:pt x="8812" y="1"/>
                    <a:pt x="8787" y="17"/>
                    <a:pt x="8773" y="38"/>
                  </a:cubicBezTo>
                  <a:lnTo>
                    <a:pt x="6369" y="5602"/>
                  </a:lnTo>
                  <a:lnTo>
                    <a:pt x="815" y="3198"/>
                  </a:lnTo>
                  <a:cubicBezTo>
                    <a:pt x="796" y="3188"/>
                    <a:pt x="776" y="3188"/>
                    <a:pt x="756" y="3188"/>
                  </a:cubicBezTo>
                  <a:cubicBezTo>
                    <a:pt x="737" y="3198"/>
                    <a:pt x="727" y="3208"/>
                    <a:pt x="717" y="3227"/>
                  </a:cubicBezTo>
                  <a:lnTo>
                    <a:pt x="20" y="4847"/>
                  </a:lnTo>
                  <a:cubicBezTo>
                    <a:pt x="0" y="4886"/>
                    <a:pt x="20" y="4925"/>
                    <a:pt x="50" y="4945"/>
                  </a:cubicBezTo>
                  <a:lnTo>
                    <a:pt x="5613" y="7349"/>
                  </a:lnTo>
                  <a:lnTo>
                    <a:pt x="3210" y="12903"/>
                  </a:lnTo>
                  <a:cubicBezTo>
                    <a:pt x="3190" y="12942"/>
                    <a:pt x="3210" y="12981"/>
                    <a:pt x="3239" y="13001"/>
                  </a:cubicBezTo>
                  <a:lnTo>
                    <a:pt x="4858" y="13698"/>
                  </a:lnTo>
                  <a:cubicBezTo>
                    <a:pt x="4868" y="13698"/>
                    <a:pt x="4878" y="13708"/>
                    <a:pt x="4887" y="13708"/>
                  </a:cubicBezTo>
                  <a:cubicBezTo>
                    <a:pt x="4897" y="13708"/>
                    <a:pt x="4907" y="13698"/>
                    <a:pt x="4917" y="13698"/>
                  </a:cubicBezTo>
                  <a:cubicBezTo>
                    <a:pt x="4927" y="13688"/>
                    <a:pt x="4946" y="13679"/>
                    <a:pt x="4946" y="13659"/>
                  </a:cubicBezTo>
                  <a:lnTo>
                    <a:pt x="7360" y="8105"/>
                  </a:lnTo>
                  <a:lnTo>
                    <a:pt x="12914" y="10509"/>
                  </a:lnTo>
                  <a:cubicBezTo>
                    <a:pt x="12924" y="10514"/>
                    <a:pt x="12934" y="10516"/>
                    <a:pt x="12944" y="10516"/>
                  </a:cubicBezTo>
                  <a:cubicBezTo>
                    <a:pt x="12954" y="10516"/>
                    <a:pt x="12963" y="10514"/>
                    <a:pt x="12973" y="10509"/>
                  </a:cubicBezTo>
                  <a:cubicBezTo>
                    <a:pt x="12983" y="10509"/>
                    <a:pt x="13003" y="10489"/>
                    <a:pt x="13013" y="10469"/>
                  </a:cubicBezTo>
                  <a:lnTo>
                    <a:pt x="13710" y="8860"/>
                  </a:lnTo>
                  <a:cubicBezTo>
                    <a:pt x="13719" y="8821"/>
                    <a:pt x="13710" y="8781"/>
                    <a:pt x="13670" y="8762"/>
                  </a:cubicBezTo>
                  <a:lnTo>
                    <a:pt x="8116" y="6358"/>
                  </a:lnTo>
                  <a:lnTo>
                    <a:pt x="10520" y="804"/>
                  </a:lnTo>
                  <a:cubicBezTo>
                    <a:pt x="10530" y="784"/>
                    <a:pt x="10530" y="765"/>
                    <a:pt x="10520" y="745"/>
                  </a:cubicBezTo>
                  <a:cubicBezTo>
                    <a:pt x="10520" y="725"/>
                    <a:pt x="10500" y="715"/>
                    <a:pt x="10481" y="706"/>
                  </a:cubicBezTo>
                  <a:lnTo>
                    <a:pt x="8871" y="9"/>
                  </a:lnTo>
                  <a:cubicBezTo>
                    <a:pt x="8860" y="3"/>
                    <a:pt x="8850" y="1"/>
                    <a:pt x="88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171" name="Google Shape;4051;p28">
              <a:extLst>
                <a:ext uri="{FF2B5EF4-FFF2-40B4-BE49-F238E27FC236}">
                  <a16:creationId xmlns:a16="http://schemas.microsoft.com/office/drawing/2014/main" id="{BD43A6BD-E9C3-5A18-4FDC-469470A431F2}"/>
                </a:ext>
              </a:extLst>
            </p:cNvPr>
            <p:cNvSpPr/>
            <p:nvPr/>
          </p:nvSpPr>
          <p:spPr>
            <a:xfrm>
              <a:off x="2340007" y="4046075"/>
              <a:ext cx="478603" cy="752434"/>
            </a:xfrm>
            <a:custGeom>
              <a:avLst/>
              <a:gdLst/>
              <a:ahLst/>
              <a:cxnLst/>
              <a:rect l="l" t="t" r="r" b="b"/>
              <a:pathLst>
                <a:path w="6929" h="10893" extrusionOk="0">
                  <a:moveTo>
                    <a:pt x="2011" y="0"/>
                  </a:moveTo>
                  <a:lnTo>
                    <a:pt x="707" y="520"/>
                  </a:lnTo>
                  <a:lnTo>
                    <a:pt x="0" y="2139"/>
                  </a:lnTo>
                  <a:lnTo>
                    <a:pt x="5623" y="4573"/>
                  </a:lnTo>
                  <a:lnTo>
                    <a:pt x="3189" y="10195"/>
                  </a:lnTo>
                  <a:lnTo>
                    <a:pt x="4809" y="10893"/>
                  </a:lnTo>
                  <a:lnTo>
                    <a:pt x="6113" y="10372"/>
                  </a:lnTo>
                  <a:lnTo>
                    <a:pt x="4495" y="9676"/>
                  </a:lnTo>
                  <a:lnTo>
                    <a:pt x="6928" y="4052"/>
                  </a:lnTo>
                  <a:lnTo>
                    <a:pt x="1305" y="161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172" name="Google Shape;4052;p28">
              <a:extLst>
                <a:ext uri="{FF2B5EF4-FFF2-40B4-BE49-F238E27FC236}">
                  <a16:creationId xmlns:a16="http://schemas.microsoft.com/office/drawing/2014/main" id="{EC2F8FB2-0D9C-4B03-C086-226FBCE6E334}"/>
                </a:ext>
              </a:extLst>
            </p:cNvPr>
            <p:cNvSpPr/>
            <p:nvPr/>
          </p:nvSpPr>
          <p:spPr>
            <a:xfrm>
              <a:off x="2334550" y="4041033"/>
              <a:ext cx="489448" cy="762174"/>
            </a:xfrm>
            <a:custGeom>
              <a:avLst/>
              <a:gdLst/>
              <a:ahLst/>
              <a:cxnLst/>
              <a:rect l="l" t="t" r="r" b="b"/>
              <a:pathLst>
                <a:path w="7086" h="11034" extrusionOk="0">
                  <a:moveTo>
                    <a:pt x="1953" y="200"/>
                  </a:moveTo>
                  <a:lnTo>
                    <a:pt x="1325" y="1663"/>
                  </a:lnTo>
                  <a:cubicBezTo>
                    <a:pt x="1305" y="1702"/>
                    <a:pt x="1325" y="1741"/>
                    <a:pt x="1355" y="1761"/>
                  </a:cubicBezTo>
                  <a:lnTo>
                    <a:pt x="6918" y="4165"/>
                  </a:lnTo>
                  <a:lnTo>
                    <a:pt x="4515" y="9719"/>
                  </a:lnTo>
                  <a:cubicBezTo>
                    <a:pt x="4495" y="9758"/>
                    <a:pt x="4515" y="9797"/>
                    <a:pt x="4544" y="9817"/>
                  </a:cubicBezTo>
                  <a:lnTo>
                    <a:pt x="6006" y="10445"/>
                  </a:lnTo>
                  <a:lnTo>
                    <a:pt x="4888" y="10887"/>
                  </a:lnTo>
                  <a:lnTo>
                    <a:pt x="3366" y="10229"/>
                  </a:lnTo>
                  <a:lnTo>
                    <a:pt x="5771" y="4675"/>
                  </a:lnTo>
                  <a:cubicBezTo>
                    <a:pt x="5780" y="4655"/>
                    <a:pt x="5780" y="4636"/>
                    <a:pt x="5771" y="4616"/>
                  </a:cubicBezTo>
                  <a:cubicBezTo>
                    <a:pt x="5761" y="4597"/>
                    <a:pt x="5751" y="4587"/>
                    <a:pt x="5731" y="4577"/>
                  </a:cubicBezTo>
                  <a:lnTo>
                    <a:pt x="177" y="2173"/>
                  </a:lnTo>
                  <a:lnTo>
                    <a:pt x="834" y="642"/>
                  </a:lnTo>
                  <a:lnTo>
                    <a:pt x="1953" y="200"/>
                  </a:lnTo>
                  <a:close/>
                  <a:moveTo>
                    <a:pt x="2085" y="0"/>
                  </a:moveTo>
                  <a:cubicBezTo>
                    <a:pt x="2077" y="0"/>
                    <a:pt x="2069" y="1"/>
                    <a:pt x="2061" y="4"/>
                  </a:cubicBezTo>
                  <a:lnTo>
                    <a:pt x="756" y="524"/>
                  </a:lnTo>
                  <a:cubicBezTo>
                    <a:pt x="736" y="534"/>
                    <a:pt x="727" y="544"/>
                    <a:pt x="717" y="564"/>
                  </a:cubicBezTo>
                  <a:lnTo>
                    <a:pt x="20" y="2182"/>
                  </a:lnTo>
                  <a:cubicBezTo>
                    <a:pt x="1" y="2212"/>
                    <a:pt x="20" y="2261"/>
                    <a:pt x="59" y="2271"/>
                  </a:cubicBezTo>
                  <a:lnTo>
                    <a:pt x="5614" y="4675"/>
                  </a:lnTo>
                  <a:lnTo>
                    <a:pt x="3209" y="10239"/>
                  </a:lnTo>
                  <a:cubicBezTo>
                    <a:pt x="3200" y="10249"/>
                    <a:pt x="3200" y="10268"/>
                    <a:pt x="3209" y="10288"/>
                  </a:cubicBezTo>
                  <a:cubicBezTo>
                    <a:pt x="3209" y="10308"/>
                    <a:pt x="3229" y="10318"/>
                    <a:pt x="3239" y="10327"/>
                  </a:cubicBezTo>
                  <a:lnTo>
                    <a:pt x="4858" y="11024"/>
                  </a:lnTo>
                  <a:cubicBezTo>
                    <a:pt x="4868" y="11034"/>
                    <a:pt x="4877" y="11034"/>
                    <a:pt x="4888" y="11034"/>
                  </a:cubicBezTo>
                  <a:lnTo>
                    <a:pt x="4917" y="11034"/>
                  </a:lnTo>
                  <a:lnTo>
                    <a:pt x="6222" y="10514"/>
                  </a:lnTo>
                  <a:cubicBezTo>
                    <a:pt x="6242" y="10504"/>
                    <a:pt x="6261" y="10475"/>
                    <a:pt x="6261" y="10445"/>
                  </a:cubicBezTo>
                  <a:cubicBezTo>
                    <a:pt x="6261" y="10426"/>
                    <a:pt x="6242" y="10396"/>
                    <a:pt x="6222" y="10386"/>
                  </a:cubicBezTo>
                  <a:lnTo>
                    <a:pt x="4661" y="9710"/>
                  </a:lnTo>
                  <a:lnTo>
                    <a:pt x="7075" y="4155"/>
                  </a:lnTo>
                  <a:cubicBezTo>
                    <a:pt x="7075" y="4136"/>
                    <a:pt x="7086" y="4116"/>
                    <a:pt x="7075" y="4096"/>
                  </a:cubicBezTo>
                  <a:cubicBezTo>
                    <a:pt x="7066" y="4086"/>
                    <a:pt x="7056" y="4067"/>
                    <a:pt x="7036" y="4067"/>
                  </a:cubicBezTo>
                  <a:lnTo>
                    <a:pt x="1482" y="1653"/>
                  </a:lnTo>
                  <a:lnTo>
                    <a:pt x="2149" y="102"/>
                  </a:lnTo>
                  <a:cubicBezTo>
                    <a:pt x="2159" y="73"/>
                    <a:pt x="2159" y="43"/>
                    <a:pt x="2140" y="24"/>
                  </a:cubicBezTo>
                  <a:cubicBezTo>
                    <a:pt x="2125" y="9"/>
                    <a:pt x="2106" y="0"/>
                    <a:pt x="208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173" name="Google Shape;4053;p28">
              <a:extLst>
                <a:ext uri="{FF2B5EF4-FFF2-40B4-BE49-F238E27FC236}">
                  <a16:creationId xmlns:a16="http://schemas.microsoft.com/office/drawing/2014/main" id="{BF87730A-5144-6754-E853-E42ADE26FCE8}"/>
                </a:ext>
              </a:extLst>
            </p:cNvPr>
            <p:cNvSpPr/>
            <p:nvPr/>
          </p:nvSpPr>
          <p:spPr>
            <a:xfrm>
              <a:off x="2804248" y="3825728"/>
              <a:ext cx="231255" cy="388478"/>
            </a:xfrm>
            <a:custGeom>
              <a:avLst/>
              <a:gdLst/>
              <a:ahLst/>
              <a:cxnLst/>
              <a:rect l="l" t="t" r="r" b="b"/>
              <a:pathLst>
                <a:path w="3348" h="5624" extrusionOk="0">
                  <a:moveTo>
                    <a:pt x="3347" y="0"/>
                  </a:moveTo>
                  <a:lnTo>
                    <a:pt x="2042" y="521"/>
                  </a:lnTo>
                  <a:lnTo>
                    <a:pt x="1" y="5231"/>
                  </a:lnTo>
                  <a:lnTo>
                    <a:pt x="914" y="5624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174" name="Google Shape;4054;p28">
              <a:extLst>
                <a:ext uri="{FF2B5EF4-FFF2-40B4-BE49-F238E27FC236}">
                  <a16:creationId xmlns:a16="http://schemas.microsoft.com/office/drawing/2014/main" id="{0FD3E96D-1363-34D3-ED2C-EF3EBBCAA4CB}"/>
                </a:ext>
              </a:extLst>
            </p:cNvPr>
            <p:cNvSpPr/>
            <p:nvPr/>
          </p:nvSpPr>
          <p:spPr>
            <a:xfrm>
              <a:off x="2799551" y="3821238"/>
              <a:ext cx="240649" cy="397734"/>
            </a:xfrm>
            <a:custGeom>
              <a:avLst/>
              <a:gdLst/>
              <a:ahLst/>
              <a:cxnLst/>
              <a:rect l="l" t="t" r="r" b="b"/>
              <a:pathLst>
                <a:path w="3484" h="5758" extrusionOk="0">
                  <a:moveTo>
                    <a:pt x="3278" y="193"/>
                  </a:moveTo>
                  <a:lnTo>
                    <a:pt x="942" y="5600"/>
                  </a:lnTo>
                  <a:lnTo>
                    <a:pt x="157" y="5257"/>
                  </a:lnTo>
                  <a:lnTo>
                    <a:pt x="2159" y="635"/>
                  </a:lnTo>
                  <a:lnTo>
                    <a:pt x="3278" y="193"/>
                  </a:lnTo>
                  <a:close/>
                  <a:moveTo>
                    <a:pt x="3421" y="0"/>
                  </a:moveTo>
                  <a:cubicBezTo>
                    <a:pt x="3410" y="0"/>
                    <a:pt x="3398" y="3"/>
                    <a:pt x="3386" y="7"/>
                  </a:cubicBezTo>
                  <a:lnTo>
                    <a:pt x="2081" y="517"/>
                  </a:lnTo>
                  <a:cubicBezTo>
                    <a:pt x="2061" y="527"/>
                    <a:pt x="2051" y="536"/>
                    <a:pt x="2042" y="556"/>
                  </a:cubicBezTo>
                  <a:lnTo>
                    <a:pt x="0" y="5266"/>
                  </a:lnTo>
                  <a:lnTo>
                    <a:pt x="0" y="5325"/>
                  </a:lnTo>
                  <a:cubicBezTo>
                    <a:pt x="10" y="5335"/>
                    <a:pt x="20" y="5355"/>
                    <a:pt x="40" y="5364"/>
                  </a:cubicBezTo>
                  <a:lnTo>
                    <a:pt x="952" y="5757"/>
                  </a:lnTo>
                  <a:lnTo>
                    <a:pt x="982" y="5757"/>
                  </a:lnTo>
                  <a:cubicBezTo>
                    <a:pt x="1001" y="5757"/>
                    <a:pt x="1030" y="5748"/>
                    <a:pt x="1041" y="5718"/>
                  </a:cubicBezTo>
                  <a:lnTo>
                    <a:pt x="3474" y="95"/>
                  </a:lnTo>
                  <a:cubicBezTo>
                    <a:pt x="3484" y="76"/>
                    <a:pt x="3484" y="36"/>
                    <a:pt x="3464" y="17"/>
                  </a:cubicBezTo>
                  <a:cubicBezTo>
                    <a:pt x="3452" y="5"/>
                    <a:pt x="3438" y="0"/>
                    <a:pt x="342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175" name="Google Shape;4055;p28">
              <a:extLst>
                <a:ext uri="{FF2B5EF4-FFF2-40B4-BE49-F238E27FC236}">
                  <a16:creationId xmlns:a16="http://schemas.microsoft.com/office/drawing/2014/main" id="{B51AE9B2-2706-C791-5D39-6D872F1E74C5}"/>
                </a:ext>
              </a:extLst>
            </p:cNvPr>
            <p:cNvSpPr/>
            <p:nvPr/>
          </p:nvSpPr>
          <p:spPr>
            <a:xfrm>
              <a:off x="2903230" y="4374110"/>
              <a:ext cx="415609" cy="204048"/>
            </a:xfrm>
            <a:custGeom>
              <a:avLst/>
              <a:gdLst/>
              <a:ahLst/>
              <a:cxnLst/>
              <a:rect l="l" t="t" r="r" b="b"/>
              <a:pathLst>
                <a:path w="6017" h="2954" extrusionOk="0">
                  <a:moveTo>
                    <a:pt x="393" y="1"/>
                  </a:moveTo>
                  <a:lnTo>
                    <a:pt x="0" y="913"/>
                  </a:lnTo>
                  <a:lnTo>
                    <a:pt x="4711" y="2954"/>
                  </a:lnTo>
                  <a:lnTo>
                    <a:pt x="6016" y="2444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176" name="Google Shape;4056;p28">
              <a:extLst>
                <a:ext uri="{FF2B5EF4-FFF2-40B4-BE49-F238E27FC236}">
                  <a16:creationId xmlns:a16="http://schemas.microsoft.com/office/drawing/2014/main" id="{3A2C946B-FEB1-E66B-6202-E1BCBD19E770}"/>
                </a:ext>
              </a:extLst>
            </p:cNvPr>
            <p:cNvSpPr/>
            <p:nvPr/>
          </p:nvSpPr>
          <p:spPr>
            <a:xfrm>
              <a:off x="2897773" y="4369551"/>
              <a:ext cx="425763" cy="213442"/>
            </a:xfrm>
            <a:custGeom>
              <a:avLst/>
              <a:gdLst/>
              <a:ahLst/>
              <a:cxnLst/>
              <a:rect l="l" t="t" r="r" b="b"/>
              <a:pathLst>
                <a:path w="6164" h="3090" extrusionOk="0">
                  <a:moveTo>
                    <a:pt x="511" y="165"/>
                  </a:moveTo>
                  <a:lnTo>
                    <a:pt x="5908" y="2500"/>
                  </a:lnTo>
                  <a:lnTo>
                    <a:pt x="4790" y="2941"/>
                  </a:lnTo>
                  <a:lnTo>
                    <a:pt x="168" y="950"/>
                  </a:lnTo>
                  <a:lnTo>
                    <a:pt x="511" y="165"/>
                  </a:lnTo>
                  <a:close/>
                  <a:moveTo>
                    <a:pt x="472" y="0"/>
                  </a:moveTo>
                  <a:cubicBezTo>
                    <a:pt x="463" y="0"/>
                    <a:pt x="453" y="3"/>
                    <a:pt x="443" y="8"/>
                  </a:cubicBezTo>
                  <a:cubicBezTo>
                    <a:pt x="433" y="17"/>
                    <a:pt x="413" y="27"/>
                    <a:pt x="404" y="47"/>
                  </a:cubicBezTo>
                  <a:lnTo>
                    <a:pt x="11" y="950"/>
                  </a:lnTo>
                  <a:cubicBezTo>
                    <a:pt x="1" y="989"/>
                    <a:pt x="11" y="1028"/>
                    <a:pt x="50" y="1048"/>
                  </a:cubicBezTo>
                  <a:lnTo>
                    <a:pt x="4761" y="3089"/>
                  </a:lnTo>
                  <a:lnTo>
                    <a:pt x="4820" y="3089"/>
                  </a:lnTo>
                  <a:lnTo>
                    <a:pt x="6124" y="2569"/>
                  </a:lnTo>
                  <a:cubicBezTo>
                    <a:pt x="6144" y="2559"/>
                    <a:pt x="6164" y="2540"/>
                    <a:pt x="6164" y="2510"/>
                  </a:cubicBezTo>
                  <a:cubicBezTo>
                    <a:pt x="6164" y="2481"/>
                    <a:pt x="6144" y="2451"/>
                    <a:pt x="6124" y="2441"/>
                  </a:cubicBezTo>
                  <a:lnTo>
                    <a:pt x="502" y="8"/>
                  </a:lnTo>
                  <a:cubicBezTo>
                    <a:pt x="492" y="3"/>
                    <a:pt x="482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</p:grpSp>
      <p:grpSp>
        <p:nvGrpSpPr>
          <p:cNvPr id="177" name="Google Shape;4048;p28">
            <a:extLst>
              <a:ext uri="{FF2B5EF4-FFF2-40B4-BE49-F238E27FC236}">
                <a16:creationId xmlns:a16="http://schemas.microsoft.com/office/drawing/2014/main" id="{BD40A9A1-8E0B-4FE2-CBD9-EC81539C38E0}"/>
              </a:ext>
            </a:extLst>
          </p:cNvPr>
          <p:cNvGrpSpPr/>
          <p:nvPr/>
        </p:nvGrpSpPr>
        <p:grpSpPr>
          <a:xfrm>
            <a:off x="-69004" y="4314065"/>
            <a:ext cx="1008653" cy="954509"/>
            <a:chOff x="2334550" y="3821100"/>
            <a:chExt cx="1037815" cy="982106"/>
          </a:xfrm>
        </p:grpSpPr>
        <p:sp>
          <p:nvSpPr>
            <p:cNvPr id="178" name="Google Shape;4049;p28">
              <a:extLst>
                <a:ext uri="{FF2B5EF4-FFF2-40B4-BE49-F238E27FC236}">
                  <a16:creationId xmlns:a16="http://schemas.microsoft.com/office/drawing/2014/main" id="{7BE17EEF-EE7A-860A-353E-5916F7206297}"/>
                </a:ext>
              </a:extLst>
            </p:cNvPr>
            <p:cNvSpPr/>
            <p:nvPr/>
          </p:nvSpPr>
          <p:spPr>
            <a:xfrm>
              <a:off x="2430078" y="3825728"/>
              <a:ext cx="936830" cy="936864"/>
            </a:xfrm>
            <a:custGeom>
              <a:avLst/>
              <a:gdLst/>
              <a:ahLst/>
              <a:cxnLst/>
              <a:rect l="l" t="t" r="r" b="b"/>
              <a:pathLst>
                <a:path w="13563" h="13563" extrusionOk="0">
                  <a:moveTo>
                    <a:pt x="8764" y="0"/>
                  </a:moveTo>
                  <a:lnTo>
                    <a:pt x="6331" y="5624"/>
                  </a:lnTo>
                  <a:lnTo>
                    <a:pt x="707" y="3190"/>
                  </a:lnTo>
                  <a:lnTo>
                    <a:pt x="1" y="4809"/>
                  </a:lnTo>
                  <a:lnTo>
                    <a:pt x="5624" y="7242"/>
                  </a:lnTo>
                  <a:lnTo>
                    <a:pt x="3191" y="12866"/>
                  </a:lnTo>
                  <a:lnTo>
                    <a:pt x="4809" y="13562"/>
                  </a:lnTo>
                  <a:lnTo>
                    <a:pt x="7243" y="7940"/>
                  </a:lnTo>
                  <a:lnTo>
                    <a:pt x="12866" y="10383"/>
                  </a:lnTo>
                  <a:lnTo>
                    <a:pt x="13563" y="8764"/>
                  </a:lnTo>
                  <a:lnTo>
                    <a:pt x="7940" y="6330"/>
                  </a:lnTo>
                  <a:lnTo>
                    <a:pt x="10383" y="707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179" name="Google Shape;4050;p28">
              <a:extLst>
                <a:ext uri="{FF2B5EF4-FFF2-40B4-BE49-F238E27FC236}">
                  <a16:creationId xmlns:a16="http://schemas.microsoft.com/office/drawing/2014/main" id="{2399A511-B52B-CEAE-A8CF-8CC4FAB58705}"/>
                </a:ext>
              </a:extLst>
            </p:cNvPr>
            <p:cNvSpPr/>
            <p:nvPr/>
          </p:nvSpPr>
          <p:spPr>
            <a:xfrm>
              <a:off x="2424691" y="3821100"/>
              <a:ext cx="947675" cy="946880"/>
            </a:xfrm>
            <a:custGeom>
              <a:avLst/>
              <a:gdLst/>
              <a:ahLst/>
              <a:cxnLst/>
              <a:rect l="l" t="t" r="r" b="b"/>
              <a:pathLst>
                <a:path w="13720" h="13708" extrusionOk="0">
                  <a:moveTo>
                    <a:pt x="8871" y="166"/>
                  </a:moveTo>
                  <a:lnTo>
                    <a:pt x="10363" y="804"/>
                  </a:lnTo>
                  <a:lnTo>
                    <a:pt x="7959" y="6367"/>
                  </a:lnTo>
                  <a:cubicBezTo>
                    <a:pt x="7949" y="6387"/>
                    <a:pt x="7949" y="6397"/>
                    <a:pt x="7959" y="6417"/>
                  </a:cubicBezTo>
                  <a:cubicBezTo>
                    <a:pt x="7969" y="6437"/>
                    <a:pt x="7979" y="6446"/>
                    <a:pt x="7998" y="6456"/>
                  </a:cubicBezTo>
                  <a:lnTo>
                    <a:pt x="13553" y="8860"/>
                  </a:lnTo>
                  <a:lnTo>
                    <a:pt x="12905" y="10352"/>
                  </a:lnTo>
                  <a:lnTo>
                    <a:pt x="7351" y="7948"/>
                  </a:lnTo>
                  <a:cubicBezTo>
                    <a:pt x="7340" y="7942"/>
                    <a:pt x="7330" y="7940"/>
                    <a:pt x="7320" y="7940"/>
                  </a:cubicBezTo>
                  <a:cubicBezTo>
                    <a:pt x="7292" y="7940"/>
                    <a:pt x="7267" y="7958"/>
                    <a:pt x="7253" y="7987"/>
                  </a:cubicBezTo>
                  <a:lnTo>
                    <a:pt x="4848" y="13541"/>
                  </a:lnTo>
                  <a:lnTo>
                    <a:pt x="3356" y="12894"/>
                  </a:lnTo>
                  <a:lnTo>
                    <a:pt x="5770" y="7339"/>
                  </a:lnTo>
                  <a:cubicBezTo>
                    <a:pt x="5770" y="7320"/>
                    <a:pt x="5781" y="7300"/>
                    <a:pt x="5770" y="7280"/>
                  </a:cubicBezTo>
                  <a:cubicBezTo>
                    <a:pt x="5761" y="7270"/>
                    <a:pt x="5751" y="7251"/>
                    <a:pt x="5731" y="7251"/>
                  </a:cubicBezTo>
                  <a:lnTo>
                    <a:pt x="177" y="4837"/>
                  </a:lnTo>
                  <a:lnTo>
                    <a:pt x="815" y="3345"/>
                  </a:lnTo>
                  <a:lnTo>
                    <a:pt x="6379" y="5759"/>
                  </a:lnTo>
                  <a:cubicBezTo>
                    <a:pt x="6386" y="5761"/>
                    <a:pt x="6394" y="5763"/>
                    <a:pt x="6403" y="5763"/>
                  </a:cubicBezTo>
                  <a:cubicBezTo>
                    <a:pt x="6430" y="5763"/>
                    <a:pt x="6460" y="5750"/>
                    <a:pt x="6468" y="5720"/>
                  </a:cubicBezTo>
                  <a:lnTo>
                    <a:pt x="8871" y="166"/>
                  </a:lnTo>
                  <a:close/>
                  <a:moveTo>
                    <a:pt x="8839" y="1"/>
                  </a:moveTo>
                  <a:cubicBezTo>
                    <a:pt x="8812" y="1"/>
                    <a:pt x="8787" y="17"/>
                    <a:pt x="8773" y="38"/>
                  </a:cubicBezTo>
                  <a:lnTo>
                    <a:pt x="6369" y="5602"/>
                  </a:lnTo>
                  <a:lnTo>
                    <a:pt x="815" y="3198"/>
                  </a:lnTo>
                  <a:cubicBezTo>
                    <a:pt x="796" y="3188"/>
                    <a:pt x="776" y="3188"/>
                    <a:pt x="756" y="3188"/>
                  </a:cubicBezTo>
                  <a:cubicBezTo>
                    <a:pt x="737" y="3198"/>
                    <a:pt x="727" y="3208"/>
                    <a:pt x="717" y="3227"/>
                  </a:cubicBezTo>
                  <a:lnTo>
                    <a:pt x="20" y="4847"/>
                  </a:lnTo>
                  <a:cubicBezTo>
                    <a:pt x="0" y="4886"/>
                    <a:pt x="20" y="4925"/>
                    <a:pt x="50" y="4945"/>
                  </a:cubicBezTo>
                  <a:lnTo>
                    <a:pt x="5613" y="7349"/>
                  </a:lnTo>
                  <a:lnTo>
                    <a:pt x="3210" y="12903"/>
                  </a:lnTo>
                  <a:cubicBezTo>
                    <a:pt x="3190" y="12942"/>
                    <a:pt x="3210" y="12981"/>
                    <a:pt x="3239" y="13001"/>
                  </a:cubicBezTo>
                  <a:lnTo>
                    <a:pt x="4858" y="13698"/>
                  </a:lnTo>
                  <a:cubicBezTo>
                    <a:pt x="4868" y="13698"/>
                    <a:pt x="4878" y="13708"/>
                    <a:pt x="4887" y="13708"/>
                  </a:cubicBezTo>
                  <a:cubicBezTo>
                    <a:pt x="4897" y="13708"/>
                    <a:pt x="4907" y="13698"/>
                    <a:pt x="4917" y="13698"/>
                  </a:cubicBezTo>
                  <a:cubicBezTo>
                    <a:pt x="4927" y="13688"/>
                    <a:pt x="4946" y="13679"/>
                    <a:pt x="4946" y="13659"/>
                  </a:cubicBezTo>
                  <a:lnTo>
                    <a:pt x="7360" y="8105"/>
                  </a:lnTo>
                  <a:lnTo>
                    <a:pt x="12914" y="10509"/>
                  </a:lnTo>
                  <a:cubicBezTo>
                    <a:pt x="12924" y="10514"/>
                    <a:pt x="12934" y="10516"/>
                    <a:pt x="12944" y="10516"/>
                  </a:cubicBezTo>
                  <a:cubicBezTo>
                    <a:pt x="12954" y="10516"/>
                    <a:pt x="12963" y="10514"/>
                    <a:pt x="12973" y="10509"/>
                  </a:cubicBezTo>
                  <a:cubicBezTo>
                    <a:pt x="12983" y="10509"/>
                    <a:pt x="13003" y="10489"/>
                    <a:pt x="13013" y="10469"/>
                  </a:cubicBezTo>
                  <a:lnTo>
                    <a:pt x="13710" y="8860"/>
                  </a:lnTo>
                  <a:cubicBezTo>
                    <a:pt x="13719" y="8821"/>
                    <a:pt x="13710" y="8781"/>
                    <a:pt x="13670" y="8762"/>
                  </a:cubicBezTo>
                  <a:lnTo>
                    <a:pt x="8116" y="6358"/>
                  </a:lnTo>
                  <a:lnTo>
                    <a:pt x="10520" y="804"/>
                  </a:lnTo>
                  <a:cubicBezTo>
                    <a:pt x="10530" y="784"/>
                    <a:pt x="10530" y="765"/>
                    <a:pt x="10520" y="745"/>
                  </a:cubicBezTo>
                  <a:cubicBezTo>
                    <a:pt x="10520" y="725"/>
                    <a:pt x="10500" y="715"/>
                    <a:pt x="10481" y="706"/>
                  </a:cubicBezTo>
                  <a:lnTo>
                    <a:pt x="8871" y="9"/>
                  </a:lnTo>
                  <a:cubicBezTo>
                    <a:pt x="8860" y="3"/>
                    <a:pt x="8850" y="1"/>
                    <a:pt x="88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180" name="Google Shape;4051;p28">
              <a:extLst>
                <a:ext uri="{FF2B5EF4-FFF2-40B4-BE49-F238E27FC236}">
                  <a16:creationId xmlns:a16="http://schemas.microsoft.com/office/drawing/2014/main" id="{FB260C67-C683-A57E-F2CC-5AB2D22FE744}"/>
                </a:ext>
              </a:extLst>
            </p:cNvPr>
            <p:cNvSpPr/>
            <p:nvPr/>
          </p:nvSpPr>
          <p:spPr>
            <a:xfrm>
              <a:off x="2340007" y="4046075"/>
              <a:ext cx="478603" cy="752434"/>
            </a:xfrm>
            <a:custGeom>
              <a:avLst/>
              <a:gdLst/>
              <a:ahLst/>
              <a:cxnLst/>
              <a:rect l="l" t="t" r="r" b="b"/>
              <a:pathLst>
                <a:path w="6929" h="10893" extrusionOk="0">
                  <a:moveTo>
                    <a:pt x="2011" y="0"/>
                  </a:moveTo>
                  <a:lnTo>
                    <a:pt x="707" y="520"/>
                  </a:lnTo>
                  <a:lnTo>
                    <a:pt x="0" y="2139"/>
                  </a:lnTo>
                  <a:lnTo>
                    <a:pt x="5623" y="4573"/>
                  </a:lnTo>
                  <a:lnTo>
                    <a:pt x="3189" y="10195"/>
                  </a:lnTo>
                  <a:lnTo>
                    <a:pt x="4809" y="10893"/>
                  </a:lnTo>
                  <a:lnTo>
                    <a:pt x="6113" y="10372"/>
                  </a:lnTo>
                  <a:lnTo>
                    <a:pt x="4495" y="9676"/>
                  </a:lnTo>
                  <a:lnTo>
                    <a:pt x="6928" y="4052"/>
                  </a:lnTo>
                  <a:lnTo>
                    <a:pt x="1305" y="161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181" name="Google Shape;4052;p28">
              <a:extLst>
                <a:ext uri="{FF2B5EF4-FFF2-40B4-BE49-F238E27FC236}">
                  <a16:creationId xmlns:a16="http://schemas.microsoft.com/office/drawing/2014/main" id="{ED8156F5-2ECF-5112-F32A-889FFF098866}"/>
                </a:ext>
              </a:extLst>
            </p:cNvPr>
            <p:cNvSpPr/>
            <p:nvPr/>
          </p:nvSpPr>
          <p:spPr>
            <a:xfrm>
              <a:off x="2334550" y="4041033"/>
              <a:ext cx="489448" cy="762174"/>
            </a:xfrm>
            <a:custGeom>
              <a:avLst/>
              <a:gdLst/>
              <a:ahLst/>
              <a:cxnLst/>
              <a:rect l="l" t="t" r="r" b="b"/>
              <a:pathLst>
                <a:path w="7086" h="11034" extrusionOk="0">
                  <a:moveTo>
                    <a:pt x="1953" y="200"/>
                  </a:moveTo>
                  <a:lnTo>
                    <a:pt x="1325" y="1663"/>
                  </a:lnTo>
                  <a:cubicBezTo>
                    <a:pt x="1305" y="1702"/>
                    <a:pt x="1325" y="1741"/>
                    <a:pt x="1355" y="1761"/>
                  </a:cubicBezTo>
                  <a:lnTo>
                    <a:pt x="6918" y="4165"/>
                  </a:lnTo>
                  <a:lnTo>
                    <a:pt x="4515" y="9719"/>
                  </a:lnTo>
                  <a:cubicBezTo>
                    <a:pt x="4495" y="9758"/>
                    <a:pt x="4515" y="9797"/>
                    <a:pt x="4544" y="9817"/>
                  </a:cubicBezTo>
                  <a:lnTo>
                    <a:pt x="6006" y="10445"/>
                  </a:lnTo>
                  <a:lnTo>
                    <a:pt x="4888" y="10887"/>
                  </a:lnTo>
                  <a:lnTo>
                    <a:pt x="3366" y="10229"/>
                  </a:lnTo>
                  <a:lnTo>
                    <a:pt x="5771" y="4675"/>
                  </a:lnTo>
                  <a:cubicBezTo>
                    <a:pt x="5780" y="4655"/>
                    <a:pt x="5780" y="4636"/>
                    <a:pt x="5771" y="4616"/>
                  </a:cubicBezTo>
                  <a:cubicBezTo>
                    <a:pt x="5761" y="4597"/>
                    <a:pt x="5751" y="4587"/>
                    <a:pt x="5731" y="4577"/>
                  </a:cubicBezTo>
                  <a:lnTo>
                    <a:pt x="177" y="2173"/>
                  </a:lnTo>
                  <a:lnTo>
                    <a:pt x="834" y="642"/>
                  </a:lnTo>
                  <a:lnTo>
                    <a:pt x="1953" y="200"/>
                  </a:lnTo>
                  <a:close/>
                  <a:moveTo>
                    <a:pt x="2085" y="0"/>
                  </a:moveTo>
                  <a:cubicBezTo>
                    <a:pt x="2077" y="0"/>
                    <a:pt x="2069" y="1"/>
                    <a:pt x="2061" y="4"/>
                  </a:cubicBezTo>
                  <a:lnTo>
                    <a:pt x="756" y="524"/>
                  </a:lnTo>
                  <a:cubicBezTo>
                    <a:pt x="736" y="534"/>
                    <a:pt x="727" y="544"/>
                    <a:pt x="717" y="564"/>
                  </a:cubicBezTo>
                  <a:lnTo>
                    <a:pt x="20" y="2182"/>
                  </a:lnTo>
                  <a:cubicBezTo>
                    <a:pt x="1" y="2212"/>
                    <a:pt x="20" y="2261"/>
                    <a:pt x="59" y="2271"/>
                  </a:cubicBezTo>
                  <a:lnTo>
                    <a:pt x="5614" y="4675"/>
                  </a:lnTo>
                  <a:lnTo>
                    <a:pt x="3209" y="10239"/>
                  </a:lnTo>
                  <a:cubicBezTo>
                    <a:pt x="3200" y="10249"/>
                    <a:pt x="3200" y="10268"/>
                    <a:pt x="3209" y="10288"/>
                  </a:cubicBezTo>
                  <a:cubicBezTo>
                    <a:pt x="3209" y="10308"/>
                    <a:pt x="3229" y="10318"/>
                    <a:pt x="3239" y="10327"/>
                  </a:cubicBezTo>
                  <a:lnTo>
                    <a:pt x="4858" y="11024"/>
                  </a:lnTo>
                  <a:cubicBezTo>
                    <a:pt x="4868" y="11034"/>
                    <a:pt x="4877" y="11034"/>
                    <a:pt x="4888" y="11034"/>
                  </a:cubicBezTo>
                  <a:lnTo>
                    <a:pt x="4917" y="11034"/>
                  </a:lnTo>
                  <a:lnTo>
                    <a:pt x="6222" y="10514"/>
                  </a:lnTo>
                  <a:cubicBezTo>
                    <a:pt x="6242" y="10504"/>
                    <a:pt x="6261" y="10475"/>
                    <a:pt x="6261" y="10445"/>
                  </a:cubicBezTo>
                  <a:cubicBezTo>
                    <a:pt x="6261" y="10426"/>
                    <a:pt x="6242" y="10396"/>
                    <a:pt x="6222" y="10386"/>
                  </a:cubicBezTo>
                  <a:lnTo>
                    <a:pt x="4661" y="9710"/>
                  </a:lnTo>
                  <a:lnTo>
                    <a:pt x="7075" y="4155"/>
                  </a:lnTo>
                  <a:cubicBezTo>
                    <a:pt x="7075" y="4136"/>
                    <a:pt x="7086" y="4116"/>
                    <a:pt x="7075" y="4096"/>
                  </a:cubicBezTo>
                  <a:cubicBezTo>
                    <a:pt x="7066" y="4086"/>
                    <a:pt x="7056" y="4067"/>
                    <a:pt x="7036" y="4067"/>
                  </a:cubicBezTo>
                  <a:lnTo>
                    <a:pt x="1482" y="1653"/>
                  </a:lnTo>
                  <a:lnTo>
                    <a:pt x="2149" y="102"/>
                  </a:lnTo>
                  <a:cubicBezTo>
                    <a:pt x="2159" y="73"/>
                    <a:pt x="2159" y="43"/>
                    <a:pt x="2140" y="24"/>
                  </a:cubicBezTo>
                  <a:cubicBezTo>
                    <a:pt x="2125" y="9"/>
                    <a:pt x="2106" y="0"/>
                    <a:pt x="208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182" name="Google Shape;4053;p28">
              <a:extLst>
                <a:ext uri="{FF2B5EF4-FFF2-40B4-BE49-F238E27FC236}">
                  <a16:creationId xmlns:a16="http://schemas.microsoft.com/office/drawing/2014/main" id="{E457FA2E-2F55-5127-8158-F061CC02F56E}"/>
                </a:ext>
              </a:extLst>
            </p:cNvPr>
            <p:cNvSpPr/>
            <p:nvPr/>
          </p:nvSpPr>
          <p:spPr>
            <a:xfrm>
              <a:off x="2804248" y="3825728"/>
              <a:ext cx="231255" cy="388478"/>
            </a:xfrm>
            <a:custGeom>
              <a:avLst/>
              <a:gdLst/>
              <a:ahLst/>
              <a:cxnLst/>
              <a:rect l="l" t="t" r="r" b="b"/>
              <a:pathLst>
                <a:path w="3348" h="5624" extrusionOk="0">
                  <a:moveTo>
                    <a:pt x="3347" y="0"/>
                  </a:moveTo>
                  <a:lnTo>
                    <a:pt x="2042" y="521"/>
                  </a:lnTo>
                  <a:lnTo>
                    <a:pt x="1" y="5231"/>
                  </a:lnTo>
                  <a:lnTo>
                    <a:pt x="914" y="5624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183" name="Google Shape;4054;p28">
              <a:extLst>
                <a:ext uri="{FF2B5EF4-FFF2-40B4-BE49-F238E27FC236}">
                  <a16:creationId xmlns:a16="http://schemas.microsoft.com/office/drawing/2014/main" id="{B4461542-EB2C-5A41-8333-19AC8601921F}"/>
                </a:ext>
              </a:extLst>
            </p:cNvPr>
            <p:cNvSpPr/>
            <p:nvPr/>
          </p:nvSpPr>
          <p:spPr>
            <a:xfrm>
              <a:off x="2799551" y="3821238"/>
              <a:ext cx="240649" cy="397734"/>
            </a:xfrm>
            <a:custGeom>
              <a:avLst/>
              <a:gdLst/>
              <a:ahLst/>
              <a:cxnLst/>
              <a:rect l="l" t="t" r="r" b="b"/>
              <a:pathLst>
                <a:path w="3484" h="5758" extrusionOk="0">
                  <a:moveTo>
                    <a:pt x="3278" y="193"/>
                  </a:moveTo>
                  <a:lnTo>
                    <a:pt x="942" y="5600"/>
                  </a:lnTo>
                  <a:lnTo>
                    <a:pt x="157" y="5257"/>
                  </a:lnTo>
                  <a:lnTo>
                    <a:pt x="2159" y="635"/>
                  </a:lnTo>
                  <a:lnTo>
                    <a:pt x="3278" y="193"/>
                  </a:lnTo>
                  <a:close/>
                  <a:moveTo>
                    <a:pt x="3421" y="0"/>
                  </a:moveTo>
                  <a:cubicBezTo>
                    <a:pt x="3410" y="0"/>
                    <a:pt x="3398" y="3"/>
                    <a:pt x="3386" y="7"/>
                  </a:cubicBezTo>
                  <a:lnTo>
                    <a:pt x="2081" y="517"/>
                  </a:lnTo>
                  <a:cubicBezTo>
                    <a:pt x="2061" y="527"/>
                    <a:pt x="2051" y="536"/>
                    <a:pt x="2042" y="556"/>
                  </a:cubicBezTo>
                  <a:lnTo>
                    <a:pt x="0" y="5266"/>
                  </a:lnTo>
                  <a:lnTo>
                    <a:pt x="0" y="5325"/>
                  </a:lnTo>
                  <a:cubicBezTo>
                    <a:pt x="10" y="5335"/>
                    <a:pt x="20" y="5355"/>
                    <a:pt x="40" y="5364"/>
                  </a:cubicBezTo>
                  <a:lnTo>
                    <a:pt x="952" y="5757"/>
                  </a:lnTo>
                  <a:lnTo>
                    <a:pt x="982" y="5757"/>
                  </a:lnTo>
                  <a:cubicBezTo>
                    <a:pt x="1001" y="5757"/>
                    <a:pt x="1030" y="5748"/>
                    <a:pt x="1041" y="5718"/>
                  </a:cubicBezTo>
                  <a:lnTo>
                    <a:pt x="3474" y="95"/>
                  </a:lnTo>
                  <a:cubicBezTo>
                    <a:pt x="3484" y="76"/>
                    <a:pt x="3484" y="36"/>
                    <a:pt x="3464" y="17"/>
                  </a:cubicBezTo>
                  <a:cubicBezTo>
                    <a:pt x="3452" y="5"/>
                    <a:pt x="3438" y="0"/>
                    <a:pt x="342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184" name="Google Shape;4055;p28">
              <a:extLst>
                <a:ext uri="{FF2B5EF4-FFF2-40B4-BE49-F238E27FC236}">
                  <a16:creationId xmlns:a16="http://schemas.microsoft.com/office/drawing/2014/main" id="{114CA5C1-16CD-57AD-F9FF-EA92F13B2585}"/>
                </a:ext>
              </a:extLst>
            </p:cNvPr>
            <p:cNvSpPr/>
            <p:nvPr/>
          </p:nvSpPr>
          <p:spPr>
            <a:xfrm>
              <a:off x="2903230" y="4374110"/>
              <a:ext cx="415609" cy="204048"/>
            </a:xfrm>
            <a:custGeom>
              <a:avLst/>
              <a:gdLst/>
              <a:ahLst/>
              <a:cxnLst/>
              <a:rect l="l" t="t" r="r" b="b"/>
              <a:pathLst>
                <a:path w="6017" h="2954" extrusionOk="0">
                  <a:moveTo>
                    <a:pt x="393" y="1"/>
                  </a:moveTo>
                  <a:lnTo>
                    <a:pt x="0" y="913"/>
                  </a:lnTo>
                  <a:lnTo>
                    <a:pt x="4711" y="2954"/>
                  </a:lnTo>
                  <a:lnTo>
                    <a:pt x="6016" y="2444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185" name="Google Shape;4056;p28">
              <a:extLst>
                <a:ext uri="{FF2B5EF4-FFF2-40B4-BE49-F238E27FC236}">
                  <a16:creationId xmlns:a16="http://schemas.microsoft.com/office/drawing/2014/main" id="{4E8704AB-BDA4-B92D-8734-0968F3B03D71}"/>
                </a:ext>
              </a:extLst>
            </p:cNvPr>
            <p:cNvSpPr/>
            <p:nvPr/>
          </p:nvSpPr>
          <p:spPr>
            <a:xfrm>
              <a:off x="2897773" y="4369551"/>
              <a:ext cx="425763" cy="213442"/>
            </a:xfrm>
            <a:custGeom>
              <a:avLst/>
              <a:gdLst/>
              <a:ahLst/>
              <a:cxnLst/>
              <a:rect l="l" t="t" r="r" b="b"/>
              <a:pathLst>
                <a:path w="6164" h="3090" extrusionOk="0">
                  <a:moveTo>
                    <a:pt x="511" y="165"/>
                  </a:moveTo>
                  <a:lnTo>
                    <a:pt x="5908" y="2500"/>
                  </a:lnTo>
                  <a:lnTo>
                    <a:pt x="4790" y="2941"/>
                  </a:lnTo>
                  <a:lnTo>
                    <a:pt x="168" y="950"/>
                  </a:lnTo>
                  <a:lnTo>
                    <a:pt x="511" y="165"/>
                  </a:lnTo>
                  <a:close/>
                  <a:moveTo>
                    <a:pt x="472" y="0"/>
                  </a:moveTo>
                  <a:cubicBezTo>
                    <a:pt x="463" y="0"/>
                    <a:pt x="453" y="3"/>
                    <a:pt x="443" y="8"/>
                  </a:cubicBezTo>
                  <a:cubicBezTo>
                    <a:pt x="433" y="17"/>
                    <a:pt x="413" y="27"/>
                    <a:pt x="404" y="47"/>
                  </a:cubicBezTo>
                  <a:lnTo>
                    <a:pt x="11" y="950"/>
                  </a:lnTo>
                  <a:cubicBezTo>
                    <a:pt x="1" y="989"/>
                    <a:pt x="11" y="1028"/>
                    <a:pt x="50" y="1048"/>
                  </a:cubicBezTo>
                  <a:lnTo>
                    <a:pt x="4761" y="3089"/>
                  </a:lnTo>
                  <a:lnTo>
                    <a:pt x="4820" y="3089"/>
                  </a:lnTo>
                  <a:lnTo>
                    <a:pt x="6124" y="2569"/>
                  </a:lnTo>
                  <a:cubicBezTo>
                    <a:pt x="6144" y="2559"/>
                    <a:pt x="6164" y="2540"/>
                    <a:pt x="6164" y="2510"/>
                  </a:cubicBezTo>
                  <a:cubicBezTo>
                    <a:pt x="6164" y="2481"/>
                    <a:pt x="6144" y="2451"/>
                    <a:pt x="6124" y="2441"/>
                  </a:cubicBezTo>
                  <a:lnTo>
                    <a:pt x="502" y="8"/>
                  </a:lnTo>
                  <a:cubicBezTo>
                    <a:pt x="492" y="3"/>
                    <a:pt x="482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</p:grpSp>
      <p:grpSp>
        <p:nvGrpSpPr>
          <p:cNvPr id="186" name="Google Shape;4048;p28">
            <a:extLst>
              <a:ext uri="{FF2B5EF4-FFF2-40B4-BE49-F238E27FC236}">
                <a16:creationId xmlns:a16="http://schemas.microsoft.com/office/drawing/2014/main" id="{B888E0FF-9C70-E498-85EC-DBFDEF6BF387}"/>
              </a:ext>
            </a:extLst>
          </p:cNvPr>
          <p:cNvGrpSpPr/>
          <p:nvPr/>
        </p:nvGrpSpPr>
        <p:grpSpPr>
          <a:xfrm>
            <a:off x="8297342" y="1699107"/>
            <a:ext cx="1008653" cy="954509"/>
            <a:chOff x="2334550" y="3821100"/>
            <a:chExt cx="1037815" cy="982106"/>
          </a:xfrm>
        </p:grpSpPr>
        <p:sp>
          <p:nvSpPr>
            <p:cNvPr id="187" name="Google Shape;4049;p28">
              <a:extLst>
                <a:ext uri="{FF2B5EF4-FFF2-40B4-BE49-F238E27FC236}">
                  <a16:creationId xmlns:a16="http://schemas.microsoft.com/office/drawing/2014/main" id="{BFA6046E-60F0-6CB4-61FC-8F69539CA0F1}"/>
                </a:ext>
              </a:extLst>
            </p:cNvPr>
            <p:cNvSpPr/>
            <p:nvPr/>
          </p:nvSpPr>
          <p:spPr>
            <a:xfrm>
              <a:off x="2430078" y="3825728"/>
              <a:ext cx="936830" cy="936864"/>
            </a:xfrm>
            <a:custGeom>
              <a:avLst/>
              <a:gdLst/>
              <a:ahLst/>
              <a:cxnLst/>
              <a:rect l="l" t="t" r="r" b="b"/>
              <a:pathLst>
                <a:path w="13563" h="13563" extrusionOk="0">
                  <a:moveTo>
                    <a:pt x="8764" y="0"/>
                  </a:moveTo>
                  <a:lnTo>
                    <a:pt x="6331" y="5624"/>
                  </a:lnTo>
                  <a:lnTo>
                    <a:pt x="707" y="3190"/>
                  </a:lnTo>
                  <a:lnTo>
                    <a:pt x="1" y="4809"/>
                  </a:lnTo>
                  <a:lnTo>
                    <a:pt x="5624" y="7242"/>
                  </a:lnTo>
                  <a:lnTo>
                    <a:pt x="3191" y="12866"/>
                  </a:lnTo>
                  <a:lnTo>
                    <a:pt x="4809" y="13562"/>
                  </a:lnTo>
                  <a:lnTo>
                    <a:pt x="7243" y="7940"/>
                  </a:lnTo>
                  <a:lnTo>
                    <a:pt x="12866" y="10383"/>
                  </a:lnTo>
                  <a:lnTo>
                    <a:pt x="13563" y="8764"/>
                  </a:lnTo>
                  <a:lnTo>
                    <a:pt x="7940" y="6330"/>
                  </a:lnTo>
                  <a:lnTo>
                    <a:pt x="10383" y="707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188" name="Google Shape;4050;p28">
              <a:extLst>
                <a:ext uri="{FF2B5EF4-FFF2-40B4-BE49-F238E27FC236}">
                  <a16:creationId xmlns:a16="http://schemas.microsoft.com/office/drawing/2014/main" id="{32B3C2D2-1FEF-2CC6-ABE8-3315888D1233}"/>
                </a:ext>
              </a:extLst>
            </p:cNvPr>
            <p:cNvSpPr/>
            <p:nvPr/>
          </p:nvSpPr>
          <p:spPr>
            <a:xfrm>
              <a:off x="2424691" y="3821100"/>
              <a:ext cx="947675" cy="946880"/>
            </a:xfrm>
            <a:custGeom>
              <a:avLst/>
              <a:gdLst/>
              <a:ahLst/>
              <a:cxnLst/>
              <a:rect l="l" t="t" r="r" b="b"/>
              <a:pathLst>
                <a:path w="13720" h="13708" extrusionOk="0">
                  <a:moveTo>
                    <a:pt x="8871" y="166"/>
                  </a:moveTo>
                  <a:lnTo>
                    <a:pt x="10363" y="804"/>
                  </a:lnTo>
                  <a:lnTo>
                    <a:pt x="7959" y="6367"/>
                  </a:lnTo>
                  <a:cubicBezTo>
                    <a:pt x="7949" y="6387"/>
                    <a:pt x="7949" y="6397"/>
                    <a:pt x="7959" y="6417"/>
                  </a:cubicBezTo>
                  <a:cubicBezTo>
                    <a:pt x="7969" y="6437"/>
                    <a:pt x="7979" y="6446"/>
                    <a:pt x="7998" y="6456"/>
                  </a:cubicBezTo>
                  <a:lnTo>
                    <a:pt x="13553" y="8860"/>
                  </a:lnTo>
                  <a:lnTo>
                    <a:pt x="12905" y="10352"/>
                  </a:lnTo>
                  <a:lnTo>
                    <a:pt x="7351" y="7948"/>
                  </a:lnTo>
                  <a:cubicBezTo>
                    <a:pt x="7340" y="7942"/>
                    <a:pt x="7330" y="7940"/>
                    <a:pt x="7320" y="7940"/>
                  </a:cubicBezTo>
                  <a:cubicBezTo>
                    <a:pt x="7292" y="7940"/>
                    <a:pt x="7267" y="7958"/>
                    <a:pt x="7253" y="7987"/>
                  </a:cubicBezTo>
                  <a:lnTo>
                    <a:pt x="4848" y="13541"/>
                  </a:lnTo>
                  <a:lnTo>
                    <a:pt x="3356" y="12894"/>
                  </a:lnTo>
                  <a:lnTo>
                    <a:pt x="5770" y="7339"/>
                  </a:lnTo>
                  <a:cubicBezTo>
                    <a:pt x="5770" y="7320"/>
                    <a:pt x="5781" y="7300"/>
                    <a:pt x="5770" y="7280"/>
                  </a:cubicBezTo>
                  <a:cubicBezTo>
                    <a:pt x="5761" y="7270"/>
                    <a:pt x="5751" y="7251"/>
                    <a:pt x="5731" y="7251"/>
                  </a:cubicBezTo>
                  <a:lnTo>
                    <a:pt x="177" y="4837"/>
                  </a:lnTo>
                  <a:lnTo>
                    <a:pt x="815" y="3345"/>
                  </a:lnTo>
                  <a:lnTo>
                    <a:pt x="6379" y="5759"/>
                  </a:lnTo>
                  <a:cubicBezTo>
                    <a:pt x="6386" y="5761"/>
                    <a:pt x="6394" y="5763"/>
                    <a:pt x="6403" y="5763"/>
                  </a:cubicBezTo>
                  <a:cubicBezTo>
                    <a:pt x="6430" y="5763"/>
                    <a:pt x="6460" y="5750"/>
                    <a:pt x="6468" y="5720"/>
                  </a:cubicBezTo>
                  <a:lnTo>
                    <a:pt x="8871" y="166"/>
                  </a:lnTo>
                  <a:close/>
                  <a:moveTo>
                    <a:pt x="8839" y="1"/>
                  </a:moveTo>
                  <a:cubicBezTo>
                    <a:pt x="8812" y="1"/>
                    <a:pt x="8787" y="17"/>
                    <a:pt x="8773" y="38"/>
                  </a:cubicBezTo>
                  <a:lnTo>
                    <a:pt x="6369" y="5602"/>
                  </a:lnTo>
                  <a:lnTo>
                    <a:pt x="815" y="3198"/>
                  </a:lnTo>
                  <a:cubicBezTo>
                    <a:pt x="796" y="3188"/>
                    <a:pt x="776" y="3188"/>
                    <a:pt x="756" y="3188"/>
                  </a:cubicBezTo>
                  <a:cubicBezTo>
                    <a:pt x="737" y="3198"/>
                    <a:pt x="727" y="3208"/>
                    <a:pt x="717" y="3227"/>
                  </a:cubicBezTo>
                  <a:lnTo>
                    <a:pt x="20" y="4847"/>
                  </a:lnTo>
                  <a:cubicBezTo>
                    <a:pt x="0" y="4886"/>
                    <a:pt x="20" y="4925"/>
                    <a:pt x="50" y="4945"/>
                  </a:cubicBezTo>
                  <a:lnTo>
                    <a:pt x="5613" y="7349"/>
                  </a:lnTo>
                  <a:lnTo>
                    <a:pt x="3210" y="12903"/>
                  </a:lnTo>
                  <a:cubicBezTo>
                    <a:pt x="3190" y="12942"/>
                    <a:pt x="3210" y="12981"/>
                    <a:pt x="3239" y="13001"/>
                  </a:cubicBezTo>
                  <a:lnTo>
                    <a:pt x="4858" y="13698"/>
                  </a:lnTo>
                  <a:cubicBezTo>
                    <a:pt x="4868" y="13698"/>
                    <a:pt x="4878" y="13708"/>
                    <a:pt x="4887" y="13708"/>
                  </a:cubicBezTo>
                  <a:cubicBezTo>
                    <a:pt x="4897" y="13708"/>
                    <a:pt x="4907" y="13698"/>
                    <a:pt x="4917" y="13698"/>
                  </a:cubicBezTo>
                  <a:cubicBezTo>
                    <a:pt x="4927" y="13688"/>
                    <a:pt x="4946" y="13679"/>
                    <a:pt x="4946" y="13659"/>
                  </a:cubicBezTo>
                  <a:lnTo>
                    <a:pt x="7360" y="8105"/>
                  </a:lnTo>
                  <a:lnTo>
                    <a:pt x="12914" y="10509"/>
                  </a:lnTo>
                  <a:cubicBezTo>
                    <a:pt x="12924" y="10514"/>
                    <a:pt x="12934" y="10516"/>
                    <a:pt x="12944" y="10516"/>
                  </a:cubicBezTo>
                  <a:cubicBezTo>
                    <a:pt x="12954" y="10516"/>
                    <a:pt x="12963" y="10514"/>
                    <a:pt x="12973" y="10509"/>
                  </a:cubicBezTo>
                  <a:cubicBezTo>
                    <a:pt x="12983" y="10509"/>
                    <a:pt x="13003" y="10489"/>
                    <a:pt x="13013" y="10469"/>
                  </a:cubicBezTo>
                  <a:lnTo>
                    <a:pt x="13710" y="8860"/>
                  </a:lnTo>
                  <a:cubicBezTo>
                    <a:pt x="13719" y="8821"/>
                    <a:pt x="13710" y="8781"/>
                    <a:pt x="13670" y="8762"/>
                  </a:cubicBezTo>
                  <a:lnTo>
                    <a:pt x="8116" y="6358"/>
                  </a:lnTo>
                  <a:lnTo>
                    <a:pt x="10520" y="804"/>
                  </a:lnTo>
                  <a:cubicBezTo>
                    <a:pt x="10530" y="784"/>
                    <a:pt x="10530" y="765"/>
                    <a:pt x="10520" y="745"/>
                  </a:cubicBezTo>
                  <a:cubicBezTo>
                    <a:pt x="10520" y="725"/>
                    <a:pt x="10500" y="715"/>
                    <a:pt x="10481" y="706"/>
                  </a:cubicBezTo>
                  <a:lnTo>
                    <a:pt x="8871" y="9"/>
                  </a:lnTo>
                  <a:cubicBezTo>
                    <a:pt x="8860" y="3"/>
                    <a:pt x="8850" y="1"/>
                    <a:pt x="88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189" name="Google Shape;4051;p28">
              <a:extLst>
                <a:ext uri="{FF2B5EF4-FFF2-40B4-BE49-F238E27FC236}">
                  <a16:creationId xmlns:a16="http://schemas.microsoft.com/office/drawing/2014/main" id="{12C08E25-FE01-0E3C-D3C2-05558C57BEFF}"/>
                </a:ext>
              </a:extLst>
            </p:cNvPr>
            <p:cNvSpPr/>
            <p:nvPr/>
          </p:nvSpPr>
          <p:spPr>
            <a:xfrm>
              <a:off x="2340007" y="4046075"/>
              <a:ext cx="478603" cy="752434"/>
            </a:xfrm>
            <a:custGeom>
              <a:avLst/>
              <a:gdLst/>
              <a:ahLst/>
              <a:cxnLst/>
              <a:rect l="l" t="t" r="r" b="b"/>
              <a:pathLst>
                <a:path w="6929" h="10893" extrusionOk="0">
                  <a:moveTo>
                    <a:pt x="2011" y="0"/>
                  </a:moveTo>
                  <a:lnTo>
                    <a:pt x="707" y="520"/>
                  </a:lnTo>
                  <a:lnTo>
                    <a:pt x="0" y="2139"/>
                  </a:lnTo>
                  <a:lnTo>
                    <a:pt x="5623" y="4573"/>
                  </a:lnTo>
                  <a:lnTo>
                    <a:pt x="3189" y="10195"/>
                  </a:lnTo>
                  <a:lnTo>
                    <a:pt x="4809" y="10893"/>
                  </a:lnTo>
                  <a:lnTo>
                    <a:pt x="6113" y="10372"/>
                  </a:lnTo>
                  <a:lnTo>
                    <a:pt x="4495" y="9676"/>
                  </a:lnTo>
                  <a:lnTo>
                    <a:pt x="6928" y="4052"/>
                  </a:lnTo>
                  <a:lnTo>
                    <a:pt x="1305" y="161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190" name="Google Shape;4052;p28">
              <a:extLst>
                <a:ext uri="{FF2B5EF4-FFF2-40B4-BE49-F238E27FC236}">
                  <a16:creationId xmlns:a16="http://schemas.microsoft.com/office/drawing/2014/main" id="{C009C477-9440-187E-C099-87DD9294A009}"/>
                </a:ext>
              </a:extLst>
            </p:cNvPr>
            <p:cNvSpPr/>
            <p:nvPr/>
          </p:nvSpPr>
          <p:spPr>
            <a:xfrm>
              <a:off x="2334550" y="4041033"/>
              <a:ext cx="489448" cy="762174"/>
            </a:xfrm>
            <a:custGeom>
              <a:avLst/>
              <a:gdLst/>
              <a:ahLst/>
              <a:cxnLst/>
              <a:rect l="l" t="t" r="r" b="b"/>
              <a:pathLst>
                <a:path w="7086" h="11034" extrusionOk="0">
                  <a:moveTo>
                    <a:pt x="1953" y="200"/>
                  </a:moveTo>
                  <a:lnTo>
                    <a:pt x="1325" y="1663"/>
                  </a:lnTo>
                  <a:cubicBezTo>
                    <a:pt x="1305" y="1702"/>
                    <a:pt x="1325" y="1741"/>
                    <a:pt x="1355" y="1761"/>
                  </a:cubicBezTo>
                  <a:lnTo>
                    <a:pt x="6918" y="4165"/>
                  </a:lnTo>
                  <a:lnTo>
                    <a:pt x="4515" y="9719"/>
                  </a:lnTo>
                  <a:cubicBezTo>
                    <a:pt x="4495" y="9758"/>
                    <a:pt x="4515" y="9797"/>
                    <a:pt x="4544" y="9817"/>
                  </a:cubicBezTo>
                  <a:lnTo>
                    <a:pt x="6006" y="10445"/>
                  </a:lnTo>
                  <a:lnTo>
                    <a:pt x="4888" y="10887"/>
                  </a:lnTo>
                  <a:lnTo>
                    <a:pt x="3366" y="10229"/>
                  </a:lnTo>
                  <a:lnTo>
                    <a:pt x="5771" y="4675"/>
                  </a:lnTo>
                  <a:cubicBezTo>
                    <a:pt x="5780" y="4655"/>
                    <a:pt x="5780" y="4636"/>
                    <a:pt x="5771" y="4616"/>
                  </a:cubicBezTo>
                  <a:cubicBezTo>
                    <a:pt x="5761" y="4597"/>
                    <a:pt x="5751" y="4587"/>
                    <a:pt x="5731" y="4577"/>
                  </a:cubicBezTo>
                  <a:lnTo>
                    <a:pt x="177" y="2173"/>
                  </a:lnTo>
                  <a:lnTo>
                    <a:pt x="834" y="642"/>
                  </a:lnTo>
                  <a:lnTo>
                    <a:pt x="1953" y="200"/>
                  </a:lnTo>
                  <a:close/>
                  <a:moveTo>
                    <a:pt x="2085" y="0"/>
                  </a:moveTo>
                  <a:cubicBezTo>
                    <a:pt x="2077" y="0"/>
                    <a:pt x="2069" y="1"/>
                    <a:pt x="2061" y="4"/>
                  </a:cubicBezTo>
                  <a:lnTo>
                    <a:pt x="756" y="524"/>
                  </a:lnTo>
                  <a:cubicBezTo>
                    <a:pt x="736" y="534"/>
                    <a:pt x="727" y="544"/>
                    <a:pt x="717" y="564"/>
                  </a:cubicBezTo>
                  <a:lnTo>
                    <a:pt x="20" y="2182"/>
                  </a:lnTo>
                  <a:cubicBezTo>
                    <a:pt x="1" y="2212"/>
                    <a:pt x="20" y="2261"/>
                    <a:pt x="59" y="2271"/>
                  </a:cubicBezTo>
                  <a:lnTo>
                    <a:pt x="5614" y="4675"/>
                  </a:lnTo>
                  <a:lnTo>
                    <a:pt x="3209" y="10239"/>
                  </a:lnTo>
                  <a:cubicBezTo>
                    <a:pt x="3200" y="10249"/>
                    <a:pt x="3200" y="10268"/>
                    <a:pt x="3209" y="10288"/>
                  </a:cubicBezTo>
                  <a:cubicBezTo>
                    <a:pt x="3209" y="10308"/>
                    <a:pt x="3229" y="10318"/>
                    <a:pt x="3239" y="10327"/>
                  </a:cubicBezTo>
                  <a:lnTo>
                    <a:pt x="4858" y="11024"/>
                  </a:lnTo>
                  <a:cubicBezTo>
                    <a:pt x="4868" y="11034"/>
                    <a:pt x="4877" y="11034"/>
                    <a:pt x="4888" y="11034"/>
                  </a:cubicBezTo>
                  <a:lnTo>
                    <a:pt x="4917" y="11034"/>
                  </a:lnTo>
                  <a:lnTo>
                    <a:pt x="6222" y="10514"/>
                  </a:lnTo>
                  <a:cubicBezTo>
                    <a:pt x="6242" y="10504"/>
                    <a:pt x="6261" y="10475"/>
                    <a:pt x="6261" y="10445"/>
                  </a:cubicBezTo>
                  <a:cubicBezTo>
                    <a:pt x="6261" y="10426"/>
                    <a:pt x="6242" y="10396"/>
                    <a:pt x="6222" y="10386"/>
                  </a:cubicBezTo>
                  <a:lnTo>
                    <a:pt x="4661" y="9710"/>
                  </a:lnTo>
                  <a:lnTo>
                    <a:pt x="7075" y="4155"/>
                  </a:lnTo>
                  <a:cubicBezTo>
                    <a:pt x="7075" y="4136"/>
                    <a:pt x="7086" y="4116"/>
                    <a:pt x="7075" y="4096"/>
                  </a:cubicBezTo>
                  <a:cubicBezTo>
                    <a:pt x="7066" y="4086"/>
                    <a:pt x="7056" y="4067"/>
                    <a:pt x="7036" y="4067"/>
                  </a:cubicBezTo>
                  <a:lnTo>
                    <a:pt x="1482" y="1653"/>
                  </a:lnTo>
                  <a:lnTo>
                    <a:pt x="2149" y="102"/>
                  </a:lnTo>
                  <a:cubicBezTo>
                    <a:pt x="2159" y="73"/>
                    <a:pt x="2159" y="43"/>
                    <a:pt x="2140" y="24"/>
                  </a:cubicBezTo>
                  <a:cubicBezTo>
                    <a:pt x="2125" y="9"/>
                    <a:pt x="2106" y="0"/>
                    <a:pt x="208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191" name="Google Shape;4053;p28">
              <a:extLst>
                <a:ext uri="{FF2B5EF4-FFF2-40B4-BE49-F238E27FC236}">
                  <a16:creationId xmlns:a16="http://schemas.microsoft.com/office/drawing/2014/main" id="{819C1B10-B1B0-45AB-3D73-02AC21F35898}"/>
                </a:ext>
              </a:extLst>
            </p:cNvPr>
            <p:cNvSpPr/>
            <p:nvPr/>
          </p:nvSpPr>
          <p:spPr>
            <a:xfrm>
              <a:off x="2804248" y="3825728"/>
              <a:ext cx="231255" cy="388478"/>
            </a:xfrm>
            <a:custGeom>
              <a:avLst/>
              <a:gdLst/>
              <a:ahLst/>
              <a:cxnLst/>
              <a:rect l="l" t="t" r="r" b="b"/>
              <a:pathLst>
                <a:path w="3348" h="5624" extrusionOk="0">
                  <a:moveTo>
                    <a:pt x="3347" y="0"/>
                  </a:moveTo>
                  <a:lnTo>
                    <a:pt x="2042" y="521"/>
                  </a:lnTo>
                  <a:lnTo>
                    <a:pt x="1" y="5231"/>
                  </a:lnTo>
                  <a:lnTo>
                    <a:pt x="914" y="5624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192" name="Google Shape;4054;p28">
              <a:extLst>
                <a:ext uri="{FF2B5EF4-FFF2-40B4-BE49-F238E27FC236}">
                  <a16:creationId xmlns:a16="http://schemas.microsoft.com/office/drawing/2014/main" id="{C7F9F745-678B-7FCE-C301-801637E7D890}"/>
                </a:ext>
              </a:extLst>
            </p:cNvPr>
            <p:cNvSpPr/>
            <p:nvPr/>
          </p:nvSpPr>
          <p:spPr>
            <a:xfrm>
              <a:off x="2799551" y="3821238"/>
              <a:ext cx="240649" cy="397734"/>
            </a:xfrm>
            <a:custGeom>
              <a:avLst/>
              <a:gdLst/>
              <a:ahLst/>
              <a:cxnLst/>
              <a:rect l="l" t="t" r="r" b="b"/>
              <a:pathLst>
                <a:path w="3484" h="5758" extrusionOk="0">
                  <a:moveTo>
                    <a:pt x="3278" y="193"/>
                  </a:moveTo>
                  <a:lnTo>
                    <a:pt x="942" y="5600"/>
                  </a:lnTo>
                  <a:lnTo>
                    <a:pt x="157" y="5257"/>
                  </a:lnTo>
                  <a:lnTo>
                    <a:pt x="2159" y="635"/>
                  </a:lnTo>
                  <a:lnTo>
                    <a:pt x="3278" y="193"/>
                  </a:lnTo>
                  <a:close/>
                  <a:moveTo>
                    <a:pt x="3421" y="0"/>
                  </a:moveTo>
                  <a:cubicBezTo>
                    <a:pt x="3410" y="0"/>
                    <a:pt x="3398" y="3"/>
                    <a:pt x="3386" y="7"/>
                  </a:cubicBezTo>
                  <a:lnTo>
                    <a:pt x="2081" y="517"/>
                  </a:lnTo>
                  <a:cubicBezTo>
                    <a:pt x="2061" y="527"/>
                    <a:pt x="2051" y="536"/>
                    <a:pt x="2042" y="556"/>
                  </a:cubicBezTo>
                  <a:lnTo>
                    <a:pt x="0" y="5266"/>
                  </a:lnTo>
                  <a:lnTo>
                    <a:pt x="0" y="5325"/>
                  </a:lnTo>
                  <a:cubicBezTo>
                    <a:pt x="10" y="5335"/>
                    <a:pt x="20" y="5355"/>
                    <a:pt x="40" y="5364"/>
                  </a:cubicBezTo>
                  <a:lnTo>
                    <a:pt x="952" y="5757"/>
                  </a:lnTo>
                  <a:lnTo>
                    <a:pt x="982" y="5757"/>
                  </a:lnTo>
                  <a:cubicBezTo>
                    <a:pt x="1001" y="5757"/>
                    <a:pt x="1030" y="5748"/>
                    <a:pt x="1041" y="5718"/>
                  </a:cubicBezTo>
                  <a:lnTo>
                    <a:pt x="3474" y="95"/>
                  </a:lnTo>
                  <a:cubicBezTo>
                    <a:pt x="3484" y="76"/>
                    <a:pt x="3484" y="36"/>
                    <a:pt x="3464" y="17"/>
                  </a:cubicBezTo>
                  <a:cubicBezTo>
                    <a:pt x="3452" y="5"/>
                    <a:pt x="3438" y="0"/>
                    <a:pt x="342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193" name="Google Shape;4055;p28">
              <a:extLst>
                <a:ext uri="{FF2B5EF4-FFF2-40B4-BE49-F238E27FC236}">
                  <a16:creationId xmlns:a16="http://schemas.microsoft.com/office/drawing/2014/main" id="{65F73C2B-98BE-1C76-F27D-84C56E90D39E}"/>
                </a:ext>
              </a:extLst>
            </p:cNvPr>
            <p:cNvSpPr/>
            <p:nvPr/>
          </p:nvSpPr>
          <p:spPr>
            <a:xfrm>
              <a:off x="2903230" y="4374110"/>
              <a:ext cx="415609" cy="204048"/>
            </a:xfrm>
            <a:custGeom>
              <a:avLst/>
              <a:gdLst/>
              <a:ahLst/>
              <a:cxnLst/>
              <a:rect l="l" t="t" r="r" b="b"/>
              <a:pathLst>
                <a:path w="6017" h="2954" extrusionOk="0">
                  <a:moveTo>
                    <a:pt x="393" y="1"/>
                  </a:moveTo>
                  <a:lnTo>
                    <a:pt x="0" y="913"/>
                  </a:lnTo>
                  <a:lnTo>
                    <a:pt x="4711" y="2954"/>
                  </a:lnTo>
                  <a:lnTo>
                    <a:pt x="6016" y="2444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  <p:sp>
          <p:nvSpPr>
            <p:cNvPr id="194" name="Google Shape;4056;p28">
              <a:extLst>
                <a:ext uri="{FF2B5EF4-FFF2-40B4-BE49-F238E27FC236}">
                  <a16:creationId xmlns:a16="http://schemas.microsoft.com/office/drawing/2014/main" id="{DE0DF550-E588-5441-1561-2107EF5867DA}"/>
                </a:ext>
              </a:extLst>
            </p:cNvPr>
            <p:cNvSpPr/>
            <p:nvPr/>
          </p:nvSpPr>
          <p:spPr>
            <a:xfrm>
              <a:off x="2897773" y="4369551"/>
              <a:ext cx="425763" cy="213442"/>
            </a:xfrm>
            <a:custGeom>
              <a:avLst/>
              <a:gdLst/>
              <a:ahLst/>
              <a:cxnLst/>
              <a:rect l="l" t="t" r="r" b="b"/>
              <a:pathLst>
                <a:path w="6164" h="3090" extrusionOk="0">
                  <a:moveTo>
                    <a:pt x="511" y="165"/>
                  </a:moveTo>
                  <a:lnTo>
                    <a:pt x="5908" y="2500"/>
                  </a:lnTo>
                  <a:lnTo>
                    <a:pt x="4790" y="2941"/>
                  </a:lnTo>
                  <a:lnTo>
                    <a:pt x="168" y="950"/>
                  </a:lnTo>
                  <a:lnTo>
                    <a:pt x="511" y="165"/>
                  </a:lnTo>
                  <a:close/>
                  <a:moveTo>
                    <a:pt x="472" y="0"/>
                  </a:moveTo>
                  <a:cubicBezTo>
                    <a:pt x="463" y="0"/>
                    <a:pt x="453" y="3"/>
                    <a:pt x="443" y="8"/>
                  </a:cubicBezTo>
                  <a:cubicBezTo>
                    <a:pt x="433" y="17"/>
                    <a:pt x="413" y="27"/>
                    <a:pt x="404" y="47"/>
                  </a:cubicBezTo>
                  <a:lnTo>
                    <a:pt x="11" y="950"/>
                  </a:lnTo>
                  <a:cubicBezTo>
                    <a:pt x="1" y="989"/>
                    <a:pt x="11" y="1028"/>
                    <a:pt x="50" y="1048"/>
                  </a:cubicBezTo>
                  <a:lnTo>
                    <a:pt x="4761" y="3089"/>
                  </a:lnTo>
                  <a:lnTo>
                    <a:pt x="4820" y="3089"/>
                  </a:lnTo>
                  <a:lnTo>
                    <a:pt x="6124" y="2569"/>
                  </a:lnTo>
                  <a:cubicBezTo>
                    <a:pt x="6144" y="2559"/>
                    <a:pt x="6164" y="2540"/>
                    <a:pt x="6164" y="2510"/>
                  </a:cubicBezTo>
                  <a:cubicBezTo>
                    <a:pt x="6164" y="2481"/>
                    <a:pt x="6144" y="2451"/>
                    <a:pt x="6124" y="2441"/>
                  </a:cubicBezTo>
                  <a:lnTo>
                    <a:pt x="502" y="8"/>
                  </a:lnTo>
                  <a:cubicBezTo>
                    <a:pt x="492" y="3"/>
                    <a:pt x="482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#9Slide03 AmpleSoft Bold" panose="02000000000000000000" pitchFamily="2" charset="0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407B5B-1559-E352-9D1C-76923008EF07}"/>
              </a:ext>
            </a:extLst>
          </p:cNvPr>
          <p:cNvSpPr txBox="1"/>
          <p:nvPr/>
        </p:nvSpPr>
        <p:spPr>
          <a:xfrm>
            <a:off x="798095" y="632866"/>
            <a:ext cx="72609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25000"/>
                  </a:schemeClr>
                </a:solidFill>
                <a:latin typeface="#9Slide07 SVNSalty Sans" panose="02000000000000000000" pitchFamily="2" charset="0"/>
                <a:cs typeface="Times New Roman" pitchFamily="18" charset="0"/>
              </a:rPr>
              <a:t>Các bước giải bài </a:t>
            </a:r>
            <a:r>
              <a:rPr lang="en-US" sz="2800" b="1" dirty="0" err="1">
                <a:solidFill>
                  <a:schemeClr val="accent2">
                    <a:lumMod val="25000"/>
                  </a:schemeClr>
                </a:solidFill>
                <a:latin typeface="#9Slide07 SVNSalty Sans" panose="02000000000000000000" pitchFamily="2" charset="0"/>
                <a:cs typeface="Times New Roman" pitchFamily="18" charset="0"/>
              </a:rPr>
              <a:t>toán:</a:t>
            </a:r>
            <a:r>
              <a:rPr lang="en-US" sz="2800" b="1" dirty="0" err="1">
                <a:solidFill>
                  <a:srgbClr val="C00000"/>
                </a:solidFill>
                <a:latin typeface="#9Slide07 SVNSalty Sans" panose="02000000000000000000" pitchFamily="2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C00000"/>
                </a:solidFill>
                <a:latin typeface="#9Slide07 SVNSalty Sans" panose="020000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#9Slide07 SVNSalty Sans" panose="02000000000000000000" pitchFamily="2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C00000"/>
                </a:solidFill>
                <a:latin typeface="#9Slide07 SVNSalty Sans" panose="020000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#9Slide07 SVNSalty Sans" panose="02000000000000000000" pitchFamily="2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C00000"/>
                </a:solidFill>
                <a:latin typeface="#9Slide07 SVNSalty Sans" panose="020000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#9Slide07 SVNSalty Sans" panose="02000000000000000000" pitchFamily="2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C00000"/>
                </a:solidFill>
                <a:latin typeface="#9Slide07 SVNSalty Sans" panose="020000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#9Slide07 SVNSalty Sans" panose="02000000000000000000" pitchFamily="2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C00000"/>
                </a:solidFill>
                <a:latin typeface="#9Slide07 SVNSalty Sans" panose="020000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#9Slide07 SVNSalty Sans" panose="02000000000000000000" pitchFamily="2" charset="0"/>
                <a:cs typeface="Times New Roman" pitchFamily="18" charset="0"/>
              </a:rPr>
              <a:t>tổng</a:t>
            </a:r>
            <a:r>
              <a:rPr lang="en-US" sz="2800" b="1" dirty="0">
                <a:solidFill>
                  <a:srgbClr val="C00000"/>
                </a:solidFill>
                <a:latin typeface="#9Slide07 SVNSalty Sans" panose="020000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#9Slide07 SVNSalty Sans" panose="02000000000000000000" pitchFamily="2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C00000"/>
                </a:solidFill>
                <a:latin typeface="#9Slide07 SVNSalty Sans" panose="020000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#9Slide07 SVNSalty Sans" panose="02000000000000000000" pitchFamily="2" charset="0"/>
                <a:cs typeface="Times New Roman" pitchFamily="18" charset="0"/>
              </a:rPr>
              <a:t>hiệu</a:t>
            </a:r>
            <a:endParaRPr lang="en-US" sz="2800" b="1" dirty="0">
              <a:solidFill>
                <a:srgbClr val="C00000"/>
              </a:solidFill>
              <a:latin typeface="#9Slide07 SVNSalty Sans" panose="02000000000000000000" pitchFamily="2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FD8A46-E055-602F-B2A3-80885F128932}"/>
              </a:ext>
            </a:extLst>
          </p:cNvPr>
          <p:cNvSpPr txBox="1"/>
          <p:nvPr/>
        </p:nvSpPr>
        <p:spPr>
          <a:xfrm>
            <a:off x="583532" y="1586973"/>
            <a:ext cx="7874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latin typeface="#9Slide03 AmpleSoft Bold" panose="02000000000000000000" pitchFamily="2" charset="0"/>
                <a:cs typeface="Times New Roman" pitchFamily="18" charset="0"/>
              </a:rPr>
              <a:t>Bước 1: Xác định đối tượng nào là số bé,đối tượng nào là số lớn để vẽ sơ </a:t>
            </a:r>
            <a:r>
              <a:rPr lang="en-US" sz="2000" b="1" dirty="0" err="1">
                <a:latin typeface="#9Slide03 AmpleSoft Bold" panose="02000000000000000000" pitchFamily="2" charset="0"/>
                <a:cs typeface="Times New Roman" pitchFamily="18" charset="0"/>
              </a:rPr>
              <a:t>đồ</a:t>
            </a:r>
            <a:r>
              <a:rPr lang="en-US" sz="2000" b="1" dirty="0">
                <a:latin typeface="#9Slide03 AmpleSoft Bold" panose="02000000000000000000" pitchFamily="2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220793-2B61-4ED0-2CB5-9E93A6A017DF}"/>
              </a:ext>
            </a:extLst>
          </p:cNvPr>
          <p:cNvSpPr txBox="1"/>
          <p:nvPr/>
        </p:nvSpPr>
        <p:spPr>
          <a:xfrm>
            <a:off x="580455" y="3091577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#9Slide03 AmpleSoft Bold" panose="02000000000000000000" pitchFamily="2" charset="0"/>
                <a:cs typeface="Times New Roman" pitchFamily="18" charset="0"/>
              </a:rPr>
              <a:t>Bước 3: Áp dụng công thức để tìm hai số:</a:t>
            </a:r>
          </a:p>
          <a:p>
            <a:r>
              <a:rPr lang="en-US" sz="2000" b="1" dirty="0">
                <a:latin typeface="#9Slide03 AmpleSoft Bold" panose="02000000000000000000" pitchFamily="2" charset="0"/>
                <a:cs typeface="Times New Roman" pitchFamily="18" charset="0"/>
              </a:rPr>
              <a:t>              + </a:t>
            </a:r>
            <a:r>
              <a:rPr lang="en-US" sz="2000" b="1" dirty="0" err="1">
                <a:latin typeface="#9Slide03 AmpleSoft Bold" panose="02000000000000000000" pitchFamily="2" charset="0"/>
                <a:cs typeface="Times New Roman" pitchFamily="18" charset="0"/>
              </a:rPr>
              <a:t>Số</a:t>
            </a:r>
            <a:r>
              <a:rPr lang="en-US" sz="2000" b="1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#9Slide03 AmpleSoft Bold" panose="02000000000000000000" pitchFamily="2" charset="0"/>
                <a:cs typeface="Times New Roman" pitchFamily="18" charset="0"/>
              </a:rPr>
              <a:t>bé</a:t>
            </a:r>
            <a:r>
              <a:rPr lang="en-US" sz="2000" b="1" dirty="0">
                <a:latin typeface="#9Slide03 AmpleSoft Bold" panose="02000000000000000000" pitchFamily="2" charset="0"/>
                <a:cs typeface="Times New Roman" pitchFamily="18" charset="0"/>
              </a:rPr>
              <a:t>: ( </a:t>
            </a:r>
            <a:r>
              <a:rPr lang="en-US" sz="2000" b="1" dirty="0" err="1">
                <a:latin typeface="#9Slide03 AmpleSoft Bold" panose="02000000000000000000" pitchFamily="2" charset="0"/>
                <a:cs typeface="Times New Roman" pitchFamily="18" charset="0"/>
              </a:rPr>
              <a:t>tổng</a:t>
            </a:r>
            <a:r>
              <a:rPr lang="en-US" sz="2000" b="1" dirty="0">
                <a:latin typeface="#9Slide03 AmpleSoft Bold" panose="02000000000000000000" pitchFamily="2" charset="0"/>
                <a:cs typeface="Times New Roman" pitchFamily="18" charset="0"/>
              </a:rPr>
              <a:t> – </a:t>
            </a:r>
            <a:r>
              <a:rPr lang="en-US" sz="2000" b="1" dirty="0" err="1">
                <a:latin typeface="#9Slide03 AmpleSoft Bold" panose="02000000000000000000" pitchFamily="2" charset="0"/>
                <a:cs typeface="Times New Roman" pitchFamily="18" charset="0"/>
              </a:rPr>
              <a:t>hiệu</a:t>
            </a:r>
            <a:r>
              <a:rPr lang="en-US" sz="2000" b="1" dirty="0">
                <a:latin typeface="#9Slide03 AmpleSoft Bold" panose="02000000000000000000" pitchFamily="2" charset="0"/>
                <a:cs typeface="Times New Roman" pitchFamily="18" charset="0"/>
              </a:rPr>
              <a:t>) : 2</a:t>
            </a:r>
          </a:p>
          <a:p>
            <a:r>
              <a:rPr lang="en-US" sz="2000" b="1" dirty="0">
                <a:latin typeface="#9Slide03 AmpleSoft Bold" panose="02000000000000000000" pitchFamily="2" charset="0"/>
                <a:cs typeface="Times New Roman" pitchFamily="18" charset="0"/>
              </a:rPr>
              <a:t>              + Số lớn: tổng – số bé</a:t>
            </a:r>
          </a:p>
          <a:p>
            <a:pPr algn="just"/>
            <a:r>
              <a:rPr lang="en-US" sz="2000" b="1" i="1" dirty="0">
                <a:latin typeface="#9Slide03 AmpleSoft Bold" panose="02000000000000000000" pitchFamily="2" charset="0"/>
                <a:cs typeface="Times New Roman" pitchFamily="18" charset="0"/>
              </a:rPr>
              <a:t>(Có thể tìm số còn lại bằng cách khác: </a:t>
            </a:r>
            <a:r>
              <a:rPr lang="en-US" sz="2000" b="1" i="1" dirty="0" err="1">
                <a:latin typeface="#9Slide03 AmpleSoft Bold" panose="02000000000000000000" pitchFamily="2" charset="0"/>
                <a:cs typeface="Times New Roman" pitchFamily="18" charset="0"/>
              </a:rPr>
              <a:t>Số</a:t>
            </a:r>
            <a:r>
              <a:rPr lang="en-US" sz="2000" b="1" i="1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#9Slide03 AmpleSoft Bold" panose="02000000000000000000" pitchFamily="2" charset="0"/>
                <a:cs typeface="Times New Roman" pitchFamily="18" charset="0"/>
              </a:rPr>
              <a:t>bé</a:t>
            </a:r>
            <a:r>
              <a:rPr lang="en-US" sz="2000" b="1" i="1" dirty="0">
                <a:latin typeface="#9Slide03 AmpleSoft Bold" panose="02000000000000000000" pitchFamily="2" charset="0"/>
                <a:cs typeface="Times New Roman" pitchFamily="18" charset="0"/>
              </a:rPr>
              <a:t> = Tổng – </a:t>
            </a:r>
            <a:r>
              <a:rPr lang="en-US" sz="2000" b="1" i="1" dirty="0" err="1">
                <a:latin typeface="#9Slide03 AmpleSoft Bold" panose="02000000000000000000" pitchFamily="2" charset="0"/>
                <a:cs typeface="Times New Roman" pitchFamily="18" charset="0"/>
              </a:rPr>
              <a:t>số</a:t>
            </a:r>
            <a:r>
              <a:rPr lang="en-US" sz="2000" b="1" i="1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#9Slide03 AmpleSoft Bold" panose="02000000000000000000" pitchFamily="2" charset="0"/>
                <a:cs typeface="Times New Roman" pitchFamily="18" charset="0"/>
              </a:rPr>
              <a:t>lớn</a:t>
            </a:r>
            <a:r>
              <a:rPr lang="en-US" sz="2000" b="1" i="1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000" b="1" i="1" dirty="0" err="1">
                <a:latin typeface="#9Slide03 AmpleSoft Bold" panose="02000000000000000000" pitchFamily="2" charset="0"/>
                <a:cs typeface="Times New Roman" pitchFamily="18" charset="0"/>
              </a:rPr>
              <a:t>Số</a:t>
            </a:r>
            <a:r>
              <a:rPr lang="en-US" sz="2000" b="1" i="1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#9Slide03 AmpleSoft Bold" panose="02000000000000000000" pitchFamily="2" charset="0"/>
                <a:cs typeface="Times New Roman" pitchFamily="18" charset="0"/>
              </a:rPr>
              <a:t>bé</a:t>
            </a:r>
            <a:r>
              <a:rPr lang="en-US" sz="2000" b="1" i="1" dirty="0">
                <a:latin typeface="#9Slide03 AmpleSoft Bold" panose="02000000000000000000" pitchFamily="2" charset="0"/>
                <a:cs typeface="Times New Roman" pitchFamily="18" charset="0"/>
              </a:rPr>
              <a:t> = </a:t>
            </a:r>
            <a:r>
              <a:rPr lang="en-US" sz="2000" b="1" i="1" dirty="0" err="1">
                <a:latin typeface="#9Slide03 AmpleSoft Bold" panose="02000000000000000000" pitchFamily="2" charset="0"/>
                <a:cs typeface="Times New Roman" pitchFamily="18" charset="0"/>
              </a:rPr>
              <a:t>Số</a:t>
            </a:r>
            <a:r>
              <a:rPr lang="en-US" sz="2000" b="1" i="1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#9Slide03 AmpleSoft Bold" panose="02000000000000000000" pitchFamily="2" charset="0"/>
                <a:cs typeface="Times New Roman" pitchFamily="18" charset="0"/>
              </a:rPr>
              <a:t>lớn</a:t>
            </a:r>
            <a:r>
              <a:rPr lang="en-US" sz="2000" b="1" i="1" dirty="0">
                <a:latin typeface="#9Slide03 AmpleSoft Bold" panose="02000000000000000000" pitchFamily="2" charset="0"/>
                <a:cs typeface="Times New Roman" pitchFamily="18" charset="0"/>
              </a:rPr>
              <a:t> – Hiệu, </a:t>
            </a:r>
            <a:r>
              <a:rPr lang="en-US" sz="2000" b="1" i="1" dirty="0" err="1">
                <a:latin typeface="#9Slide03 AmpleSoft Bold" panose="02000000000000000000" pitchFamily="2" charset="0"/>
                <a:cs typeface="Times New Roman" pitchFamily="18" charset="0"/>
              </a:rPr>
              <a:t>Số</a:t>
            </a:r>
            <a:r>
              <a:rPr lang="en-US" sz="2000" b="1" i="1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#9Slide03 AmpleSoft Bold" panose="02000000000000000000" pitchFamily="2" charset="0"/>
                <a:cs typeface="Times New Roman" pitchFamily="18" charset="0"/>
              </a:rPr>
              <a:t>bé</a:t>
            </a:r>
            <a:r>
              <a:rPr lang="en-US" sz="2000" b="1" i="1" dirty="0">
                <a:latin typeface="#9Slide03 AmpleSoft Bold" panose="02000000000000000000" pitchFamily="2" charset="0"/>
                <a:cs typeface="Times New Roman" pitchFamily="18" charset="0"/>
              </a:rPr>
              <a:t> = (Tổng + Hiệu): 2)</a:t>
            </a:r>
          </a:p>
          <a:p>
            <a:r>
              <a:rPr lang="en-US" sz="2000" b="1" dirty="0">
                <a:latin typeface="#9Slide03 AmpleSoft Bold" panose="02000000000000000000" pitchFamily="2" charset="0"/>
                <a:cs typeface="Times New Roman" pitchFamily="18" charset="0"/>
              </a:rPr>
              <a:t>         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9E3A0A-4E41-BC48-FE86-5AE9C05EEEF0}"/>
              </a:ext>
            </a:extLst>
          </p:cNvPr>
          <p:cNvSpPr txBox="1"/>
          <p:nvPr/>
        </p:nvSpPr>
        <p:spPr>
          <a:xfrm>
            <a:off x="580455" y="254108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#9Slide03 AmpleSoft Bold" panose="02000000000000000000" pitchFamily="2" charset="0"/>
                <a:cs typeface="Times New Roman" pitchFamily="18" charset="0"/>
              </a:rPr>
              <a:t>Bước 2: Vẽ sơ đồ ( </a:t>
            </a:r>
            <a:r>
              <a:rPr lang="en-US" sz="2000" b="1" dirty="0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Vẽ sơ đồ số lớn trước</a:t>
            </a:r>
            <a:r>
              <a:rPr lang="en-US" sz="2000" b="1" dirty="0">
                <a:latin typeface="#9Slide03 AmpleSoft Bold" panose="02000000000000000000" pitchFamily="2" charset="0"/>
                <a:cs typeface="Times New Roman" pitchFamily="18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44F04B-E756-A083-18CE-02150F462AF4}"/>
              </a:ext>
            </a:extLst>
          </p:cNvPr>
          <p:cNvSpPr txBox="1"/>
          <p:nvPr/>
        </p:nvSpPr>
        <p:spPr>
          <a:xfrm>
            <a:off x="1219198" y="2390693"/>
            <a:ext cx="68398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2000" b="1" i="1" dirty="0">
                <a:latin typeface="#9Slide03 AmpleSoft Bold" panose="02000000000000000000" pitchFamily="2" charset="0"/>
                <a:cs typeface="Times New Roman" pitchFamily="18" charset="0"/>
              </a:rPr>
              <a:t>VD:  </a:t>
            </a:r>
            <a:r>
              <a:rPr lang="en-US" sz="2000" b="1" i="1" dirty="0" err="1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Bố</a:t>
            </a:r>
            <a:r>
              <a:rPr lang="en-US" sz="2000" b="1" i="1" dirty="0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B050"/>
                </a:solidFill>
                <a:latin typeface="#9Slide03 AmpleSoft Bold" panose="02000000000000000000" pitchFamily="2" charset="0"/>
                <a:cs typeface="Times New Roman" pitchFamily="18" charset="0"/>
              </a:rPr>
              <a:t>hơn</a:t>
            </a:r>
            <a:r>
              <a:rPr lang="en-US" sz="2000" b="1" i="1" dirty="0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con </a:t>
            </a:r>
            <a:r>
              <a:rPr lang="en-US" sz="2000" b="1" i="1" dirty="0">
                <a:latin typeface="#9Slide03 AmpleSoft Bold" panose="02000000000000000000" pitchFamily="2" charset="0"/>
                <a:cs typeface="Times New Roman" pitchFamily="18" charset="0"/>
              </a:rPr>
              <a:t>58 </a:t>
            </a:r>
            <a:r>
              <a:rPr lang="en-US" sz="2000" b="1" i="1" dirty="0" err="1">
                <a:latin typeface="#9Slide03 AmpleSoft Bold" panose="02000000000000000000" pitchFamily="2" charset="0"/>
                <a:cs typeface="Times New Roman" pitchFamily="18" charset="0"/>
              </a:rPr>
              <a:t>tuổi</a:t>
            </a:r>
            <a:endParaRPr lang="en-US" sz="2000" b="1" i="1" dirty="0">
              <a:latin typeface="#9Slide03 AmpleSoft Bold" panose="02000000000000000000" pitchFamily="2" charset="0"/>
              <a:cs typeface="Times New Roman" pitchFamily="18" charset="0"/>
            </a:endParaRPr>
          </a:p>
          <a:p>
            <a:pPr algn="just"/>
            <a:r>
              <a:rPr lang="en-US" sz="2000" b="1" i="1" dirty="0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        </a:t>
            </a:r>
            <a:r>
              <a:rPr lang="en-US" sz="2000" b="1" i="1" dirty="0" err="1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Số</a:t>
            </a:r>
            <a:r>
              <a:rPr lang="en-US" sz="2000" b="1" i="1" dirty="0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học</a:t>
            </a:r>
            <a:r>
              <a:rPr lang="en-US" sz="2000" b="1" i="1" dirty="0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sinh</a:t>
            </a:r>
            <a:r>
              <a:rPr lang="en-US" sz="2000" b="1" i="1" dirty="0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trai</a:t>
            </a:r>
            <a:r>
              <a:rPr lang="en-US" sz="2000" b="1" i="1" dirty="0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B050"/>
                </a:solidFill>
                <a:latin typeface="#9Slide03 AmpleSoft Bold" panose="02000000000000000000" pitchFamily="2" charset="0"/>
                <a:cs typeface="Times New Roman" pitchFamily="18" charset="0"/>
              </a:rPr>
              <a:t>ít</a:t>
            </a:r>
            <a:r>
              <a:rPr lang="en-US" sz="2000" b="1" i="1" dirty="0">
                <a:solidFill>
                  <a:srgbClr val="00B05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B050"/>
                </a:solidFill>
                <a:latin typeface="#9Slide03 AmpleSoft Bold" panose="02000000000000000000" pitchFamily="2" charset="0"/>
                <a:cs typeface="Times New Roman" pitchFamily="18" charset="0"/>
              </a:rPr>
              <a:t>hơn</a:t>
            </a:r>
            <a:r>
              <a:rPr lang="en-US" sz="2000" b="1" i="1" dirty="0">
                <a:solidFill>
                  <a:srgbClr val="00B05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số</a:t>
            </a:r>
            <a:r>
              <a:rPr lang="en-US" sz="2000" b="1" i="1" dirty="0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học</a:t>
            </a:r>
            <a:r>
              <a:rPr lang="en-US" sz="2000" b="1" i="1" dirty="0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sinh</a:t>
            </a:r>
            <a:r>
              <a:rPr lang="en-US" sz="2000" b="1" i="1" dirty="0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gái</a:t>
            </a:r>
            <a:r>
              <a:rPr lang="en-US" sz="2000" b="1" i="1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#9Slide03 AmpleSoft Bold" panose="02000000000000000000" pitchFamily="2" charset="0"/>
                <a:cs typeface="Times New Roman" pitchFamily="18" charset="0"/>
              </a:rPr>
              <a:t>là</a:t>
            </a:r>
            <a:r>
              <a:rPr lang="en-US" sz="2000" b="1" i="1" dirty="0">
                <a:latin typeface="#9Slide03 AmpleSoft Bold" panose="02000000000000000000" pitchFamily="2" charset="0"/>
                <a:cs typeface="Times New Roman" pitchFamily="18" charset="0"/>
              </a:rPr>
              <a:t> 40 </a:t>
            </a:r>
            <a:r>
              <a:rPr lang="en-US" sz="2000" b="1" i="1" dirty="0" err="1">
                <a:latin typeface="#9Slide03 AmpleSoft Bold" panose="02000000000000000000" pitchFamily="2" charset="0"/>
                <a:cs typeface="Times New Roman" pitchFamily="18" charset="0"/>
              </a:rPr>
              <a:t>em</a:t>
            </a:r>
            <a:r>
              <a:rPr lang="en-US" sz="2000" b="1" i="1" dirty="0">
                <a:latin typeface="#9Slide03 AmpleSoft Bold" panose="02000000000000000000" pitchFamily="2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000" b="1" i="1" dirty="0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       </a:t>
            </a:r>
            <a:r>
              <a:rPr lang="en-US" sz="2000" b="1" i="1" dirty="0" err="1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Số</a:t>
            </a:r>
            <a:r>
              <a:rPr lang="en-US" sz="2000" b="1" i="1" dirty="0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con </a:t>
            </a:r>
            <a:r>
              <a:rPr lang="en-US" sz="2000" b="1" i="1" dirty="0" err="1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gà</a:t>
            </a:r>
            <a:r>
              <a:rPr lang="en-US" sz="2000" b="1" i="1" dirty="0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B050"/>
                </a:solidFill>
                <a:latin typeface="#9Slide03 AmpleSoft Bold" panose="02000000000000000000" pitchFamily="2" charset="0"/>
                <a:cs typeface="Times New Roman" pitchFamily="18" charset="0"/>
              </a:rPr>
              <a:t>kém</a:t>
            </a:r>
            <a:r>
              <a:rPr lang="en-US" sz="2000" b="1" i="1" dirty="0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số</a:t>
            </a:r>
            <a:r>
              <a:rPr lang="en-US" sz="2000" b="1" i="1" dirty="0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 con </a:t>
            </a:r>
            <a:r>
              <a:rPr lang="en-US" sz="2000" b="1" i="1" dirty="0" err="1">
                <a:solidFill>
                  <a:srgbClr val="FF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vịt</a:t>
            </a:r>
            <a:r>
              <a:rPr lang="en-US" sz="2000" b="1" i="1" dirty="0">
                <a:latin typeface="#9Slide03 AmpleSoft Bold" panose="02000000000000000000" pitchFamily="2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#9Slide03 AmpleSoft Bold" panose="02000000000000000000" pitchFamily="2" charset="0"/>
                <a:cs typeface="Times New Roman" pitchFamily="18" charset="0"/>
              </a:rPr>
              <a:t>là</a:t>
            </a:r>
            <a:r>
              <a:rPr lang="en-US" sz="2000" b="1" i="1" dirty="0">
                <a:latin typeface="#9Slide03 AmpleSoft Bold" panose="02000000000000000000" pitchFamily="2" charset="0"/>
                <a:cs typeface="Times New Roman" pitchFamily="18" charset="0"/>
              </a:rPr>
              <a:t> 15 con.</a:t>
            </a:r>
            <a:endParaRPr lang="en-US" sz="2000" dirty="0">
              <a:latin typeface="#9Slide03 AmpleSoft 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86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 build="p"/>
      <p:bldP spid="7" grpId="0"/>
      <p:bldP spid="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2" name="Google Shape;4362;p52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86600" y="4559050"/>
            <a:ext cx="1828801" cy="4202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A986C5-CD05-439B-BD43-77D807124CAC}"/>
              </a:ext>
            </a:extLst>
          </p:cNvPr>
          <p:cNvSpPr/>
          <p:nvPr/>
        </p:nvSpPr>
        <p:spPr>
          <a:xfrm>
            <a:off x="873578" y="1779814"/>
            <a:ext cx="4065815" cy="1983922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4337;p50">
            <a:extLst>
              <a:ext uri="{FF2B5EF4-FFF2-40B4-BE49-F238E27FC236}">
                <a16:creationId xmlns:a16="http://schemas.microsoft.com/office/drawing/2014/main" id="{8A728652-2D1A-4CED-9458-65A460F012ED}"/>
              </a:ext>
            </a:extLst>
          </p:cNvPr>
          <p:cNvSpPr txBox="1">
            <a:spLocks/>
          </p:cNvSpPr>
          <p:nvPr/>
        </p:nvSpPr>
        <p:spPr>
          <a:xfrm>
            <a:off x="767057" y="2571750"/>
            <a:ext cx="4474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6000" dirty="0">
                <a:latin typeface="Bevan" panose="020B0604020202020204" charset="0"/>
              </a:rPr>
              <a:t>LUYỆN TẬP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65" name="Google Shape;5465;p93"/>
          <p:cNvGrpSpPr/>
          <p:nvPr/>
        </p:nvGrpSpPr>
        <p:grpSpPr>
          <a:xfrm>
            <a:off x="7803931" y="3064252"/>
            <a:ext cx="1885503" cy="1784291"/>
            <a:chOff x="2334550" y="3821100"/>
            <a:chExt cx="1037815" cy="982106"/>
          </a:xfrm>
        </p:grpSpPr>
        <p:sp>
          <p:nvSpPr>
            <p:cNvPr id="5466" name="Google Shape;5466;p93"/>
            <p:cNvSpPr/>
            <p:nvPr/>
          </p:nvSpPr>
          <p:spPr>
            <a:xfrm>
              <a:off x="2430078" y="3825728"/>
              <a:ext cx="936830" cy="936864"/>
            </a:xfrm>
            <a:custGeom>
              <a:avLst/>
              <a:gdLst/>
              <a:ahLst/>
              <a:cxnLst/>
              <a:rect l="l" t="t" r="r" b="b"/>
              <a:pathLst>
                <a:path w="13563" h="13563" extrusionOk="0">
                  <a:moveTo>
                    <a:pt x="8764" y="0"/>
                  </a:moveTo>
                  <a:lnTo>
                    <a:pt x="6331" y="5624"/>
                  </a:lnTo>
                  <a:lnTo>
                    <a:pt x="707" y="3190"/>
                  </a:lnTo>
                  <a:lnTo>
                    <a:pt x="1" y="4809"/>
                  </a:lnTo>
                  <a:lnTo>
                    <a:pt x="5624" y="7242"/>
                  </a:lnTo>
                  <a:lnTo>
                    <a:pt x="3191" y="12866"/>
                  </a:lnTo>
                  <a:lnTo>
                    <a:pt x="4809" y="13562"/>
                  </a:lnTo>
                  <a:lnTo>
                    <a:pt x="7243" y="7940"/>
                  </a:lnTo>
                  <a:lnTo>
                    <a:pt x="12866" y="10383"/>
                  </a:lnTo>
                  <a:lnTo>
                    <a:pt x="13563" y="8764"/>
                  </a:lnTo>
                  <a:lnTo>
                    <a:pt x="7940" y="6330"/>
                  </a:lnTo>
                  <a:lnTo>
                    <a:pt x="10383" y="707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5467" name="Google Shape;5467;p93"/>
            <p:cNvSpPr/>
            <p:nvPr/>
          </p:nvSpPr>
          <p:spPr>
            <a:xfrm>
              <a:off x="2424691" y="3821100"/>
              <a:ext cx="947675" cy="946880"/>
            </a:xfrm>
            <a:custGeom>
              <a:avLst/>
              <a:gdLst/>
              <a:ahLst/>
              <a:cxnLst/>
              <a:rect l="l" t="t" r="r" b="b"/>
              <a:pathLst>
                <a:path w="13720" h="13708" extrusionOk="0">
                  <a:moveTo>
                    <a:pt x="8871" y="166"/>
                  </a:moveTo>
                  <a:lnTo>
                    <a:pt x="10363" y="804"/>
                  </a:lnTo>
                  <a:lnTo>
                    <a:pt x="7959" y="6367"/>
                  </a:lnTo>
                  <a:cubicBezTo>
                    <a:pt x="7949" y="6387"/>
                    <a:pt x="7949" y="6397"/>
                    <a:pt x="7959" y="6417"/>
                  </a:cubicBezTo>
                  <a:cubicBezTo>
                    <a:pt x="7969" y="6437"/>
                    <a:pt x="7979" y="6446"/>
                    <a:pt x="7998" y="6456"/>
                  </a:cubicBezTo>
                  <a:lnTo>
                    <a:pt x="13553" y="8860"/>
                  </a:lnTo>
                  <a:lnTo>
                    <a:pt x="12905" y="10352"/>
                  </a:lnTo>
                  <a:lnTo>
                    <a:pt x="7351" y="7948"/>
                  </a:lnTo>
                  <a:cubicBezTo>
                    <a:pt x="7340" y="7942"/>
                    <a:pt x="7330" y="7940"/>
                    <a:pt x="7320" y="7940"/>
                  </a:cubicBezTo>
                  <a:cubicBezTo>
                    <a:pt x="7292" y="7940"/>
                    <a:pt x="7267" y="7958"/>
                    <a:pt x="7253" y="7987"/>
                  </a:cubicBezTo>
                  <a:lnTo>
                    <a:pt x="4848" y="13541"/>
                  </a:lnTo>
                  <a:lnTo>
                    <a:pt x="3356" y="12894"/>
                  </a:lnTo>
                  <a:lnTo>
                    <a:pt x="5770" y="7339"/>
                  </a:lnTo>
                  <a:cubicBezTo>
                    <a:pt x="5770" y="7320"/>
                    <a:pt x="5781" y="7300"/>
                    <a:pt x="5770" y="7280"/>
                  </a:cubicBezTo>
                  <a:cubicBezTo>
                    <a:pt x="5761" y="7270"/>
                    <a:pt x="5751" y="7251"/>
                    <a:pt x="5731" y="7251"/>
                  </a:cubicBezTo>
                  <a:lnTo>
                    <a:pt x="177" y="4837"/>
                  </a:lnTo>
                  <a:lnTo>
                    <a:pt x="815" y="3345"/>
                  </a:lnTo>
                  <a:lnTo>
                    <a:pt x="6379" y="5759"/>
                  </a:lnTo>
                  <a:cubicBezTo>
                    <a:pt x="6386" y="5761"/>
                    <a:pt x="6394" y="5763"/>
                    <a:pt x="6403" y="5763"/>
                  </a:cubicBezTo>
                  <a:cubicBezTo>
                    <a:pt x="6430" y="5763"/>
                    <a:pt x="6460" y="5750"/>
                    <a:pt x="6468" y="5720"/>
                  </a:cubicBezTo>
                  <a:lnTo>
                    <a:pt x="8871" y="166"/>
                  </a:lnTo>
                  <a:close/>
                  <a:moveTo>
                    <a:pt x="8839" y="1"/>
                  </a:moveTo>
                  <a:cubicBezTo>
                    <a:pt x="8812" y="1"/>
                    <a:pt x="8787" y="17"/>
                    <a:pt x="8773" y="38"/>
                  </a:cubicBezTo>
                  <a:lnTo>
                    <a:pt x="6369" y="5602"/>
                  </a:lnTo>
                  <a:lnTo>
                    <a:pt x="815" y="3198"/>
                  </a:lnTo>
                  <a:cubicBezTo>
                    <a:pt x="796" y="3188"/>
                    <a:pt x="776" y="3188"/>
                    <a:pt x="756" y="3188"/>
                  </a:cubicBezTo>
                  <a:cubicBezTo>
                    <a:pt x="737" y="3198"/>
                    <a:pt x="727" y="3208"/>
                    <a:pt x="717" y="3227"/>
                  </a:cubicBezTo>
                  <a:lnTo>
                    <a:pt x="20" y="4847"/>
                  </a:lnTo>
                  <a:cubicBezTo>
                    <a:pt x="0" y="4886"/>
                    <a:pt x="20" y="4925"/>
                    <a:pt x="50" y="4945"/>
                  </a:cubicBezTo>
                  <a:lnTo>
                    <a:pt x="5613" y="7349"/>
                  </a:lnTo>
                  <a:lnTo>
                    <a:pt x="3210" y="12903"/>
                  </a:lnTo>
                  <a:cubicBezTo>
                    <a:pt x="3190" y="12942"/>
                    <a:pt x="3210" y="12981"/>
                    <a:pt x="3239" y="13001"/>
                  </a:cubicBezTo>
                  <a:lnTo>
                    <a:pt x="4858" y="13698"/>
                  </a:lnTo>
                  <a:cubicBezTo>
                    <a:pt x="4868" y="13698"/>
                    <a:pt x="4878" y="13708"/>
                    <a:pt x="4887" y="13708"/>
                  </a:cubicBezTo>
                  <a:cubicBezTo>
                    <a:pt x="4897" y="13708"/>
                    <a:pt x="4907" y="13698"/>
                    <a:pt x="4917" y="13698"/>
                  </a:cubicBezTo>
                  <a:cubicBezTo>
                    <a:pt x="4927" y="13688"/>
                    <a:pt x="4946" y="13679"/>
                    <a:pt x="4946" y="13659"/>
                  </a:cubicBezTo>
                  <a:lnTo>
                    <a:pt x="7360" y="8105"/>
                  </a:lnTo>
                  <a:lnTo>
                    <a:pt x="12914" y="10509"/>
                  </a:lnTo>
                  <a:cubicBezTo>
                    <a:pt x="12924" y="10514"/>
                    <a:pt x="12934" y="10516"/>
                    <a:pt x="12944" y="10516"/>
                  </a:cubicBezTo>
                  <a:cubicBezTo>
                    <a:pt x="12954" y="10516"/>
                    <a:pt x="12963" y="10514"/>
                    <a:pt x="12973" y="10509"/>
                  </a:cubicBezTo>
                  <a:cubicBezTo>
                    <a:pt x="12983" y="10509"/>
                    <a:pt x="13003" y="10489"/>
                    <a:pt x="13013" y="10469"/>
                  </a:cubicBezTo>
                  <a:lnTo>
                    <a:pt x="13710" y="8860"/>
                  </a:lnTo>
                  <a:cubicBezTo>
                    <a:pt x="13719" y="8821"/>
                    <a:pt x="13710" y="8781"/>
                    <a:pt x="13670" y="8762"/>
                  </a:cubicBezTo>
                  <a:lnTo>
                    <a:pt x="8116" y="6358"/>
                  </a:lnTo>
                  <a:lnTo>
                    <a:pt x="10520" y="804"/>
                  </a:lnTo>
                  <a:cubicBezTo>
                    <a:pt x="10530" y="784"/>
                    <a:pt x="10530" y="765"/>
                    <a:pt x="10520" y="745"/>
                  </a:cubicBezTo>
                  <a:cubicBezTo>
                    <a:pt x="10520" y="725"/>
                    <a:pt x="10500" y="715"/>
                    <a:pt x="10481" y="706"/>
                  </a:cubicBezTo>
                  <a:lnTo>
                    <a:pt x="8871" y="9"/>
                  </a:lnTo>
                  <a:cubicBezTo>
                    <a:pt x="8860" y="3"/>
                    <a:pt x="8850" y="1"/>
                    <a:pt x="88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5468" name="Google Shape;5468;p93"/>
            <p:cNvSpPr/>
            <p:nvPr/>
          </p:nvSpPr>
          <p:spPr>
            <a:xfrm>
              <a:off x="2340007" y="4046075"/>
              <a:ext cx="478603" cy="752434"/>
            </a:xfrm>
            <a:custGeom>
              <a:avLst/>
              <a:gdLst/>
              <a:ahLst/>
              <a:cxnLst/>
              <a:rect l="l" t="t" r="r" b="b"/>
              <a:pathLst>
                <a:path w="6929" h="10893" extrusionOk="0">
                  <a:moveTo>
                    <a:pt x="2011" y="0"/>
                  </a:moveTo>
                  <a:lnTo>
                    <a:pt x="707" y="520"/>
                  </a:lnTo>
                  <a:lnTo>
                    <a:pt x="0" y="2139"/>
                  </a:lnTo>
                  <a:lnTo>
                    <a:pt x="5623" y="4573"/>
                  </a:lnTo>
                  <a:lnTo>
                    <a:pt x="3189" y="10195"/>
                  </a:lnTo>
                  <a:lnTo>
                    <a:pt x="4809" y="10893"/>
                  </a:lnTo>
                  <a:lnTo>
                    <a:pt x="6113" y="10372"/>
                  </a:lnTo>
                  <a:lnTo>
                    <a:pt x="4495" y="9676"/>
                  </a:lnTo>
                  <a:lnTo>
                    <a:pt x="6928" y="4052"/>
                  </a:lnTo>
                  <a:lnTo>
                    <a:pt x="1305" y="161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5469" name="Google Shape;5469;p93"/>
            <p:cNvSpPr/>
            <p:nvPr/>
          </p:nvSpPr>
          <p:spPr>
            <a:xfrm>
              <a:off x="2334550" y="4041033"/>
              <a:ext cx="489448" cy="762174"/>
            </a:xfrm>
            <a:custGeom>
              <a:avLst/>
              <a:gdLst/>
              <a:ahLst/>
              <a:cxnLst/>
              <a:rect l="l" t="t" r="r" b="b"/>
              <a:pathLst>
                <a:path w="7086" h="11034" extrusionOk="0">
                  <a:moveTo>
                    <a:pt x="1953" y="200"/>
                  </a:moveTo>
                  <a:lnTo>
                    <a:pt x="1325" y="1663"/>
                  </a:lnTo>
                  <a:cubicBezTo>
                    <a:pt x="1305" y="1702"/>
                    <a:pt x="1325" y="1741"/>
                    <a:pt x="1355" y="1761"/>
                  </a:cubicBezTo>
                  <a:lnTo>
                    <a:pt x="6918" y="4165"/>
                  </a:lnTo>
                  <a:lnTo>
                    <a:pt x="4515" y="9719"/>
                  </a:lnTo>
                  <a:cubicBezTo>
                    <a:pt x="4495" y="9758"/>
                    <a:pt x="4515" y="9797"/>
                    <a:pt x="4544" y="9817"/>
                  </a:cubicBezTo>
                  <a:lnTo>
                    <a:pt x="6006" y="10445"/>
                  </a:lnTo>
                  <a:lnTo>
                    <a:pt x="4888" y="10887"/>
                  </a:lnTo>
                  <a:lnTo>
                    <a:pt x="3366" y="10229"/>
                  </a:lnTo>
                  <a:lnTo>
                    <a:pt x="5771" y="4675"/>
                  </a:lnTo>
                  <a:cubicBezTo>
                    <a:pt x="5780" y="4655"/>
                    <a:pt x="5780" y="4636"/>
                    <a:pt x="5771" y="4616"/>
                  </a:cubicBezTo>
                  <a:cubicBezTo>
                    <a:pt x="5761" y="4597"/>
                    <a:pt x="5751" y="4587"/>
                    <a:pt x="5731" y="4577"/>
                  </a:cubicBezTo>
                  <a:lnTo>
                    <a:pt x="177" y="2173"/>
                  </a:lnTo>
                  <a:lnTo>
                    <a:pt x="834" y="642"/>
                  </a:lnTo>
                  <a:lnTo>
                    <a:pt x="1953" y="200"/>
                  </a:lnTo>
                  <a:close/>
                  <a:moveTo>
                    <a:pt x="2085" y="0"/>
                  </a:moveTo>
                  <a:cubicBezTo>
                    <a:pt x="2077" y="0"/>
                    <a:pt x="2069" y="1"/>
                    <a:pt x="2061" y="4"/>
                  </a:cubicBezTo>
                  <a:lnTo>
                    <a:pt x="756" y="524"/>
                  </a:lnTo>
                  <a:cubicBezTo>
                    <a:pt x="736" y="534"/>
                    <a:pt x="727" y="544"/>
                    <a:pt x="717" y="564"/>
                  </a:cubicBezTo>
                  <a:lnTo>
                    <a:pt x="20" y="2182"/>
                  </a:lnTo>
                  <a:cubicBezTo>
                    <a:pt x="1" y="2212"/>
                    <a:pt x="20" y="2261"/>
                    <a:pt x="59" y="2271"/>
                  </a:cubicBezTo>
                  <a:lnTo>
                    <a:pt x="5614" y="4675"/>
                  </a:lnTo>
                  <a:lnTo>
                    <a:pt x="3209" y="10239"/>
                  </a:lnTo>
                  <a:cubicBezTo>
                    <a:pt x="3200" y="10249"/>
                    <a:pt x="3200" y="10268"/>
                    <a:pt x="3209" y="10288"/>
                  </a:cubicBezTo>
                  <a:cubicBezTo>
                    <a:pt x="3209" y="10308"/>
                    <a:pt x="3229" y="10318"/>
                    <a:pt x="3239" y="10327"/>
                  </a:cubicBezTo>
                  <a:lnTo>
                    <a:pt x="4858" y="11024"/>
                  </a:lnTo>
                  <a:cubicBezTo>
                    <a:pt x="4868" y="11034"/>
                    <a:pt x="4877" y="11034"/>
                    <a:pt x="4888" y="11034"/>
                  </a:cubicBezTo>
                  <a:lnTo>
                    <a:pt x="4917" y="11034"/>
                  </a:lnTo>
                  <a:lnTo>
                    <a:pt x="6222" y="10514"/>
                  </a:lnTo>
                  <a:cubicBezTo>
                    <a:pt x="6242" y="10504"/>
                    <a:pt x="6261" y="10475"/>
                    <a:pt x="6261" y="10445"/>
                  </a:cubicBezTo>
                  <a:cubicBezTo>
                    <a:pt x="6261" y="10426"/>
                    <a:pt x="6242" y="10396"/>
                    <a:pt x="6222" y="10386"/>
                  </a:cubicBezTo>
                  <a:lnTo>
                    <a:pt x="4661" y="9710"/>
                  </a:lnTo>
                  <a:lnTo>
                    <a:pt x="7075" y="4155"/>
                  </a:lnTo>
                  <a:cubicBezTo>
                    <a:pt x="7075" y="4136"/>
                    <a:pt x="7086" y="4116"/>
                    <a:pt x="7075" y="4096"/>
                  </a:cubicBezTo>
                  <a:cubicBezTo>
                    <a:pt x="7066" y="4086"/>
                    <a:pt x="7056" y="4067"/>
                    <a:pt x="7036" y="4067"/>
                  </a:cubicBezTo>
                  <a:lnTo>
                    <a:pt x="1482" y="1653"/>
                  </a:lnTo>
                  <a:lnTo>
                    <a:pt x="2149" y="102"/>
                  </a:lnTo>
                  <a:cubicBezTo>
                    <a:pt x="2159" y="73"/>
                    <a:pt x="2159" y="43"/>
                    <a:pt x="2140" y="24"/>
                  </a:cubicBezTo>
                  <a:cubicBezTo>
                    <a:pt x="2125" y="9"/>
                    <a:pt x="2106" y="0"/>
                    <a:pt x="208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5470" name="Google Shape;5470;p93"/>
            <p:cNvSpPr/>
            <p:nvPr/>
          </p:nvSpPr>
          <p:spPr>
            <a:xfrm>
              <a:off x="2804248" y="3825728"/>
              <a:ext cx="231255" cy="388478"/>
            </a:xfrm>
            <a:custGeom>
              <a:avLst/>
              <a:gdLst/>
              <a:ahLst/>
              <a:cxnLst/>
              <a:rect l="l" t="t" r="r" b="b"/>
              <a:pathLst>
                <a:path w="3348" h="5624" extrusionOk="0">
                  <a:moveTo>
                    <a:pt x="3347" y="0"/>
                  </a:moveTo>
                  <a:lnTo>
                    <a:pt x="2042" y="521"/>
                  </a:lnTo>
                  <a:lnTo>
                    <a:pt x="1" y="5231"/>
                  </a:lnTo>
                  <a:lnTo>
                    <a:pt x="914" y="5624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5471" name="Google Shape;5471;p93"/>
            <p:cNvSpPr/>
            <p:nvPr/>
          </p:nvSpPr>
          <p:spPr>
            <a:xfrm>
              <a:off x="2799551" y="3821238"/>
              <a:ext cx="240649" cy="397734"/>
            </a:xfrm>
            <a:custGeom>
              <a:avLst/>
              <a:gdLst/>
              <a:ahLst/>
              <a:cxnLst/>
              <a:rect l="l" t="t" r="r" b="b"/>
              <a:pathLst>
                <a:path w="3484" h="5758" extrusionOk="0">
                  <a:moveTo>
                    <a:pt x="3278" y="193"/>
                  </a:moveTo>
                  <a:lnTo>
                    <a:pt x="942" y="5600"/>
                  </a:lnTo>
                  <a:lnTo>
                    <a:pt x="157" y="5257"/>
                  </a:lnTo>
                  <a:lnTo>
                    <a:pt x="2159" y="635"/>
                  </a:lnTo>
                  <a:lnTo>
                    <a:pt x="3278" y="193"/>
                  </a:lnTo>
                  <a:close/>
                  <a:moveTo>
                    <a:pt x="3421" y="0"/>
                  </a:moveTo>
                  <a:cubicBezTo>
                    <a:pt x="3410" y="0"/>
                    <a:pt x="3398" y="3"/>
                    <a:pt x="3386" y="7"/>
                  </a:cubicBezTo>
                  <a:lnTo>
                    <a:pt x="2081" y="517"/>
                  </a:lnTo>
                  <a:cubicBezTo>
                    <a:pt x="2061" y="527"/>
                    <a:pt x="2051" y="536"/>
                    <a:pt x="2042" y="556"/>
                  </a:cubicBezTo>
                  <a:lnTo>
                    <a:pt x="0" y="5266"/>
                  </a:lnTo>
                  <a:lnTo>
                    <a:pt x="0" y="5325"/>
                  </a:lnTo>
                  <a:cubicBezTo>
                    <a:pt x="10" y="5335"/>
                    <a:pt x="20" y="5355"/>
                    <a:pt x="40" y="5364"/>
                  </a:cubicBezTo>
                  <a:lnTo>
                    <a:pt x="952" y="5757"/>
                  </a:lnTo>
                  <a:lnTo>
                    <a:pt x="982" y="5757"/>
                  </a:lnTo>
                  <a:cubicBezTo>
                    <a:pt x="1001" y="5757"/>
                    <a:pt x="1030" y="5748"/>
                    <a:pt x="1041" y="5718"/>
                  </a:cubicBezTo>
                  <a:lnTo>
                    <a:pt x="3474" y="95"/>
                  </a:lnTo>
                  <a:cubicBezTo>
                    <a:pt x="3484" y="76"/>
                    <a:pt x="3484" y="36"/>
                    <a:pt x="3464" y="17"/>
                  </a:cubicBezTo>
                  <a:cubicBezTo>
                    <a:pt x="3452" y="5"/>
                    <a:pt x="3438" y="0"/>
                    <a:pt x="342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5472" name="Google Shape;5472;p93"/>
            <p:cNvSpPr/>
            <p:nvPr/>
          </p:nvSpPr>
          <p:spPr>
            <a:xfrm>
              <a:off x="2903230" y="4374110"/>
              <a:ext cx="415609" cy="204048"/>
            </a:xfrm>
            <a:custGeom>
              <a:avLst/>
              <a:gdLst/>
              <a:ahLst/>
              <a:cxnLst/>
              <a:rect l="l" t="t" r="r" b="b"/>
              <a:pathLst>
                <a:path w="6017" h="2954" extrusionOk="0">
                  <a:moveTo>
                    <a:pt x="393" y="1"/>
                  </a:moveTo>
                  <a:lnTo>
                    <a:pt x="0" y="913"/>
                  </a:lnTo>
                  <a:lnTo>
                    <a:pt x="4711" y="2954"/>
                  </a:lnTo>
                  <a:lnTo>
                    <a:pt x="6016" y="2444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5473" name="Google Shape;5473;p93"/>
            <p:cNvSpPr/>
            <p:nvPr/>
          </p:nvSpPr>
          <p:spPr>
            <a:xfrm>
              <a:off x="2897773" y="4369551"/>
              <a:ext cx="425763" cy="213442"/>
            </a:xfrm>
            <a:custGeom>
              <a:avLst/>
              <a:gdLst/>
              <a:ahLst/>
              <a:cxnLst/>
              <a:rect l="l" t="t" r="r" b="b"/>
              <a:pathLst>
                <a:path w="6164" h="3090" extrusionOk="0">
                  <a:moveTo>
                    <a:pt x="511" y="165"/>
                  </a:moveTo>
                  <a:lnTo>
                    <a:pt x="5908" y="2500"/>
                  </a:lnTo>
                  <a:lnTo>
                    <a:pt x="4790" y="2941"/>
                  </a:lnTo>
                  <a:lnTo>
                    <a:pt x="168" y="950"/>
                  </a:lnTo>
                  <a:lnTo>
                    <a:pt x="511" y="165"/>
                  </a:lnTo>
                  <a:close/>
                  <a:moveTo>
                    <a:pt x="472" y="0"/>
                  </a:moveTo>
                  <a:cubicBezTo>
                    <a:pt x="463" y="0"/>
                    <a:pt x="453" y="3"/>
                    <a:pt x="443" y="8"/>
                  </a:cubicBezTo>
                  <a:cubicBezTo>
                    <a:pt x="433" y="17"/>
                    <a:pt x="413" y="27"/>
                    <a:pt x="404" y="47"/>
                  </a:cubicBezTo>
                  <a:lnTo>
                    <a:pt x="11" y="950"/>
                  </a:lnTo>
                  <a:cubicBezTo>
                    <a:pt x="1" y="989"/>
                    <a:pt x="11" y="1028"/>
                    <a:pt x="50" y="1048"/>
                  </a:cubicBezTo>
                  <a:lnTo>
                    <a:pt x="4761" y="3089"/>
                  </a:lnTo>
                  <a:lnTo>
                    <a:pt x="4820" y="3089"/>
                  </a:lnTo>
                  <a:lnTo>
                    <a:pt x="6124" y="2569"/>
                  </a:lnTo>
                  <a:cubicBezTo>
                    <a:pt x="6144" y="2559"/>
                    <a:pt x="6164" y="2540"/>
                    <a:pt x="6164" y="2510"/>
                  </a:cubicBezTo>
                  <a:cubicBezTo>
                    <a:pt x="6164" y="2481"/>
                    <a:pt x="6144" y="2451"/>
                    <a:pt x="6124" y="2441"/>
                  </a:cubicBezTo>
                  <a:lnTo>
                    <a:pt x="502" y="8"/>
                  </a:lnTo>
                  <a:cubicBezTo>
                    <a:pt x="492" y="3"/>
                    <a:pt x="482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</p:grpSp>
      <p:sp>
        <p:nvSpPr>
          <p:cNvPr id="20" name="TextBox 3">
            <a:extLst>
              <a:ext uri="{FF2B5EF4-FFF2-40B4-BE49-F238E27FC236}">
                <a16:creationId xmlns:a16="http://schemas.microsoft.com/office/drawing/2014/main" id="{61B97BAC-A238-C13F-6213-677E4088E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537" y="952835"/>
            <a:ext cx="799298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9144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>
                <a:latin typeface="#9Slide03 AmpleSoft Bold" panose="02000000000000000000" pitchFamily="2" charset="0"/>
                <a:cs typeface="Times New Roman" pitchFamily="18" charset="0"/>
              </a:rPr>
              <a:t>Tuổi</a:t>
            </a:r>
            <a:r>
              <a:rPr lang="en-US" sz="2800" b="1" dirty="0">
                <a:latin typeface="#9Slide03 AmpleSoft Bold" panose="02000000000000000000" pitchFamily="2" charset="0"/>
                <a:cs typeface="Times New Roman" pitchFamily="18" charset="0"/>
              </a:rPr>
              <a:t> bố và tuổi con cộng lại được 58 tuổi. Bố hơn con 38 tuổi. Hỏi bố bao nhiêu tuổi, con bao nhiêu tuổi?</a:t>
            </a:r>
            <a:r>
              <a:rPr lang="en-US" sz="2800" dirty="0">
                <a:latin typeface="#9Slide03 AmpleSoft Bold" panose="02000000000000000000" pitchFamily="2" charset="0"/>
                <a:cs typeface="Times New Roman" pitchFamily="18" charset="0"/>
              </a:rPr>
              <a:t>                          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460DB7-73CF-F769-ACCB-5EADBEEC4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714" y="2754610"/>
            <a:ext cx="2057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0000CC"/>
                </a:solidFill>
                <a:latin typeface="#9Slide07 SVNSalty Sans" panose="02000000000000000000" pitchFamily="2" charset="0"/>
                <a:cs typeface="Times New Roman" panose="02020603050405020304" pitchFamily="18" charset="0"/>
              </a:rPr>
              <a:t>Tóm tắt: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F68922-6E3A-6B8C-A4F2-3F51F0A68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201" y="3275895"/>
            <a:ext cx="19044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err="1">
                <a:latin typeface="#9Slide03 AmpleSoft Bold" panose="02000000000000000000" pitchFamily="2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latin typeface="#9Slide03 AmpleSoft Bold" panose="02000000000000000000" pitchFamily="2" charset="0"/>
                <a:cs typeface="Times New Roman" panose="02020603050405020304" pitchFamily="18" charset="0"/>
              </a:rPr>
              <a:t> con :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A4817E4-E1E2-CFEE-8CC8-BAA58FA36066}"/>
              </a:ext>
            </a:extLst>
          </p:cNvPr>
          <p:cNvCxnSpPr/>
          <p:nvPr/>
        </p:nvCxnSpPr>
        <p:spPr>
          <a:xfrm>
            <a:off x="4371210" y="3602919"/>
            <a:ext cx="685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C83B25D-DAA2-9925-F653-8F176E24E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238" y="2836203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err="1">
                <a:latin typeface="#9Slide03 AmpleSoft Bold" panose="02000000000000000000" pitchFamily="2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latin typeface="#9Slide03 AmpleSoft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#9Slide03 AmpleSoft Bold" panose="02000000000000000000" pitchFamily="2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#9Slide03 AmpleSoft Bold" panose="02000000000000000000" pitchFamily="2" charset="0"/>
                <a:cs typeface="Times New Roman" panose="02020603050405020304" pitchFamily="18" charset="0"/>
              </a:rPr>
              <a:t> :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6D01DF2-4414-6564-413F-F0BAAE9D456A}"/>
              </a:ext>
            </a:extLst>
          </p:cNvPr>
          <p:cNvCxnSpPr/>
          <p:nvPr/>
        </p:nvCxnSpPr>
        <p:spPr>
          <a:xfrm flipV="1">
            <a:off x="4382322" y="3069520"/>
            <a:ext cx="2514600" cy="31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CF66208-8669-09B4-5BBC-E3E65694DB6D}"/>
              </a:ext>
            </a:extLst>
          </p:cNvPr>
          <p:cNvCxnSpPr/>
          <p:nvPr/>
        </p:nvCxnSpPr>
        <p:spPr>
          <a:xfrm rot="5400000">
            <a:off x="4306916" y="3057613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9EFEFD8-D149-B5F1-353A-89A4FA5333AC}"/>
              </a:ext>
            </a:extLst>
          </p:cNvPr>
          <p:cNvCxnSpPr/>
          <p:nvPr/>
        </p:nvCxnSpPr>
        <p:spPr>
          <a:xfrm rot="5400000">
            <a:off x="6831041" y="3057613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1826A3A-EAD3-CEE3-FE6F-FBCB91B6C2C2}"/>
              </a:ext>
            </a:extLst>
          </p:cNvPr>
          <p:cNvCxnSpPr/>
          <p:nvPr/>
        </p:nvCxnSpPr>
        <p:spPr>
          <a:xfrm rot="5400000">
            <a:off x="4306916" y="3591013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C7CFEAA-37FB-D7BF-0C0E-D4E00BA6F7F8}"/>
              </a:ext>
            </a:extLst>
          </p:cNvPr>
          <p:cNvCxnSpPr/>
          <p:nvPr/>
        </p:nvCxnSpPr>
        <p:spPr>
          <a:xfrm rot="5400000">
            <a:off x="4991129" y="3602126"/>
            <a:ext cx="152400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AutoShape 19">
            <a:extLst>
              <a:ext uri="{FF2B5EF4-FFF2-40B4-BE49-F238E27FC236}">
                <a16:creationId xmlns:a16="http://schemas.microsoft.com/office/drawing/2014/main" id="{44BA4DA7-2EEC-3FF9-1130-2FADA8C3296C}"/>
              </a:ext>
            </a:extLst>
          </p:cNvPr>
          <p:cNvSpPr>
            <a:spLocks/>
          </p:cNvSpPr>
          <p:nvPr/>
        </p:nvSpPr>
        <p:spPr bwMode="auto">
          <a:xfrm rot="5400000" flipV="1">
            <a:off x="5492778" y="1654263"/>
            <a:ext cx="293688" cy="2514600"/>
          </a:xfrm>
          <a:prstGeom prst="leftBrace">
            <a:avLst>
              <a:gd name="adj1" fmla="val 193084"/>
              <a:gd name="adj2" fmla="val 49491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 sz="2400">
              <a:latin typeface="#9Slide03 AmpleSoft Bol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1" name="AutoShape 18">
            <a:extLst>
              <a:ext uri="{FF2B5EF4-FFF2-40B4-BE49-F238E27FC236}">
                <a16:creationId xmlns:a16="http://schemas.microsoft.com/office/drawing/2014/main" id="{72219D01-F535-1DAB-11D6-02F39CB9B9FC}"/>
              </a:ext>
            </a:extLst>
          </p:cNvPr>
          <p:cNvSpPr>
            <a:spLocks/>
          </p:cNvSpPr>
          <p:nvPr/>
        </p:nvSpPr>
        <p:spPr bwMode="auto">
          <a:xfrm rot="-5400000">
            <a:off x="4637910" y="3401307"/>
            <a:ext cx="152400" cy="685800"/>
          </a:xfrm>
          <a:prstGeom prst="leftBrace">
            <a:avLst>
              <a:gd name="adj1" fmla="val 140104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 sz="2400">
              <a:latin typeface="#9Slide03 AmpleSoft Bold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23F008C-D2B5-58E6-1E41-F972B665986A}"/>
              </a:ext>
            </a:extLst>
          </p:cNvPr>
          <p:cNvCxnSpPr/>
          <p:nvPr/>
        </p:nvCxnSpPr>
        <p:spPr>
          <a:xfrm rot="5400000">
            <a:off x="4791897" y="3326694"/>
            <a:ext cx="55245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AutoShape 18">
            <a:extLst>
              <a:ext uri="{FF2B5EF4-FFF2-40B4-BE49-F238E27FC236}">
                <a16:creationId xmlns:a16="http://schemas.microsoft.com/office/drawing/2014/main" id="{4B73C973-0926-777A-4808-B9CC769AF60D}"/>
              </a:ext>
            </a:extLst>
          </p:cNvPr>
          <p:cNvSpPr>
            <a:spLocks/>
          </p:cNvSpPr>
          <p:nvPr/>
        </p:nvSpPr>
        <p:spPr bwMode="auto">
          <a:xfrm rot="-5400000">
            <a:off x="5873779" y="2263863"/>
            <a:ext cx="206375" cy="1817688"/>
          </a:xfrm>
          <a:prstGeom prst="leftBrace">
            <a:avLst>
              <a:gd name="adj1" fmla="val 140393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 sz="2400">
              <a:latin typeface="#9Slide03 AmpleSoft Bol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4" name="AutoShape 22">
            <a:extLst>
              <a:ext uri="{FF2B5EF4-FFF2-40B4-BE49-F238E27FC236}">
                <a16:creationId xmlns:a16="http://schemas.microsoft.com/office/drawing/2014/main" id="{19C9875A-F2B1-2AD9-AF10-C157AB7A6BC5}"/>
              </a:ext>
            </a:extLst>
          </p:cNvPr>
          <p:cNvSpPr>
            <a:spLocks/>
          </p:cNvSpPr>
          <p:nvPr/>
        </p:nvSpPr>
        <p:spPr bwMode="auto">
          <a:xfrm rot="10800000">
            <a:off x="6973122" y="2829807"/>
            <a:ext cx="152400" cy="914400"/>
          </a:xfrm>
          <a:prstGeom prst="leftBrace">
            <a:avLst>
              <a:gd name="adj1" fmla="val 38083"/>
              <a:gd name="adj2" fmla="val 50000"/>
            </a:avLst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ot="10800000" wrap="none" anchor="ctr"/>
          <a:lstStyle/>
          <a:p>
            <a:endParaRPr lang="en-US" sz="2400">
              <a:latin typeface="#9Slide03 AmpleSoft Bol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396C6D7-D307-68F2-FD4B-E4B64E5F7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9296" y="3221920"/>
            <a:ext cx="1774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#9Slide03 AmpleSoft Bold" panose="02000000000000000000" pitchFamily="2" charset="0"/>
                <a:cs typeface="Times New Roman" panose="02020603050405020304" pitchFamily="18" charset="0"/>
              </a:rPr>
              <a:t>38 </a:t>
            </a:r>
            <a:r>
              <a:rPr lang="en-US" sz="2400" dirty="0" err="1">
                <a:latin typeface="#9Slide03 AmpleSoft Bold" panose="02000000000000000000" pitchFamily="2" charset="0"/>
                <a:cs typeface="Times New Roman" panose="02020603050405020304" pitchFamily="18" charset="0"/>
              </a:rPr>
              <a:t>tuổi</a:t>
            </a:r>
            <a:endParaRPr lang="en-US" sz="2400" dirty="0">
              <a:latin typeface="#9Slide03 AmpleSoft Bol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627B11-77E5-ED09-F687-C98EEF7E8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5522" y="3058407"/>
            <a:ext cx="137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latin typeface="#9Slide03 AmpleSoft Bold" panose="02000000000000000000" pitchFamily="2" charset="0"/>
                <a:cs typeface="Times New Roman" panose="02020603050405020304" pitchFamily="18" charset="0"/>
              </a:rPr>
              <a:t>58 tuổi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4D8CC25-6C38-6F88-71CE-AAA9BA665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6721" y="2337830"/>
            <a:ext cx="99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#9Slide03 AmpleSoft Bold" panose="02000000000000000000" pitchFamily="2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#9Slide03 AmpleSoft Bold" panose="02000000000000000000" pitchFamily="2" charset="0"/>
                <a:cs typeface="Times New Roman" panose="02020603050405020304" pitchFamily="18" charset="0"/>
              </a:rPr>
              <a:t>tuổi</a:t>
            </a:r>
            <a:endParaRPr lang="en-US" sz="2400" dirty="0">
              <a:latin typeface="#9Slide03 AmpleSoft Bold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42" name="Straight Connector 33">
            <a:extLst>
              <a:ext uri="{FF2B5EF4-FFF2-40B4-BE49-F238E27FC236}">
                <a16:creationId xmlns:a16="http://schemas.microsoft.com/office/drawing/2014/main" id="{2424916F-8E5B-5F0D-080D-2142E186EBA1}"/>
              </a:ext>
            </a:extLst>
          </p:cNvPr>
          <p:cNvCxnSpPr/>
          <p:nvPr/>
        </p:nvCxnSpPr>
        <p:spPr>
          <a:xfrm rot="5400000">
            <a:off x="4106097" y="3345744"/>
            <a:ext cx="55245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57BE18A-3E7E-B8FE-19B9-7EFFA94FDFFE}"/>
              </a:ext>
            </a:extLst>
          </p:cNvPr>
          <p:cNvSpPr txBox="1"/>
          <p:nvPr/>
        </p:nvSpPr>
        <p:spPr>
          <a:xfrm>
            <a:off x="544382" y="877568"/>
            <a:ext cx="2226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25000"/>
                  </a:schemeClr>
                </a:solidFill>
                <a:latin typeface="#9Slide07 SVNSalty Sans" panose="02000000000000000000" pitchFamily="2" charset="0"/>
              </a:rPr>
              <a:t>BÀI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30" grpId="0" animBg="1"/>
      <p:bldP spid="31" grpId="0" animBg="1"/>
      <p:bldP spid="33" grpId="0" animBg="1"/>
      <p:bldP spid="34" grpId="0" animBg="1"/>
      <p:bldP spid="35" grpId="0"/>
      <p:bldP spid="36" grpId="0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7B6E1B-8217-AECE-4899-37310BD39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956" y="653441"/>
            <a:ext cx="13716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600" b="1" dirty="0">
                <a:solidFill>
                  <a:srgbClr val="0000CC"/>
                </a:solidFill>
                <a:latin typeface="#9Slide07 SVNSalty Sans" panose="02000000000000000000" pitchFamily="2" charset="0"/>
              </a:rPr>
              <a:t>Tóm tắt: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60CFF1-31F3-0DC1-E2D0-BBBEA8E15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6147" y="1326065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 err="1">
                <a:latin typeface="#9Slide03 AmpleSoft Bold" panose="02000000000000000000" pitchFamily="2" charset="0"/>
              </a:rPr>
              <a:t>Tuổi</a:t>
            </a:r>
            <a:r>
              <a:rPr lang="en-US" sz="2000" dirty="0">
                <a:latin typeface="#9Slide03 AmpleSoft Bold" panose="02000000000000000000" pitchFamily="2" charset="0"/>
              </a:rPr>
              <a:t> con :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FD1C557-C328-F7A1-5B2F-48D0BFE8430B}"/>
              </a:ext>
            </a:extLst>
          </p:cNvPr>
          <p:cNvCxnSpPr/>
          <p:nvPr/>
        </p:nvCxnSpPr>
        <p:spPr>
          <a:xfrm>
            <a:off x="3449972" y="1581651"/>
            <a:ext cx="685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F1497D1-CBF5-2A9B-B3CF-69A012328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4226" y="844498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 err="1">
                <a:latin typeface="#9Slide03 AmpleSoft Bold" panose="02000000000000000000" pitchFamily="2" charset="0"/>
              </a:rPr>
              <a:t>Tuổi</a:t>
            </a:r>
            <a:r>
              <a:rPr lang="en-US" sz="2000" dirty="0">
                <a:latin typeface="#9Slide03 AmpleSoft Bold" panose="02000000000000000000" pitchFamily="2" charset="0"/>
              </a:rPr>
              <a:t> </a:t>
            </a:r>
            <a:r>
              <a:rPr lang="en-US" sz="2000" dirty="0" err="1">
                <a:latin typeface="#9Slide03 AmpleSoft Bold" panose="02000000000000000000" pitchFamily="2" charset="0"/>
              </a:rPr>
              <a:t>bố</a:t>
            </a:r>
            <a:r>
              <a:rPr lang="en-US" sz="2000" dirty="0">
                <a:latin typeface="#9Slide03 AmpleSoft Bold" panose="02000000000000000000" pitchFamily="2" charset="0"/>
              </a:rPr>
              <a:t> :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9197B2-7D61-E0EB-349F-6042CAE85C1A}"/>
              </a:ext>
            </a:extLst>
          </p:cNvPr>
          <p:cNvCxnSpPr/>
          <p:nvPr/>
        </p:nvCxnSpPr>
        <p:spPr>
          <a:xfrm flipV="1">
            <a:off x="3461084" y="1048252"/>
            <a:ext cx="2514600" cy="31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6C402B-BA2E-056B-5F39-4703AF823BB9}"/>
              </a:ext>
            </a:extLst>
          </p:cNvPr>
          <p:cNvCxnSpPr/>
          <p:nvPr/>
        </p:nvCxnSpPr>
        <p:spPr>
          <a:xfrm rot="5400000">
            <a:off x="3385678" y="1036345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762423F-0FA4-152B-7A4E-382793CB3D90}"/>
              </a:ext>
            </a:extLst>
          </p:cNvPr>
          <p:cNvCxnSpPr/>
          <p:nvPr/>
        </p:nvCxnSpPr>
        <p:spPr>
          <a:xfrm rot="5400000">
            <a:off x="5909803" y="1036345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C882436-2586-8393-59FF-BC06DAD5DFE1}"/>
              </a:ext>
            </a:extLst>
          </p:cNvPr>
          <p:cNvCxnSpPr/>
          <p:nvPr/>
        </p:nvCxnSpPr>
        <p:spPr>
          <a:xfrm rot="5400000">
            <a:off x="3385678" y="1569745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1B85F20-BFC3-85E9-90FE-54AEF7B2A9BA}"/>
              </a:ext>
            </a:extLst>
          </p:cNvPr>
          <p:cNvCxnSpPr/>
          <p:nvPr/>
        </p:nvCxnSpPr>
        <p:spPr>
          <a:xfrm rot="5400000">
            <a:off x="4069891" y="1580858"/>
            <a:ext cx="152400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AutoShape 19">
            <a:extLst>
              <a:ext uri="{FF2B5EF4-FFF2-40B4-BE49-F238E27FC236}">
                <a16:creationId xmlns:a16="http://schemas.microsoft.com/office/drawing/2014/main" id="{8DD59D06-187B-200D-2972-89EBF8987098}"/>
              </a:ext>
            </a:extLst>
          </p:cNvPr>
          <p:cNvSpPr>
            <a:spLocks/>
          </p:cNvSpPr>
          <p:nvPr/>
        </p:nvSpPr>
        <p:spPr bwMode="auto">
          <a:xfrm rot="5400000" flipV="1">
            <a:off x="4571540" y="-367005"/>
            <a:ext cx="293688" cy="2514600"/>
          </a:xfrm>
          <a:prstGeom prst="leftBrace">
            <a:avLst>
              <a:gd name="adj1" fmla="val 193084"/>
              <a:gd name="adj2" fmla="val 49491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>
              <a:latin typeface="#9Slide03 AmpleSoft Bold" panose="02000000000000000000" pitchFamily="2" charset="0"/>
            </a:endParaRPr>
          </a:p>
        </p:txBody>
      </p:sp>
      <p:sp>
        <p:nvSpPr>
          <p:cNvPr id="14" name="AutoShape 18">
            <a:extLst>
              <a:ext uri="{FF2B5EF4-FFF2-40B4-BE49-F238E27FC236}">
                <a16:creationId xmlns:a16="http://schemas.microsoft.com/office/drawing/2014/main" id="{FC9263BF-4930-2836-9387-BD6880E058D6}"/>
              </a:ext>
            </a:extLst>
          </p:cNvPr>
          <p:cNvSpPr>
            <a:spLocks/>
          </p:cNvSpPr>
          <p:nvPr/>
        </p:nvSpPr>
        <p:spPr bwMode="auto">
          <a:xfrm rot="-5400000">
            <a:off x="3716672" y="1380039"/>
            <a:ext cx="152400" cy="685800"/>
          </a:xfrm>
          <a:prstGeom prst="leftBrace">
            <a:avLst>
              <a:gd name="adj1" fmla="val 140104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>
              <a:latin typeface="#9Slide03 AmpleSoft Bold" panose="02000000000000000000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ECEE158-2E23-FED7-3F1A-8EA36F59C778}"/>
              </a:ext>
            </a:extLst>
          </p:cNvPr>
          <p:cNvCxnSpPr/>
          <p:nvPr/>
        </p:nvCxnSpPr>
        <p:spPr>
          <a:xfrm rot="5400000">
            <a:off x="3870659" y="1305426"/>
            <a:ext cx="55245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AutoShape 18">
            <a:extLst>
              <a:ext uri="{FF2B5EF4-FFF2-40B4-BE49-F238E27FC236}">
                <a16:creationId xmlns:a16="http://schemas.microsoft.com/office/drawing/2014/main" id="{80DC7EDD-A345-5D38-A994-324EF4F47DA9}"/>
              </a:ext>
            </a:extLst>
          </p:cNvPr>
          <p:cNvSpPr>
            <a:spLocks/>
          </p:cNvSpPr>
          <p:nvPr/>
        </p:nvSpPr>
        <p:spPr bwMode="auto">
          <a:xfrm rot="-5400000">
            <a:off x="4952541" y="242595"/>
            <a:ext cx="206375" cy="1817688"/>
          </a:xfrm>
          <a:prstGeom prst="leftBrace">
            <a:avLst>
              <a:gd name="adj1" fmla="val 140393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>
              <a:latin typeface="#9Slide03 AmpleSoft Bold" panose="02000000000000000000" pitchFamily="2" charset="0"/>
            </a:endParaRPr>
          </a:p>
        </p:txBody>
      </p:sp>
      <p:sp>
        <p:nvSpPr>
          <p:cNvPr id="17" name="AutoShape 22">
            <a:extLst>
              <a:ext uri="{FF2B5EF4-FFF2-40B4-BE49-F238E27FC236}">
                <a16:creationId xmlns:a16="http://schemas.microsoft.com/office/drawing/2014/main" id="{16C72B8F-D844-3110-D321-147AAA59469F}"/>
              </a:ext>
            </a:extLst>
          </p:cNvPr>
          <p:cNvSpPr>
            <a:spLocks/>
          </p:cNvSpPr>
          <p:nvPr/>
        </p:nvSpPr>
        <p:spPr bwMode="auto">
          <a:xfrm rot="10800000">
            <a:off x="6051884" y="808539"/>
            <a:ext cx="152400" cy="914400"/>
          </a:xfrm>
          <a:prstGeom prst="leftBrace">
            <a:avLst>
              <a:gd name="adj1" fmla="val 38083"/>
              <a:gd name="adj2" fmla="val 50000"/>
            </a:avLst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ot="10800000" wrap="none" anchor="ctr"/>
          <a:lstStyle/>
          <a:p>
            <a:endParaRPr lang="en-US">
              <a:latin typeface="#9Slide03 AmpleSoft Bold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E3BB5C-7831-0858-D6F6-A049B14A8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8059" y="1200652"/>
            <a:ext cx="990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#9Slide03 AmpleSoft Bold" panose="02000000000000000000" pitchFamily="2" charset="0"/>
              </a:rPr>
              <a:t>38 </a:t>
            </a:r>
            <a:r>
              <a:rPr lang="en-US" dirty="0" err="1">
                <a:latin typeface="#9Slide03 AmpleSoft Bold" panose="02000000000000000000" pitchFamily="2" charset="0"/>
              </a:rPr>
              <a:t>tuổi</a:t>
            </a:r>
            <a:endParaRPr lang="en-US" dirty="0">
              <a:latin typeface="#9Slide03 AmpleSoft Bold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8544C7-D0B0-8F06-7C55-AE71192C5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4284" y="1037139"/>
            <a:ext cx="990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#9Slide03 AmpleSoft Bold" panose="02000000000000000000" pitchFamily="2" charset="0"/>
              </a:rPr>
              <a:t>58 tuổi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69251E-7E20-6E0F-A389-B2B958A8E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7284" y="1722939"/>
            <a:ext cx="990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#9Slide03 AmpleSoft Bold" panose="02000000000000000000" pitchFamily="2" charset="0"/>
              </a:rPr>
              <a:t>? tuổi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EE2C34-9653-FECB-42F2-2E2B3F780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1684" y="505327"/>
            <a:ext cx="990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#9Slide03 AmpleSoft Bold" panose="02000000000000000000" pitchFamily="2" charset="0"/>
              </a:rPr>
              <a:t>? </a:t>
            </a:r>
            <a:r>
              <a:rPr lang="en-US" dirty="0" err="1">
                <a:latin typeface="#9Slide03 AmpleSoft Bold" panose="02000000000000000000" pitchFamily="2" charset="0"/>
              </a:rPr>
              <a:t>tuổi</a:t>
            </a:r>
            <a:endParaRPr lang="en-US" dirty="0">
              <a:latin typeface="#9Slide03 AmpleSoft Bold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6930AE-764A-1DED-9416-F601B660D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4122" y="2299936"/>
            <a:ext cx="7239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>
                <a:latin typeface="#9Slide03 AmpleSoft Bold" panose="02000000000000000000" pitchFamily="2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latin typeface="#9Slide03 AmpleSoft Bold" panose="02000000000000000000" pitchFamily="2" charset="0"/>
                <a:cs typeface="Times New Roman" panose="02020603050405020304" pitchFamily="18" charset="0"/>
              </a:rPr>
              <a:t> của bố là:</a:t>
            </a:r>
          </a:p>
          <a:p>
            <a:pPr eaLnBrk="1" hangingPunct="1"/>
            <a:r>
              <a:rPr lang="en-US" sz="2800" b="1" dirty="0">
                <a:latin typeface="#9Slide03 AmpleSoft Bold" panose="02000000000000000000" pitchFamily="2" charset="0"/>
                <a:cs typeface="Times New Roman" panose="02020603050405020304" pitchFamily="18" charset="0"/>
              </a:rPr>
              <a:t>   ( 58 + 38 ) : 2 = 48 (tuổi)</a:t>
            </a:r>
          </a:p>
          <a:p>
            <a:pPr eaLnBrk="1" hangingPunct="1"/>
            <a:r>
              <a:rPr lang="en-US" sz="2800" b="1" dirty="0">
                <a:latin typeface="#9Slide03 AmpleSoft Bold" panose="02000000000000000000" pitchFamily="2" charset="0"/>
                <a:cs typeface="Times New Roman" panose="02020603050405020304" pitchFamily="18" charset="0"/>
              </a:rPr>
              <a:t>Tuổi của con là:</a:t>
            </a:r>
          </a:p>
          <a:p>
            <a:pPr eaLnBrk="1" hangingPunct="1"/>
            <a:r>
              <a:rPr lang="en-US" sz="2800" b="1" dirty="0">
                <a:latin typeface="#9Slide03 AmpleSoft Bold" panose="02000000000000000000" pitchFamily="2" charset="0"/>
                <a:cs typeface="Times New Roman" panose="02020603050405020304" pitchFamily="18" charset="0"/>
              </a:rPr>
              <a:t>      48 - 38 = 10 (tuổi)</a:t>
            </a:r>
          </a:p>
          <a:p>
            <a:pPr eaLnBrk="1" hangingPunct="1"/>
            <a:r>
              <a:rPr lang="en-US" sz="2800" b="1" dirty="0">
                <a:latin typeface="#9Slide03 AmpleSoft Bold" panose="02000000000000000000" pitchFamily="2" charset="0"/>
                <a:cs typeface="Times New Roman" panose="02020603050405020304" pitchFamily="18" charset="0"/>
              </a:rPr>
              <a:t>         Đáp số: Bố: 48 tuổi</a:t>
            </a:r>
            <a:br>
              <a:rPr lang="en-US" sz="2800" b="1" dirty="0">
                <a:latin typeface="#9Slide03 AmpleSoft Bold" panose="02000000000000000000" pitchFamily="2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#9Slide03 AmpleSoft Bold" panose="02000000000000000000" pitchFamily="2" charset="0"/>
                <a:cs typeface="Times New Roman" panose="02020603050405020304" pitchFamily="18" charset="0"/>
              </a:rPr>
              <a:t>                      Con: 10 tuổi</a:t>
            </a:r>
          </a:p>
        </p:txBody>
      </p:sp>
      <p:cxnSp>
        <p:nvCxnSpPr>
          <p:cNvPr id="23" name="Straight Connector 33">
            <a:extLst>
              <a:ext uri="{FF2B5EF4-FFF2-40B4-BE49-F238E27FC236}">
                <a16:creationId xmlns:a16="http://schemas.microsoft.com/office/drawing/2014/main" id="{D579EA2A-CB0D-27DB-E50E-F80543C13998}"/>
              </a:ext>
            </a:extLst>
          </p:cNvPr>
          <p:cNvCxnSpPr/>
          <p:nvPr/>
        </p:nvCxnSpPr>
        <p:spPr>
          <a:xfrm rot="5400000">
            <a:off x="3184859" y="1324476"/>
            <a:ext cx="55245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49FF65E-3688-6131-FBA1-02C3ECB3606B}"/>
              </a:ext>
            </a:extLst>
          </p:cNvPr>
          <p:cNvSpPr txBox="1"/>
          <p:nvPr/>
        </p:nvSpPr>
        <p:spPr>
          <a:xfrm>
            <a:off x="-1773737" y="1991518"/>
            <a:ext cx="5606714" cy="629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sz="2600" b="1" dirty="0" err="1">
                <a:solidFill>
                  <a:srgbClr val="0000CC"/>
                </a:solidFill>
                <a:latin typeface="#9Slide07 SVNSalty Sans" panose="02000000000000000000" pitchFamily="2" charset="0"/>
                <a:cs typeface="Times New Roman" panose="02020603050405020304" pitchFamily="18" charset="0"/>
              </a:rPr>
              <a:t>Bài</a:t>
            </a:r>
            <a:r>
              <a:rPr lang="en-US" sz="2600" b="1" dirty="0">
                <a:solidFill>
                  <a:srgbClr val="0000CC"/>
                </a:solidFill>
                <a:latin typeface="#9Slide07 SVNSalty Sans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#9Slide07 SVNSalty Sans" panose="02000000000000000000" pitchFamily="2" charset="0"/>
                <a:cs typeface="Times New Roman" panose="02020603050405020304" pitchFamily="18" charset="0"/>
              </a:rPr>
              <a:t>giải</a:t>
            </a:r>
            <a:endParaRPr lang="en-US" sz="2600" b="1" dirty="0">
              <a:solidFill>
                <a:srgbClr val="0000CC"/>
              </a:solidFill>
              <a:latin typeface="#9Slide07 SVNSalty Sans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6" name="Google Shape;5465;p93">
            <a:extLst>
              <a:ext uri="{FF2B5EF4-FFF2-40B4-BE49-F238E27FC236}">
                <a16:creationId xmlns:a16="http://schemas.microsoft.com/office/drawing/2014/main" id="{EC9D4640-BFA0-92BD-EC23-E502B0540EC0}"/>
              </a:ext>
            </a:extLst>
          </p:cNvPr>
          <p:cNvGrpSpPr/>
          <p:nvPr/>
        </p:nvGrpSpPr>
        <p:grpSpPr>
          <a:xfrm>
            <a:off x="745404" y="3517811"/>
            <a:ext cx="1885503" cy="1784291"/>
            <a:chOff x="2334550" y="3821100"/>
            <a:chExt cx="1037815" cy="982106"/>
          </a:xfrm>
        </p:grpSpPr>
        <p:sp>
          <p:nvSpPr>
            <p:cNvPr id="27" name="Google Shape;5466;p93">
              <a:extLst>
                <a:ext uri="{FF2B5EF4-FFF2-40B4-BE49-F238E27FC236}">
                  <a16:creationId xmlns:a16="http://schemas.microsoft.com/office/drawing/2014/main" id="{94DA943B-A04A-8857-C640-93302D418867}"/>
                </a:ext>
              </a:extLst>
            </p:cNvPr>
            <p:cNvSpPr/>
            <p:nvPr/>
          </p:nvSpPr>
          <p:spPr>
            <a:xfrm>
              <a:off x="2430078" y="3825728"/>
              <a:ext cx="936830" cy="936864"/>
            </a:xfrm>
            <a:custGeom>
              <a:avLst/>
              <a:gdLst/>
              <a:ahLst/>
              <a:cxnLst/>
              <a:rect l="l" t="t" r="r" b="b"/>
              <a:pathLst>
                <a:path w="13563" h="13563" extrusionOk="0">
                  <a:moveTo>
                    <a:pt x="8764" y="0"/>
                  </a:moveTo>
                  <a:lnTo>
                    <a:pt x="6331" y="5624"/>
                  </a:lnTo>
                  <a:lnTo>
                    <a:pt x="707" y="3190"/>
                  </a:lnTo>
                  <a:lnTo>
                    <a:pt x="1" y="4809"/>
                  </a:lnTo>
                  <a:lnTo>
                    <a:pt x="5624" y="7242"/>
                  </a:lnTo>
                  <a:lnTo>
                    <a:pt x="3191" y="12866"/>
                  </a:lnTo>
                  <a:lnTo>
                    <a:pt x="4809" y="13562"/>
                  </a:lnTo>
                  <a:lnTo>
                    <a:pt x="7243" y="7940"/>
                  </a:lnTo>
                  <a:lnTo>
                    <a:pt x="12866" y="10383"/>
                  </a:lnTo>
                  <a:lnTo>
                    <a:pt x="13563" y="8764"/>
                  </a:lnTo>
                  <a:lnTo>
                    <a:pt x="7940" y="6330"/>
                  </a:lnTo>
                  <a:lnTo>
                    <a:pt x="10383" y="707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28" name="Google Shape;5467;p93">
              <a:extLst>
                <a:ext uri="{FF2B5EF4-FFF2-40B4-BE49-F238E27FC236}">
                  <a16:creationId xmlns:a16="http://schemas.microsoft.com/office/drawing/2014/main" id="{BC49B007-8AEA-12EA-87C7-1EE5B7FD2850}"/>
                </a:ext>
              </a:extLst>
            </p:cNvPr>
            <p:cNvSpPr/>
            <p:nvPr/>
          </p:nvSpPr>
          <p:spPr>
            <a:xfrm>
              <a:off x="2424691" y="3821100"/>
              <a:ext cx="947675" cy="946880"/>
            </a:xfrm>
            <a:custGeom>
              <a:avLst/>
              <a:gdLst/>
              <a:ahLst/>
              <a:cxnLst/>
              <a:rect l="l" t="t" r="r" b="b"/>
              <a:pathLst>
                <a:path w="13720" h="13708" extrusionOk="0">
                  <a:moveTo>
                    <a:pt x="8871" y="166"/>
                  </a:moveTo>
                  <a:lnTo>
                    <a:pt x="10363" y="804"/>
                  </a:lnTo>
                  <a:lnTo>
                    <a:pt x="7959" y="6367"/>
                  </a:lnTo>
                  <a:cubicBezTo>
                    <a:pt x="7949" y="6387"/>
                    <a:pt x="7949" y="6397"/>
                    <a:pt x="7959" y="6417"/>
                  </a:cubicBezTo>
                  <a:cubicBezTo>
                    <a:pt x="7969" y="6437"/>
                    <a:pt x="7979" y="6446"/>
                    <a:pt x="7998" y="6456"/>
                  </a:cubicBezTo>
                  <a:lnTo>
                    <a:pt x="13553" y="8860"/>
                  </a:lnTo>
                  <a:lnTo>
                    <a:pt x="12905" y="10352"/>
                  </a:lnTo>
                  <a:lnTo>
                    <a:pt x="7351" y="7948"/>
                  </a:lnTo>
                  <a:cubicBezTo>
                    <a:pt x="7340" y="7942"/>
                    <a:pt x="7330" y="7940"/>
                    <a:pt x="7320" y="7940"/>
                  </a:cubicBezTo>
                  <a:cubicBezTo>
                    <a:pt x="7292" y="7940"/>
                    <a:pt x="7267" y="7958"/>
                    <a:pt x="7253" y="7987"/>
                  </a:cubicBezTo>
                  <a:lnTo>
                    <a:pt x="4848" y="13541"/>
                  </a:lnTo>
                  <a:lnTo>
                    <a:pt x="3356" y="12894"/>
                  </a:lnTo>
                  <a:lnTo>
                    <a:pt x="5770" y="7339"/>
                  </a:lnTo>
                  <a:cubicBezTo>
                    <a:pt x="5770" y="7320"/>
                    <a:pt x="5781" y="7300"/>
                    <a:pt x="5770" y="7280"/>
                  </a:cubicBezTo>
                  <a:cubicBezTo>
                    <a:pt x="5761" y="7270"/>
                    <a:pt x="5751" y="7251"/>
                    <a:pt x="5731" y="7251"/>
                  </a:cubicBezTo>
                  <a:lnTo>
                    <a:pt x="177" y="4837"/>
                  </a:lnTo>
                  <a:lnTo>
                    <a:pt x="815" y="3345"/>
                  </a:lnTo>
                  <a:lnTo>
                    <a:pt x="6379" y="5759"/>
                  </a:lnTo>
                  <a:cubicBezTo>
                    <a:pt x="6386" y="5761"/>
                    <a:pt x="6394" y="5763"/>
                    <a:pt x="6403" y="5763"/>
                  </a:cubicBezTo>
                  <a:cubicBezTo>
                    <a:pt x="6430" y="5763"/>
                    <a:pt x="6460" y="5750"/>
                    <a:pt x="6468" y="5720"/>
                  </a:cubicBezTo>
                  <a:lnTo>
                    <a:pt x="8871" y="166"/>
                  </a:lnTo>
                  <a:close/>
                  <a:moveTo>
                    <a:pt x="8839" y="1"/>
                  </a:moveTo>
                  <a:cubicBezTo>
                    <a:pt x="8812" y="1"/>
                    <a:pt x="8787" y="17"/>
                    <a:pt x="8773" y="38"/>
                  </a:cubicBezTo>
                  <a:lnTo>
                    <a:pt x="6369" y="5602"/>
                  </a:lnTo>
                  <a:lnTo>
                    <a:pt x="815" y="3198"/>
                  </a:lnTo>
                  <a:cubicBezTo>
                    <a:pt x="796" y="3188"/>
                    <a:pt x="776" y="3188"/>
                    <a:pt x="756" y="3188"/>
                  </a:cubicBezTo>
                  <a:cubicBezTo>
                    <a:pt x="737" y="3198"/>
                    <a:pt x="727" y="3208"/>
                    <a:pt x="717" y="3227"/>
                  </a:cubicBezTo>
                  <a:lnTo>
                    <a:pt x="20" y="4847"/>
                  </a:lnTo>
                  <a:cubicBezTo>
                    <a:pt x="0" y="4886"/>
                    <a:pt x="20" y="4925"/>
                    <a:pt x="50" y="4945"/>
                  </a:cubicBezTo>
                  <a:lnTo>
                    <a:pt x="5613" y="7349"/>
                  </a:lnTo>
                  <a:lnTo>
                    <a:pt x="3210" y="12903"/>
                  </a:lnTo>
                  <a:cubicBezTo>
                    <a:pt x="3190" y="12942"/>
                    <a:pt x="3210" y="12981"/>
                    <a:pt x="3239" y="13001"/>
                  </a:cubicBezTo>
                  <a:lnTo>
                    <a:pt x="4858" y="13698"/>
                  </a:lnTo>
                  <a:cubicBezTo>
                    <a:pt x="4868" y="13698"/>
                    <a:pt x="4878" y="13708"/>
                    <a:pt x="4887" y="13708"/>
                  </a:cubicBezTo>
                  <a:cubicBezTo>
                    <a:pt x="4897" y="13708"/>
                    <a:pt x="4907" y="13698"/>
                    <a:pt x="4917" y="13698"/>
                  </a:cubicBezTo>
                  <a:cubicBezTo>
                    <a:pt x="4927" y="13688"/>
                    <a:pt x="4946" y="13679"/>
                    <a:pt x="4946" y="13659"/>
                  </a:cubicBezTo>
                  <a:lnTo>
                    <a:pt x="7360" y="8105"/>
                  </a:lnTo>
                  <a:lnTo>
                    <a:pt x="12914" y="10509"/>
                  </a:lnTo>
                  <a:cubicBezTo>
                    <a:pt x="12924" y="10514"/>
                    <a:pt x="12934" y="10516"/>
                    <a:pt x="12944" y="10516"/>
                  </a:cubicBezTo>
                  <a:cubicBezTo>
                    <a:pt x="12954" y="10516"/>
                    <a:pt x="12963" y="10514"/>
                    <a:pt x="12973" y="10509"/>
                  </a:cubicBezTo>
                  <a:cubicBezTo>
                    <a:pt x="12983" y="10509"/>
                    <a:pt x="13003" y="10489"/>
                    <a:pt x="13013" y="10469"/>
                  </a:cubicBezTo>
                  <a:lnTo>
                    <a:pt x="13710" y="8860"/>
                  </a:lnTo>
                  <a:cubicBezTo>
                    <a:pt x="13719" y="8821"/>
                    <a:pt x="13710" y="8781"/>
                    <a:pt x="13670" y="8762"/>
                  </a:cubicBezTo>
                  <a:lnTo>
                    <a:pt x="8116" y="6358"/>
                  </a:lnTo>
                  <a:lnTo>
                    <a:pt x="10520" y="804"/>
                  </a:lnTo>
                  <a:cubicBezTo>
                    <a:pt x="10530" y="784"/>
                    <a:pt x="10530" y="765"/>
                    <a:pt x="10520" y="745"/>
                  </a:cubicBezTo>
                  <a:cubicBezTo>
                    <a:pt x="10520" y="725"/>
                    <a:pt x="10500" y="715"/>
                    <a:pt x="10481" y="706"/>
                  </a:cubicBezTo>
                  <a:lnTo>
                    <a:pt x="8871" y="9"/>
                  </a:lnTo>
                  <a:cubicBezTo>
                    <a:pt x="8860" y="3"/>
                    <a:pt x="8850" y="1"/>
                    <a:pt x="88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29" name="Google Shape;5468;p93">
              <a:extLst>
                <a:ext uri="{FF2B5EF4-FFF2-40B4-BE49-F238E27FC236}">
                  <a16:creationId xmlns:a16="http://schemas.microsoft.com/office/drawing/2014/main" id="{C7AA5BAC-3760-161F-6A14-D75B0EC0C03E}"/>
                </a:ext>
              </a:extLst>
            </p:cNvPr>
            <p:cNvSpPr/>
            <p:nvPr/>
          </p:nvSpPr>
          <p:spPr>
            <a:xfrm>
              <a:off x="2340007" y="4046075"/>
              <a:ext cx="478603" cy="752434"/>
            </a:xfrm>
            <a:custGeom>
              <a:avLst/>
              <a:gdLst/>
              <a:ahLst/>
              <a:cxnLst/>
              <a:rect l="l" t="t" r="r" b="b"/>
              <a:pathLst>
                <a:path w="6929" h="10893" extrusionOk="0">
                  <a:moveTo>
                    <a:pt x="2011" y="0"/>
                  </a:moveTo>
                  <a:lnTo>
                    <a:pt x="707" y="520"/>
                  </a:lnTo>
                  <a:lnTo>
                    <a:pt x="0" y="2139"/>
                  </a:lnTo>
                  <a:lnTo>
                    <a:pt x="5623" y="4573"/>
                  </a:lnTo>
                  <a:lnTo>
                    <a:pt x="3189" y="10195"/>
                  </a:lnTo>
                  <a:lnTo>
                    <a:pt x="4809" y="10893"/>
                  </a:lnTo>
                  <a:lnTo>
                    <a:pt x="6113" y="10372"/>
                  </a:lnTo>
                  <a:lnTo>
                    <a:pt x="4495" y="9676"/>
                  </a:lnTo>
                  <a:lnTo>
                    <a:pt x="6928" y="4052"/>
                  </a:lnTo>
                  <a:lnTo>
                    <a:pt x="1305" y="161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30" name="Google Shape;5469;p93">
              <a:extLst>
                <a:ext uri="{FF2B5EF4-FFF2-40B4-BE49-F238E27FC236}">
                  <a16:creationId xmlns:a16="http://schemas.microsoft.com/office/drawing/2014/main" id="{822E6675-A10E-F65A-E639-9D54723755F6}"/>
                </a:ext>
              </a:extLst>
            </p:cNvPr>
            <p:cNvSpPr/>
            <p:nvPr/>
          </p:nvSpPr>
          <p:spPr>
            <a:xfrm>
              <a:off x="2334550" y="4041033"/>
              <a:ext cx="489448" cy="762174"/>
            </a:xfrm>
            <a:custGeom>
              <a:avLst/>
              <a:gdLst/>
              <a:ahLst/>
              <a:cxnLst/>
              <a:rect l="l" t="t" r="r" b="b"/>
              <a:pathLst>
                <a:path w="7086" h="11034" extrusionOk="0">
                  <a:moveTo>
                    <a:pt x="1953" y="200"/>
                  </a:moveTo>
                  <a:lnTo>
                    <a:pt x="1325" y="1663"/>
                  </a:lnTo>
                  <a:cubicBezTo>
                    <a:pt x="1305" y="1702"/>
                    <a:pt x="1325" y="1741"/>
                    <a:pt x="1355" y="1761"/>
                  </a:cubicBezTo>
                  <a:lnTo>
                    <a:pt x="6918" y="4165"/>
                  </a:lnTo>
                  <a:lnTo>
                    <a:pt x="4515" y="9719"/>
                  </a:lnTo>
                  <a:cubicBezTo>
                    <a:pt x="4495" y="9758"/>
                    <a:pt x="4515" y="9797"/>
                    <a:pt x="4544" y="9817"/>
                  </a:cubicBezTo>
                  <a:lnTo>
                    <a:pt x="6006" y="10445"/>
                  </a:lnTo>
                  <a:lnTo>
                    <a:pt x="4888" y="10887"/>
                  </a:lnTo>
                  <a:lnTo>
                    <a:pt x="3366" y="10229"/>
                  </a:lnTo>
                  <a:lnTo>
                    <a:pt x="5771" y="4675"/>
                  </a:lnTo>
                  <a:cubicBezTo>
                    <a:pt x="5780" y="4655"/>
                    <a:pt x="5780" y="4636"/>
                    <a:pt x="5771" y="4616"/>
                  </a:cubicBezTo>
                  <a:cubicBezTo>
                    <a:pt x="5761" y="4597"/>
                    <a:pt x="5751" y="4587"/>
                    <a:pt x="5731" y="4577"/>
                  </a:cubicBezTo>
                  <a:lnTo>
                    <a:pt x="177" y="2173"/>
                  </a:lnTo>
                  <a:lnTo>
                    <a:pt x="834" y="642"/>
                  </a:lnTo>
                  <a:lnTo>
                    <a:pt x="1953" y="200"/>
                  </a:lnTo>
                  <a:close/>
                  <a:moveTo>
                    <a:pt x="2085" y="0"/>
                  </a:moveTo>
                  <a:cubicBezTo>
                    <a:pt x="2077" y="0"/>
                    <a:pt x="2069" y="1"/>
                    <a:pt x="2061" y="4"/>
                  </a:cubicBezTo>
                  <a:lnTo>
                    <a:pt x="756" y="524"/>
                  </a:lnTo>
                  <a:cubicBezTo>
                    <a:pt x="736" y="534"/>
                    <a:pt x="727" y="544"/>
                    <a:pt x="717" y="564"/>
                  </a:cubicBezTo>
                  <a:lnTo>
                    <a:pt x="20" y="2182"/>
                  </a:lnTo>
                  <a:cubicBezTo>
                    <a:pt x="1" y="2212"/>
                    <a:pt x="20" y="2261"/>
                    <a:pt x="59" y="2271"/>
                  </a:cubicBezTo>
                  <a:lnTo>
                    <a:pt x="5614" y="4675"/>
                  </a:lnTo>
                  <a:lnTo>
                    <a:pt x="3209" y="10239"/>
                  </a:lnTo>
                  <a:cubicBezTo>
                    <a:pt x="3200" y="10249"/>
                    <a:pt x="3200" y="10268"/>
                    <a:pt x="3209" y="10288"/>
                  </a:cubicBezTo>
                  <a:cubicBezTo>
                    <a:pt x="3209" y="10308"/>
                    <a:pt x="3229" y="10318"/>
                    <a:pt x="3239" y="10327"/>
                  </a:cubicBezTo>
                  <a:lnTo>
                    <a:pt x="4858" y="11024"/>
                  </a:lnTo>
                  <a:cubicBezTo>
                    <a:pt x="4868" y="11034"/>
                    <a:pt x="4877" y="11034"/>
                    <a:pt x="4888" y="11034"/>
                  </a:cubicBezTo>
                  <a:lnTo>
                    <a:pt x="4917" y="11034"/>
                  </a:lnTo>
                  <a:lnTo>
                    <a:pt x="6222" y="10514"/>
                  </a:lnTo>
                  <a:cubicBezTo>
                    <a:pt x="6242" y="10504"/>
                    <a:pt x="6261" y="10475"/>
                    <a:pt x="6261" y="10445"/>
                  </a:cubicBezTo>
                  <a:cubicBezTo>
                    <a:pt x="6261" y="10426"/>
                    <a:pt x="6242" y="10396"/>
                    <a:pt x="6222" y="10386"/>
                  </a:cubicBezTo>
                  <a:lnTo>
                    <a:pt x="4661" y="9710"/>
                  </a:lnTo>
                  <a:lnTo>
                    <a:pt x="7075" y="4155"/>
                  </a:lnTo>
                  <a:cubicBezTo>
                    <a:pt x="7075" y="4136"/>
                    <a:pt x="7086" y="4116"/>
                    <a:pt x="7075" y="4096"/>
                  </a:cubicBezTo>
                  <a:cubicBezTo>
                    <a:pt x="7066" y="4086"/>
                    <a:pt x="7056" y="4067"/>
                    <a:pt x="7036" y="4067"/>
                  </a:cubicBezTo>
                  <a:lnTo>
                    <a:pt x="1482" y="1653"/>
                  </a:lnTo>
                  <a:lnTo>
                    <a:pt x="2149" y="102"/>
                  </a:lnTo>
                  <a:cubicBezTo>
                    <a:pt x="2159" y="73"/>
                    <a:pt x="2159" y="43"/>
                    <a:pt x="2140" y="24"/>
                  </a:cubicBezTo>
                  <a:cubicBezTo>
                    <a:pt x="2125" y="9"/>
                    <a:pt x="2106" y="0"/>
                    <a:pt x="208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31" name="Google Shape;5470;p93">
              <a:extLst>
                <a:ext uri="{FF2B5EF4-FFF2-40B4-BE49-F238E27FC236}">
                  <a16:creationId xmlns:a16="http://schemas.microsoft.com/office/drawing/2014/main" id="{09CDEC34-FD9A-893C-E8DF-12F609DF59A0}"/>
                </a:ext>
              </a:extLst>
            </p:cNvPr>
            <p:cNvSpPr/>
            <p:nvPr/>
          </p:nvSpPr>
          <p:spPr>
            <a:xfrm>
              <a:off x="2804248" y="3825728"/>
              <a:ext cx="231255" cy="388478"/>
            </a:xfrm>
            <a:custGeom>
              <a:avLst/>
              <a:gdLst/>
              <a:ahLst/>
              <a:cxnLst/>
              <a:rect l="l" t="t" r="r" b="b"/>
              <a:pathLst>
                <a:path w="3348" h="5624" extrusionOk="0">
                  <a:moveTo>
                    <a:pt x="3347" y="0"/>
                  </a:moveTo>
                  <a:lnTo>
                    <a:pt x="2042" y="521"/>
                  </a:lnTo>
                  <a:lnTo>
                    <a:pt x="1" y="5231"/>
                  </a:lnTo>
                  <a:lnTo>
                    <a:pt x="914" y="5624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32" name="Google Shape;5471;p93">
              <a:extLst>
                <a:ext uri="{FF2B5EF4-FFF2-40B4-BE49-F238E27FC236}">
                  <a16:creationId xmlns:a16="http://schemas.microsoft.com/office/drawing/2014/main" id="{875E957B-50A9-AA04-39D7-EE75D090FA00}"/>
                </a:ext>
              </a:extLst>
            </p:cNvPr>
            <p:cNvSpPr/>
            <p:nvPr/>
          </p:nvSpPr>
          <p:spPr>
            <a:xfrm>
              <a:off x="2799551" y="3821238"/>
              <a:ext cx="240649" cy="397734"/>
            </a:xfrm>
            <a:custGeom>
              <a:avLst/>
              <a:gdLst/>
              <a:ahLst/>
              <a:cxnLst/>
              <a:rect l="l" t="t" r="r" b="b"/>
              <a:pathLst>
                <a:path w="3484" h="5758" extrusionOk="0">
                  <a:moveTo>
                    <a:pt x="3278" y="193"/>
                  </a:moveTo>
                  <a:lnTo>
                    <a:pt x="942" y="5600"/>
                  </a:lnTo>
                  <a:lnTo>
                    <a:pt x="157" y="5257"/>
                  </a:lnTo>
                  <a:lnTo>
                    <a:pt x="2159" y="635"/>
                  </a:lnTo>
                  <a:lnTo>
                    <a:pt x="3278" y="193"/>
                  </a:lnTo>
                  <a:close/>
                  <a:moveTo>
                    <a:pt x="3421" y="0"/>
                  </a:moveTo>
                  <a:cubicBezTo>
                    <a:pt x="3410" y="0"/>
                    <a:pt x="3398" y="3"/>
                    <a:pt x="3386" y="7"/>
                  </a:cubicBezTo>
                  <a:lnTo>
                    <a:pt x="2081" y="517"/>
                  </a:lnTo>
                  <a:cubicBezTo>
                    <a:pt x="2061" y="527"/>
                    <a:pt x="2051" y="536"/>
                    <a:pt x="2042" y="556"/>
                  </a:cubicBezTo>
                  <a:lnTo>
                    <a:pt x="0" y="5266"/>
                  </a:lnTo>
                  <a:lnTo>
                    <a:pt x="0" y="5325"/>
                  </a:lnTo>
                  <a:cubicBezTo>
                    <a:pt x="10" y="5335"/>
                    <a:pt x="20" y="5355"/>
                    <a:pt x="40" y="5364"/>
                  </a:cubicBezTo>
                  <a:lnTo>
                    <a:pt x="952" y="5757"/>
                  </a:lnTo>
                  <a:lnTo>
                    <a:pt x="982" y="5757"/>
                  </a:lnTo>
                  <a:cubicBezTo>
                    <a:pt x="1001" y="5757"/>
                    <a:pt x="1030" y="5748"/>
                    <a:pt x="1041" y="5718"/>
                  </a:cubicBezTo>
                  <a:lnTo>
                    <a:pt x="3474" y="95"/>
                  </a:lnTo>
                  <a:cubicBezTo>
                    <a:pt x="3484" y="76"/>
                    <a:pt x="3484" y="36"/>
                    <a:pt x="3464" y="17"/>
                  </a:cubicBezTo>
                  <a:cubicBezTo>
                    <a:pt x="3452" y="5"/>
                    <a:pt x="3438" y="0"/>
                    <a:pt x="342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33" name="Google Shape;5472;p93">
              <a:extLst>
                <a:ext uri="{FF2B5EF4-FFF2-40B4-BE49-F238E27FC236}">
                  <a16:creationId xmlns:a16="http://schemas.microsoft.com/office/drawing/2014/main" id="{6A7D73A3-B4FB-2483-EAF9-4DFE79FCDE70}"/>
                </a:ext>
              </a:extLst>
            </p:cNvPr>
            <p:cNvSpPr/>
            <p:nvPr/>
          </p:nvSpPr>
          <p:spPr>
            <a:xfrm>
              <a:off x="2903230" y="4374110"/>
              <a:ext cx="415609" cy="204048"/>
            </a:xfrm>
            <a:custGeom>
              <a:avLst/>
              <a:gdLst/>
              <a:ahLst/>
              <a:cxnLst/>
              <a:rect l="l" t="t" r="r" b="b"/>
              <a:pathLst>
                <a:path w="6017" h="2954" extrusionOk="0">
                  <a:moveTo>
                    <a:pt x="393" y="1"/>
                  </a:moveTo>
                  <a:lnTo>
                    <a:pt x="0" y="913"/>
                  </a:lnTo>
                  <a:lnTo>
                    <a:pt x="4711" y="2954"/>
                  </a:lnTo>
                  <a:lnTo>
                    <a:pt x="6016" y="2444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34" name="Google Shape;5473;p93">
              <a:extLst>
                <a:ext uri="{FF2B5EF4-FFF2-40B4-BE49-F238E27FC236}">
                  <a16:creationId xmlns:a16="http://schemas.microsoft.com/office/drawing/2014/main" id="{F977817C-FCAB-55EC-5460-98037131BACB}"/>
                </a:ext>
              </a:extLst>
            </p:cNvPr>
            <p:cNvSpPr/>
            <p:nvPr/>
          </p:nvSpPr>
          <p:spPr>
            <a:xfrm>
              <a:off x="2897773" y="4369551"/>
              <a:ext cx="425763" cy="213442"/>
            </a:xfrm>
            <a:custGeom>
              <a:avLst/>
              <a:gdLst/>
              <a:ahLst/>
              <a:cxnLst/>
              <a:rect l="l" t="t" r="r" b="b"/>
              <a:pathLst>
                <a:path w="6164" h="3090" extrusionOk="0">
                  <a:moveTo>
                    <a:pt x="511" y="165"/>
                  </a:moveTo>
                  <a:lnTo>
                    <a:pt x="5908" y="2500"/>
                  </a:lnTo>
                  <a:lnTo>
                    <a:pt x="4790" y="2941"/>
                  </a:lnTo>
                  <a:lnTo>
                    <a:pt x="168" y="950"/>
                  </a:lnTo>
                  <a:lnTo>
                    <a:pt x="511" y="165"/>
                  </a:lnTo>
                  <a:close/>
                  <a:moveTo>
                    <a:pt x="472" y="0"/>
                  </a:moveTo>
                  <a:cubicBezTo>
                    <a:pt x="463" y="0"/>
                    <a:pt x="453" y="3"/>
                    <a:pt x="443" y="8"/>
                  </a:cubicBezTo>
                  <a:cubicBezTo>
                    <a:pt x="433" y="17"/>
                    <a:pt x="413" y="27"/>
                    <a:pt x="404" y="47"/>
                  </a:cubicBezTo>
                  <a:lnTo>
                    <a:pt x="11" y="950"/>
                  </a:lnTo>
                  <a:cubicBezTo>
                    <a:pt x="1" y="989"/>
                    <a:pt x="11" y="1028"/>
                    <a:pt x="50" y="1048"/>
                  </a:cubicBezTo>
                  <a:lnTo>
                    <a:pt x="4761" y="3089"/>
                  </a:lnTo>
                  <a:lnTo>
                    <a:pt x="4820" y="3089"/>
                  </a:lnTo>
                  <a:lnTo>
                    <a:pt x="6124" y="2569"/>
                  </a:lnTo>
                  <a:cubicBezTo>
                    <a:pt x="6144" y="2559"/>
                    <a:pt x="6164" y="2540"/>
                    <a:pt x="6164" y="2510"/>
                  </a:cubicBezTo>
                  <a:cubicBezTo>
                    <a:pt x="6164" y="2481"/>
                    <a:pt x="6144" y="2451"/>
                    <a:pt x="6124" y="2441"/>
                  </a:cubicBezTo>
                  <a:lnTo>
                    <a:pt x="502" y="8"/>
                  </a:lnTo>
                  <a:cubicBezTo>
                    <a:pt x="492" y="3"/>
                    <a:pt x="482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</p:grpSp>
      <p:grpSp>
        <p:nvGrpSpPr>
          <p:cNvPr id="35" name="Google Shape;5465;p93">
            <a:extLst>
              <a:ext uri="{FF2B5EF4-FFF2-40B4-BE49-F238E27FC236}">
                <a16:creationId xmlns:a16="http://schemas.microsoft.com/office/drawing/2014/main" id="{B9151663-340B-66AE-1793-934ACBAAADEE}"/>
              </a:ext>
            </a:extLst>
          </p:cNvPr>
          <p:cNvGrpSpPr/>
          <p:nvPr/>
        </p:nvGrpSpPr>
        <p:grpSpPr>
          <a:xfrm>
            <a:off x="7347283" y="156105"/>
            <a:ext cx="1885503" cy="1784291"/>
            <a:chOff x="2334550" y="3821100"/>
            <a:chExt cx="1037815" cy="982106"/>
          </a:xfrm>
        </p:grpSpPr>
        <p:sp>
          <p:nvSpPr>
            <p:cNvPr id="36" name="Google Shape;5466;p93">
              <a:extLst>
                <a:ext uri="{FF2B5EF4-FFF2-40B4-BE49-F238E27FC236}">
                  <a16:creationId xmlns:a16="http://schemas.microsoft.com/office/drawing/2014/main" id="{77348CEF-301F-8D44-7E84-95325B3D5EA0}"/>
                </a:ext>
              </a:extLst>
            </p:cNvPr>
            <p:cNvSpPr/>
            <p:nvPr/>
          </p:nvSpPr>
          <p:spPr>
            <a:xfrm>
              <a:off x="2430078" y="3825728"/>
              <a:ext cx="936830" cy="936864"/>
            </a:xfrm>
            <a:custGeom>
              <a:avLst/>
              <a:gdLst/>
              <a:ahLst/>
              <a:cxnLst/>
              <a:rect l="l" t="t" r="r" b="b"/>
              <a:pathLst>
                <a:path w="13563" h="13563" extrusionOk="0">
                  <a:moveTo>
                    <a:pt x="8764" y="0"/>
                  </a:moveTo>
                  <a:lnTo>
                    <a:pt x="6331" y="5624"/>
                  </a:lnTo>
                  <a:lnTo>
                    <a:pt x="707" y="3190"/>
                  </a:lnTo>
                  <a:lnTo>
                    <a:pt x="1" y="4809"/>
                  </a:lnTo>
                  <a:lnTo>
                    <a:pt x="5624" y="7242"/>
                  </a:lnTo>
                  <a:lnTo>
                    <a:pt x="3191" y="12866"/>
                  </a:lnTo>
                  <a:lnTo>
                    <a:pt x="4809" y="13562"/>
                  </a:lnTo>
                  <a:lnTo>
                    <a:pt x="7243" y="7940"/>
                  </a:lnTo>
                  <a:lnTo>
                    <a:pt x="12866" y="10383"/>
                  </a:lnTo>
                  <a:lnTo>
                    <a:pt x="13563" y="8764"/>
                  </a:lnTo>
                  <a:lnTo>
                    <a:pt x="7940" y="6330"/>
                  </a:lnTo>
                  <a:lnTo>
                    <a:pt x="10383" y="707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37" name="Google Shape;5467;p93">
              <a:extLst>
                <a:ext uri="{FF2B5EF4-FFF2-40B4-BE49-F238E27FC236}">
                  <a16:creationId xmlns:a16="http://schemas.microsoft.com/office/drawing/2014/main" id="{F6D4BF54-B70F-98AD-818F-1A214301F2DA}"/>
                </a:ext>
              </a:extLst>
            </p:cNvPr>
            <p:cNvSpPr/>
            <p:nvPr/>
          </p:nvSpPr>
          <p:spPr>
            <a:xfrm>
              <a:off x="2424691" y="3821100"/>
              <a:ext cx="947675" cy="946880"/>
            </a:xfrm>
            <a:custGeom>
              <a:avLst/>
              <a:gdLst/>
              <a:ahLst/>
              <a:cxnLst/>
              <a:rect l="l" t="t" r="r" b="b"/>
              <a:pathLst>
                <a:path w="13720" h="13708" extrusionOk="0">
                  <a:moveTo>
                    <a:pt x="8871" y="166"/>
                  </a:moveTo>
                  <a:lnTo>
                    <a:pt x="10363" y="804"/>
                  </a:lnTo>
                  <a:lnTo>
                    <a:pt x="7959" y="6367"/>
                  </a:lnTo>
                  <a:cubicBezTo>
                    <a:pt x="7949" y="6387"/>
                    <a:pt x="7949" y="6397"/>
                    <a:pt x="7959" y="6417"/>
                  </a:cubicBezTo>
                  <a:cubicBezTo>
                    <a:pt x="7969" y="6437"/>
                    <a:pt x="7979" y="6446"/>
                    <a:pt x="7998" y="6456"/>
                  </a:cubicBezTo>
                  <a:lnTo>
                    <a:pt x="13553" y="8860"/>
                  </a:lnTo>
                  <a:lnTo>
                    <a:pt x="12905" y="10352"/>
                  </a:lnTo>
                  <a:lnTo>
                    <a:pt x="7351" y="7948"/>
                  </a:lnTo>
                  <a:cubicBezTo>
                    <a:pt x="7340" y="7942"/>
                    <a:pt x="7330" y="7940"/>
                    <a:pt x="7320" y="7940"/>
                  </a:cubicBezTo>
                  <a:cubicBezTo>
                    <a:pt x="7292" y="7940"/>
                    <a:pt x="7267" y="7958"/>
                    <a:pt x="7253" y="7987"/>
                  </a:cubicBezTo>
                  <a:lnTo>
                    <a:pt x="4848" y="13541"/>
                  </a:lnTo>
                  <a:lnTo>
                    <a:pt x="3356" y="12894"/>
                  </a:lnTo>
                  <a:lnTo>
                    <a:pt x="5770" y="7339"/>
                  </a:lnTo>
                  <a:cubicBezTo>
                    <a:pt x="5770" y="7320"/>
                    <a:pt x="5781" y="7300"/>
                    <a:pt x="5770" y="7280"/>
                  </a:cubicBezTo>
                  <a:cubicBezTo>
                    <a:pt x="5761" y="7270"/>
                    <a:pt x="5751" y="7251"/>
                    <a:pt x="5731" y="7251"/>
                  </a:cubicBezTo>
                  <a:lnTo>
                    <a:pt x="177" y="4837"/>
                  </a:lnTo>
                  <a:lnTo>
                    <a:pt x="815" y="3345"/>
                  </a:lnTo>
                  <a:lnTo>
                    <a:pt x="6379" y="5759"/>
                  </a:lnTo>
                  <a:cubicBezTo>
                    <a:pt x="6386" y="5761"/>
                    <a:pt x="6394" y="5763"/>
                    <a:pt x="6403" y="5763"/>
                  </a:cubicBezTo>
                  <a:cubicBezTo>
                    <a:pt x="6430" y="5763"/>
                    <a:pt x="6460" y="5750"/>
                    <a:pt x="6468" y="5720"/>
                  </a:cubicBezTo>
                  <a:lnTo>
                    <a:pt x="8871" y="166"/>
                  </a:lnTo>
                  <a:close/>
                  <a:moveTo>
                    <a:pt x="8839" y="1"/>
                  </a:moveTo>
                  <a:cubicBezTo>
                    <a:pt x="8812" y="1"/>
                    <a:pt x="8787" y="17"/>
                    <a:pt x="8773" y="38"/>
                  </a:cubicBezTo>
                  <a:lnTo>
                    <a:pt x="6369" y="5602"/>
                  </a:lnTo>
                  <a:lnTo>
                    <a:pt x="815" y="3198"/>
                  </a:lnTo>
                  <a:cubicBezTo>
                    <a:pt x="796" y="3188"/>
                    <a:pt x="776" y="3188"/>
                    <a:pt x="756" y="3188"/>
                  </a:cubicBezTo>
                  <a:cubicBezTo>
                    <a:pt x="737" y="3198"/>
                    <a:pt x="727" y="3208"/>
                    <a:pt x="717" y="3227"/>
                  </a:cubicBezTo>
                  <a:lnTo>
                    <a:pt x="20" y="4847"/>
                  </a:lnTo>
                  <a:cubicBezTo>
                    <a:pt x="0" y="4886"/>
                    <a:pt x="20" y="4925"/>
                    <a:pt x="50" y="4945"/>
                  </a:cubicBezTo>
                  <a:lnTo>
                    <a:pt x="5613" y="7349"/>
                  </a:lnTo>
                  <a:lnTo>
                    <a:pt x="3210" y="12903"/>
                  </a:lnTo>
                  <a:cubicBezTo>
                    <a:pt x="3190" y="12942"/>
                    <a:pt x="3210" y="12981"/>
                    <a:pt x="3239" y="13001"/>
                  </a:cubicBezTo>
                  <a:lnTo>
                    <a:pt x="4858" y="13698"/>
                  </a:lnTo>
                  <a:cubicBezTo>
                    <a:pt x="4868" y="13698"/>
                    <a:pt x="4878" y="13708"/>
                    <a:pt x="4887" y="13708"/>
                  </a:cubicBezTo>
                  <a:cubicBezTo>
                    <a:pt x="4897" y="13708"/>
                    <a:pt x="4907" y="13698"/>
                    <a:pt x="4917" y="13698"/>
                  </a:cubicBezTo>
                  <a:cubicBezTo>
                    <a:pt x="4927" y="13688"/>
                    <a:pt x="4946" y="13679"/>
                    <a:pt x="4946" y="13659"/>
                  </a:cubicBezTo>
                  <a:lnTo>
                    <a:pt x="7360" y="8105"/>
                  </a:lnTo>
                  <a:lnTo>
                    <a:pt x="12914" y="10509"/>
                  </a:lnTo>
                  <a:cubicBezTo>
                    <a:pt x="12924" y="10514"/>
                    <a:pt x="12934" y="10516"/>
                    <a:pt x="12944" y="10516"/>
                  </a:cubicBezTo>
                  <a:cubicBezTo>
                    <a:pt x="12954" y="10516"/>
                    <a:pt x="12963" y="10514"/>
                    <a:pt x="12973" y="10509"/>
                  </a:cubicBezTo>
                  <a:cubicBezTo>
                    <a:pt x="12983" y="10509"/>
                    <a:pt x="13003" y="10489"/>
                    <a:pt x="13013" y="10469"/>
                  </a:cubicBezTo>
                  <a:lnTo>
                    <a:pt x="13710" y="8860"/>
                  </a:lnTo>
                  <a:cubicBezTo>
                    <a:pt x="13719" y="8821"/>
                    <a:pt x="13710" y="8781"/>
                    <a:pt x="13670" y="8762"/>
                  </a:cubicBezTo>
                  <a:lnTo>
                    <a:pt x="8116" y="6358"/>
                  </a:lnTo>
                  <a:lnTo>
                    <a:pt x="10520" y="804"/>
                  </a:lnTo>
                  <a:cubicBezTo>
                    <a:pt x="10530" y="784"/>
                    <a:pt x="10530" y="765"/>
                    <a:pt x="10520" y="745"/>
                  </a:cubicBezTo>
                  <a:cubicBezTo>
                    <a:pt x="10520" y="725"/>
                    <a:pt x="10500" y="715"/>
                    <a:pt x="10481" y="706"/>
                  </a:cubicBezTo>
                  <a:lnTo>
                    <a:pt x="8871" y="9"/>
                  </a:lnTo>
                  <a:cubicBezTo>
                    <a:pt x="8860" y="3"/>
                    <a:pt x="8850" y="1"/>
                    <a:pt x="88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38" name="Google Shape;5468;p93">
              <a:extLst>
                <a:ext uri="{FF2B5EF4-FFF2-40B4-BE49-F238E27FC236}">
                  <a16:creationId xmlns:a16="http://schemas.microsoft.com/office/drawing/2014/main" id="{D6F0CFE3-8B26-DCF6-FF3A-348B065836A7}"/>
                </a:ext>
              </a:extLst>
            </p:cNvPr>
            <p:cNvSpPr/>
            <p:nvPr/>
          </p:nvSpPr>
          <p:spPr>
            <a:xfrm>
              <a:off x="2340007" y="4046075"/>
              <a:ext cx="478603" cy="752434"/>
            </a:xfrm>
            <a:custGeom>
              <a:avLst/>
              <a:gdLst/>
              <a:ahLst/>
              <a:cxnLst/>
              <a:rect l="l" t="t" r="r" b="b"/>
              <a:pathLst>
                <a:path w="6929" h="10893" extrusionOk="0">
                  <a:moveTo>
                    <a:pt x="2011" y="0"/>
                  </a:moveTo>
                  <a:lnTo>
                    <a:pt x="707" y="520"/>
                  </a:lnTo>
                  <a:lnTo>
                    <a:pt x="0" y="2139"/>
                  </a:lnTo>
                  <a:lnTo>
                    <a:pt x="5623" y="4573"/>
                  </a:lnTo>
                  <a:lnTo>
                    <a:pt x="3189" y="10195"/>
                  </a:lnTo>
                  <a:lnTo>
                    <a:pt x="4809" y="10893"/>
                  </a:lnTo>
                  <a:lnTo>
                    <a:pt x="6113" y="10372"/>
                  </a:lnTo>
                  <a:lnTo>
                    <a:pt x="4495" y="9676"/>
                  </a:lnTo>
                  <a:lnTo>
                    <a:pt x="6928" y="4052"/>
                  </a:lnTo>
                  <a:lnTo>
                    <a:pt x="1305" y="161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39" name="Google Shape;5469;p93">
              <a:extLst>
                <a:ext uri="{FF2B5EF4-FFF2-40B4-BE49-F238E27FC236}">
                  <a16:creationId xmlns:a16="http://schemas.microsoft.com/office/drawing/2014/main" id="{9FA99080-B81C-CF8E-2A4C-323DBD61CE49}"/>
                </a:ext>
              </a:extLst>
            </p:cNvPr>
            <p:cNvSpPr/>
            <p:nvPr/>
          </p:nvSpPr>
          <p:spPr>
            <a:xfrm>
              <a:off x="2334550" y="4041033"/>
              <a:ext cx="489448" cy="762174"/>
            </a:xfrm>
            <a:custGeom>
              <a:avLst/>
              <a:gdLst/>
              <a:ahLst/>
              <a:cxnLst/>
              <a:rect l="l" t="t" r="r" b="b"/>
              <a:pathLst>
                <a:path w="7086" h="11034" extrusionOk="0">
                  <a:moveTo>
                    <a:pt x="1953" y="200"/>
                  </a:moveTo>
                  <a:lnTo>
                    <a:pt x="1325" y="1663"/>
                  </a:lnTo>
                  <a:cubicBezTo>
                    <a:pt x="1305" y="1702"/>
                    <a:pt x="1325" y="1741"/>
                    <a:pt x="1355" y="1761"/>
                  </a:cubicBezTo>
                  <a:lnTo>
                    <a:pt x="6918" y="4165"/>
                  </a:lnTo>
                  <a:lnTo>
                    <a:pt x="4515" y="9719"/>
                  </a:lnTo>
                  <a:cubicBezTo>
                    <a:pt x="4495" y="9758"/>
                    <a:pt x="4515" y="9797"/>
                    <a:pt x="4544" y="9817"/>
                  </a:cubicBezTo>
                  <a:lnTo>
                    <a:pt x="6006" y="10445"/>
                  </a:lnTo>
                  <a:lnTo>
                    <a:pt x="4888" y="10887"/>
                  </a:lnTo>
                  <a:lnTo>
                    <a:pt x="3366" y="10229"/>
                  </a:lnTo>
                  <a:lnTo>
                    <a:pt x="5771" y="4675"/>
                  </a:lnTo>
                  <a:cubicBezTo>
                    <a:pt x="5780" y="4655"/>
                    <a:pt x="5780" y="4636"/>
                    <a:pt x="5771" y="4616"/>
                  </a:cubicBezTo>
                  <a:cubicBezTo>
                    <a:pt x="5761" y="4597"/>
                    <a:pt x="5751" y="4587"/>
                    <a:pt x="5731" y="4577"/>
                  </a:cubicBezTo>
                  <a:lnTo>
                    <a:pt x="177" y="2173"/>
                  </a:lnTo>
                  <a:lnTo>
                    <a:pt x="834" y="642"/>
                  </a:lnTo>
                  <a:lnTo>
                    <a:pt x="1953" y="200"/>
                  </a:lnTo>
                  <a:close/>
                  <a:moveTo>
                    <a:pt x="2085" y="0"/>
                  </a:moveTo>
                  <a:cubicBezTo>
                    <a:pt x="2077" y="0"/>
                    <a:pt x="2069" y="1"/>
                    <a:pt x="2061" y="4"/>
                  </a:cubicBezTo>
                  <a:lnTo>
                    <a:pt x="756" y="524"/>
                  </a:lnTo>
                  <a:cubicBezTo>
                    <a:pt x="736" y="534"/>
                    <a:pt x="727" y="544"/>
                    <a:pt x="717" y="564"/>
                  </a:cubicBezTo>
                  <a:lnTo>
                    <a:pt x="20" y="2182"/>
                  </a:lnTo>
                  <a:cubicBezTo>
                    <a:pt x="1" y="2212"/>
                    <a:pt x="20" y="2261"/>
                    <a:pt x="59" y="2271"/>
                  </a:cubicBezTo>
                  <a:lnTo>
                    <a:pt x="5614" y="4675"/>
                  </a:lnTo>
                  <a:lnTo>
                    <a:pt x="3209" y="10239"/>
                  </a:lnTo>
                  <a:cubicBezTo>
                    <a:pt x="3200" y="10249"/>
                    <a:pt x="3200" y="10268"/>
                    <a:pt x="3209" y="10288"/>
                  </a:cubicBezTo>
                  <a:cubicBezTo>
                    <a:pt x="3209" y="10308"/>
                    <a:pt x="3229" y="10318"/>
                    <a:pt x="3239" y="10327"/>
                  </a:cubicBezTo>
                  <a:lnTo>
                    <a:pt x="4858" y="11024"/>
                  </a:lnTo>
                  <a:cubicBezTo>
                    <a:pt x="4868" y="11034"/>
                    <a:pt x="4877" y="11034"/>
                    <a:pt x="4888" y="11034"/>
                  </a:cubicBezTo>
                  <a:lnTo>
                    <a:pt x="4917" y="11034"/>
                  </a:lnTo>
                  <a:lnTo>
                    <a:pt x="6222" y="10514"/>
                  </a:lnTo>
                  <a:cubicBezTo>
                    <a:pt x="6242" y="10504"/>
                    <a:pt x="6261" y="10475"/>
                    <a:pt x="6261" y="10445"/>
                  </a:cubicBezTo>
                  <a:cubicBezTo>
                    <a:pt x="6261" y="10426"/>
                    <a:pt x="6242" y="10396"/>
                    <a:pt x="6222" y="10386"/>
                  </a:cubicBezTo>
                  <a:lnTo>
                    <a:pt x="4661" y="9710"/>
                  </a:lnTo>
                  <a:lnTo>
                    <a:pt x="7075" y="4155"/>
                  </a:lnTo>
                  <a:cubicBezTo>
                    <a:pt x="7075" y="4136"/>
                    <a:pt x="7086" y="4116"/>
                    <a:pt x="7075" y="4096"/>
                  </a:cubicBezTo>
                  <a:cubicBezTo>
                    <a:pt x="7066" y="4086"/>
                    <a:pt x="7056" y="4067"/>
                    <a:pt x="7036" y="4067"/>
                  </a:cubicBezTo>
                  <a:lnTo>
                    <a:pt x="1482" y="1653"/>
                  </a:lnTo>
                  <a:lnTo>
                    <a:pt x="2149" y="102"/>
                  </a:lnTo>
                  <a:cubicBezTo>
                    <a:pt x="2159" y="73"/>
                    <a:pt x="2159" y="43"/>
                    <a:pt x="2140" y="24"/>
                  </a:cubicBezTo>
                  <a:cubicBezTo>
                    <a:pt x="2125" y="9"/>
                    <a:pt x="2106" y="0"/>
                    <a:pt x="208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40" name="Google Shape;5470;p93">
              <a:extLst>
                <a:ext uri="{FF2B5EF4-FFF2-40B4-BE49-F238E27FC236}">
                  <a16:creationId xmlns:a16="http://schemas.microsoft.com/office/drawing/2014/main" id="{47314D17-AE5E-DC50-EA13-4A84970CBAA2}"/>
                </a:ext>
              </a:extLst>
            </p:cNvPr>
            <p:cNvSpPr/>
            <p:nvPr/>
          </p:nvSpPr>
          <p:spPr>
            <a:xfrm>
              <a:off x="2804248" y="3825728"/>
              <a:ext cx="231255" cy="388478"/>
            </a:xfrm>
            <a:custGeom>
              <a:avLst/>
              <a:gdLst/>
              <a:ahLst/>
              <a:cxnLst/>
              <a:rect l="l" t="t" r="r" b="b"/>
              <a:pathLst>
                <a:path w="3348" h="5624" extrusionOk="0">
                  <a:moveTo>
                    <a:pt x="3347" y="0"/>
                  </a:moveTo>
                  <a:lnTo>
                    <a:pt x="2042" y="521"/>
                  </a:lnTo>
                  <a:lnTo>
                    <a:pt x="1" y="5231"/>
                  </a:lnTo>
                  <a:lnTo>
                    <a:pt x="914" y="5624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41" name="Google Shape;5471;p93">
              <a:extLst>
                <a:ext uri="{FF2B5EF4-FFF2-40B4-BE49-F238E27FC236}">
                  <a16:creationId xmlns:a16="http://schemas.microsoft.com/office/drawing/2014/main" id="{4B6051D4-E9EE-6E80-A195-EBF48F8C5B6B}"/>
                </a:ext>
              </a:extLst>
            </p:cNvPr>
            <p:cNvSpPr/>
            <p:nvPr/>
          </p:nvSpPr>
          <p:spPr>
            <a:xfrm>
              <a:off x="2799551" y="3821238"/>
              <a:ext cx="240649" cy="397734"/>
            </a:xfrm>
            <a:custGeom>
              <a:avLst/>
              <a:gdLst/>
              <a:ahLst/>
              <a:cxnLst/>
              <a:rect l="l" t="t" r="r" b="b"/>
              <a:pathLst>
                <a:path w="3484" h="5758" extrusionOk="0">
                  <a:moveTo>
                    <a:pt x="3278" y="193"/>
                  </a:moveTo>
                  <a:lnTo>
                    <a:pt x="942" y="5600"/>
                  </a:lnTo>
                  <a:lnTo>
                    <a:pt x="157" y="5257"/>
                  </a:lnTo>
                  <a:lnTo>
                    <a:pt x="2159" y="635"/>
                  </a:lnTo>
                  <a:lnTo>
                    <a:pt x="3278" y="193"/>
                  </a:lnTo>
                  <a:close/>
                  <a:moveTo>
                    <a:pt x="3421" y="0"/>
                  </a:moveTo>
                  <a:cubicBezTo>
                    <a:pt x="3410" y="0"/>
                    <a:pt x="3398" y="3"/>
                    <a:pt x="3386" y="7"/>
                  </a:cubicBezTo>
                  <a:lnTo>
                    <a:pt x="2081" y="517"/>
                  </a:lnTo>
                  <a:cubicBezTo>
                    <a:pt x="2061" y="527"/>
                    <a:pt x="2051" y="536"/>
                    <a:pt x="2042" y="556"/>
                  </a:cubicBezTo>
                  <a:lnTo>
                    <a:pt x="0" y="5266"/>
                  </a:lnTo>
                  <a:lnTo>
                    <a:pt x="0" y="5325"/>
                  </a:lnTo>
                  <a:cubicBezTo>
                    <a:pt x="10" y="5335"/>
                    <a:pt x="20" y="5355"/>
                    <a:pt x="40" y="5364"/>
                  </a:cubicBezTo>
                  <a:lnTo>
                    <a:pt x="952" y="5757"/>
                  </a:lnTo>
                  <a:lnTo>
                    <a:pt x="982" y="5757"/>
                  </a:lnTo>
                  <a:cubicBezTo>
                    <a:pt x="1001" y="5757"/>
                    <a:pt x="1030" y="5748"/>
                    <a:pt x="1041" y="5718"/>
                  </a:cubicBezTo>
                  <a:lnTo>
                    <a:pt x="3474" y="95"/>
                  </a:lnTo>
                  <a:cubicBezTo>
                    <a:pt x="3484" y="76"/>
                    <a:pt x="3484" y="36"/>
                    <a:pt x="3464" y="17"/>
                  </a:cubicBezTo>
                  <a:cubicBezTo>
                    <a:pt x="3452" y="5"/>
                    <a:pt x="3438" y="0"/>
                    <a:pt x="342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42" name="Google Shape;5472;p93">
              <a:extLst>
                <a:ext uri="{FF2B5EF4-FFF2-40B4-BE49-F238E27FC236}">
                  <a16:creationId xmlns:a16="http://schemas.microsoft.com/office/drawing/2014/main" id="{1DA042CC-CA10-869E-36FC-E98CC5FB18D7}"/>
                </a:ext>
              </a:extLst>
            </p:cNvPr>
            <p:cNvSpPr/>
            <p:nvPr/>
          </p:nvSpPr>
          <p:spPr>
            <a:xfrm>
              <a:off x="2903230" y="4374110"/>
              <a:ext cx="415609" cy="204048"/>
            </a:xfrm>
            <a:custGeom>
              <a:avLst/>
              <a:gdLst/>
              <a:ahLst/>
              <a:cxnLst/>
              <a:rect l="l" t="t" r="r" b="b"/>
              <a:pathLst>
                <a:path w="6017" h="2954" extrusionOk="0">
                  <a:moveTo>
                    <a:pt x="393" y="1"/>
                  </a:moveTo>
                  <a:lnTo>
                    <a:pt x="0" y="913"/>
                  </a:lnTo>
                  <a:lnTo>
                    <a:pt x="4711" y="2954"/>
                  </a:lnTo>
                  <a:lnTo>
                    <a:pt x="6016" y="2444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  <p:sp>
          <p:nvSpPr>
            <p:cNvPr id="43" name="Google Shape;5473;p93">
              <a:extLst>
                <a:ext uri="{FF2B5EF4-FFF2-40B4-BE49-F238E27FC236}">
                  <a16:creationId xmlns:a16="http://schemas.microsoft.com/office/drawing/2014/main" id="{D7D1FE38-40C6-47F8-CA80-BB852A913F02}"/>
                </a:ext>
              </a:extLst>
            </p:cNvPr>
            <p:cNvSpPr/>
            <p:nvPr/>
          </p:nvSpPr>
          <p:spPr>
            <a:xfrm>
              <a:off x="2897773" y="4369551"/>
              <a:ext cx="425763" cy="213442"/>
            </a:xfrm>
            <a:custGeom>
              <a:avLst/>
              <a:gdLst/>
              <a:ahLst/>
              <a:cxnLst/>
              <a:rect l="l" t="t" r="r" b="b"/>
              <a:pathLst>
                <a:path w="6164" h="3090" extrusionOk="0">
                  <a:moveTo>
                    <a:pt x="511" y="165"/>
                  </a:moveTo>
                  <a:lnTo>
                    <a:pt x="5908" y="2500"/>
                  </a:lnTo>
                  <a:lnTo>
                    <a:pt x="4790" y="2941"/>
                  </a:lnTo>
                  <a:lnTo>
                    <a:pt x="168" y="950"/>
                  </a:lnTo>
                  <a:lnTo>
                    <a:pt x="511" y="165"/>
                  </a:lnTo>
                  <a:close/>
                  <a:moveTo>
                    <a:pt x="472" y="0"/>
                  </a:moveTo>
                  <a:cubicBezTo>
                    <a:pt x="463" y="0"/>
                    <a:pt x="453" y="3"/>
                    <a:pt x="443" y="8"/>
                  </a:cubicBezTo>
                  <a:cubicBezTo>
                    <a:pt x="433" y="17"/>
                    <a:pt x="413" y="27"/>
                    <a:pt x="404" y="47"/>
                  </a:cubicBezTo>
                  <a:lnTo>
                    <a:pt x="11" y="950"/>
                  </a:lnTo>
                  <a:cubicBezTo>
                    <a:pt x="1" y="989"/>
                    <a:pt x="11" y="1028"/>
                    <a:pt x="50" y="1048"/>
                  </a:cubicBezTo>
                  <a:lnTo>
                    <a:pt x="4761" y="3089"/>
                  </a:lnTo>
                  <a:lnTo>
                    <a:pt x="4820" y="3089"/>
                  </a:lnTo>
                  <a:lnTo>
                    <a:pt x="6124" y="2569"/>
                  </a:lnTo>
                  <a:cubicBezTo>
                    <a:pt x="6144" y="2559"/>
                    <a:pt x="6164" y="2540"/>
                    <a:pt x="6164" y="2510"/>
                  </a:cubicBezTo>
                  <a:cubicBezTo>
                    <a:pt x="6164" y="2481"/>
                    <a:pt x="6144" y="2451"/>
                    <a:pt x="6124" y="2441"/>
                  </a:cubicBezTo>
                  <a:lnTo>
                    <a:pt x="502" y="8"/>
                  </a:lnTo>
                  <a:cubicBezTo>
                    <a:pt x="492" y="3"/>
                    <a:pt x="482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AmpleSoft Bold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72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2" name="Google Shape;4062;p29"/>
          <p:cNvSpPr txBox="1">
            <a:spLocks noGrp="1"/>
          </p:cNvSpPr>
          <p:nvPr>
            <p:ph type="title" idx="2"/>
          </p:nvPr>
        </p:nvSpPr>
        <p:spPr>
          <a:xfrm>
            <a:off x="905675" y="1462000"/>
            <a:ext cx="948000" cy="7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063" name="Google Shape;4063;p29"/>
          <p:cNvSpPr txBox="1">
            <a:spLocks noGrp="1"/>
          </p:cNvSpPr>
          <p:nvPr>
            <p:ph type="subTitle" idx="1"/>
          </p:nvPr>
        </p:nvSpPr>
        <p:spPr>
          <a:xfrm>
            <a:off x="1924925" y="2076875"/>
            <a:ext cx="2389800" cy="8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200"/>
              </a:spcAft>
            </a:pPr>
            <a:r>
              <a:rPr lang="nl-NL" sz="1800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Biết cách tìm hai số khi biết tổng và hiệu của hai số đó.</a:t>
            </a:r>
            <a:endParaRPr lang="en-US" sz="1800" dirty="0">
              <a:effectLst/>
              <a:latin typeface="Sylfaen" panose="010A0502050306030303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800" dirty="0"/>
          </a:p>
        </p:txBody>
      </p:sp>
      <p:sp>
        <p:nvSpPr>
          <p:cNvPr id="4064" name="Google Shape;4064;p29"/>
          <p:cNvSpPr txBox="1">
            <a:spLocks noGrp="1"/>
          </p:cNvSpPr>
          <p:nvPr>
            <p:ph type="subTitle" idx="3"/>
          </p:nvPr>
        </p:nvSpPr>
        <p:spPr>
          <a:xfrm>
            <a:off x="1924925" y="1589100"/>
            <a:ext cx="2389800" cy="52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KIẾN THỨC</a:t>
            </a:r>
            <a:endParaRPr dirty="0"/>
          </a:p>
        </p:txBody>
      </p:sp>
      <p:sp>
        <p:nvSpPr>
          <p:cNvPr id="4065" name="Google Shape;4065;p29"/>
          <p:cNvSpPr txBox="1">
            <a:spLocks noGrp="1"/>
          </p:cNvSpPr>
          <p:nvPr>
            <p:ph type="title" idx="4"/>
          </p:nvPr>
        </p:nvSpPr>
        <p:spPr>
          <a:xfrm>
            <a:off x="4829300" y="1462000"/>
            <a:ext cx="948000" cy="7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4066" name="Google Shape;4066;p29"/>
          <p:cNvSpPr txBox="1">
            <a:spLocks noGrp="1"/>
          </p:cNvSpPr>
          <p:nvPr>
            <p:ph type="subTitle" idx="5"/>
          </p:nvPr>
        </p:nvSpPr>
        <p:spPr>
          <a:xfrm>
            <a:off x="5848524" y="2076875"/>
            <a:ext cx="2575475" cy="8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600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Bước đầu biết giải bài toán liên quan đến tìm hai số khi biết tổng và hiệu của hai số đó</a:t>
            </a:r>
            <a:endParaRPr dirty="0"/>
          </a:p>
        </p:txBody>
      </p:sp>
      <p:sp>
        <p:nvSpPr>
          <p:cNvPr id="4067" name="Google Shape;4067;p29"/>
          <p:cNvSpPr txBox="1">
            <a:spLocks noGrp="1"/>
          </p:cNvSpPr>
          <p:nvPr>
            <p:ph type="subTitle" idx="6"/>
          </p:nvPr>
        </p:nvSpPr>
        <p:spPr>
          <a:xfrm>
            <a:off x="5848525" y="1589100"/>
            <a:ext cx="2389800" cy="52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KĨ NĂNG</a:t>
            </a:r>
            <a:endParaRPr dirty="0"/>
          </a:p>
        </p:txBody>
      </p:sp>
      <p:sp>
        <p:nvSpPr>
          <p:cNvPr id="4068" name="Google Shape;4068;p29"/>
          <p:cNvSpPr txBox="1">
            <a:spLocks noGrp="1"/>
          </p:cNvSpPr>
          <p:nvPr>
            <p:ph type="title" idx="7"/>
          </p:nvPr>
        </p:nvSpPr>
        <p:spPr>
          <a:xfrm>
            <a:off x="905675" y="3039950"/>
            <a:ext cx="948000" cy="7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4069" name="Google Shape;4069;p29"/>
          <p:cNvSpPr txBox="1">
            <a:spLocks noGrp="1"/>
          </p:cNvSpPr>
          <p:nvPr>
            <p:ph type="subTitle" idx="8"/>
          </p:nvPr>
        </p:nvSpPr>
        <p:spPr>
          <a:xfrm>
            <a:off x="1924925" y="3654875"/>
            <a:ext cx="2389800" cy="8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600" dirty="0"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HS tích cực, chăm chỉ, sáng tạo</a:t>
            </a:r>
            <a:endParaRPr dirty="0"/>
          </a:p>
        </p:txBody>
      </p:sp>
      <p:sp>
        <p:nvSpPr>
          <p:cNvPr id="4070" name="Google Shape;4070;p29"/>
          <p:cNvSpPr txBox="1">
            <a:spLocks noGrp="1"/>
          </p:cNvSpPr>
          <p:nvPr>
            <p:ph type="subTitle" idx="9"/>
          </p:nvPr>
        </p:nvSpPr>
        <p:spPr>
          <a:xfrm>
            <a:off x="1924925" y="3167100"/>
            <a:ext cx="2389800" cy="52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PHẨM CHẤT</a:t>
            </a:r>
            <a:endParaRPr dirty="0"/>
          </a:p>
        </p:txBody>
      </p:sp>
      <p:sp>
        <p:nvSpPr>
          <p:cNvPr id="4071" name="Google Shape;4071;p29"/>
          <p:cNvSpPr txBox="1">
            <a:spLocks noGrp="1"/>
          </p:cNvSpPr>
          <p:nvPr>
            <p:ph type="title" idx="13"/>
          </p:nvPr>
        </p:nvSpPr>
        <p:spPr>
          <a:xfrm>
            <a:off x="4900524" y="3171768"/>
            <a:ext cx="948000" cy="7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4072" name="Google Shape;4072;p29"/>
          <p:cNvSpPr txBox="1">
            <a:spLocks noGrp="1"/>
          </p:cNvSpPr>
          <p:nvPr>
            <p:ph type="subTitle" idx="14"/>
          </p:nvPr>
        </p:nvSpPr>
        <p:spPr>
          <a:xfrm>
            <a:off x="5848525" y="3654875"/>
            <a:ext cx="2389800" cy="8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200"/>
              </a:spcAft>
              <a:buSzPts val="1100"/>
            </a:pPr>
            <a:r>
              <a:rPr lang="nl-NL" sz="1600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Năng lực tự học, NL giải quyết vấn đề và sáng tạo, NL tư duy - lập luận logic.</a:t>
            </a:r>
            <a:endParaRPr lang="en-US" sz="1600" dirty="0">
              <a:effectLst/>
              <a:latin typeface="Sylfaen" panose="010A0502050306030303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4073" name="Google Shape;4073;p29"/>
          <p:cNvSpPr txBox="1">
            <a:spLocks noGrp="1"/>
          </p:cNvSpPr>
          <p:nvPr>
            <p:ph type="subTitle" idx="15"/>
          </p:nvPr>
        </p:nvSpPr>
        <p:spPr>
          <a:xfrm>
            <a:off x="5848525" y="3167100"/>
            <a:ext cx="2389800" cy="52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NĂNG LỰC</a:t>
            </a:r>
            <a:endParaRPr dirty="0"/>
          </a:p>
        </p:txBody>
      </p:sp>
      <p:grpSp>
        <p:nvGrpSpPr>
          <p:cNvPr id="4074" name="Google Shape;4074;p29"/>
          <p:cNvGrpSpPr/>
          <p:nvPr/>
        </p:nvGrpSpPr>
        <p:grpSpPr>
          <a:xfrm>
            <a:off x="176825" y="3654875"/>
            <a:ext cx="1448829" cy="1448829"/>
            <a:chOff x="176825" y="3654875"/>
            <a:chExt cx="1448829" cy="1448829"/>
          </a:xfrm>
        </p:grpSpPr>
        <p:sp>
          <p:nvSpPr>
            <p:cNvPr id="4075" name="Google Shape;4075;p29"/>
            <p:cNvSpPr/>
            <p:nvPr/>
          </p:nvSpPr>
          <p:spPr>
            <a:xfrm>
              <a:off x="182120" y="3660238"/>
              <a:ext cx="478350" cy="478961"/>
            </a:xfrm>
            <a:custGeom>
              <a:avLst/>
              <a:gdLst/>
              <a:ahLst/>
              <a:cxnLst/>
              <a:rect l="l" t="t" r="r" b="b"/>
              <a:pathLst>
                <a:path w="7047" h="7056" extrusionOk="0">
                  <a:moveTo>
                    <a:pt x="1" y="0"/>
                  </a:moveTo>
                  <a:lnTo>
                    <a:pt x="1" y="7056"/>
                  </a:lnTo>
                  <a:lnTo>
                    <a:pt x="7047" y="7056"/>
                  </a:lnTo>
                  <a:lnTo>
                    <a:pt x="70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29"/>
            <p:cNvSpPr/>
            <p:nvPr/>
          </p:nvSpPr>
          <p:spPr>
            <a:xfrm>
              <a:off x="176825" y="3654875"/>
              <a:ext cx="489008" cy="489686"/>
            </a:xfrm>
            <a:custGeom>
              <a:avLst/>
              <a:gdLst/>
              <a:ahLst/>
              <a:cxnLst/>
              <a:rect l="l" t="t" r="r" b="b"/>
              <a:pathLst>
                <a:path w="7204" h="7214" extrusionOk="0">
                  <a:moveTo>
                    <a:pt x="7055" y="158"/>
                  </a:moveTo>
                  <a:lnTo>
                    <a:pt x="7055" y="7056"/>
                  </a:lnTo>
                  <a:lnTo>
                    <a:pt x="157" y="7056"/>
                  </a:lnTo>
                  <a:lnTo>
                    <a:pt x="157" y="158"/>
                  </a:lnTo>
                  <a:close/>
                  <a:moveTo>
                    <a:pt x="79" y="1"/>
                  </a:moveTo>
                  <a:cubicBezTo>
                    <a:pt x="39" y="1"/>
                    <a:pt x="0" y="40"/>
                    <a:pt x="0" y="79"/>
                  </a:cubicBezTo>
                  <a:lnTo>
                    <a:pt x="0" y="7135"/>
                  </a:lnTo>
                  <a:cubicBezTo>
                    <a:pt x="0" y="7174"/>
                    <a:pt x="39" y="7213"/>
                    <a:pt x="79" y="7213"/>
                  </a:cubicBezTo>
                  <a:lnTo>
                    <a:pt x="7125" y="7213"/>
                  </a:lnTo>
                  <a:cubicBezTo>
                    <a:pt x="7173" y="7213"/>
                    <a:pt x="7203" y="7174"/>
                    <a:pt x="7203" y="7135"/>
                  </a:cubicBezTo>
                  <a:lnTo>
                    <a:pt x="7203" y="79"/>
                  </a:lnTo>
                  <a:cubicBezTo>
                    <a:pt x="7203" y="40"/>
                    <a:pt x="7173" y="1"/>
                    <a:pt x="7125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29"/>
            <p:cNvSpPr/>
            <p:nvPr/>
          </p:nvSpPr>
          <p:spPr>
            <a:xfrm>
              <a:off x="661759" y="4139809"/>
              <a:ext cx="478961" cy="478961"/>
            </a:xfrm>
            <a:custGeom>
              <a:avLst/>
              <a:gdLst/>
              <a:ahLst/>
              <a:cxnLst/>
              <a:rect l="l" t="t" r="r" b="b"/>
              <a:pathLst>
                <a:path w="7056" h="7056" extrusionOk="0">
                  <a:moveTo>
                    <a:pt x="0" y="1"/>
                  </a:moveTo>
                  <a:lnTo>
                    <a:pt x="0" y="7056"/>
                  </a:lnTo>
                  <a:lnTo>
                    <a:pt x="7055" y="7056"/>
                  </a:lnTo>
                  <a:lnTo>
                    <a:pt x="70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29"/>
            <p:cNvSpPr/>
            <p:nvPr/>
          </p:nvSpPr>
          <p:spPr>
            <a:xfrm>
              <a:off x="656397" y="4134515"/>
              <a:ext cx="489618" cy="489618"/>
            </a:xfrm>
            <a:custGeom>
              <a:avLst/>
              <a:gdLst/>
              <a:ahLst/>
              <a:cxnLst/>
              <a:rect l="l" t="t" r="r" b="b"/>
              <a:pathLst>
                <a:path w="7213" h="7213" extrusionOk="0">
                  <a:moveTo>
                    <a:pt x="7056" y="157"/>
                  </a:moveTo>
                  <a:lnTo>
                    <a:pt x="7056" y="7055"/>
                  </a:lnTo>
                  <a:lnTo>
                    <a:pt x="158" y="7055"/>
                  </a:lnTo>
                  <a:lnTo>
                    <a:pt x="158" y="157"/>
                  </a:lnTo>
                  <a:close/>
                  <a:moveTo>
                    <a:pt x="79" y="0"/>
                  </a:moveTo>
                  <a:cubicBezTo>
                    <a:pt x="40" y="0"/>
                    <a:pt x="1" y="39"/>
                    <a:pt x="1" y="79"/>
                  </a:cubicBezTo>
                  <a:lnTo>
                    <a:pt x="1" y="7134"/>
                  </a:lnTo>
                  <a:cubicBezTo>
                    <a:pt x="1" y="7173"/>
                    <a:pt x="40" y="7212"/>
                    <a:pt x="79" y="7212"/>
                  </a:cubicBezTo>
                  <a:lnTo>
                    <a:pt x="7134" y="7212"/>
                  </a:lnTo>
                  <a:cubicBezTo>
                    <a:pt x="7174" y="7212"/>
                    <a:pt x="7213" y="7173"/>
                    <a:pt x="7213" y="7134"/>
                  </a:cubicBezTo>
                  <a:lnTo>
                    <a:pt x="7213" y="79"/>
                  </a:lnTo>
                  <a:cubicBezTo>
                    <a:pt x="7213" y="39"/>
                    <a:pt x="7174" y="0"/>
                    <a:pt x="7134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29"/>
            <p:cNvSpPr/>
            <p:nvPr/>
          </p:nvSpPr>
          <p:spPr>
            <a:xfrm>
              <a:off x="1142009" y="4620059"/>
              <a:ext cx="478282" cy="478350"/>
            </a:xfrm>
            <a:custGeom>
              <a:avLst/>
              <a:gdLst/>
              <a:ahLst/>
              <a:cxnLst/>
              <a:rect l="l" t="t" r="r" b="b"/>
              <a:pathLst>
                <a:path w="7046" h="7047" extrusionOk="0">
                  <a:moveTo>
                    <a:pt x="0" y="1"/>
                  </a:moveTo>
                  <a:lnTo>
                    <a:pt x="0" y="7046"/>
                  </a:lnTo>
                  <a:lnTo>
                    <a:pt x="7046" y="7046"/>
                  </a:lnTo>
                  <a:lnTo>
                    <a:pt x="70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29"/>
            <p:cNvSpPr/>
            <p:nvPr/>
          </p:nvSpPr>
          <p:spPr>
            <a:xfrm>
              <a:off x="1136647" y="4614765"/>
              <a:ext cx="489008" cy="488940"/>
            </a:xfrm>
            <a:custGeom>
              <a:avLst/>
              <a:gdLst/>
              <a:ahLst/>
              <a:cxnLst/>
              <a:rect l="l" t="t" r="r" b="b"/>
              <a:pathLst>
                <a:path w="7204" h="7203" extrusionOk="0">
                  <a:moveTo>
                    <a:pt x="7046" y="157"/>
                  </a:moveTo>
                  <a:lnTo>
                    <a:pt x="7046" y="7046"/>
                  </a:lnTo>
                  <a:lnTo>
                    <a:pt x="158" y="7046"/>
                  </a:lnTo>
                  <a:lnTo>
                    <a:pt x="158" y="157"/>
                  </a:lnTo>
                  <a:close/>
                  <a:moveTo>
                    <a:pt x="79" y="0"/>
                  </a:moveTo>
                  <a:cubicBezTo>
                    <a:pt x="30" y="0"/>
                    <a:pt x="1" y="30"/>
                    <a:pt x="1" y="79"/>
                  </a:cubicBezTo>
                  <a:lnTo>
                    <a:pt x="1" y="7124"/>
                  </a:lnTo>
                  <a:cubicBezTo>
                    <a:pt x="1" y="7174"/>
                    <a:pt x="30" y="7203"/>
                    <a:pt x="79" y="7203"/>
                  </a:cubicBezTo>
                  <a:lnTo>
                    <a:pt x="7125" y="7203"/>
                  </a:lnTo>
                  <a:cubicBezTo>
                    <a:pt x="7174" y="7203"/>
                    <a:pt x="7203" y="7174"/>
                    <a:pt x="7203" y="7124"/>
                  </a:cubicBezTo>
                  <a:lnTo>
                    <a:pt x="7203" y="79"/>
                  </a:lnTo>
                  <a:cubicBezTo>
                    <a:pt x="7203" y="30"/>
                    <a:pt x="7174" y="0"/>
                    <a:pt x="7125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81" name="Google Shape;4081;p29"/>
          <p:cNvSpPr txBox="1">
            <a:spLocks noGrp="1"/>
          </p:cNvSpPr>
          <p:nvPr>
            <p:ph type="title"/>
          </p:nvPr>
        </p:nvSpPr>
        <p:spPr>
          <a:xfrm>
            <a:off x="720000" y="749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MỤC TIÊU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151FEB35-CF78-2296-05FE-81303B159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95" y="512235"/>
            <a:ext cx="830822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#9Slide03 AmpleSoft Bold" panose="02000000000000000000" pitchFamily="2" charset="0"/>
                <a:cs typeface="Times New Roman" pitchFamily="18" charset="0"/>
              </a:rPr>
              <a:t>               </a:t>
            </a:r>
            <a:r>
              <a:rPr lang="en-US" sz="2800" b="1" dirty="0" err="1">
                <a:latin typeface="#9Slide03 AmpleSoft Bold" panose="02000000000000000000" pitchFamily="2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#9Slide03 AmpleSoft Bold" panose="02000000000000000000" pitchFamily="2" charset="0"/>
                <a:cs typeface="Times New Roman" pitchFamily="18" charset="0"/>
              </a:rPr>
              <a:t> lớp học có 28 học sinh. Số học sinh trai nhiều hơn số học sinh gái là 4 em. Hỏi lớp học đó có bao nhiêu học sinh trai, bao nhiêu học sinh gái? 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64541C61-7FD9-652C-3DB3-5811AC2E6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516" y="2105176"/>
            <a:ext cx="18399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u="sng" dirty="0">
                <a:solidFill>
                  <a:srgbClr val="0000FF"/>
                </a:solidFill>
                <a:latin typeface="#9Slide07 SVNSalty Sans" panose="02000000000000000000" pitchFamily="2" charset="0"/>
                <a:cs typeface="Times New Roman" pitchFamily="18" charset="0"/>
              </a:rPr>
              <a:t>Tóm tắt</a:t>
            </a:r>
            <a:r>
              <a:rPr lang="en-US" sz="3200" b="1" dirty="0">
                <a:solidFill>
                  <a:srgbClr val="0000FF"/>
                </a:solidFill>
                <a:latin typeface="#9Slide07 SVNSalty Sans" panose="02000000000000000000" pitchFamily="2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8B5E7917-4E93-3714-5EBA-6150164D2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968" y="2782721"/>
            <a:ext cx="2449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#9Slide03 AmpleSoft Bold" panose="02000000000000000000" pitchFamily="2" charset="0"/>
                <a:cs typeface="Times New Roman" pitchFamily="18" charset="0"/>
              </a:rPr>
              <a:t>Học sinh trai </a:t>
            </a:r>
            <a:r>
              <a:rPr lang="en-US" sz="2400" dirty="0">
                <a:latin typeface="#9Slide03 AmpleSoft Bold" panose="02000000000000000000" pitchFamily="2" charset="0"/>
              </a:rPr>
              <a:t>: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5F3A7004-A6C6-0738-B053-DD67E3B89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968" y="3141496"/>
            <a:ext cx="2220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#9Slide03 AmpleSoft Bold" panose="02000000000000000000" pitchFamily="2" charset="0"/>
                <a:cs typeface="Times New Roman" pitchFamily="18" charset="0"/>
              </a:rPr>
              <a:t>Học sinh gái </a:t>
            </a:r>
            <a:r>
              <a:rPr lang="en-US" sz="2400" dirty="0">
                <a:latin typeface="#9Slide03 AmpleSoft Bold" panose="02000000000000000000" pitchFamily="2" charset="0"/>
              </a:rPr>
              <a:t>: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67D2FA-9069-AC49-F10C-A9C6F3E60E5B}"/>
              </a:ext>
            </a:extLst>
          </p:cNvPr>
          <p:cNvCxnSpPr/>
          <p:nvPr/>
        </p:nvCxnSpPr>
        <p:spPr>
          <a:xfrm>
            <a:off x="2491455" y="3076408"/>
            <a:ext cx="3124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AAF1C63-2256-3FA3-91E5-0DE5D4A252F8}"/>
              </a:ext>
            </a:extLst>
          </p:cNvPr>
          <p:cNvCxnSpPr/>
          <p:nvPr/>
        </p:nvCxnSpPr>
        <p:spPr>
          <a:xfrm>
            <a:off x="2502567" y="3468522"/>
            <a:ext cx="2286000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F5EDD1D-78EB-F3BC-05A9-D730E8753B9F}"/>
              </a:ext>
            </a:extLst>
          </p:cNvPr>
          <p:cNvCxnSpPr/>
          <p:nvPr/>
        </p:nvCxnSpPr>
        <p:spPr>
          <a:xfrm rot="5400000">
            <a:off x="2427161" y="3064502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48045D2-6FF0-FF77-59DF-46D0C676DF8A}"/>
              </a:ext>
            </a:extLst>
          </p:cNvPr>
          <p:cNvCxnSpPr/>
          <p:nvPr/>
        </p:nvCxnSpPr>
        <p:spPr>
          <a:xfrm rot="5400000">
            <a:off x="5551361" y="3064502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30ECE48-F5EF-9CF0-1F20-CBC3B079E367}"/>
              </a:ext>
            </a:extLst>
          </p:cNvPr>
          <p:cNvCxnSpPr/>
          <p:nvPr/>
        </p:nvCxnSpPr>
        <p:spPr>
          <a:xfrm rot="5400000">
            <a:off x="2427161" y="3456614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1669B8-E9C3-93A5-8BC1-47E302C21D14}"/>
              </a:ext>
            </a:extLst>
          </p:cNvPr>
          <p:cNvCxnSpPr/>
          <p:nvPr/>
        </p:nvCxnSpPr>
        <p:spPr>
          <a:xfrm rot="5400000">
            <a:off x="4713161" y="3467727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7E6AA5-C7A0-19B6-3E51-4C95469ACDC0}"/>
              </a:ext>
            </a:extLst>
          </p:cNvPr>
          <p:cNvCxnSpPr/>
          <p:nvPr/>
        </p:nvCxnSpPr>
        <p:spPr>
          <a:xfrm rot="5400000">
            <a:off x="4598861" y="3245477"/>
            <a:ext cx="381000" cy="158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AutoShape 19">
            <a:extLst>
              <a:ext uri="{FF2B5EF4-FFF2-40B4-BE49-F238E27FC236}">
                <a16:creationId xmlns:a16="http://schemas.microsoft.com/office/drawing/2014/main" id="{64969BAC-6D50-FD56-2B2A-1A68CE51361D}"/>
              </a:ext>
            </a:extLst>
          </p:cNvPr>
          <p:cNvSpPr>
            <a:spLocks/>
          </p:cNvSpPr>
          <p:nvPr/>
        </p:nvSpPr>
        <p:spPr bwMode="auto">
          <a:xfrm rot="5400000" flipV="1">
            <a:off x="3917824" y="1345240"/>
            <a:ext cx="304800" cy="3113087"/>
          </a:xfrm>
          <a:prstGeom prst="leftBrace">
            <a:avLst>
              <a:gd name="adj1" fmla="val 193064"/>
              <a:gd name="adj2" fmla="val 49491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 sz="2400">
              <a:latin typeface="#9Slide03 AmpleSoft Bold" panose="02000000000000000000" pitchFamily="2" charset="0"/>
            </a:endParaRPr>
          </a:p>
        </p:txBody>
      </p:sp>
      <p:sp>
        <p:nvSpPr>
          <p:cNvPr id="16" name="AutoShape 18">
            <a:extLst>
              <a:ext uri="{FF2B5EF4-FFF2-40B4-BE49-F238E27FC236}">
                <a16:creationId xmlns:a16="http://schemas.microsoft.com/office/drawing/2014/main" id="{D2729938-BDA9-0B99-F942-701D442188D2}"/>
              </a:ext>
            </a:extLst>
          </p:cNvPr>
          <p:cNvSpPr>
            <a:spLocks/>
          </p:cNvSpPr>
          <p:nvPr/>
        </p:nvSpPr>
        <p:spPr bwMode="auto">
          <a:xfrm rot="-5400000">
            <a:off x="5131467" y="2787483"/>
            <a:ext cx="152400" cy="838200"/>
          </a:xfrm>
          <a:prstGeom prst="leftBrace">
            <a:avLst>
              <a:gd name="adj1" fmla="val 140097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 sz="2400">
              <a:latin typeface="#9Slide03 AmpleSoft Bold" panose="02000000000000000000" pitchFamily="2" charset="0"/>
            </a:endParaRPr>
          </a:p>
        </p:txBody>
      </p:sp>
      <p:sp>
        <p:nvSpPr>
          <p:cNvPr id="17" name="AutoShape 22">
            <a:extLst>
              <a:ext uri="{FF2B5EF4-FFF2-40B4-BE49-F238E27FC236}">
                <a16:creationId xmlns:a16="http://schemas.microsoft.com/office/drawing/2014/main" id="{13D935DA-CB69-79DF-488E-A8302920937B}"/>
              </a:ext>
            </a:extLst>
          </p:cNvPr>
          <p:cNvSpPr>
            <a:spLocks/>
          </p:cNvSpPr>
          <p:nvPr/>
        </p:nvSpPr>
        <p:spPr bwMode="auto">
          <a:xfrm rot="10800000">
            <a:off x="5702967" y="2727158"/>
            <a:ext cx="152400" cy="914400"/>
          </a:xfrm>
          <a:prstGeom prst="leftBrace">
            <a:avLst>
              <a:gd name="adj1" fmla="val 38083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ot="10800000" wrap="none" anchor="ctr"/>
          <a:lstStyle/>
          <a:p>
            <a:endParaRPr lang="en-US" sz="2400">
              <a:latin typeface="#9Slide03 AmpleSoft Bold" panose="02000000000000000000" pitchFamily="2" charset="0"/>
            </a:endParaRPr>
          </a:p>
        </p:txBody>
      </p:sp>
      <p:sp>
        <p:nvSpPr>
          <p:cNvPr id="18" name="TextBox 29">
            <a:extLst>
              <a:ext uri="{FF2B5EF4-FFF2-40B4-BE49-F238E27FC236}">
                <a16:creationId xmlns:a16="http://schemas.microsoft.com/office/drawing/2014/main" id="{B5DBAC5A-9C26-C8C0-B075-7397ADAB7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9217" y="3239921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#9Slide03 AmpleSoft Bold" panose="02000000000000000000" pitchFamily="2" charset="0"/>
                <a:cs typeface="Times New Roman" pitchFamily="18" charset="0"/>
              </a:rPr>
              <a:t>4 em</a:t>
            </a:r>
          </a:p>
        </p:txBody>
      </p:sp>
      <p:sp>
        <p:nvSpPr>
          <p:cNvPr id="19" name="TextBox 30">
            <a:extLst>
              <a:ext uri="{FF2B5EF4-FFF2-40B4-BE49-F238E27FC236}">
                <a16:creationId xmlns:a16="http://schemas.microsoft.com/office/drawing/2014/main" id="{8E00676F-DBEE-F136-E2FA-5ACD6257A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2746" y="3017671"/>
            <a:ext cx="1382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#9Slide03 AmpleSoft Bold" panose="02000000000000000000" pitchFamily="2" charset="0"/>
                <a:cs typeface="Times New Roman" pitchFamily="18" charset="0"/>
              </a:rPr>
              <a:t>28 em</a:t>
            </a:r>
          </a:p>
        </p:txBody>
      </p:sp>
      <p:sp>
        <p:nvSpPr>
          <p:cNvPr id="20" name="AutoShape 18">
            <a:extLst>
              <a:ext uri="{FF2B5EF4-FFF2-40B4-BE49-F238E27FC236}">
                <a16:creationId xmlns:a16="http://schemas.microsoft.com/office/drawing/2014/main" id="{DAF6BE74-6C7E-F0AF-DE14-B3F1DA8CF692}"/>
              </a:ext>
            </a:extLst>
          </p:cNvPr>
          <p:cNvSpPr>
            <a:spLocks/>
          </p:cNvSpPr>
          <p:nvPr/>
        </p:nvSpPr>
        <p:spPr bwMode="auto">
          <a:xfrm rot="-5400000">
            <a:off x="3525711" y="2477127"/>
            <a:ext cx="228600" cy="2297112"/>
          </a:xfrm>
          <a:prstGeom prst="leftBrace">
            <a:avLst>
              <a:gd name="adj1" fmla="val 140122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 sz="2400">
              <a:latin typeface="#9Slide03 AmpleSoft Bold" panose="02000000000000000000" pitchFamily="2" charset="0"/>
            </a:endParaRPr>
          </a:p>
        </p:txBody>
      </p:sp>
      <p:sp>
        <p:nvSpPr>
          <p:cNvPr id="21" name="TextBox 32">
            <a:extLst>
              <a:ext uri="{FF2B5EF4-FFF2-40B4-BE49-F238E27FC236}">
                <a16:creationId xmlns:a16="http://schemas.microsoft.com/office/drawing/2014/main" id="{D70A8345-AC49-CDDA-A1F0-ED108D112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5217" y="3674896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#9Slide03 AmpleSoft Bold" panose="02000000000000000000" pitchFamily="2" charset="0"/>
                <a:cs typeface="Times New Roman" pitchFamily="18" charset="0"/>
              </a:rPr>
              <a:t>? em</a:t>
            </a:r>
          </a:p>
        </p:txBody>
      </p:sp>
      <p:sp>
        <p:nvSpPr>
          <p:cNvPr id="22" name="TextBox 33">
            <a:extLst>
              <a:ext uri="{FF2B5EF4-FFF2-40B4-BE49-F238E27FC236}">
                <a16:creationId xmlns:a16="http://schemas.microsoft.com/office/drawing/2014/main" id="{4F990FA5-691F-26B9-75B8-41DA01F4D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388" y="2339376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#9Slide03 AmpleSoft Bold" panose="02000000000000000000" pitchFamily="2" charset="0"/>
                <a:cs typeface="Times New Roman" pitchFamily="18" charset="0"/>
              </a:rPr>
              <a:t>? em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F416FAA-BBC4-5BB5-E357-36603F66C00E}"/>
              </a:ext>
            </a:extLst>
          </p:cNvPr>
          <p:cNvSpPr txBox="1"/>
          <p:nvPr/>
        </p:nvSpPr>
        <p:spPr>
          <a:xfrm>
            <a:off x="505831" y="434602"/>
            <a:ext cx="2226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25000"/>
                  </a:schemeClr>
                </a:solidFill>
                <a:latin typeface="#9Slide07 SVNSalty Sans" panose="02000000000000000000" pitchFamily="2" charset="0"/>
              </a:rPr>
              <a:t>BÀI 2</a:t>
            </a:r>
          </a:p>
        </p:txBody>
      </p:sp>
      <p:grpSp>
        <p:nvGrpSpPr>
          <p:cNvPr id="29" name="Google Shape;4007;p27">
            <a:extLst>
              <a:ext uri="{FF2B5EF4-FFF2-40B4-BE49-F238E27FC236}">
                <a16:creationId xmlns:a16="http://schemas.microsoft.com/office/drawing/2014/main" id="{EF764BB6-3C14-DEC8-B62E-29DA94B02A2F}"/>
              </a:ext>
            </a:extLst>
          </p:cNvPr>
          <p:cNvGrpSpPr/>
          <p:nvPr/>
        </p:nvGrpSpPr>
        <p:grpSpPr>
          <a:xfrm>
            <a:off x="7737217" y="3392321"/>
            <a:ext cx="1037815" cy="982106"/>
            <a:chOff x="2334550" y="3821100"/>
            <a:chExt cx="1037815" cy="982106"/>
          </a:xfrm>
        </p:grpSpPr>
        <p:sp>
          <p:nvSpPr>
            <p:cNvPr id="30" name="Google Shape;4008;p27">
              <a:extLst>
                <a:ext uri="{FF2B5EF4-FFF2-40B4-BE49-F238E27FC236}">
                  <a16:creationId xmlns:a16="http://schemas.microsoft.com/office/drawing/2014/main" id="{2F949C22-9543-6029-EEF2-562CC90AD3AE}"/>
                </a:ext>
              </a:extLst>
            </p:cNvPr>
            <p:cNvSpPr/>
            <p:nvPr/>
          </p:nvSpPr>
          <p:spPr>
            <a:xfrm>
              <a:off x="2430078" y="3825728"/>
              <a:ext cx="936830" cy="936864"/>
            </a:xfrm>
            <a:custGeom>
              <a:avLst/>
              <a:gdLst/>
              <a:ahLst/>
              <a:cxnLst/>
              <a:rect l="l" t="t" r="r" b="b"/>
              <a:pathLst>
                <a:path w="13563" h="13563" extrusionOk="0">
                  <a:moveTo>
                    <a:pt x="8764" y="0"/>
                  </a:moveTo>
                  <a:lnTo>
                    <a:pt x="6331" y="5624"/>
                  </a:lnTo>
                  <a:lnTo>
                    <a:pt x="707" y="3190"/>
                  </a:lnTo>
                  <a:lnTo>
                    <a:pt x="1" y="4809"/>
                  </a:lnTo>
                  <a:lnTo>
                    <a:pt x="5624" y="7242"/>
                  </a:lnTo>
                  <a:lnTo>
                    <a:pt x="3191" y="12866"/>
                  </a:lnTo>
                  <a:lnTo>
                    <a:pt x="4809" y="13562"/>
                  </a:lnTo>
                  <a:lnTo>
                    <a:pt x="7243" y="7940"/>
                  </a:lnTo>
                  <a:lnTo>
                    <a:pt x="12866" y="10383"/>
                  </a:lnTo>
                  <a:lnTo>
                    <a:pt x="13563" y="8764"/>
                  </a:lnTo>
                  <a:lnTo>
                    <a:pt x="7940" y="6330"/>
                  </a:lnTo>
                  <a:lnTo>
                    <a:pt x="10383" y="707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009;p27">
              <a:extLst>
                <a:ext uri="{FF2B5EF4-FFF2-40B4-BE49-F238E27FC236}">
                  <a16:creationId xmlns:a16="http://schemas.microsoft.com/office/drawing/2014/main" id="{288C280F-EF14-A045-4B23-EEA56597B41A}"/>
                </a:ext>
              </a:extLst>
            </p:cNvPr>
            <p:cNvSpPr/>
            <p:nvPr/>
          </p:nvSpPr>
          <p:spPr>
            <a:xfrm>
              <a:off x="2424691" y="3821100"/>
              <a:ext cx="947675" cy="946880"/>
            </a:xfrm>
            <a:custGeom>
              <a:avLst/>
              <a:gdLst/>
              <a:ahLst/>
              <a:cxnLst/>
              <a:rect l="l" t="t" r="r" b="b"/>
              <a:pathLst>
                <a:path w="13720" h="13708" extrusionOk="0">
                  <a:moveTo>
                    <a:pt x="8871" y="166"/>
                  </a:moveTo>
                  <a:lnTo>
                    <a:pt x="10363" y="804"/>
                  </a:lnTo>
                  <a:lnTo>
                    <a:pt x="7959" y="6367"/>
                  </a:lnTo>
                  <a:cubicBezTo>
                    <a:pt x="7949" y="6387"/>
                    <a:pt x="7949" y="6397"/>
                    <a:pt x="7959" y="6417"/>
                  </a:cubicBezTo>
                  <a:cubicBezTo>
                    <a:pt x="7969" y="6437"/>
                    <a:pt x="7979" y="6446"/>
                    <a:pt x="7998" y="6456"/>
                  </a:cubicBezTo>
                  <a:lnTo>
                    <a:pt x="13553" y="8860"/>
                  </a:lnTo>
                  <a:lnTo>
                    <a:pt x="12905" y="10352"/>
                  </a:lnTo>
                  <a:lnTo>
                    <a:pt x="7351" y="7948"/>
                  </a:lnTo>
                  <a:cubicBezTo>
                    <a:pt x="7340" y="7942"/>
                    <a:pt x="7330" y="7940"/>
                    <a:pt x="7320" y="7940"/>
                  </a:cubicBezTo>
                  <a:cubicBezTo>
                    <a:pt x="7292" y="7940"/>
                    <a:pt x="7267" y="7958"/>
                    <a:pt x="7253" y="7987"/>
                  </a:cubicBezTo>
                  <a:lnTo>
                    <a:pt x="4848" y="13541"/>
                  </a:lnTo>
                  <a:lnTo>
                    <a:pt x="3356" y="12894"/>
                  </a:lnTo>
                  <a:lnTo>
                    <a:pt x="5770" y="7339"/>
                  </a:lnTo>
                  <a:cubicBezTo>
                    <a:pt x="5770" y="7320"/>
                    <a:pt x="5781" y="7300"/>
                    <a:pt x="5770" y="7280"/>
                  </a:cubicBezTo>
                  <a:cubicBezTo>
                    <a:pt x="5761" y="7270"/>
                    <a:pt x="5751" y="7251"/>
                    <a:pt x="5731" y="7251"/>
                  </a:cubicBezTo>
                  <a:lnTo>
                    <a:pt x="177" y="4837"/>
                  </a:lnTo>
                  <a:lnTo>
                    <a:pt x="815" y="3345"/>
                  </a:lnTo>
                  <a:lnTo>
                    <a:pt x="6379" y="5759"/>
                  </a:lnTo>
                  <a:cubicBezTo>
                    <a:pt x="6386" y="5761"/>
                    <a:pt x="6394" y="5763"/>
                    <a:pt x="6403" y="5763"/>
                  </a:cubicBezTo>
                  <a:cubicBezTo>
                    <a:pt x="6430" y="5763"/>
                    <a:pt x="6460" y="5750"/>
                    <a:pt x="6468" y="5720"/>
                  </a:cubicBezTo>
                  <a:lnTo>
                    <a:pt x="8871" y="166"/>
                  </a:lnTo>
                  <a:close/>
                  <a:moveTo>
                    <a:pt x="8839" y="1"/>
                  </a:moveTo>
                  <a:cubicBezTo>
                    <a:pt x="8812" y="1"/>
                    <a:pt x="8787" y="17"/>
                    <a:pt x="8773" y="38"/>
                  </a:cubicBezTo>
                  <a:lnTo>
                    <a:pt x="6369" y="5602"/>
                  </a:lnTo>
                  <a:lnTo>
                    <a:pt x="815" y="3198"/>
                  </a:lnTo>
                  <a:cubicBezTo>
                    <a:pt x="796" y="3188"/>
                    <a:pt x="776" y="3188"/>
                    <a:pt x="756" y="3188"/>
                  </a:cubicBezTo>
                  <a:cubicBezTo>
                    <a:pt x="737" y="3198"/>
                    <a:pt x="727" y="3208"/>
                    <a:pt x="717" y="3227"/>
                  </a:cubicBezTo>
                  <a:lnTo>
                    <a:pt x="20" y="4847"/>
                  </a:lnTo>
                  <a:cubicBezTo>
                    <a:pt x="0" y="4886"/>
                    <a:pt x="20" y="4925"/>
                    <a:pt x="50" y="4945"/>
                  </a:cubicBezTo>
                  <a:lnTo>
                    <a:pt x="5613" y="7349"/>
                  </a:lnTo>
                  <a:lnTo>
                    <a:pt x="3210" y="12903"/>
                  </a:lnTo>
                  <a:cubicBezTo>
                    <a:pt x="3190" y="12942"/>
                    <a:pt x="3210" y="12981"/>
                    <a:pt x="3239" y="13001"/>
                  </a:cubicBezTo>
                  <a:lnTo>
                    <a:pt x="4858" y="13698"/>
                  </a:lnTo>
                  <a:cubicBezTo>
                    <a:pt x="4868" y="13698"/>
                    <a:pt x="4878" y="13708"/>
                    <a:pt x="4887" y="13708"/>
                  </a:cubicBezTo>
                  <a:cubicBezTo>
                    <a:pt x="4897" y="13708"/>
                    <a:pt x="4907" y="13698"/>
                    <a:pt x="4917" y="13698"/>
                  </a:cubicBezTo>
                  <a:cubicBezTo>
                    <a:pt x="4927" y="13688"/>
                    <a:pt x="4946" y="13679"/>
                    <a:pt x="4946" y="13659"/>
                  </a:cubicBezTo>
                  <a:lnTo>
                    <a:pt x="7360" y="8105"/>
                  </a:lnTo>
                  <a:lnTo>
                    <a:pt x="12914" y="10509"/>
                  </a:lnTo>
                  <a:cubicBezTo>
                    <a:pt x="12924" y="10514"/>
                    <a:pt x="12934" y="10516"/>
                    <a:pt x="12944" y="10516"/>
                  </a:cubicBezTo>
                  <a:cubicBezTo>
                    <a:pt x="12954" y="10516"/>
                    <a:pt x="12963" y="10514"/>
                    <a:pt x="12973" y="10509"/>
                  </a:cubicBezTo>
                  <a:cubicBezTo>
                    <a:pt x="12983" y="10509"/>
                    <a:pt x="13003" y="10489"/>
                    <a:pt x="13013" y="10469"/>
                  </a:cubicBezTo>
                  <a:lnTo>
                    <a:pt x="13710" y="8860"/>
                  </a:lnTo>
                  <a:cubicBezTo>
                    <a:pt x="13719" y="8821"/>
                    <a:pt x="13710" y="8781"/>
                    <a:pt x="13670" y="8762"/>
                  </a:cubicBezTo>
                  <a:lnTo>
                    <a:pt x="8116" y="6358"/>
                  </a:lnTo>
                  <a:lnTo>
                    <a:pt x="10520" y="804"/>
                  </a:lnTo>
                  <a:cubicBezTo>
                    <a:pt x="10530" y="784"/>
                    <a:pt x="10530" y="765"/>
                    <a:pt x="10520" y="745"/>
                  </a:cubicBezTo>
                  <a:cubicBezTo>
                    <a:pt x="10520" y="725"/>
                    <a:pt x="10500" y="715"/>
                    <a:pt x="10481" y="706"/>
                  </a:cubicBezTo>
                  <a:lnTo>
                    <a:pt x="8871" y="9"/>
                  </a:lnTo>
                  <a:cubicBezTo>
                    <a:pt x="8860" y="3"/>
                    <a:pt x="8850" y="1"/>
                    <a:pt x="88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010;p27">
              <a:extLst>
                <a:ext uri="{FF2B5EF4-FFF2-40B4-BE49-F238E27FC236}">
                  <a16:creationId xmlns:a16="http://schemas.microsoft.com/office/drawing/2014/main" id="{E3A0D2FC-2B2E-FE1F-2963-8F17F0D04803}"/>
                </a:ext>
              </a:extLst>
            </p:cNvPr>
            <p:cNvSpPr/>
            <p:nvPr/>
          </p:nvSpPr>
          <p:spPr>
            <a:xfrm>
              <a:off x="2340007" y="4046075"/>
              <a:ext cx="478603" cy="752434"/>
            </a:xfrm>
            <a:custGeom>
              <a:avLst/>
              <a:gdLst/>
              <a:ahLst/>
              <a:cxnLst/>
              <a:rect l="l" t="t" r="r" b="b"/>
              <a:pathLst>
                <a:path w="6929" h="10893" extrusionOk="0">
                  <a:moveTo>
                    <a:pt x="2011" y="0"/>
                  </a:moveTo>
                  <a:lnTo>
                    <a:pt x="707" y="520"/>
                  </a:lnTo>
                  <a:lnTo>
                    <a:pt x="0" y="2139"/>
                  </a:lnTo>
                  <a:lnTo>
                    <a:pt x="5623" y="4573"/>
                  </a:lnTo>
                  <a:lnTo>
                    <a:pt x="3189" y="10195"/>
                  </a:lnTo>
                  <a:lnTo>
                    <a:pt x="4809" y="10893"/>
                  </a:lnTo>
                  <a:lnTo>
                    <a:pt x="6113" y="10372"/>
                  </a:lnTo>
                  <a:lnTo>
                    <a:pt x="4495" y="9676"/>
                  </a:lnTo>
                  <a:lnTo>
                    <a:pt x="6928" y="4052"/>
                  </a:lnTo>
                  <a:lnTo>
                    <a:pt x="1305" y="161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011;p27">
              <a:extLst>
                <a:ext uri="{FF2B5EF4-FFF2-40B4-BE49-F238E27FC236}">
                  <a16:creationId xmlns:a16="http://schemas.microsoft.com/office/drawing/2014/main" id="{87D2BD3B-9004-2BC4-5572-48265515CACD}"/>
                </a:ext>
              </a:extLst>
            </p:cNvPr>
            <p:cNvSpPr/>
            <p:nvPr/>
          </p:nvSpPr>
          <p:spPr>
            <a:xfrm>
              <a:off x="2334550" y="4041033"/>
              <a:ext cx="489448" cy="762174"/>
            </a:xfrm>
            <a:custGeom>
              <a:avLst/>
              <a:gdLst/>
              <a:ahLst/>
              <a:cxnLst/>
              <a:rect l="l" t="t" r="r" b="b"/>
              <a:pathLst>
                <a:path w="7086" h="11034" extrusionOk="0">
                  <a:moveTo>
                    <a:pt x="1953" y="200"/>
                  </a:moveTo>
                  <a:lnTo>
                    <a:pt x="1325" y="1663"/>
                  </a:lnTo>
                  <a:cubicBezTo>
                    <a:pt x="1305" y="1702"/>
                    <a:pt x="1325" y="1741"/>
                    <a:pt x="1355" y="1761"/>
                  </a:cubicBezTo>
                  <a:lnTo>
                    <a:pt x="6918" y="4165"/>
                  </a:lnTo>
                  <a:lnTo>
                    <a:pt x="4515" y="9719"/>
                  </a:lnTo>
                  <a:cubicBezTo>
                    <a:pt x="4495" y="9758"/>
                    <a:pt x="4515" y="9797"/>
                    <a:pt x="4544" y="9817"/>
                  </a:cubicBezTo>
                  <a:lnTo>
                    <a:pt x="6006" y="10445"/>
                  </a:lnTo>
                  <a:lnTo>
                    <a:pt x="4888" y="10887"/>
                  </a:lnTo>
                  <a:lnTo>
                    <a:pt x="3366" y="10229"/>
                  </a:lnTo>
                  <a:lnTo>
                    <a:pt x="5771" y="4675"/>
                  </a:lnTo>
                  <a:cubicBezTo>
                    <a:pt x="5780" y="4655"/>
                    <a:pt x="5780" y="4636"/>
                    <a:pt x="5771" y="4616"/>
                  </a:cubicBezTo>
                  <a:cubicBezTo>
                    <a:pt x="5761" y="4597"/>
                    <a:pt x="5751" y="4587"/>
                    <a:pt x="5731" y="4577"/>
                  </a:cubicBezTo>
                  <a:lnTo>
                    <a:pt x="177" y="2173"/>
                  </a:lnTo>
                  <a:lnTo>
                    <a:pt x="834" y="642"/>
                  </a:lnTo>
                  <a:lnTo>
                    <a:pt x="1953" y="200"/>
                  </a:lnTo>
                  <a:close/>
                  <a:moveTo>
                    <a:pt x="2085" y="0"/>
                  </a:moveTo>
                  <a:cubicBezTo>
                    <a:pt x="2077" y="0"/>
                    <a:pt x="2069" y="1"/>
                    <a:pt x="2061" y="4"/>
                  </a:cubicBezTo>
                  <a:lnTo>
                    <a:pt x="756" y="524"/>
                  </a:lnTo>
                  <a:cubicBezTo>
                    <a:pt x="736" y="534"/>
                    <a:pt x="727" y="544"/>
                    <a:pt x="717" y="564"/>
                  </a:cubicBezTo>
                  <a:lnTo>
                    <a:pt x="20" y="2182"/>
                  </a:lnTo>
                  <a:cubicBezTo>
                    <a:pt x="1" y="2212"/>
                    <a:pt x="20" y="2261"/>
                    <a:pt x="59" y="2271"/>
                  </a:cubicBezTo>
                  <a:lnTo>
                    <a:pt x="5614" y="4675"/>
                  </a:lnTo>
                  <a:lnTo>
                    <a:pt x="3209" y="10239"/>
                  </a:lnTo>
                  <a:cubicBezTo>
                    <a:pt x="3200" y="10249"/>
                    <a:pt x="3200" y="10268"/>
                    <a:pt x="3209" y="10288"/>
                  </a:cubicBezTo>
                  <a:cubicBezTo>
                    <a:pt x="3209" y="10308"/>
                    <a:pt x="3229" y="10318"/>
                    <a:pt x="3239" y="10327"/>
                  </a:cubicBezTo>
                  <a:lnTo>
                    <a:pt x="4858" y="11024"/>
                  </a:lnTo>
                  <a:cubicBezTo>
                    <a:pt x="4868" y="11034"/>
                    <a:pt x="4877" y="11034"/>
                    <a:pt x="4888" y="11034"/>
                  </a:cubicBezTo>
                  <a:lnTo>
                    <a:pt x="4917" y="11034"/>
                  </a:lnTo>
                  <a:lnTo>
                    <a:pt x="6222" y="10514"/>
                  </a:lnTo>
                  <a:cubicBezTo>
                    <a:pt x="6242" y="10504"/>
                    <a:pt x="6261" y="10475"/>
                    <a:pt x="6261" y="10445"/>
                  </a:cubicBezTo>
                  <a:cubicBezTo>
                    <a:pt x="6261" y="10426"/>
                    <a:pt x="6242" y="10396"/>
                    <a:pt x="6222" y="10386"/>
                  </a:cubicBezTo>
                  <a:lnTo>
                    <a:pt x="4661" y="9710"/>
                  </a:lnTo>
                  <a:lnTo>
                    <a:pt x="7075" y="4155"/>
                  </a:lnTo>
                  <a:cubicBezTo>
                    <a:pt x="7075" y="4136"/>
                    <a:pt x="7086" y="4116"/>
                    <a:pt x="7075" y="4096"/>
                  </a:cubicBezTo>
                  <a:cubicBezTo>
                    <a:pt x="7066" y="4086"/>
                    <a:pt x="7056" y="4067"/>
                    <a:pt x="7036" y="4067"/>
                  </a:cubicBezTo>
                  <a:lnTo>
                    <a:pt x="1482" y="1653"/>
                  </a:lnTo>
                  <a:lnTo>
                    <a:pt x="2149" y="102"/>
                  </a:lnTo>
                  <a:cubicBezTo>
                    <a:pt x="2159" y="73"/>
                    <a:pt x="2159" y="43"/>
                    <a:pt x="2140" y="24"/>
                  </a:cubicBezTo>
                  <a:cubicBezTo>
                    <a:pt x="2125" y="9"/>
                    <a:pt x="2106" y="0"/>
                    <a:pt x="208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012;p27">
              <a:extLst>
                <a:ext uri="{FF2B5EF4-FFF2-40B4-BE49-F238E27FC236}">
                  <a16:creationId xmlns:a16="http://schemas.microsoft.com/office/drawing/2014/main" id="{0D60E8C1-E0FF-B38E-19D2-0D643C01D917}"/>
                </a:ext>
              </a:extLst>
            </p:cNvPr>
            <p:cNvSpPr/>
            <p:nvPr/>
          </p:nvSpPr>
          <p:spPr>
            <a:xfrm>
              <a:off x="2804248" y="3825728"/>
              <a:ext cx="231255" cy="388478"/>
            </a:xfrm>
            <a:custGeom>
              <a:avLst/>
              <a:gdLst/>
              <a:ahLst/>
              <a:cxnLst/>
              <a:rect l="l" t="t" r="r" b="b"/>
              <a:pathLst>
                <a:path w="3348" h="5624" extrusionOk="0">
                  <a:moveTo>
                    <a:pt x="3347" y="0"/>
                  </a:moveTo>
                  <a:lnTo>
                    <a:pt x="2042" y="521"/>
                  </a:lnTo>
                  <a:lnTo>
                    <a:pt x="1" y="5231"/>
                  </a:lnTo>
                  <a:lnTo>
                    <a:pt x="914" y="5624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013;p27">
              <a:extLst>
                <a:ext uri="{FF2B5EF4-FFF2-40B4-BE49-F238E27FC236}">
                  <a16:creationId xmlns:a16="http://schemas.microsoft.com/office/drawing/2014/main" id="{F3CCA8BF-91F1-F6E5-8100-6365523CD05F}"/>
                </a:ext>
              </a:extLst>
            </p:cNvPr>
            <p:cNvSpPr/>
            <p:nvPr/>
          </p:nvSpPr>
          <p:spPr>
            <a:xfrm>
              <a:off x="2799551" y="3821238"/>
              <a:ext cx="240649" cy="397734"/>
            </a:xfrm>
            <a:custGeom>
              <a:avLst/>
              <a:gdLst/>
              <a:ahLst/>
              <a:cxnLst/>
              <a:rect l="l" t="t" r="r" b="b"/>
              <a:pathLst>
                <a:path w="3484" h="5758" extrusionOk="0">
                  <a:moveTo>
                    <a:pt x="3278" y="193"/>
                  </a:moveTo>
                  <a:lnTo>
                    <a:pt x="942" y="5600"/>
                  </a:lnTo>
                  <a:lnTo>
                    <a:pt x="157" y="5257"/>
                  </a:lnTo>
                  <a:lnTo>
                    <a:pt x="2159" y="635"/>
                  </a:lnTo>
                  <a:lnTo>
                    <a:pt x="3278" y="193"/>
                  </a:lnTo>
                  <a:close/>
                  <a:moveTo>
                    <a:pt x="3421" y="0"/>
                  </a:moveTo>
                  <a:cubicBezTo>
                    <a:pt x="3410" y="0"/>
                    <a:pt x="3398" y="3"/>
                    <a:pt x="3386" y="7"/>
                  </a:cubicBezTo>
                  <a:lnTo>
                    <a:pt x="2081" y="517"/>
                  </a:lnTo>
                  <a:cubicBezTo>
                    <a:pt x="2061" y="527"/>
                    <a:pt x="2051" y="536"/>
                    <a:pt x="2042" y="556"/>
                  </a:cubicBezTo>
                  <a:lnTo>
                    <a:pt x="0" y="5266"/>
                  </a:lnTo>
                  <a:lnTo>
                    <a:pt x="0" y="5325"/>
                  </a:lnTo>
                  <a:cubicBezTo>
                    <a:pt x="10" y="5335"/>
                    <a:pt x="20" y="5355"/>
                    <a:pt x="40" y="5364"/>
                  </a:cubicBezTo>
                  <a:lnTo>
                    <a:pt x="952" y="5757"/>
                  </a:lnTo>
                  <a:lnTo>
                    <a:pt x="982" y="5757"/>
                  </a:lnTo>
                  <a:cubicBezTo>
                    <a:pt x="1001" y="5757"/>
                    <a:pt x="1030" y="5748"/>
                    <a:pt x="1041" y="5718"/>
                  </a:cubicBezTo>
                  <a:lnTo>
                    <a:pt x="3474" y="95"/>
                  </a:lnTo>
                  <a:cubicBezTo>
                    <a:pt x="3484" y="76"/>
                    <a:pt x="3484" y="36"/>
                    <a:pt x="3464" y="17"/>
                  </a:cubicBezTo>
                  <a:cubicBezTo>
                    <a:pt x="3452" y="5"/>
                    <a:pt x="3438" y="0"/>
                    <a:pt x="342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014;p27">
              <a:extLst>
                <a:ext uri="{FF2B5EF4-FFF2-40B4-BE49-F238E27FC236}">
                  <a16:creationId xmlns:a16="http://schemas.microsoft.com/office/drawing/2014/main" id="{39B4B01D-C8B3-462D-C0AF-3A7FD5A8C4DB}"/>
                </a:ext>
              </a:extLst>
            </p:cNvPr>
            <p:cNvSpPr/>
            <p:nvPr/>
          </p:nvSpPr>
          <p:spPr>
            <a:xfrm>
              <a:off x="2903230" y="4374110"/>
              <a:ext cx="415609" cy="204048"/>
            </a:xfrm>
            <a:custGeom>
              <a:avLst/>
              <a:gdLst/>
              <a:ahLst/>
              <a:cxnLst/>
              <a:rect l="l" t="t" r="r" b="b"/>
              <a:pathLst>
                <a:path w="6017" h="2954" extrusionOk="0">
                  <a:moveTo>
                    <a:pt x="393" y="1"/>
                  </a:moveTo>
                  <a:lnTo>
                    <a:pt x="0" y="913"/>
                  </a:lnTo>
                  <a:lnTo>
                    <a:pt x="4711" y="2954"/>
                  </a:lnTo>
                  <a:lnTo>
                    <a:pt x="6016" y="2444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015;p27">
              <a:extLst>
                <a:ext uri="{FF2B5EF4-FFF2-40B4-BE49-F238E27FC236}">
                  <a16:creationId xmlns:a16="http://schemas.microsoft.com/office/drawing/2014/main" id="{47CB084F-5773-0083-F4F9-739C961E6E09}"/>
                </a:ext>
              </a:extLst>
            </p:cNvPr>
            <p:cNvSpPr/>
            <p:nvPr/>
          </p:nvSpPr>
          <p:spPr>
            <a:xfrm>
              <a:off x="2897773" y="4369551"/>
              <a:ext cx="425763" cy="213442"/>
            </a:xfrm>
            <a:custGeom>
              <a:avLst/>
              <a:gdLst/>
              <a:ahLst/>
              <a:cxnLst/>
              <a:rect l="l" t="t" r="r" b="b"/>
              <a:pathLst>
                <a:path w="6164" h="3090" extrusionOk="0">
                  <a:moveTo>
                    <a:pt x="511" y="165"/>
                  </a:moveTo>
                  <a:lnTo>
                    <a:pt x="5908" y="2500"/>
                  </a:lnTo>
                  <a:lnTo>
                    <a:pt x="4790" y="2941"/>
                  </a:lnTo>
                  <a:lnTo>
                    <a:pt x="168" y="950"/>
                  </a:lnTo>
                  <a:lnTo>
                    <a:pt x="511" y="165"/>
                  </a:lnTo>
                  <a:close/>
                  <a:moveTo>
                    <a:pt x="472" y="0"/>
                  </a:moveTo>
                  <a:cubicBezTo>
                    <a:pt x="463" y="0"/>
                    <a:pt x="453" y="3"/>
                    <a:pt x="443" y="8"/>
                  </a:cubicBezTo>
                  <a:cubicBezTo>
                    <a:pt x="433" y="17"/>
                    <a:pt x="413" y="27"/>
                    <a:pt x="404" y="47"/>
                  </a:cubicBezTo>
                  <a:lnTo>
                    <a:pt x="11" y="950"/>
                  </a:lnTo>
                  <a:cubicBezTo>
                    <a:pt x="1" y="989"/>
                    <a:pt x="11" y="1028"/>
                    <a:pt x="50" y="1048"/>
                  </a:cubicBezTo>
                  <a:lnTo>
                    <a:pt x="4761" y="3089"/>
                  </a:lnTo>
                  <a:lnTo>
                    <a:pt x="4820" y="3089"/>
                  </a:lnTo>
                  <a:lnTo>
                    <a:pt x="6124" y="2569"/>
                  </a:lnTo>
                  <a:cubicBezTo>
                    <a:pt x="6144" y="2559"/>
                    <a:pt x="6164" y="2540"/>
                    <a:pt x="6164" y="2510"/>
                  </a:cubicBezTo>
                  <a:cubicBezTo>
                    <a:pt x="6164" y="2481"/>
                    <a:pt x="6144" y="2451"/>
                    <a:pt x="6124" y="2441"/>
                  </a:cubicBezTo>
                  <a:lnTo>
                    <a:pt x="502" y="8"/>
                  </a:lnTo>
                  <a:cubicBezTo>
                    <a:pt x="492" y="3"/>
                    <a:pt x="482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4027;p27">
            <a:extLst>
              <a:ext uri="{FF2B5EF4-FFF2-40B4-BE49-F238E27FC236}">
                <a16:creationId xmlns:a16="http://schemas.microsoft.com/office/drawing/2014/main" id="{41845340-8299-BF07-700F-923D73502506}"/>
              </a:ext>
            </a:extLst>
          </p:cNvPr>
          <p:cNvGrpSpPr/>
          <p:nvPr/>
        </p:nvGrpSpPr>
        <p:grpSpPr>
          <a:xfrm rot="5400000">
            <a:off x="5647117" y="3175348"/>
            <a:ext cx="653494" cy="2478093"/>
            <a:chOff x="393250" y="2490600"/>
            <a:chExt cx="653494" cy="2478093"/>
          </a:xfrm>
        </p:grpSpPr>
        <p:sp>
          <p:nvSpPr>
            <p:cNvPr id="39" name="Google Shape;4028;p27">
              <a:extLst>
                <a:ext uri="{FF2B5EF4-FFF2-40B4-BE49-F238E27FC236}">
                  <a16:creationId xmlns:a16="http://schemas.microsoft.com/office/drawing/2014/main" id="{4D5373C2-A4A8-18E7-8281-95AFBE1EA448}"/>
                </a:ext>
              </a:extLst>
            </p:cNvPr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29;p27">
              <a:extLst>
                <a:ext uri="{FF2B5EF4-FFF2-40B4-BE49-F238E27FC236}">
                  <a16:creationId xmlns:a16="http://schemas.microsoft.com/office/drawing/2014/main" id="{D1F6A8FD-76A8-8B83-0CFE-C4D2AED20C3E}"/>
                </a:ext>
              </a:extLst>
            </p:cNvPr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030;p27">
              <a:extLst>
                <a:ext uri="{FF2B5EF4-FFF2-40B4-BE49-F238E27FC236}">
                  <a16:creationId xmlns:a16="http://schemas.microsoft.com/office/drawing/2014/main" id="{F16FB931-FCF1-CF9A-3EF5-83AA29E5FECD}"/>
                </a:ext>
              </a:extLst>
            </p:cNvPr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031;p27">
              <a:extLst>
                <a:ext uri="{FF2B5EF4-FFF2-40B4-BE49-F238E27FC236}">
                  <a16:creationId xmlns:a16="http://schemas.microsoft.com/office/drawing/2014/main" id="{6962109D-C8DC-D8DF-BE30-F25A3E61450D}"/>
                </a:ext>
              </a:extLst>
            </p:cNvPr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032;p27">
              <a:extLst>
                <a:ext uri="{FF2B5EF4-FFF2-40B4-BE49-F238E27FC236}">
                  <a16:creationId xmlns:a16="http://schemas.microsoft.com/office/drawing/2014/main" id="{05A03D37-3059-B39B-36C2-734D2338DF47}"/>
                </a:ext>
              </a:extLst>
            </p:cNvPr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033;p27">
              <a:extLst>
                <a:ext uri="{FF2B5EF4-FFF2-40B4-BE49-F238E27FC236}">
                  <a16:creationId xmlns:a16="http://schemas.microsoft.com/office/drawing/2014/main" id="{C15653E5-D9B8-93ED-6760-355C52BE5940}"/>
                </a:ext>
              </a:extLst>
            </p:cNvPr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034;p27">
              <a:extLst>
                <a:ext uri="{FF2B5EF4-FFF2-40B4-BE49-F238E27FC236}">
                  <a16:creationId xmlns:a16="http://schemas.microsoft.com/office/drawing/2014/main" id="{1F86A1C9-9B23-BBB2-AC28-EF246A4DD56F}"/>
                </a:ext>
              </a:extLst>
            </p:cNvPr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035;p27">
              <a:extLst>
                <a:ext uri="{FF2B5EF4-FFF2-40B4-BE49-F238E27FC236}">
                  <a16:creationId xmlns:a16="http://schemas.microsoft.com/office/drawing/2014/main" id="{05C894D1-50B4-372C-F0E1-BE86E046C028}"/>
                </a:ext>
              </a:extLst>
            </p:cNvPr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036;p27">
              <a:extLst>
                <a:ext uri="{FF2B5EF4-FFF2-40B4-BE49-F238E27FC236}">
                  <a16:creationId xmlns:a16="http://schemas.microsoft.com/office/drawing/2014/main" id="{B03C26BC-E1D9-929C-7DFB-1F031490C81D}"/>
                </a:ext>
              </a:extLst>
            </p:cNvPr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037;p27">
              <a:extLst>
                <a:ext uri="{FF2B5EF4-FFF2-40B4-BE49-F238E27FC236}">
                  <a16:creationId xmlns:a16="http://schemas.microsoft.com/office/drawing/2014/main" id="{F6E0D271-EE23-C3BA-3264-010117A1BAAE}"/>
                </a:ext>
              </a:extLst>
            </p:cNvPr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2983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5" grpId="0" animBg="1"/>
      <p:bldP spid="16" grpId="0" animBg="1"/>
      <p:bldP spid="17" grpId="0" animBg="1"/>
      <p:bldP spid="18" grpId="0"/>
      <p:bldP spid="19" grpId="0"/>
      <p:bldP spid="20" grpId="0" animBg="1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C93263D-4761-C59B-7EDF-E746FBDEEAA4}"/>
              </a:ext>
            </a:extLst>
          </p:cNvPr>
          <p:cNvCxnSpPr/>
          <p:nvPr/>
        </p:nvCxnSpPr>
        <p:spPr>
          <a:xfrm rot="5400000">
            <a:off x="2920625" y="3774113"/>
            <a:ext cx="2971800" cy="1588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35">
            <a:extLst>
              <a:ext uri="{FF2B5EF4-FFF2-40B4-BE49-F238E27FC236}">
                <a16:creationId xmlns:a16="http://schemas.microsoft.com/office/drawing/2014/main" id="{A91208C2-E427-B474-ADAC-20EF6BA67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06" y="2365207"/>
            <a:ext cx="3984625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200" b="1" u="sng" dirty="0">
                <a:solidFill>
                  <a:srgbClr val="C0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Bài giải</a:t>
            </a:r>
          </a:p>
          <a:p>
            <a:pPr eaLnBrk="1" hangingPunct="1"/>
            <a:r>
              <a:rPr lang="en-US" sz="2200" b="1" dirty="0" err="1">
                <a:latin typeface="#9Slide03 AmpleSoft Bold" panose="02000000000000000000" pitchFamily="2" charset="0"/>
                <a:cs typeface="Times New Roman" pitchFamily="18" charset="0"/>
              </a:rPr>
              <a:t>Số</a:t>
            </a:r>
            <a:r>
              <a:rPr lang="en-US" sz="2200" b="1" dirty="0">
                <a:latin typeface="#9Slide03 AmpleSoft Bold" panose="02000000000000000000" pitchFamily="2" charset="0"/>
                <a:cs typeface="Times New Roman" pitchFamily="18" charset="0"/>
              </a:rPr>
              <a:t> học sinh gái là:</a:t>
            </a:r>
          </a:p>
          <a:p>
            <a:pPr eaLnBrk="1" hangingPunct="1"/>
            <a:r>
              <a:rPr lang="en-US" sz="2200" b="1" dirty="0">
                <a:latin typeface="#9Slide03 AmpleSoft Bold" panose="02000000000000000000" pitchFamily="2" charset="0"/>
                <a:cs typeface="Times New Roman" pitchFamily="18" charset="0"/>
              </a:rPr>
              <a:t>      ( 28 – 4) : 2  = 12 (em)</a:t>
            </a:r>
          </a:p>
          <a:p>
            <a:pPr eaLnBrk="1" hangingPunct="1"/>
            <a:r>
              <a:rPr lang="en-US" sz="2200" b="1" dirty="0">
                <a:latin typeface="#9Slide03 AmpleSoft Bold" panose="02000000000000000000" pitchFamily="2" charset="0"/>
                <a:cs typeface="Times New Roman" pitchFamily="18" charset="0"/>
              </a:rPr>
              <a:t>Số học sinh trai là:</a:t>
            </a:r>
          </a:p>
          <a:p>
            <a:pPr eaLnBrk="1" hangingPunct="1"/>
            <a:r>
              <a:rPr lang="en-US" sz="2200" b="1" dirty="0">
                <a:latin typeface="#9Slide03 AmpleSoft Bold" panose="02000000000000000000" pitchFamily="2" charset="0"/>
                <a:cs typeface="Times New Roman" pitchFamily="18" charset="0"/>
              </a:rPr>
              <a:t>     12 + 4 = 16 (em)</a:t>
            </a:r>
          </a:p>
          <a:p>
            <a:pPr eaLnBrk="1" hangingPunct="1"/>
            <a:r>
              <a:rPr lang="en-US" sz="2200" b="1" dirty="0">
                <a:latin typeface="#9Slide03 AmpleSoft Bold" panose="02000000000000000000" pitchFamily="2" charset="0"/>
                <a:cs typeface="Times New Roman" pitchFamily="18" charset="0"/>
              </a:rPr>
              <a:t>             Đáp số: 16 học sinh trai</a:t>
            </a:r>
            <a:br>
              <a:rPr lang="en-US" sz="2200" b="1" dirty="0">
                <a:latin typeface="#9Slide03 AmpleSoft Bold" panose="02000000000000000000" pitchFamily="2" charset="0"/>
                <a:cs typeface="Times New Roman" pitchFamily="18" charset="0"/>
              </a:rPr>
            </a:br>
            <a:r>
              <a:rPr lang="en-US" sz="2200" b="1" dirty="0">
                <a:latin typeface="#9Slide03 AmpleSoft Bold" panose="02000000000000000000" pitchFamily="2" charset="0"/>
                <a:cs typeface="Times New Roman" pitchFamily="18" charset="0"/>
              </a:rPr>
              <a:t>                           12 học sinh gái</a:t>
            </a:r>
          </a:p>
        </p:txBody>
      </p:sp>
      <p:sp>
        <p:nvSpPr>
          <p:cNvPr id="4" name="TextBox 36">
            <a:extLst>
              <a:ext uri="{FF2B5EF4-FFF2-40B4-BE49-F238E27FC236}">
                <a16:creationId xmlns:a16="http://schemas.microsoft.com/office/drawing/2014/main" id="{E902DE02-D5CB-23BE-6E65-0DA64DCC5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250" y="2490620"/>
            <a:ext cx="11541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C00000"/>
                </a:solidFill>
                <a:latin typeface="#9Slide07 SVNSalty Sans" panose="02000000000000000000" pitchFamily="2" charset="0"/>
                <a:cs typeface="Times New Roman" pitchFamily="18" charset="0"/>
              </a:rPr>
              <a:t>Cách 1</a:t>
            </a:r>
          </a:p>
        </p:txBody>
      </p:sp>
      <p:sp>
        <p:nvSpPr>
          <p:cNvPr id="5" name="TextBox 37">
            <a:extLst>
              <a:ext uri="{FF2B5EF4-FFF2-40B4-BE49-F238E27FC236}">
                <a16:creationId xmlns:a16="http://schemas.microsoft.com/office/drawing/2014/main" id="{20A698ED-C157-9B9F-9613-3B47EA706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1644" y="2506206"/>
            <a:ext cx="1196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C00000"/>
                </a:solidFill>
                <a:latin typeface="#9Slide07 SVNSalty Sans" panose="02000000000000000000" pitchFamily="2" charset="0"/>
                <a:cs typeface="Times New Roman" pitchFamily="18" charset="0"/>
              </a:rPr>
              <a:t>Cách 2</a:t>
            </a:r>
          </a:p>
        </p:txBody>
      </p:sp>
      <p:sp>
        <p:nvSpPr>
          <p:cNvPr id="6" name="TextBox 38">
            <a:extLst>
              <a:ext uri="{FF2B5EF4-FFF2-40B4-BE49-F238E27FC236}">
                <a16:creationId xmlns:a16="http://schemas.microsoft.com/office/drawing/2014/main" id="{A5AED0AE-23CB-CBF5-46B3-CB9913F0D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3443" y="2365207"/>
            <a:ext cx="3940175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200" b="1" u="sng" dirty="0">
                <a:solidFill>
                  <a:srgbClr val="C00000"/>
                </a:solidFill>
                <a:latin typeface="#9Slide03 AmpleSoft Bold" panose="02000000000000000000" pitchFamily="2" charset="0"/>
                <a:cs typeface="Times New Roman" pitchFamily="18" charset="0"/>
              </a:rPr>
              <a:t>Bài giải</a:t>
            </a:r>
          </a:p>
          <a:p>
            <a:pPr eaLnBrk="1" hangingPunct="1"/>
            <a:r>
              <a:rPr lang="en-US" sz="2200" b="1" dirty="0" err="1">
                <a:latin typeface="#9Slide03 AmpleSoft Bold" panose="02000000000000000000" pitchFamily="2" charset="0"/>
                <a:cs typeface="Times New Roman" pitchFamily="18" charset="0"/>
              </a:rPr>
              <a:t>Số</a:t>
            </a:r>
            <a:r>
              <a:rPr lang="en-US" sz="2200" b="1" dirty="0">
                <a:latin typeface="#9Slide03 AmpleSoft Bold" panose="02000000000000000000" pitchFamily="2" charset="0"/>
                <a:cs typeface="Times New Roman" pitchFamily="18" charset="0"/>
              </a:rPr>
              <a:t> học sinh trai là:</a:t>
            </a:r>
          </a:p>
          <a:p>
            <a:pPr eaLnBrk="1" hangingPunct="1"/>
            <a:r>
              <a:rPr lang="en-US" sz="2200" b="1" dirty="0">
                <a:latin typeface="#9Slide03 AmpleSoft Bold" panose="02000000000000000000" pitchFamily="2" charset="0"/>
                <a:cs typeface="Times New Roman" pitchFamily="18" charset="0"/>
              </a:rPr>
              <a:t>       (28 + 4 ) : 2 = 16 (em)</a:t>
            </a:r>
          </a:p>
          <a:p>
            <a:pPr eaLnBrk="1" hangingPunct="1"/>
            <a:r>
              <a:rPr lang="en-US" sz="2200" b="1" dirty="0">
                <a:latin typeface="#9Slide03 AmpleSoft Bold" panose="02000000000000000000" pitchFamily="2" charset="0"/>
                <a:cs typeface="Times New Roman" pitchFamily="18" charset="0"/>
              </a:rPr>
              <a:t>Số học sinh gái là:</a:t>
            </a:r>
          </a:p>
          <a:p>
            <a:pPr eaLnBrk="1" hangingPunct="1"/>
            <a:r>
              <a:rPr lang="en-US" sz="2200" b="1" dirty="0">
                <a:latin typeface="#9Slide03 AmpleSoft Bold" panose="02000000000000000000" pitchFamily="2" charset="0"/>
                <a:cs typeface="Times New Roman" pitchFamily="18" charset="0"/>
              </a:rPr>
              <a:t>      16 - 4 = 12 (em)</a:t>
            </a:r>
          </a:p>
          <a:p>
            <a:pPr eaLnBrk="1" hangingPunct="1"/>
            <a:r>
              <a:rPr lang="en-US" sz="2200" b="1" dirty="0">
                <a:latin typeface="#9Slide03 AmpleSoft Bold" panose="02000000000000000000" pitchFamily="2" charset="0"/>
                <a:cs typeface="Times New Roman" pitchFamily="18" charset="0"/>
              </a:rPr>
              <a:t>           Đáp số: 16 học sinh trai</a:t>
            </a:r>
            <a:br>
              <a:rPr lang="en-US" sz="2200" b="1" dirty="0">
                <a:latin typeface="#9Slide03 AmpleSoft Bold" panose="02000000000000000000" pitchFamily="2" charset="0"/>
                <a:cs typeface="Times New Roman" pitchFamily="18" charset="0"/>
              </a:rPr>
            </a:br>
            <a:r>
              <a:rPr lang="en-US" sz="2200" b="1" dirty="0">
                <a:latin typeface="#9Slide03 AmpleSoft Bold" panose="02000000000000000000" pitchFamily="2" charset="0"/>
                <a:cs typeface="Times New Roman" pitchFamily="18" charset="0"/>
              </a:rPr>
              <a:t>                         12 học sinh gái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89C0ED-99AF-A81D-7A69-94603FE21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147" y="950422"/>
            <a:ext cx="18399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u="sng" dirty="0">
                <a:solidFill>
                  <a:srgbClr val="C00000"/>
                </a:solidFill>
                <a:latin typeface="#9Slide07 SVNSalty Sans" panose="02000000000000000000" pitchFamily="2" charset="0"/>
                <a:cs typeface="Times New Roman" pitchFamily="18" charset="0"/>
              </a:rPr>
              <a:t>Tóm tắt</a:t>
            </a:r>
            <a:r>
              <a:rPr lang="en-US" sz="2800" b="1" dirty="0">
                <a:solidFill>
                  <a:srgbClr val="C00000"/>
                </a:solidFill>
                <a:latin typeface="#9Slide07 SVNSalty Sans" panose="02000000000000000000" pitchFamily="2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F54F0A-C7DD-7188-C649-683B2A4E6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3547" y="983760"/>
            <a:ext cx="2449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#9Slide03 AmpleSoft Bold" panose="02000000000000000000" pitchFamily="2" charset="0"/>
                <a:cs typeface="Times New Roman" pitchFamily="18" charset="0"/>
              </a:rPr>
              <a:t>Học sinh trai </a:t>
            </a:r>
            <a:r>
              <a:rPr lang="en-US" sz="2400" dirty="0">
                <a:latin typeface="#9Slide03 AmpleSoft Bold" panose="02000000000000000000" pitchFamily="2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9C7094-4261-8873-2B52-6D45C55CB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3547" y="1342535"/>
            <a:ext cx="2220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#9Slide03 AmpleSoft Bold" panose="02000000000000000000" pitchFamily="2" charset="0"/>
                <a:cs typeface="Times New Roman" pitchFamily="18" charset="0"/>
              </a:rPr>
              <a:t>Học sinh gái </a:t>
            </a:r>
            <a:r>
              <a:rPr lang="en-US" sz="2400" dirty="0">
                <a:latin typeface="#9Slide03 AmpleSoft Bold" panose="02000000000000000000" pitchFamily="2" charset="0"/>
              </a:rPr>
              <a:t>: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14794E-D5CA-99DE-5D24-690CBD7C1C82}"/>
              </a:ext>
            </a:extLst>
          </p:cNvPr>
          <p:cNvCxnSpPr/>
          <p:nvPr/>
        </p:nvCxnSpPr>
        <p:spPr>
          <a:xfrm>
            <a:off x="4236034" y="1277447"/>
            <a:ext cx="3124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F97F6E1-E14D-B638-7F9E-91530D79D15D}"/>
              </a:ext>
            </a:extLst>
          </p:cNvPr>
          <p:cNvCxnSpPr/>
          <p:nvPr/>
        </p:nvCxnSpPr>
        <p:spPr>
          <a:xfrm>
            <a:off x="4247146" y="1669561"/>
            <a:ext cx="2286000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0CEB23-9EC7-F628-B11A-D7954755AF12}"/>
              </a:ext>
            </a:extLst>
          </p:cNvPr>
          <p:cNvCxnSpPr/>
          <p:nvPr/>
        </p:nvCxnSpPr>
        <p:spPr>
          <a:xfrm rot="5400000">
            <a:off x="4171740" y="1265541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9AEDF6-BD72-9A83-60B2-296585AAF573}"/>
              </a:ext>
            </a:extLst>
          </p:cNvPr>
          <p:cNvCxnSpPr/>
          <p:nvPr/>
        </p:nvCxnSpPr>
        <p:spPr>
          <a:xfrm rot="5400000">
            <a:off x="7295940" y="1265541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1D43AF-F843-95C5-4988-02DB2CB4EE75}"/>
              </a:ext>
            </a:extLst>
          </p:cNvPr>
          <p:cNvCxnSpPr/>
          <p:nvPr/>
        </p:nvCxnSpPr>
        <p:spPr>
          <a:xfrm rot="5400000">
            <a:off x="4171740" y="1657653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FC4FDD-5458-A286-CCD0-9D9989837BA8}"/>
              </a:ext>
            </a:extLst>
          </p:cNvPr>
          <p:cNvCxnSpPr/>
          <p:nvPr/>
        </p:nvCxnSpPr>
        <p:spPr>
          <a:xfrm rot="5400000">
            <a:off x="6457740" y="1668766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9E2E02-B1E8-1407-60C3-72F48C8D57A0}"/>
              </a:ext>
            </a:extLst>
          </p:cNvPr>
          <p:cNvCxnSpPr/>
          <p:nvPr/>
        </p:nvCxnSpPr>
        <p:spPr>
          <a:xfrm rot="5400000">
            <a:off x="6343440" y="1446516"/>
            <a:ext cx="381000" cy="158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AutoShape 19">
            <a:extLst>
              <a:ext uri="{FF2B5EF4-FFF2-40B4-BE49-F238E27FC236}">
                <a16:creationId xmlns:a16="http://schemas.microsoft.com/office/drawing/2014/main" id="{7DF1A32E-7F60-7D0F-0A04-8ABA3457602D}"/>
              </a:ext>
            </a:extLst>
          </p:cNvPr>
          <p:cNvSpPr>
            <a:spLocks/>
          </p:cNvSpPr>
          <p:nvPr/>
        </p:nvSpPr>
        <p:spPr bwMode="auto">
          <a:xfrm rot="5400000" flipV="1">
            <a:off x="5662403" y="-453722"/>
            <a:ext cx="304800" cy="3113087"/>
          </a:xfrm>
          <a:prstGeom prst="leftBrace">
            <a:avLst>
              <a:gd name="adj1" fmla="val 193064"/>
              <a:gd name="adj2" fmla="val 49491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 sz="2400">
              <a:latin typeface="#9Slide03 AmpleSoft Bold" panose="02000000000000000000" pitchFamily="2" charset="0"/>
            </a:endParaRPr>
          </a:p>
        </p:txBody>
      </p:sp>
      <p:sp>
        <p:nvSpPr>
          <p:cNvPr id="18" name="AutoShape 18">
            <a:extLst>
              <a:ext uri="{FF2B5EF4-FFF2-40B4-BE49-F238E27FC236}">
                <a16:creationId xmlns:a16="http://schemas.microsoft.com/office/drawing/2014/main" id="{AAE0F490-C242-3D43-10C9-E523F5B595C3}"/>
              </a:ext>
            </a:extLst>
          </p:cNvPr>
          <p:cNvSpPr>
            <a:spLocks/>
          </p:cNvSpPr>
          <p:nvPr/>
        </p:nvSpPr>
        <p:spPr bwMode="auto">
          <a:xfrm rot="-5400000">
            <a:off x="6876046" y="988522"/>
            <a:ext cx="152400" cy="838200"/>
          </a:xfrm>
          <a:prstGeom prst="leftBrace">
            <a:avLst>
              <a:gd name="adj1" fmla="val 140097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 sz="2400">
              <a:latin typeface="#9Slide03 AmpleSoft Bold" panose="02000000000000000000" pitchFamily="2" charset="0"/>
            </a:endParaRPr>
          </a:p>
        </p:txBody>
      </p:sp>
      <p:sp>
        <p:nvSpPr>
          <p:cNvPr id="19" name="AutoShape 22">
            <a:extLst>
              <a:ext uri="{FF2B5EF4-FFF2-40B4-BE49-F238E27FC236}">
                <a16:creationId xmlns:a16="http://schemas.microsoft.com/office/drawing/2014/main" id="{68BB78CF-F0C6-2BF6-0BBD-E60D3F05E611}"/>
              </a:ext>
            </a:extLst>
          </p:cNvPr>
          <p:cNvSpPr>
            <a:spLocks/>
          </p:cNvSpPr>
          <p:nvPr/>
        </p:nvSpPr>
        <p:spPr bwMode="auto">
          <a:xfrm rot="10800000">
            <a:off x="7447546" y="928197"/>
            <a:ext cx="152400" cy="914400"/>
          </a:xfrm>
          <a:prstGeom prst="leftBrace">
            <a:avLst>
              <a:gd name="adj1" fmla="val 38083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ot="10800000" wrap="none" anchor="ctr"/>
          <a:lstStyle/>
          <a:p>
            <a:endParaRPr lang="en-US" sz="2400">
              <a:latin typeface="#9Slide03 AmpleSoft Bold" panose="02000000000000000000" pitchFamily="2" charset="0"/>
            </a:endParaRPr>
          </a:p>
        </p:txBody>
      </p:sp>
      <p:sp>
        <p:nvSpPr>
          <p:cNvPr id="20" name="TextBox 29">
            <a:extLst>
              <a:ext uri="{FF2B5EF4-FFF2-40B4-BE49-F238E27FC236}">
                <a16:creationId xmlns:a16="http://schemas.microsoft.com/office/drawing/2014/main" id="{F98AFD00-2FA8-1F76-0833-B4DF1FBF4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3796" y="144096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#9Slide03 AmpleSoft Bold" panose="02000000000000000000" pitchFamily="2" charset="0"/>
                <a:cs typeface="Times New Roman" pitchFamily="18" charset="0"/>
              </a:rPr>
              <a:t>4 em</a:t>
            </a:r>
          </a:p>
        </p:txBody>
      </p:sp>
      <p:sp>
        <p:nvSpPr>
          <p:cNvPr id="21" name="TextBox 30">
            <a:extLst>
              <a:ext uri="{FF2B5EF4-FFF2-40B4-BE49-F238E27FC236}">
                <a16:creationId xmlns:a16="http://schemas.microsoft.com/office/drawing/2014/main" id="{7700695B-67AA-7B1C-9C84-B4FF5F096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7325" y="1218710"/>
            <a:ext cx="1382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#9Slide03 AmpleSoft Bold" panose="02000000000000000000" pitchFamily="2" charset="0"/>
                <a:cs typeface="Times New Roman" pitchFamily="18" charset="0"/>
              </a:rPr>
              <a:t>28 em</a:t>
            </a:r>
          </a:p>
        </p:txBody>
      </p:sp>
      <p:sp>
        <p:nvSpPr>
          <p:cNvPr id="22" name="AutoShape 18">
            <a:extLst>
              <a:ext uri="{FF2B5EF4-FFF2-40B4-BE49-F238E27FC236}">
                <a16:creationId xmlns:a16="http://schemas.microsoft.com/office/drawing/2014/main" id="{22DA4BCA-C82B-9B02-0099-E16BFE097826}"/>
              </a:ext>
            </a:extLst>
          </p:cNvPr>
          <p:cNvSpPr>
            <a:spLocks/>
          </p:cNvSpPr>
          <p:nvPr/>
        </p:nvSpPr>
        <p:spPr bwMode="auto">
          <a:xfrm rot="-5400000">
            <a:off x="5270290" y="678166"/>
            <a:ext cx="228600" cy="2297112"/>
          </a:xfrm>
          <a:prstGeom prst="leftBrace">
            <a:avLst>
              <a:gd name="adj1" fmla="val 140122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 sz="2400">
              <a:latin typeface="#9Slide03 AmpleSoft Bold" panose="02000000000000000000" pitchFamily="2" charset="0"/>
            </a:endParaRPr>
          </a:p>
        </p:txBody>
      </p:sp>
      <p:sp>
        <p:nvSpPr>
          <p:cNvPr id="23" name="TextBox 32">
            <a:extLst>
              <a:ext uri="{FF2B5EF4-FFF2-40B4-BE49-F238E27FC236}">
                <a16:creationId xmlns:a16="http://schemas.microsoft.com/office/drawing/2014/main" id="{3B2A509C-64F8-103D-5AA4-B01EF2723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9796" y="1875935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#9Slide03 AmpleSoft Bold" panose="02000000000000000000" pitchFamily="2" charset="0"/>
                <a:cs typeface="Times New Roman" pitchFamily="18" charset="0"/>
              </a:rPr>
              <a:t>? em</a:t>
            </a:r>
          </a:p>
        </p:txBody>
      </p:sp>
      <p:sp>
        <p:nvSpPr>
          <p:cNvPr id="24" name="TextBox 33">
            <a:extLst>
              <a:ext uri="{FF2B5EF4-FFF2-40B4-BE49-F238E27FC236}">
                <a16:creationId xmlns:a16="http://schemas.microsoft.com/office/drawing/2014/main" id="{62BE6379-EC18-A9FF-0D5B-DAEAD5D21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967" y="540415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#9Slide03 AmpleSoft Bold" panose="02000000000000000000" pitchFamily="2" charset="0"/>
                <a:cs typeface="Times New Roman" pitchFamily="18" charset="0"/>
              </a:rPr>
              <a:t>? em</a:t>
            </a:r>
          </a:p>
        </p:txBody>
      </p:sp>
    </p:spTree>
    <p:extLst>
      <p:ext uri="{BB962C8B-B14F-4D97-AF65-F5344CB8AC3E}">
        <p14:creationId xmlns:p14="http://schemas.microsoft.com/office/powerpoint/2010/main" val="230776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7" grpId="0" animBg="1"/>
      <p:bldP spid="18" grpId="0" animBg="1"/>
      <p:bldP spid="19" grpId="0" animBg="1"/>
      <p:bldP spid="20" grpId="0"/>
      <p:bldP spid="21" grpId="0"/>
      <p:bldP spid="22" grpId="0" animBg="1"/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20C2EB5-379E-4BAF-B810-FD70765A3CE3}"/>
              </a:ext>
            </a:extLst>
          </p:cNvPr>
          <p:cNvSpPr/>
          <p:nvPr/>
        </p:nvSpPr>
        <p:spPr>
          <a:xfrm>
            <a:off x="4482192" y="1579789"/>
            <a:ext cx="4065815" cy="1983922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4337;p50">
            <a:extLst>
              <a:ext uri="{FF2B5EF4-FFF2-40B4-BE49-F238E27FC236}">
                <a16:creationId xmlns:a16="http://schemas.microsoft.com/office/drawing/2014/main" id="{DE26C442-EE17-4E6F-AEFB-3CDBFF744414}"/>
              </a:ext>
            </a:extLst>
          </p:cNvPr>
          <p:cNvSpPr txBox="1">
            <a:spLocks/>
          </p:cNvSpPr>
          <p:nvPr/>
        </p:nvSpPr>
        <p:spPr>
          <a:xfrm>
            <a:off x="4277699" y="2286000"/>
            <a:ext cx="4474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6000" dirty="0">
                <a:latin typeface="Bevan" panose="020B0604020202020204" charset="0"/>
              </a:rPr>
              <a:t>CỦNG CỐ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3" name="Google Shape;4203;p41"/>
          <p:cNvSpPr txBox="1">
            <a:spLocks noGrp="1"/>
          </p:cNvSpPr>
          <p:nvPr>
            <p:ph type="title"/>
          </p:nvPr>
        </p:nvSpPr>
        <p:spPr>
          <a:xfrm>
            <a:off x="720000" y="749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DẶN DÒ</a:t>
            </a:r>
            <a:endParaRPr dirty="0"/>
          </a:p>
        </p:txBody>
      </p:sp>
      <p:sp>
        <p:nvSpPr>
          <p:cNvPr id="4204" name="Google Shape;4204;p41"/>
          <p:cNvSpPr txBox="1">
            <a:spLocks noGrp="1"/>
          </p:cNvSpPr>
          <p:nvPr>
            <p:ph type="subTitle" idx="1"/>
          </p:nvPr>
        </p:nvSpPr>
        <p:spPr>
          <a:xfrm>
            <a:off x="569672" y="2767625"/>
            <a:ext cx="2577487" cy="9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200" dirty="0"/>
              <a:t>Học thuộc công thức</a:t>
            </a:r>
            <a:endParaRPr sz="3200" dirty="0"/>
          </a:p>
        </p:txBody>
      </p:sp>
      <p:sp>
        <p:nvSpPr>
          <p:cNvPr id="4206" name="Google Shape;4206;p41"/>
          <p:cNvSpPr txBox="1">
            <a:spLocks noGrp="1"/>
          </p:cNvSpPr>
          <p:nvPr>
            <p:ph type="subTitle" idx="3"/>
          </p:nvPr>
        </p:nvSpPr>
        <p:spPr>
          <a:xfrm>
            <a:off x="3306536" y="2767625"/>
            <a:ext cx="2577487" cy="9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dirty="0"/>
              <a:t>L</a:t>
            </a:r>
            <a:r>
              <a:rPr lang="en" sz="3200" dirty="0"/>
              <a:t>àm bài tập trong vở bài tập</a:t>
            </a:r>
            <a:endParaRPr sz="3200" dirty="0"/>
          </a:p>
        </p:txBody>
      </p:sp>
      <p:sp>
        <p:nvSpPr>
          <p:cNvPr id="4208" name="Google Shape;4208;p41"/>
          <p:cNvSpPr txBox="1">
            <a:spLocks noGrp="1"/>
          </p:cNvSpPr>
          <p:nvPr>
            <p:ph type="subTitle" idx="5"/>
          </p:nvPr>
        </p:nvSpPr>
        <p:spPr>
          <a:xfrm>
            <a:off x="5970520" y="2767625"/>
            <a:ext cx="2577487" cy="9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200" dirty="0"/>
              <a:t>Xem trước bài luyện tập</a:t>
            </a:r>
            <a:endParaRPr sz="3200" dirty="0"/>
          </a:p>
        </p:txBody>
      </p:sp>
      <p:sp>
        <p:nvSpPr>
          <p:cNvPr id="4210" name="Google Shape;4210;p41"/>
          <p:cNvSpPr/>
          <p:nvPr/>
        </p:nvSpPr>
        <p:spPr>
          <a:xfrm>
            <a:off x="720005" y="1634075"/>
            <a:ext cx="2262300" cy="809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1" name="Google Shape;4211;p41"/>
          <p:cNvSpPr/>
          <p:nvPr/>
        </p:nvSpPr>
        <p:spPr>
          <a:xfrm>
            <a:off x="3437630" y="1634075"/>
            <a:ext cx="2262300" cy="809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2" name="Google Shape;4212;p41"/>
          <p:cNvSpPr/>
          <p:nvPr/>
        </p:nvSpPr>
        <p:spPr>
          <a:xfrm>
            <a:off x="6155255" y="1634075"/>
            <a:ext cx="2262300" cy="809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3" name="Google Shape;4213;p41"/>
          <p:cNvSpPr/>
          <p:nvPr/>
        </p:nvSpPr>
        <p:spPr>
          <a:xfrm>
            <a:off x="1606423" y="1794197"/>
            <a:ext cx="489463" cy="488855"/>
          </a:xfrm>
          <a:custGeom>
            <a:avLst/>
            <a:gdLst/>
            <a:ahLst/>
            <a:cxnLst/>
            <a:rect l="l" t="t" r="r" b="b"/>
            <a:pathLst>
              <a:path w="8057" h="8047" extrusionOk="0">
                <a:moveTo>
                  <a:pt x="3563" y="942"/>
                </a:moveTo>
                <a:cubicBezTo>
                  <a:pt x="3690" y="942"/>
                  <a:pt x="3798" y="1040"/>
                  <a:pt x="3798" y="1178"/>
                </a:cubicBezTo>
                <a:cubicBezTo>
                  <a:pt x="3798" y="1306"/>
                  <a:pt x="3690" y="1413"/>
                  <a:pt x="3563" y="1413"/>
                </a:cubicBezTo>
                <a:cubicBezTo>
                  <a:pt x="3425" y="1413"/>
                  <a:pt x="3317" y="1306"/>
                  <a:pt x="3317" y="1178"/>
                </a:cubicBezTo>
                <a:cubicBezTo>
                  <a:pt x="3317" y="1040"/>
                  <a:pt x="3425" y="942"/>
                  <a:pt x="3563" y="942"/>
                </a:cubicBezTo>
                <a:close/>
                <a:moveTo>
                  <a:pt x="4505" y="942"/>
                </a:moveTo>
                <a:cubicBezTo>
                  <a:pt x="4632" y="942"/>
                  <a:pt x="4740" y="1040"/>
                  <a:pt x="4740" y="1178"/>
                </a:cubicBezTo>
                <a:cubicBezTo>
                  <a:pt x="4740" y="1306"/>
                  <a:pt x="4632" y="1413"/>
                  <a:pt x="4505" y="1413"/>
                </a:cubicBezTo>
                <a:cubicBezTo>
                  <a:pt x="4367" y="1413"/>
                  <a:pt x="4269" y="1306"/>
                  <a:pt x="4269" y="1178"/>
                </a:cubicBezTo>
                <a:cubicBezTo>
                  <a:pt x="4269" y="1040"/>
                  <a:pt x="4367" y="942"/>
                  <a:pt x="4505" y="942"/>
                </a:cubicBezTo>
                <a:close/>
                <a:moveTo>
                  <a:pt x="6163" y="4259"/>
                </a:moveTo>
                <a:lnTo>
                  <a:pt x="6163" y="4897"/>
                </a:lnTo>
                <a:lnTo>
                  <a:pt x="4976" y="4897"/>
                </a:lnTo>
                <a:cubicBezTo>
                  <a:pt x="4838" y="4897"/>
                  <a:pt x="4740" y="4995"/>
                  <a:pt x="4740" y="5133"/>
                </a:cubicBezTo>
                <a:lnTo>
                  <a:pt x="4740" y="5839"/>
                </a:lnTo>
                <a:lnTo>
                  <a:pt x="3327" y="5839"/>
                </a:lnTo>
                <a:lnTo>
                  <a:pt x="3327" y="5133"/>
                </a:lnTo>
                <a:cubicBezTo>
                  <a:pt x="3327" y="4995"/>
                  <a:pt x="3219" y="4897"/>
                  <a:pt x="3092" y="4897"/>
                </a:cubicBezTo>
                <a:lnTo>
                  <a:pt x="1894" y="4897"/>
                </a:lnTo>
                <a:lnTo>
                  <a:pt x="1894" y="4259"/>
                </a:lnTo>
                <a:close/>
                <a:moveTo>
                  <a:pt x="1188" y="5839"/>
                </a:moveTo>
                <a:cubicBezTo>
                  <a:pt x="1325" y="5839"/>
                  <a:pt x="1423" y="5947"/>
                  <a:pt x="1423" y="6075"/>
                </a:cubicBezTo>
                <a:cubicBezTo>
                  <a:pt x="1423" y="6202"/>
                  <a:pt x="1325" y="6310"/>
                  <a:pt x="1188" y="6310"/>
                </a:cubicBezTo>
                <a:cubicBezTo>
                  <a:pt x="1060" y="6310"/>
                  <a:pt x="952" y="6202"/>
                  <a:pt x="952" y="6075"/>
                </a:cubicBezTo>
                <a:cubicBezTo>
                  <a:pt x="952" y="5947"/>
                  <a:pt x="1060" y="5839"/>
                  <a:pt x="1188" y="5839"/>
                </a:cubicBezTo>
                <a:close/>
                <a:moveTo>
                  <a:pt x="2139" y="5839"/>
                </a:moveTo>
                <a:cubicBezTo>
                  <a:pt x="2267" y="5839"/>
                  <a:pt x="2375" y="5947"/>
                  <a:pt x="2375" y="6075"/>
                </a:cubicBezTo>
                <a:cubicBezTo>
                  <a:pt x="2375" y="6202"/>
                  <a:pt x="2267" y="6310"/>
                  <a:pt x="2139" y="6310"/>
                </a:cubicBezTo>
                <a:cubicBezTo>
                  <a:pt x="2002" y="6310"/>
                  <a:pt x="1894" y="6202"/>
                  <a:pt x="1894" y="6075"/>
                </a:cubicBezTo>
                <a:cubicBezTo>
                  <a:pt x="1894" y="5947"/>
                  <a:pt x="2002" y="5839"/>
                  <a:pt x="2139" y="5839"/>
                </a:cubicBezTo>
                <a:close/>
                <a:moveTo>
                  <a:pt x="5927" y="5839"/>
                </a:moveTo>
                <a:cubicBezTo>
                  <a:pt x="6055" y="5839"/>
                  <a:pt x="6163" y="5947"/>
                  <a:pt x="6163" y="6075"/>
                </a:cubicBezTo>
                <a:cubicBezTo>
                  <a:pt x="6163" y="6202"/>
                  <a:pt x="6055" y="6310"/>
                  <a:pt x="5927" y="6310"/>
                </a:cubicBezTo>
                <a:cubicBezTo>
                  <a:pt x="5790" y="6310"/>
                  <a:pt x="5692" y="6202"/>
                  <a:pt x="5692" y="6075"/>
                </a:cubicBezTo>
                <a:cubicBezTo>
                  <a:pt x="5692" y="5947"/>
                  <a:pt x="5790" y="5839"/>
                  <a:pt x="5927" y="5839"/>
                </a:cubicBezTo>
                <a:close/>
                <a:moveTo>
                  <a:pt x="6869" y="5839"/>
                </a:moveTo>
                <a:cubicBezTo>
                  <a:pt x="6997" y="5839"/>
                  <a:pt x="7105" y="5947"/>
                  <a:pt x="7105" y="6075"/>
                </a:cubicBezTo>
                <a:cubicBezTo>
                  <a:pt x="7105" y="6202"/>
                  <a:pt x="6997" y="6310"/>
                  <a:pt x="6869" y="6310"/>
                </a:cubicBezTo>
                <a:cubicBezTo>
                  <a:pt x="6742" y="6310"/>
                  <a:pt x="6634" y="6202"/>
                  <a:pt x="6634" y="6075"/>
                </a:cubicBezTo>
                <a:cubicBezTo>
                  <a:pt x="6634" y="5947"/>
                  <a:pt x="6742" y="5839"/>
                  <a:pt x="6869" y="5839"/>
                </a:cubicBezTo>
                <a:close/>
                <a:moveTo>
                  <a:pt x="2601" y="0"/>
                </a:moveTo>
                <a:cubicBezTo>
                  <a:pt x="2473" y="0"/>
                  <a:pt x="2365" y="98"/>
                  <a:pt x="2365" y="236"/>
                </a:cubicBezTo>
                <a:lnTo>
                  <a:pt x="2365" y="2120"/>
                </a:lnTo>
                <a:cubicBezTo>
                  <a:pt x="2365" y="2248"/>
                  <a:pt x="2473" y="2355"/>
                  <a:pt x="2601" y="2355"/>
                </a:cubicBezTo>
                <a:lnTo>
                  <a:pt x="3798" y="2355"/>
                </a:lnTo>
                <a:lnTo>
                  <a:pt x="3798" y="2679"/>
                </a:lnTo>
                <a:lnTo>
                  <a:pt x="3464" y="2679"/>
                </a:lnTo>
                <a:cubicBezTo>
                  <a:pt x="3327" y="2679"/>
                  <a:pt x="3229" y="2787"/>
                  <a:pt x="3229" y="2915"/>
                </a:cubicBezTo>
                <a:cubicBezTo>
                  <a:pt x="3229" y="3042"/>
                  <a:pt x="3327" y="3150"/>
                  <a:pt x="3464" y="3150"/>
                </a:cubicBezTo>
                <a:lnTo>
                  <a:pt x="3798" y="3150"/>
                </a:lnTo>
                <a:lnTo>
                  <a:pt x="3798" y="3788"/>
                </a:lnTo>
                <a:lnTo>
                  <a:pt x="1659" y="3788"/>
                </a:lnTo>
                <a:cubicBezTo>
                  <a:pt x="1531" y="3788"/>
                  <a:pt x="1423" y="3896"/>
                  <a:pt x="1423" y="4023"/>
                </a:cubicBezTo>
                <a:lnTo>
                  <a:pt x="1423" y="4897"/>
                </a:lnTo>
                <a:lnTo>
                  <a:pt x="236" y="4897"/>
                </a:lnTo>
                <a:cubicBezTo>
                  <a:pt x="108" y="4897"/>
                  <a:pt x="0" y="4995"/>
                  <a:pt x="0" y="5133"/>
                </a:cubicBezTo>
                <a:lnTo>
                  <a:pt x="0" y="7017"/>
                </a:lnTo>
                <a:cubicBezTo>
                  <a:pt x="0" y="7144"/>
                  <a:pt x="108" y="7252"/>
                  <a:pt x="236" y="7252"/>
                </a:cubicBezTo>
                <a:lnTo>
                  <a:pt x="1423" y="7252"/>
                </a:lnTo>
                <a:lnTo>
                  <a:pt x="1423" y="7576"/>
                </a:lnTo>
                <a:lnTo>
                  <a:pt x="1090" y="7576"/>
                </a:lnTo>
                <a:cubicBezTo>
                  <a:pt x="962" y="7576"/>
                  <a:pt x="854" y="7684"/>
                  <a:pt x="854" y="7811"/>
                </a:cubicBezTo>
                <a:cubicBezTo>
                  <a:pt x="854" y="7949"/>
                  <a:pt x="962" y="8047"/>
                  <a:pt x="1090" y="8047"/>
                </a:cubicBezTo>
                <a:lnTo>
                  <a:pt x="2228" y="8047"/>
                </a:lnTo>
                <a:cubicBezTo>
                  <a:pt x="2365" y="8047"/>
                  <a:pt x="2463" y="7949"/>
                  <a:pt x="2463" y="7811"/>
                </a:cubicBezTo>
                <a:cubicBezTo>
                  <a:pt x="2463" y="7684"/>
                  <a:pt x="2365" y="7576"/>
                  <a:pt x="2228" y="7576"/>
                </a:cubicBezTo>
                <a:lnTo>
                  <a:pt x="1894" y="7576"/>
                </a:lnTo>
                <a:lnTo>
                  <a:pt x="1894" y="7252"/>
                </a:lnTo>
                <a:lnTo>
                  <a:pt x="3092" y="7252"/>
                </a:lnTo>
                <a:cubicBezTo>
                  <a:pt x="3219" y="7252"/>
                  <a:pt x="3327" y="7144"/>
                  <a:pt x="3327" y="7017"/>
                </a:cubicBezTo>
                <a:lnTo>
                  <a:pt x="3327" y="6310"/>
                </a:lnTo>
                <a:lnTo>
                  <a:pt x="4740" y="6310"/>
                </a:lnTo>
                <a:lnTo>
                  <a:pt x="4740" y="7017"/>
                </a:lnTo>
                <a:cubicBezTo>
                  <a:pt x="4740" y="7144"/>
                  <a:pt x="4838" y="7252"/>
                  <a:pt x="4976" y="7252"/>
                </a:cubicBezTo>
                <a:lnTo>
                  <a:pt x="6163" y="7252"/>
                </a:lnTo>
                <a:lnTo>
                  <a:pt x="6163" y="7576"/>
                </a:lnTo>
                <a:lnTo>
                  <a:pt x="5829" y="7576"/>
                </a:lnTo>
                <a:cubicBezTo>
                  <a:pt x="5702" y="7576"/>
                  <a:pt x="5593" y="7684"/>
                  <a:pt x="5593" y="7811"/>
                </a:cubicBezTo>
                <a:cubicBezTo>
                  <a:pt x="5593" y="7949"/>
                  <a:pt x="5702" y="8047"/>
                  <a:pt x="5829" y="8047"/>
                </a:cubicBezTo>
                <a:lnTo>
                  <a:pt x="6967" y="8047"/>
                </a:lnTo>
                <a:cubicBezTo>
                  <a:pt x="7095" y="8047"/>
                  <a:pt x="7203" y="7949"/>
                  <a:pt x="7203" y="7811"/>
                </a:cubicBezTo>
                <a:cubicBezTo>
                  <a:pt x="7203" y="7684"/>
                  <a:pt x="7095" y="7576"/>
                  <a:pt x="6967" y="7576"/>
                </a:cubicBezTo>
                <a:lnTo>
                  <a:pt x="6634" y="7576"/>
                </a:lnTo>
                <a:lnTo>
                  <a:pt x="6634" y="7252"/>
                </a:lnTo>
                <a:lnTo>
                  <a:pt x="7821" y="7252"/>
                </a:lnTo>
                <a:cubicBezTo>
                  <a:pt x="7949" y="7252"/>
                  <a:pt x="8057" y="7144"/>
                  <a:pt x="8057" y="7017"/>
                </a:cubicBezTo>
                <a:lnTo>
                  <a:pt x="8057" y="5133"/>
                </a:lnTo>
                <a:cubicBezTo>
                  <a:pt x="8057" y="4995"/>
                  <a:pt x="7949" y="4897"/>
                  <a:pt x="7821" y="4897"/>
                </a:cubicBezTo>
                <a:lnTo>
                  <a:pt x="6634" y="4897"/>
                </a:lnTo>
                <a:lnTo>
                  <a:pt x="6634" y="4023"/>
                </a:lnTo>
                <a:cubicBezTo>
                  <a:pt x="6634" y="3896"/>
                  <a:pt x="6526" y="3788"/>
                  <a:pt x="6398" y="3788"/>
                </a:cubicBezTo>
                <a:lnTo>
                  <a:pt x="4269" y="3788"/>
                </a:lnTo>
                <a:lnTo>
                  <a:pt x="4269" y="3150"/>
                </a:lnTo>
                <a:lnTo>
                  <a:pt x="4603" y="3150"/>
                </a:lnTo>
                <a:cubicBezTo>
                  <a:pt x="4730" y="3150"/>
                  <a:pt x="4838" y="3042"/>
                  <a:pt x="4838" y="2915"/>
                </a:cubicBezTo>
                <a:cubicBezTo>
                  <a:pt x="4838" y="2787"/>
                  <a:pt x="4730" y="2679"/>
                  <a:pt x="4603" y="2679"/>
                </a:cubicBezTo>
                <a:lnTo>
                  <a:pt x="4269" y="2679"/>
                </a:lnTo>
                <a:lnTo>
                  <a:pt x="4269" y="2355"/>
                </a:lnTo>
                <a:lnTo>
                  <a:pt x="5456" y="2355"/>
                </a:lnTo>
                <a:cubicBezTo>
                  <a:pt x="5584" y="2355"/>
                  <a:pt x="5692" y="2248"/>
                  <a:pt x="5692" y="2120"/>
                </a:cubicBezTo>
                <a:lnTo>
                  <a:pt x="5692" y="236"/>
                </a:lnTo>
                <a:cubicBezTo>
                  <a:pt x="5692" y="98"/>
                  <a:pt x="5584" y="0"/>
                  <a:pt x="545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14" name="Google Shape;4214;p41"/>
          <p:cNvGrpSpPr/>
          <p:nvPr/>
        </p:nvGrpSpPr>
        <p:grpSpPr>
          <a:xfrm>
            <a:off x="4324052" y="1819790"/>
            <a:ext cx="489455" cy="437671"/>
            <a:chOff x="2211592" y="1611887"/>
            <a:chExt cx="372153" cy="332754"/>
          </a:xfrm>
        </p:grpSpPr>
        <p:sp>
          <p:nvSpPr>
            <p:cNvPr id="4215" name="Google Shape;4215;p41"/>
            <p:cNvSpPr/>
            <p:nvPr/>
          </p:nvSpPr>
          <p:spPr>
            <a:xfrm>
              <a:off x="2372472" y="1741035"/>
              <a:ext cx="58523" cy="36305"/>
            </a:xfrm>
            <a:custGeom>
              <a:avLst/>
              <a:gdLst/>
              <a:ahLst/>
              <a:cxnLst/>
              <a:rect l="l" t="t" r="r" b="b"/>
              <a:pathLst>
                <a:path w="1267" h="786" extrusionOk="0">
                  <a:moveTo>
                    <a:pt x="639" y="1"/>
                  </a:moveTo>
                  <a:cubicBezTo>
                    <a:pt x="285" y="1"/>
                    <a:pt x="0" y="286"/>
                    <a:pt x="0" y="639"/>
                  </a:cubicBezTo>
                  <a:lnTo>
                    <a:pt x="0" y="786"/>
                  </a:lnTo>
                  <a:lnTo>
                    <a:pt x="1267" y="786"/>
                  </a:lnTo>
                  <a:lnTo>
                    <a:pt x="1267" y="639"/>
                  </a:lnTo>
                  <a:cubicBezTo>
                    <a:pt x="1267" y="286"/>
                    <a:pt x="982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41"/>
            <p:cNvSpPr/>
            <p:nvPr/>
          </p:nvSpPr>
          <p:spPr>
            <a:xfrm>
              <a:off x="2309007" y="1697524"/>
              <a:ext cx="185869" cy="247117"/>
            </a:xfrm>
            <a:custGeom>
              <a:avLst/>
              <a:gdLst/>
              <a:ahLst/>
              <a:cxnLst/>
              <a:rect l="l" t="t" r="r" b="b"/>
              <a:pathLst>
                <a:path w="4024" h="5350" extrusionOk="0">
                  <a:moveTo>
                    <a:pt x="2013" y="472"/>
                  </a:moveTo>
                  <a:cubicBezTo>
                    <a:pt x="2621" y="472"/>
                    <a:pt x="3121" y="973"/>
                    <a:pt x="3121" y="1581"/>
                  </a:cubicBezTo>
                  <a:lnTo>
                    <a:pt x="3121" y="2199"/>
                  </a:lnTo>
                  <a:lnTo>
                    <a:pt x="903" y="2199"/>
                  </a:lnTo>
                  <a:lnTo>
                    <a:pt x="903" y="1581"/>
                  </a:lnTo>
                  <a:cubicBezTo>
                    <a:pt x="903" y="973"/>
                    <a:pt x="1394" y="472"/>
                    <a:pt x="2013" y="472"/>
                  </a:cubicBezTo>
                  <a:close/>
                  <a:moveTo>
                    <a:pt x="1060" y="3533"/>
                  </a:moveTo>
                  <a:cubicBezTo>
                    <a:pt x="1198" y="3533"/>
                    <a:pt x="1296" y="3642"/>
                    <a:pt x="1296" y="3769"/>
                  </a:cubicBezTo>
                  <a:cubicBezTo>
                    <a:pt x="1296" y="3906"/>
                    <a:pt x="1198" y="4004"/>
                    <a:pt x="1060" y="4004"/>
                  </a:cubicBezTo>
                  <a:cubicBezTo>
                    <a:pt x="933" y="4004"/>
                    <a:pt x="825" y="3906"/>
                    <a:pt x="825" y="3769"/>
                  </a:cubicBezTo>
                  <a:cubicBezTo>
                    <a:pt x="825" y="3642"/>
                    <a:pt x="933" y="3533"/>
                    <a:pt x="1060" y="3533"/>
                  </a:cubicBezTo>
                  <a:close/>
                  <a:moveTo>
                    <a:pt x="2013" y="3533"/>
                  </a:moveTo>
                  <a:cubicBezTo>
                    <a:pt x="2140" y="3533"/>
                    <a:pt x="2248" y="3642"/>
                    <a:pt x="2248" y="3769"/>
                  </a:cubicBezTo>
                  <a:cubicBezTo>
                    <a:pt x="2248" y="3906"/>
                    <a:pt x="2140" y="4004"/>
                    <a:pt x="2013" y="4004"/>
                  </a:cubicBezTo>
                  <a:cubicBezTo>
                    <a:pt x="1875" y="4004"/>
                    <a:pt x="1777" y="3906"/>
                    <a:pt x="1777" y="3769"/>
                  </a:cubicBezTo>
                  <a:cubicBezTo>
                    <a:pt x="1777" y="3642"/>
                    <a:pt x="1875" y="3533"/>
                    <a:pt x="2013" y="3533"/>
                  </a:cubicBezTo>
                  <a:close/>
                  <a:moveTo>
                    <a:pt x="2955" y="3533"/>
                  </a:moveTo>
                  <a:cubicBezTo>
                    <a:pt x="3082" y="3533"/>
                    <a:pt x="3190" y="3642"/>
                    <a:pt x="3190" y="3769"/>
                  </a:cubicBezTo>
                  <a:cubicBezTo>
                    <a:pt x="3190" y="3906"/>
                    <a:pt x="3082" y="4004"/>
                    <a:pt x="2955" y="4004"/>
                  </a:cubicBezTo>
                  <a:cubicBezTo>
                    <a:pt x="2827" y="4004"/>
                    <a:pt x="2719" y="3906"/>
                    <a:pt x="2719" y="3769"/>
                  </a:cubicBezTo>
                  <a:cubicBezTo>
                    <a:pt x="2719" y="3642"/>
                    <a:pt x="2827" y="3533"/>
                    <a:pt x="2955" y="3533"/>
                  </a:cubicBezTo>
                  <a:close/>
                  <a:moveTo>
                    <a:pt x="2013" y="1"/>
                  </a:moveTo>
                  <a:cubicBezTo>
                    <a:pt x="1139" y="1"/>
                    <a:pt x="432" y="707"/>
                    <a:pt x="432" y="1581"/>
                  </a:cubicBezTo>
                  <a:lnTo>
                    <a:pt x="432" y="2199"/>
                  </a:lnTo>
                  <a:lnTo>
                    <a:pt x="236" y="2199"/>
                  </a:lnTo>
                  <a:cubicBezTo>
                    <a:pt x="99" y="2199"/>
                    <a:pt x="1" y="2307"/>
                    <a:pt x="1" y="2434"/>
                  </a:cubicBezTo>
                  <a:lnTo>
                    <a:pt x="1" y="5114"/>
                  </a:lnTo>
                  <a:cubicBezTo>
                    <a:pt x="1" y="5241"/>
                    <a:pt x="99" y="5349"/>
                    <a:pt x="236" y="5349"/>
                  </a:cubicBezTo>
                  <a:lnTo>
                    <a:pt x="3788" y="5349"/>
                  </a:lnTo>
                  <a:cubicBezTo>
                    <a:pt x="3916" y="5349"/>
                    <a:pt x="4024" y="5241"/>
                    <a:pt x="4024" y="5114"/>
                  </a:cubicBezTo>
                  <a:lnTo>
                    <a:pt x="4024" y="2434"/>
                  </a:lnTo>
                  <a:cubicBezTo>
                    <a:pt x="4024" y="2307"/>
                    <a:pt x="3916" y="2199"/>
                    <a:pt x="3788" y="2199"/>
                  </a:cubicBezTo>
                  <a:lnTo>
                    <a:pt x="3592" y="2199"/>
                  </a:lnTo>
                  <a:lnTo>
                    <a:pt x="3592" y="1581"/>
                  </a:lnTo>
                  <a:cubicBezTo>
                    <a:pt x="3592" y="707"/>
                    <a:pt x="2876" y="1"/>
                    <a:pt x="2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41"/>
            <p:cNvSpPr/>
            <p:nvPr/>
          </p:nvSpPr>
          <p:spPr>
            <a:xfrm>
              <a:off x="2211592" y="1611887"/>
              <a:ext cx="372153" cy="215800"/>
            </a:xfrm>
            <a:custGeom>
              <a:avLst/>
              <a:gdLst/>
              <a:ahLst/>
              <a:cxnLst/>
              <a:rect l="l" t="t" r="r" b="b"/>
              <a:pathLst>
                <a:path w="8057" h="4672" extrusionOk="0">
                  <a:moveTo>
                    <a:pt x="4024" y="0"/>
                  </a:moveTo>
                  <a:cubicBezTo>
                    <a:pt x="3808" y="0"/>
                    <a:pt x="3601" y="40"/>
                    <a:pt x="3415" y="118"/>
                  </a:cubicBezTo>
                  <a:cubicBezTo>
                    <a:pt x="3003" y="275"/>
                    <a:pt x="2669" y="599"/>
                    <a:pt x="2493" y="1001"/>
                  </a:cubicBezTo>
                  <a:cubicBezTo>
                    <a:pt x="2345" y="932"/>
                    <a:pt x="2179" y="893"/>
                    <a:pt x="2011" y="893"/>
                  </a:cubicBezTo>
                  <a:cubicBezTo>
                    <a:pt x="1727" y="893"/>
                    <a:pt x="1472" y="991"/>
                    <a:pt x="1285" y="1158"/>
                  </a:cubicBezTo>
                  <a:cubicBezTo>
                    <a:pt x="1168" y="1256"/>
                    <a:pt x="1080" y="1374"/>
                    <a:pt x="1011" y="1501"/>
                  </a:cubicBezTo>
                  <a:cubicBezTo>
                    <a:pt x="923" y="1678"/>
                    <a:pt x="873" y="1874"/>
                    <a:pt x="893" y="2090"/>
                  </a:cubicBezTo>
                  <a:cubicBezTo>
                    <a:pt x="412" y="2257"/>
                    <a:pt x="59" y="2679"/>
                    <a:pt x="10" y="3199"/>
                  </a:cubicBezTo>
                  <a:cubicBezTo>
                    <a:pt x="0" y="3248"/>
                    <a:pt x="0" y="3298"/>
                    <a:pt x="0" y="3346"/>
                  </a:cubicBezTo>
                  <a:cubicBezTo>
                    <a:pt x="0" y="4083"/>
                    <a:pt x="589" y="4671"/>
                    <a:pt x="1325" y="4671"/>
                  </a:cubicBezTo>
                  <a:lnTo>
                    <a:pt x="1639" y="4671"/>
                  </a:lnTo>
                  <a:lnTo>
                    <a:pt x="1639" y="4288"/>
                  </a:lnTo>
                  <a:cubicBezTo>
                    <a:pt x="1639" y="3994"/>
                    <a:pt x="1815" y="3739"/>
                    <a:pt x="2070" y="3631"/>
                  </a:cubicBezTo>
                  <a:lnTo>
                    <a:pt x="2070" y="3435"/>
                  </a:lnTo>
                  <a:cubicBezTo>
                    <a:pt x="2070" y="2306"/>
                    <a:pt x="2983" y="1384"/>
                    <a:pt x="4122" y="1384"/>
                  </a:cubicBezTo>
                  <a:cubicBezTo>
                    <a:pt x="5250" y="1384"/>
                    <a:pt x="6172" y="2306"/>
                    <a:pt x="6172" y="3435"/>
                  </a:cubicBezTo>
                  <a:lnTo>
                    <a:pt x="6172" y="3631"/>
                  </a:lnTo>
                  <a:cubicBezTo>
                    <a:pt x="6427" y="3739"/>
                    <a:pt x="6604" y="3994"/>
                    <a:pt x="6604" y="4288"/>
                  </a:cubicBezTo>
                  <a:lnTo>
                    <a:pt x="6604" y="4671"/>
                  </a:lnTo>
                  <a:lnTo>
                    <a:pt x="6722" y="4671"/>
                  </a:lnTo>
                  <a:cubicBezTo>
                    <a:pt x="7458" y="4671"/>
                    <a:pt x="8056" y="4083"/>
                    <a:pt x="8056" y="3346"/>
                  </a:cubicBezTo>
                  <a:cubicBezTo>
                    <a:pt x="8056" y="3298"/>
                    <a:pt x="8047" y="3248"/>
                    <a:pt x="8047" y="3199"/>
                  </a:cubicBezTo>
                  <a:cubicBezTo>
                    <a:pt x="7988" y="2679"/>
                    <a:pt x="7635" y="2257"/>
                    <a:pt x="7164" y="2090"/>
                  </a:cubicBezTo>
                  <a:cubicBezTo>
                    <a:pt x="7173" y="1874"/>
                    <a:pt x="7134" y="1678"/>
                    <a:pt x="7046" y="1501"/>
                  </a:cubicBezTo>
                  <a:cubicBezTo>
                    <a:pt x="6859" y="1139"/>
                    <a:pt x="6477" y="893"/>
                    <a:pt x="6045" y="893"/>
                  </a:cubicBezTo>
                  <a:cubicBezTo>
                    <a:pt x="5947" y="893"/>
                    <a:pt x="5858" y="903"/>
                    <a:pt x="5770" y="923"/>
                  </a:cubicBezTo>
                  <a:cubicBezTo>
                    <a:pt x="5701" y="942"/>
                    <a:pt x="5623" y="971"/>
                    <a:pt x="5564" y="1001"/>
                  </a:cubicBezTo>
                  <a:cubicBezTo>
                    <a:pt x="5505" y="873"/>
                    <a:pt x="5437" y="766"/>
                    <a:pt x="5348" y="657"/>
                  </a:cubicBezTo>
                  <a:cubicBezTo>
                    <a:pt x="5044" y="255"/>
                    <a:pt x="4563" y="0"/>
                    <a:pt x="4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8" name="Google Shape;4218;p41"/>
          <p:cNvGrpSpPr/>
          <p:nvPr/>
        </p:nvGrpSpPr>
        <p:grpSpPr>
          <a:xfrm>
            <a:off x="7052703" y="1794182"/>
            <a:ext cx="467404" cy="488885"/>
            <a:chOff x="2841164" y="1592395"/>
            <a:chExt cx="355386" cy="371691"/>
          </a:xfrm>
        </p:grpSpPr>
        <p:sp>
          <p:nvSpPr>
            <p:cNvPr id="4219" name="Google Shape;4219;p41"/>
            <p:cNvSpPr/>
            <p:nvPr/>
          </p:nvSpPr>
          <p:spPr>
            <a:xfrm>
              <a:off x="2841164" y="1592395"/>
              <a:ext cx="80694" cy="80278"/>
            </a:xfrm>
            <a:custGeom>
              <a:avLst/>
              <a:gdLst/>
              <a:ahLst/>
              <a:cxnLst/>
              <a:rect l="l" t="t" r="r" b="b"/>
              <a:pathLst>
                <a:path w="1747" h="1738" extrusionOk="0">
                  <a:moveTo>
                    <a:pt x="1747" y="0"/>
                  </a:moveTo>
                  <a:cubicBezTo>
                    <a:pt x="1679" y="0"/>
                    <a:pt x="1620" y="20"/>
                    <a:pt x="1580" y="69"/>
                  </a:cubicBezTo>
                  <a:lnTo>
                    <a:pt x="69" y="1570"/>
                  </a:lnTo>
                  <a:cubicBezTo>
                    <a:pt x="20" y="1620"/>
                    <a:pt x="0" y="1678"/>
                    <a:pt x="0" y="1737"/>
                  </a:cubicBezTo>
                  <a:lnTo>
                    <a:pt x="1747" y="1737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41"/>
            <p:cNvSpPr/>
            <p:nvPr/>
          </p:nvSpPr>
          <p:spPr>
            <a:xfrm>
              <a:off x="2841164" y="1592395"/>
              <a:ext cx="273814" cy="371691"/>
            </a:xfrm>
            <a:custGeom>
              <a:avLst/>
              <a:gdLst/>
              <a:ahLst/>
              <a:cxnLst/>
              <a:rect l="l" t="t" r="r" b="b"/>
              <a:pathLst>
                <a:path w="5928" h="8047" extrusionOk="0">
                  <a:moveTo>
                    <a:pt x="2493" y="3336"/>
                  </a:moveTo>
                  <a:cubicBezTo>
                    <a:pt x="2621" y="3336"/>
                    <a:pt x="2728" y="3435"/>
                    <a:pt x="2728" y="3572"/>
                  </a:cubicBezTo>
                  <a:cubicBezTo>
                    <a:pt x="2728" y="3700"/>
                    <a:pt x="2621" y="3807"/>
                    <a:pt x="2493" y="3807"/>
                  </a:cubicBezTo>
                  <a:lnTo>
                    <a:pt x="854" y="3807"/>
                  </a:lnTo>
                  <a:cubicBezTo>
                    <a:pt x="726" y="3807"/>
                    <a:pt x="619" y="3700"/>
                    <a:pt x="619" y="3572"/>
                  </a:cubicBezTo>
                  <a:cubicBezTo>
                    <a:pt x="619" y="3435"/>
                    <a:pt x="726" y="3336"/>
                    <a:pt x="854" y="3336"/>
                  </a:cubicBezTo>
                  <a:close/>
                  <a:moveTo>
                    <a:pt x="2493" y="4279"/>
                  </a:moveTo>
                  <a:cubicBezTo>
                    <a:pt x="2621" y="4279"/>
                    <a:pt x="2728" y="4387"/>
                    <a:pt x="2728" y="4514"/>
                  </a:cubicBezTo>
                  <a:cubicBezTo>
                    <a:pt x="2728" y="4642"/>
                    <a:pt x="2621" y="4750"/>
                    <a:pt x="2493" y="4750"/>
                  </a:cubicBezTo>
                  <a:lnTo>
                    <a:pt x="854" y="4750"/>
                  </a:lnTo>
                  <a:cubicBezTo>
                    <a:pt x="726" y="4750"/>
                    <a:pt x="619" y="4642"/>
                    <a:pt x="619" y="4514"/>
                  </a:cubicBezTo>
                  <a:cubicBezTo>
                    <a:pt x="619" y="4387"/>
                    <a:pt x="726" y="4279"/>
                    <a:pt x="854" y="4279"/>
                  </a:cubicBezTo>
                  <a:close/>
                  <a:moveTo>
                    <a:pt x="2493" y="5221"/>
                  </a:moveTo>
                  <a:cubicBezTo>
                    <a:pt x="2621" y="5221"/>
                    <a:pt x="2728" y="5329"/>
                    <a:pt x="2728" y="5456"/>
                  </a:cubicBezTo>
                  <a:cubicBezTo>
                    <a:pt x="2728" y="5584"/>
                    <a:pt x="2621" y="5692"/>
                    <a:pt x="2493" y="5692"/>
                  </a:cubicBezTo>
                  <a:lnTo>
                    <a:pt x="854" y="5692"/>
                  </a:lnTo>
                  <a:cubicBezTo>
                    <a:pt x="726" y="5692"/>
                    <a:pt x="619" y="5584"/>
                    <a:pt x="619" y="5456"/>
                  </a:cubicBezTo>
                  <a:cubicBezTo>
                    <a:pt x="619" y="5329"/>
                    <a:pt x="726" y="5221"/>
                    <a:pt x="854" y="5221"/>
                  </a:cubicBezTo>
                  <a:close/>
                  <a:moveTo>
                    <a:pt x="2493" y="6163"/>
                  </a:moveTo>
                  <a:cubicBezTo>
                    <a:pt x="2621" y="6163"/>
                    <a:pt x="2728" y="6271"/>
                    <a:pt x="2728" y="6398"/>
                  </a:cubicBezTo>
                  <a:cubicBezTo>
                    <a:pt x="2728" y="6536"/>
                    <a:pt x="2621" y="6634"/>
                    <a:pt x="2493" y="6634"/>
                  </a:cubicBezTo>
                  <a:lnTo>
                    <a:pt x="854" y="6634"/>
                  </a:lnTo>
                  <a:cubicBezTo>
                    <a:pt x="726" y="6634"/>
                    <a:pt x="619" y="6536"/>
                    <a:pt x="619" y="6398"/>
                  </a:cubicBezTo>
                  <a:cubicBezTo>
                    <a:pt x="619" y="6271"/>
                    <a:pt x="726" y="6163"/>
                    <a:pt x="854" y="6163"/>
                  </a:cubicBezTo>
                  <a:close/>
                  <a:moveTo>
                    <a:pt x="2218" y="0"/>
                  </a:moveTo>
                  <a:lnTo>
                    <a:pt x="2218" y="1973"/>
                  </a:lnTo>
                  <a:cubicBezTo>
                    <a:pt x="2218" y="2110"/>
                    <a:pt x="2110" y="2208"/>
                    <a:pt x="1982" y="2208"/>
                  </a:cubicBezTo>
                  <a:lnTo>
                    <a:pt x="0" y="2208"/>
                  </a:lnTo>
                  <a:lnTo>
                    <a:pt x="0" y="7811"/>
                  </a:lnTo>
                  <a:cubicBezTo>
                    <a:pt x="0" y="7949"/>
                    <a:pt x="109" y="8047"/>
                    <a:pt x="236" y="8047"/>
                  </a:cubicBezTo>
                  <a:lnTo>
                    <a:pt x="5692" y="8047"/>
                  </a:lnTo>
                  <a:cubicBezTo>
                    <a:pt x="5820" y="8047"/>
                    <a:pt x="5927" y="7949"/>
                    <a:pt x="5927" y="7811"/>
                  </a:cubicBezTo>
                  <a:lnTo>
                    <a:pt x="5927" y="7164"/>
                  </a:lnTo>
                  <a:lnTo>
                    <a:pt x="4063" y="7164"/>
                  </a:lnTo>
                  <a:cubicBezTo>
                    <a:pt x="3670" y="7164"/>
                    <a:pt x="3356" y="6850"/>
                    <a:pt x="3356" y="6457"/>
                  </a:cubicBezTo>
                  <a:lnTo>
                    <a:pt x="3356" y="3778"/>
                  </a:lnTo>
                  <a:cubicBezTo>
                    <a:pt x="3356" y="3523"/>
                    <a:pt x="3494" y="3288"/>
                    <a:pt x="3710" y="3170"/>
                  </a:cubicBezTo>
                  <a:lnTo>
                    <a:pt x="3710" y="2865"/>
                  </a:lnTo>
                  <a:cubicBezTo>
                    <a:pt x="3710" y="1737"/>
                    <a:pt x="4632" y="815"/>
                    <a:pt x="5761" y="815"/>
                  </a:cubicBezTo>
                  <a:cubicBezTo>
                    <a:pt x="5810" y="815"/>
                    <a:pt x="5868" y="815"/>
                    <a:pt x="5927" y="824"/>
                  </a:cubicBezTo>
                  <a:lnTo>
                    <a:pt x="5927" y="236"/>
                  </a:lnTo>
                  <a:cubicBezTo>
                    <a:pt x="5927" y="98"/>
                    <a:pt x="5820" y="0"/>
                    <a:pt x="5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41"/>
            <p:cNvSpPr/>
            <p:nvPr/>
          </p:nvSpPr>
          <p:spPr>
            <a:xfrm>
              <a:off x="3017933" y="1651749"/>
              <a:ext cx="178617" cy="249796"/>
            </a:xfrm>
            <a:custGeom>
              <a:avLst/>
              <a:gdLst/>
              <a:ahLst/>
              <a:cxnLst/>
              <a:rect l="l" t="t" r="r" b="b"/>
              <a:pathLst>
                <a:path w="3867" h="5408" extrusionOk="0">
                  <a:moveTo>
                    <a:pt x="1934" y="472"/>
                  </a:moveTo>
                  <a:cubicBezTo>
                    <a:pt x="2542" y="472"/>
                    <a:pt x="3042" y="972"/>
                    <a:pt x="3042" y="1580"/>
                  </a:cubicBezTo>
                  <a:lnTo>
                    <a:pt x="3042" y="2258"/>
                  </a:lnTo>
                  <a:lnTo>
                    <a:pt x="825" y="2258"/>
                  </a:lnTo>
                  <a:lnTo>
                    <a:pt x="825" y="1580"/>
                  </a:lnTo>
                  <a:cubicBezTo>
                    <a:pt x="825" y="972"/>
                    <a:pt x="1325" y="472"/>
                    <a:pt x="1934" y="472"/>
                  </a:cubicBezTo>
                  <a:close/>
                  <a:moveTo>
                    <a:pt x="992" y="3602"/>
                  </a:moveTo>
                  <a:cubicBezTo>
                    <a:pt x="1119" y="3602"/>
                    <a:pt x="1227" y="3700"/>
                    <a:pt x="1227" y="3837"/>
                  </a:cubicBezTo>
                  <a:cubicBezTo>
                    <a:pt x="1227" y="3965"/>
                    <a:pt x="1119" y="4073"/>
                    <a:pt x="992" y="4073"/>
                  </a:cubicBezTo>
                  <a:cubicBezTo>
                    <a:pt x="854" y="4073"/>
                    <a:pt x="756" y="3965"/>
                    <a:pt x="756" y="3837"/>
                  </a:cubicBezTo>
                  <a:cubicBezTo>
                    <a:pt x="756" y="3700"/>
                    <a:pt x="854" y="3602"/>
                    <a:pt x="992" y="3602"/>
                  </a:cubicBezTo>
                  <a:close/>
                  <a:moveTo>
                    <a:pt x="1934" y="3602"/>
                  </a:moveTo>
                  <a:cubicBezTo>
                    <a:pt x="2061" y="3602"/>
                    <a:pt x="2169" y="3700"/>
                    <a:pt x="2169" y="3837"/>
                  </a:cubicBezTo>
                  <a:cubicBezTo>
                    <a:pt x="2169" y="3965"/>
                    <a:pt x="2061" y="4073"/>
                    <a:pt x="1934" y="4073"/>
                  </a:cubicBezTo>
                  <a:cubicBezTo>
                    <a:pt x="1806" y="4073"/>
                    <a:pt x="1698" y="3965"/>
                    <a:pt x="1698" y="3837"/>
                  </a:cubicBezTo>
                  <a:cubicBezTo>
                    <a:pt x="1698" y="3700"/>
                    <a:pt x="1806" y="3602"/>
                    <a:pt x="1934" y="3602"/>
                  </a:cubicBezTo>
                  <a:close/>
                  <a:moveTo>
                    <a:pt x="2876" y="3602"/>
                  </a:moveTo>
                  <a:cubicBezTo>
                    <a:pt x="3003" y="3602"/>
                    <a:pt x="3111" y="3700"/>
                    <a:pt x="3111" y="3837"/>
                  </a:cubicBezTo>
                  <a:cubicBezTo>
                    <a:pt x="3111" y="3965"/>
                    <a:pt x="3003" y="4073"/>
                    <a:pt x="2876" y="4073"/>
                  </a:cubicBezTo>
                  <a:cubicBezTo>
                    <a:pt x="2748" y="4073"/>
                    <a:pt x="2640" y="3965"/>
                    <a:pt x="2640" y="3837"/>
                  </a:cubicBezTo>
                  <a:cubicBezTo>
                    <a:pt x="2640" y="3700"/>
                    <a:pt x="2748" y="3602"/>
                    <a:pt x="2876" y="3602"/>
                  </a:cubicBezTo>
                  <a:close/>
                  <a:moveTo>
                    <a:pt x="1934" y="1"/>
                  </a:moveTo>
                  <a:cubicBezTo>
                    <a:pt x="1060" y="1"/>
                    <a:pt x="354" y="707"/>
                    <a:pt x="354" y="1580"/>
                  </a:cubicBezTo>
                  <a:lnTo>
                    <a:pt x="354" y="2258"/>
                  </a:lnTo>
                  <a:lnTo>
                    <a:pt x="236" y="2258"/>
                  </a:lnTo>
                  <a:cubicBezTo>
                    <a:pt x="109" y="2258"/>
                    <a:pt x="0" y="2365"/>
                    <a:pt x="0" y="2493"/>
                  </a:cubicBezTo>
                  <a:lnTo>
                    <a:pt x="0" y="5172"/>
                  </a:lnTo>
                  <a:cubicBezTo>
                    <a:pt x="0" y="5309"/>
                    <a:pt x="109" y="5408"/>
                    <a:pt x="236" y="5408"/>
                  </a:cubicBezTo>
                  <a:lnTo>
                    <a:pt x="3631" y="5408"/>
                  </a:lnTo>
                  <a:cubicBezTo>
                    <a:pt x="3759" y="5408"/>
                    <a:pt x="3867" y="5309"/>
                    <a:pt x="3867" y="5172"/>
                  </a:cubicBezTo>
                  <a:lnTo>
                    <a:pt x="3867" y="2493"/>
                  </a:lnTo>
                  <a:cubicBezTo>
                    <a:pt x="3867" y="2365"/>
                    <a:pt x="3759" y="2258"/>
                    <a:pt x="3631" y="2258"/>
                  </a:cubicBezTo>
                  <a:lnTo>
                    <a:pt x="3513" y="2258"/>
                  </a:lnTo>
                  <a:lnTo>
                    <a:pt x="3513" y="1580"/>
                  </a:lnTo>
                  <a:cubicBezTo>
                    <a:pt x="3513" y="707"/>
                    <a:pt x="280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41"/>
            <p:cNvSpPr/>
            <p:nvPr/>
          </p:nvSpPr>
          <p:spPr>
            <a:xfrm>
              <a:off x="3077749" y="1695261"/>
              <a:ext cx="37229" cy="39031"/>
            </a:xfrm>
            <a:custGeom>
              <a:avLst/>
              <a:gdLst/>
              <a:ahLst/>
              <a:cxnLst/>
              <a:rect l="l" t="t" r="r" b="b"/>
              <a:pathLst>
                <a:path w="806" h="845" extrusionOk="0">
                  <a:moveTo>
                    <a:pt x="639" y="1"/>
                  </a:moveTo>
                  <a:cubicBezTo>
                    <a:pt x="286" y="1"/>
                    <a:pt x="1" y="285"/>
                    <a:pt x="1" y="638"/>
                  </a:cubicBezTo>
                  <a:lnTo>
                    <a:pt x="1" y="845"/>
                  </a:lnTo>
                  <a:lnTo>
                    <a:pt x="805" y="845"/>
                  </a:lnTo>
                  <a:lnTo>
                    <a:pt x="805" y="21"/>
                  </a:lnTo>
                  <a:cubicBezTo>
                    <a:pt x="746" y="10"/>
                    <a:pt x="698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3" name="Google Shape;4223;p41"/>
          <p:cNvGrpSpPr/>
          <p:nvPr/>
        </p:nvGrpSpPr>
        <p:grpSpPr>
          <a:xfrm rot="-5400000" flipH="1">
            <a:off x="1650500" y="3495450"/>
            <a:ext cx="653494" cy="2478093"/>
            <a:chOff x="393250" y="2490600"/>
            <a:chExt cx="653494" cy="2478093"/>
          </a:xfrm>
        </p:grpSpPr>
        <p:sp>
          <p:nvSpPr>
            <p:cNvPr id="4224" name="Google Shape;4224;p41"/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41"/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41"/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41"/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41"/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41"/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41"/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41"/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41"/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41"/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7" name="Google Shape;4337;p50"/>
          <p:cNvSpPr txBox="1">
            <a:spLocks noGrp="1"/>
          </p:cNvSpPr>
          <p:nvPr>
            <p:ph type="title"/>
          </p:nvPr>
        </p:nvSpPr>
        <p:spPr>
          <a:xfrm>
            <a:off x="4398236" y="2287936"/>
            <a:ext cx="4474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KHỞI ĐỘNG</a:t>
            </a:r>
            <a:endParaRPr sz="7200" dirty="0"/>
          </a:p>
        </p:txBody>
      </p:sp>
      <p:sp>
        <p:nvSpPr>
          <p:cNvPr id="4338" name="Google Shape;4338;p50"/>
          <p:cNvSpPr txBox="1">
            <a:spLocks noGrp="1"/>
          </p:cNvSpPr>
          <p:nvPr>
            <p:ph type="title" idx="2"/>
          </p:nvPr>
        </p:nvSpPr>
        <p:spPr>
          <a:xfrm>
            <a:off x="521900" y="1590000"/>
            <a:ext cx="3393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grpSp>
        <p:nvGrpSpPr>
          <p:cNvPr id="4340" name="Google Shape;4340;p50"/>
          <p:cNvGrpSpPr/>
          <p:nvPr/>
        </p:nvGrpSpPr>
        <p:grpSpPr>
          <a:xfrm rot="5400000">
            <a:off x="6661450" y="3323300"/>
            <a:ext cx="653494" cy="2478093"/>
            <a:chOff x="393250" y="2490600"/>
            <a:chExt cx="653494" cy="2478093"/>
          </a:xfrm>
        </p:grpSpPr>
        <p:sp>
          <p:nvSpPr>
            <p:cNvPr id="4341" name="Google Shape;4341;p50"/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50"/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50"/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50"/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50"/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50"/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50"/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50"/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50"/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50"/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0" name="Google Shape;4250;p44"/>
          <p:cNvSpPr txBox="1">
            <a:spLocks noGrp="1"/>
          </p:cNvSpPr>
          <p:nvPr>
            <p:ph type="title"/>
          </p:nvPr>
        </p:nvSpPr>
        <p:spPr>
          <a:xfrm>
            <a:off x="1388100" y="1420900"/>
            <a:ext cx="6367800" cy="23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CÁC EM HÃY DÙNG BẢNG CON ĐẶT TÍNH VÀ TÍNH CÁC PHÉP TÍNH SAU NHÉ !</a:t>
            </a:r>
            <a:endParaRPr sz="3600" dirty="0"/>
          </a:p>
        </p:txBody>
      </p:sp>
      <p:grpSp>
        <p:nvGrpSpPr>
          <p:cNvPr id="4251" name="Google Shape;4251;p44"/>
          <p:cNvGrpSpPr/>
          <p:nvPr/>
        </p:nvGrpSpPr>
        <p:grpSpPr>
          <a:xfrm rot="5400000">
            <a:off x="6751625" y="2946225"/>
            <a:ext cx="653494" cy="2478093"/>
            <a:chOff x="393250" y="2490600"/>
            <a:chExt cx="653494" cy="2478093"/>
          </a:xfrm>
        </p:grpSpPr>
        <p:sp>
          <p:nvSpPr>
            <p:cNvPr id="4252" name="Google Shape;4252;p44"/>
            <p:cNvSpPr/>
            <p:nvPr/>
          </p:nvSpPr>
          <p:spPr>
            <a:xfrm>
              <a:off x="400138" y="446938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44"/>
            <p:cNvSpPr/>
            <p:nvPr/>
          </p:nvSpPr>
          <p:spPr>
            <a:xfrm>
              <a:off x="393250" y="4462235"/>
              <a:ext cx="653494" cy="506458"/>
            </a:xfrm>
            <a:custGeom>
              <a:avLst/>
              <a:gdLst/>
              <a:ahLst/>
              <a:cxnLst/>
              <a:rect l="l" t="t" r="r" b="b"/>
              <a:pathLst>
                <a:path w="7400" h="5735" extrusionOk="0">
                  <a:moveTo>
                    <a:pt x="3877" y="189"/>
                  </a:moveTo>
                  <a:lnTo>
                    <a:pt x="7252" y="3556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9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1"/>
                  </a:moveTo>
                  <a:cubicBezTo>
                    <a:pt x="3859" y="1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15"/>
                  </a:cubicBezTo>
                  <a:lnTo>
                    <a:pt x="0" y="5665"/>
                  </a:lnTo>
                  <a:cubicBezTo>
                    <a:pt x="0" y="5695"/>
                    <a:pt x="20" y="5715"/>
                    <a:pt x="50" y="5734"/>
                  </a:cubicBezTo>
                  <a:lnTo>
                    <a:pt x="79" y="5734"/>
                  </a:lnTo>
                  <a:cubicBezTo>
                    <a:pt x="98" y="5734"/>
                    <a:pt x="118" y="5734"/>
                    <a:pt x="128" y="5715"/>
                  </a:cubicBezTo>
                  <a:lnTo>
                    <a:pt x="3838" y="2260"/>
                  </a:lnTo>
                  <a:lnTo>
                    <a:pt x="7272" y="5695"/>
                  </a:lnTo>
                  <a:cubicBezTo>
                    <a:pt x="7285" y="5713"/>
                    <a:pt x="7301" y="5720"/>
                    <a:pt x="7319" y="5720"/>
                  </a:cubicBezTo>
                  <a:cubicBezTo>
                    <a:pt x="7329" y="5720"/>
                    <a:pt x="7340" y="5718"/>
                    <a:pt x="7351" y="5715"/>
                  </a:cubicBezTo>
                  <a:cubicBezTo>
                    <a:pt x="7380" y="5704"/>
                    <a:pt x="7399" y="5675"/>
                    <a:pt x="7399" y="5646"/>
                  </a:cubicBezTo>
                  <a:lnTo>
                    <a:pt x="7399" y="3526"/>
                  </a:lnTo>
                  <a:cubicBezTo>
                    <a:pt x="7399" y="3506"/>
                    <a:pt x="7390" y="3487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1"/>
                    <a:pt x="3877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44"/>
            <p:cNvSpPr/>
            <p:nvPr/>
          </p:nvSpPr>
          <p:spPr>
            <a:xfrm>
              <a:off x="400138" y="3976259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34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46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44"/>
            <p:cNvSpPr/>
            <p:nvPr/>
          </p:nvSpPr>
          <p:spPr>
            <a:xfrm>
              <a:off x="393250" y="3969194"/>
              <a:ext cx="653494" cy="506370"/>
            </a:xfrm>
            <a:custGeom>
              <a:avLst/>
              <a:gdLst/>
              <a:ahLst/>
              <a:cxnLst/>
              <a:rect l="l" t="t" r="r" b="b"/>
              <a:pathLst>
                <a:path w="7400" h="573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8"/>
                  </a:lnTo>
                  <a:lnTo>
                    <a:pt x="3896" y="2102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2"/>
                  </a:cubicBezTo>
                  <a:lnTo>
                    <a:pt x="157" y="5488"/>
                  </a:lnTo>
                  <a:lnTo>
                    <a:pt x="157" y="3653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7"/>
                    <a:pt x="3827" y="22"/>
                  </a:cubicBezTo>
                  <a:lnTo>
                    <a:pt x="20" y="3565"/>
                  </a:lnTo>
                  <a:cubicBezTo>
                    <a:pt x="10" y="3574"/>
                    <a:pt x="0" y="3594"/>
                    <a:pt x="0" y="3614"/>
                  </a:cubicBezTo>
                  <a:lnTo>
                    <a:pt x="0" y="5665"/>
                  </a:lnTo>
                  <a:cubicBezTo>
                    <a:pt x="0" y="5694"/>
                    <a:pt x="20" y="5724"/>
                    <a:pt x="50" y="5733"/>
                  </a:cubicBezTo>
                  <a:lnTo>
                    <a:pt x="79" y="5733"/>
                  </a:lnTo>
                  <a:cubicBezTo>
                    <a:pt x="98" y="5733"/>
                    <a:pt x="118" y="5733"/>
                    <a:pt x="128" y="5714"/>
                  </a:cubicBezTo>
                  <a:lnTo>
                    <a:pt x="3838" y="2259"/>
                  </a:lnTo>
                  <a:lnTo>
                    <a:pt x="7272" y="5694"/>
                  </a:lnTo>
                  <a:cubicBezTo>
                    <a:pt x="7284" y="5713"/>
                    <a:pt x="7301" y="5720"/>
                    <a:pt x="7318" y="5720"/>
                  </a:cubicBezTo>
                  <a:cubicBezTo>
                    <a:pt x="7329" y="5720"/>
                    <a:pt x="7340" y="5717"/>
                    <a:pt x="7351" y="5714"/>
                  </a:cubicBezTo>
                  <a:cubicBezTo>
                    <a:pt x="7380" y="5704"/>
                    <a:pt x="7399" y="5674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6"/>
                  </a:cubicBezTo>
                  <a:lnTo>
                    <a:pt x="3925" y="22"/>
                  </a:lnTo>
                  <a:cubicBezTo>
                    <a:pt x="3911" y="7"/>
                    <a:pt x="3894" y="0"/>
                    <a:pt x="3877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44"/>
            <p:cNvSpPr/>
            <p:nvPr/>
          </p:nvSpPr>
          <p:spPr>
            <a:xfrm>
              <a:off x="400138" y="3483218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4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44"/>
            <p:cNvSpPr/>
            <p:nvPr/>
          </p:nvSpPr>
          <p:spPr>
            <a:xfrm>
              <a:off x="393250" y="3476064"/>
              <a:ext cx="653494" cy="507253"/>
            </a:xfrm>
            <a:custGeom>
              <a:avLst/>
              <a:gdLst/>
              <a:ahLst/>
              <a:cxnLst/>
              <a:rect l="l" t="t" r="r" b="b"/>
              <a:pathLst>
                <a:path w="7400" h="5744" extrusionOk="0">
                  <a:moveTo>
                    <a:pt x="3877" y="189"/>
                  </a:moveTo>
                  <a:lnTo>
                    <a:pt x="7252" y="3565"/>
                  </a:lnTo>
                  <a:lnTo>
                    <a:pt x="7252" y="5459"/>
                  </a:lnTo>
                  <a:lnTo>
                    <a:pt x="3896" y="2103"/>
                  </a:lnTo>
                  <a:cubicBezTo>
                    <a:pt x="3881" y="2088"/>
                    <a:pt x="3862" y="2081"/>
                    <a:pt x="3842" y="2081"/>
                  </a:cubicBezTo>
                  <a:cubicBezTo>
                    <a:pt x="3823" y="2081"/>
                    <a:pt x="3803" y="2088"/>
                    <a:pt x="3788" y="2103"/>
                  </a:cubicBezTo>
                  <a:lnTo>
                    <a:pt x="157" y="5488"/>
                  </a:lnTo>
                  <a:lnTo>
                    <a:pt x="157" y="3654"/>
                  </a:lnTo>
                  <a:lnTo>
                    <a:pt x="3877" y="189"/>
                  </a:lnTo>
                  <a:close/>
                  <a:moveTo>
                    <a:pt x="3877" y="0"/>
                  </a:moveTo>
                  <a:cubicBezTo>
                    <a:pt x="3859" y="0"/>
                    <a:pt x="3842" y="8"/>
                    <a:pt x="3827" y="23"/>
                  </a:cubicBezTo>
                  <a:lnTo>
                    <a:pt x="20" y="3565"/>
                  </a:lnTo>
                  <a:cubicBezTo>
                    <a:pt x="10" y="3575"/>
                    <a:pt x="0" y="3595"/>
                    <a:pt x="0" y="3624"/>
                  </a:cubicBezTo>
                  <a:lnTo>
                    <a:pt x="0" y="5665"/>
                  </a:lnTo>
                  <a:cubicBezTo>
                    <a:pt x="0" y="5695"/>
                    <a:pt x="20" y="5724"/>
                    <a:pt x="50" y="5734"/>
                  </a:cubicBezTo>
                  <a:cubicBezTo>
                    <a:pt x="59" y="5734"/>
                    <a:pt x="69" y="5743"/>
                    <a:pt x="79" y="5743"/>
                  </a:cubicBezTo>
                  <a:cubicBezTo>
                    <a:pt x="98" y="5743"/>
                    <a:pt x="118" y="5734"/>
                    <a:pt x="128" y="5724"/>
                  </a:cubicBezTo>
                  <a:lnTo>
                    <a:pt x="3838" y="2269"/>
                  </a:lnTo>
                  <a:lnTo>
                    <a:pt x="7272" y="5704"/>
                  </a:lnTo>
                  <a:cubicBezTo>
                    <a:pt x="7284" y="5716"/>
                    <a:pt x="7299" y="5720"/>
                    <a:pt x="7315" y="5720"/>
                  </a:cubicBezTo>
                  <a:cubicBezTo>
                    <a:pt x="7326" y="5720"/>
                    <a:pt x="7338" y="5718"/>
                    <a:pt x="7351" y="5714"/>
                  </a:cubicBezTo>
                  <a:cubicBezTo>
                    <a:pt x="7380" y="5704"/>
                    <a:pt x="7399" y="5675"/>
                    <a:pt x="7399" y="5645"/>
                  </a:cubicBezTo>
                  <a:lnTo>
                    <a:pt x="7399" y="3526"/>
                  </a:lnTo>
                  <a:cubicBezTo>
                    <a:pt x="7399" y="3506"/>
                    <a:pt x="7390" y="3486"/>
                    <a:pt x="7380" y="3477"/>
                  </a:cubicBezTo>
                  <a:lnTo>
                    <a:pt x="3925" y="23"/>
                  </a:lnTo>
                  <a:cubicBezTo>
                    <a:pt x="3911" y="8"/>
                    <a:pt x="3894" y="0"/>
                    <a:pt x="3877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44"/>
            <p:cNvSpPr/>
            <p:nvPr/>
          </p:nvSpPr>
          <p:spPr>
            <a:xfrm>
              <a:off x="400138" y="2990088"/>
              <a:ext cx="639629" cy="493211"/>
            </a:xfrm>
            <a:custGeom>
              <a:avLst/>
              <a:gdLst/>
              <a:ahLst/>
              <a:cxnLst/>
              <a:rect l="l" t="t" r="r" b="b"/>
              <a:pathLst>
                <a:path w="7243" h="5585" extrusionOk="0">
                  <a:moveTo>
                    <a:pt x="3799" y="1"/>
                  </a:moveTo>
                  <a:lnTo>
                    <a:pt x="1" y="3543"/>
                  </a:lnTo>
                  <a:lnTo>
                    <a:pt x="1" y="5585"/>
                  </a:lnTo>
                  <a:lnTo>
                    <a:pt x="3760" y="2081"/>
                  </a:lnTo>
                  <a:lnTo>
                    <a:pt x="7243" y="5565"/>
                  </a:lnTo>
                  <a:lnTo>
                    <a:pt x="7243" y="3455"/>
                  </a:lnTo>
                  <a:lnTo>
                    <a:pt x="3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44"/>
            <p:cNvSpPr/>
            <p:nvPr/>
          </p:nvSpPr>
          <p:spPr>
            <a:xfrm>
              <a:off x="393250" y="2983376"/>
              <a:ext cx="653494" cy="506899"/>
            </a:xfrm>
            <a:custGeom>
              <a:avLst/>
              <a:gdLst/>
              <a:ahLst/>
              <a:cxnLst/>
              <a:rect l="l" t="t" r="r" b="b"/>
              <a:pathLst>
                <a:path w="7400" h="5740" extrusionOk="0">
                  <a:moveTo>
                    <a:pt x="3877" y="185"/>
                  </a:moveTo>
                  <a:lnTo>
                    <a:pt x="7252" y="3561"/>
                  </a:lnTo>
                  <a:lnTo>
                    <a:pt x="7252" y="5454"/>
                  </a:lnTo>
                  <a:lnTo>
                    <a:pt x="3896" y="2098"/>
                  </a:lnTo>
                  <a:cubicBezTo>
                    <a:pt x="3881" y="2083"/>
                    <a:pt x="3862" y="2076"/>
                    <a:pt x="3842" y="2076"/>
                  </a:cubicBezTo>
                  <a:cubicBezTo>
                    <a:pt x="3823" y="2076"/>
                    <a:pt x="3803" y="2083"/>
                    <a:pt x="3788" y="2098"/>
                  </a:cubicBezTo>
                  <a:lnTo>
                    <a:pt x="157" y="5484"/>
                  </a:lnTo>
                  <a:lnTo>
                    <a:pt x="157" y="3648"/>
                  </a:lnTo>
                  <a:lnTo>
                    <a:pt x="3877" y="185"/>
                  </a:lnTo>
                  <a:close/>
                  <a:moveTo>
                    <a:pt x="3868" y="0"/>
                  </a:moveTo>
                  <a:cubicBezTo>
                    <a:pt x="3854" y="0"/>
                    <a:pt x="3840" y="5"/>
                    <a:pt x="3827" y="18"/>
                  </a:cubicBezTo>
                  <a:lnTo>
                    <a:pt x="20" y="3561"/>
                  </a:lnTo>
                  <a:cubicBezTo>
                    <a:pt x="10" y="3570"/>
                    <a:pt x="0" y="3600"/>
                    <a:pt x="0" y="3619"/>
                  </a:cubicBezTo>
                  <a:lnTo>
                    <a:pt x="0" y="5661"/>
                  </a:lnTo>
                  <a:cubicBezTo>
                    <a:pt x="0" y="5690"/>
                    <a:pt x="20" y="5719"/>
                    <a:pt x="50" y="5729"/>
                  </a:cubicBezTo>
                  <a:cubicBezTo>
                    <a:pt x="59" y="5729"/>
                    <a:pt x="69" y="5739"/>
                    <a:pt x="79" y="5739"/>
                  </a:cubicBezTo>
                  <a:cubicBezTo>
                    <a:pt x="98" y="5739"/>
                    <a:pt x="118" y="5729"/>
                    <a:pt x="128" y="5719"/>
                  </a:cubicBezTo>
                  <a:lnTo>
                    <a:pt x="3838" y="2265"/>
                  </a:lnTo>
                  <a:lnTo>
                    <a:pt x="7272" y="5700"/>
                  </a:lnTo>
                  <a:cubicBezTo>
                    <a:pt x="7284" y="5712"/>
                    <a:pt x="7300" y="5720"/>
                    <a:pt x="7317" y="5720"/>
                  </a:cubicBezTo>
                  <a:cubicBezTo>
                    <a:pt x="7328" y="5720"/>
                    <a:pt x="7339" y="5717"/>
                    <a:pt x="7351" y="5709"/>
                  </a:cubicBezTo>
                  <a:cubicBezTo>
                    <a:pt x="7380" y="5700"/>
                    <a:pt x="7399" y="5670"/>
                    <a:pt x="7399" y="5641"/>
                  </a:cubicBezTo>
                  <a:lnTo>
                    <a:pt x="7399" y="3531"/>
                  </a:lnTo>
                  <a:cubicBezTo>
                    <a:pt x="7399" y="3502"/>
                    <a:pt x="7390" y="3482"/>
                    <a:pt x="7380" y="3472"/>
                  </a:cubicBezTo>
                  <a:lnTo>
                    <a:pt x="3925" y="28"/>
                  </a:lnTo>
                  <a:cubicBezTo>
                    <a:pt x="3909" y="10"/>
                    <a:pt x="3888" y="0"/>
                    <a:pt x="3868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44"/>
            <p:cNvSpPr/>
            <p:nvPr/>
          </p:nvSpPr>
          <p:spPr>
            <a:xfrm>
              <a:off x="400138" y="2497047"/>
              <a:ext cx="639629" cy="493123"/>
            </a:xfrm>
            <a:custGeom>
              <a:avLst/>
              <a:gdLst/>
              <a:ahLst/>
              <a:cxnLst/>
              <a:rect l="l" t="t" r="r" b="b"/>
              <a:pathLst>
                <a:path w="7243" h="5584" extrusionOk="0">
                  <a:moveTo>
                    <a:pt x="3799" y="0"/>
                  </a:moveTo>
                  <a:lnTo>
                    <a:pt x="1" y="3542"/>
                  </a:lnTo>
                  <a:lnTo>
                    <a:pt x="1" y="5584"/>
                  </a:lnTo>
                  <a:lnTo>
                    <a:pt x="3760" y="2081"/>
                  </a:lnTo>
                  <a:lnTo>
                    <a:pt x="7243" y="5564"/>
                  </a:lnTo>
                  <a:lnTo>
                    <a:pt x="7243" y="3454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44"/>
            <p:cNvSpPr/>
            <p:nvPr/>
          </p:nvSpPr>
          <p:spPr>
            <a:xfrm>
              <a:off x="393250" y="2490600"/>
              <a:ext cx="653494" cy="506546"/>
            </a:xfrm>
            <a:custGeom>
              <a:avLst/>
              <a:gdLst/>
              <a:ahLst/>
              <a:cxnLst/>
              <a:rect l="l" t="t" r="r" b="b"/>
              <a:pathLst>
                <a:path w="7400" h="5736" extrusionOk="0">
                  <a:moveTo>
                    <a:pt x="3877" y="181"/>
                  </a:moveTo>
                  <a:lnTo>
                    <a:pt x="7252" y="3557"/>
                  </a:lnTo>
                  <a:lnTo>
                    <a:pt x="7252" y="5451"/>
                  </a:lnTo>
                  <a:lnTo>
                    <a:pt x="3896" y="2095"/>
                  </a:lnTo>
                  <a:cubicBezTo>
                    <a:pt x="3881" y="2080"/>
                    <a:pt x="3862" y="2072"/>
                    <a:pt x="3842" y="2072"/>
                  </a:cubicBezTo>
                  <a:cubicBezTo>
                    <a:pt x="3823" y="2072"/>
                    <a:pt x="3803" y="2080"/>
                    <a:pt x="3788" y="2095"/>
                  </a:cubicBezTo>
                  <a:lnTo>
                    <a:pt x="157" y="5480"/>
                  </a:lnTo>
                  <a:lnTo>
                    <a:pt x="157" y="3645"/>
                  </a:lnTo>
                  <a:lnTo>
                    <a:pt x="3877" y="181"/>
                  </a:lnTo>
                  <a:close/>
                  <a:moveTo>
                    <a:pt x="3872" y="1"/>
                  </a:moveTo>
                  <a:cubicBezTo>
                    <a:pt x="3856" y="1"/>
                    <a:pt x="3841" y="6"/>
                    <a:pt x="3827" y="14"/>
                  </a:cubicBezTo>
                  <a:lnTo>
                    <a:pt x="20" y="3557"/>
                  </a:lnTo>
                  <a:cubicBezTo>
                    <a:pt x="10" y="3576"/>
                    <a:pt x="0" y="3596"/>
                    <a:pt x="0" y="3615"/>
                  </a:cubicBezTo>
                  <a:lnTo>
                    <a:pt x="0" y="5657"/>
                  </a:lnTo>
                  <a:cubicBezTo>
                    <a:pt x="0" y="5686"/>
                    <a:pt x="20" y="5715"/>
                    <a:pt x="50" y="5726"/>
                  </a:cubicBezTo>
                  <a:cubicBezTo>
                    <a:pt x="59" y="5735"/>
                    <a:pt x="69" y="5735"/>
                    <a:pt x="79" y="5735"/>
                  </a:cubicBezTo>
                  <a:cubicBezTo>
                    <a:pt x="98" y="5735"/>
                    <a:pt x="118" y="5726"/>
                    <a:pt x="128" y="5715"/>
                  </a:cubicBezTo>
                  <a:lnTo>
                    <a:pt x="3838" y="2261"/>
                  </a:lnTo>
                  <a:lnTo>
                    <a:pt x="7272" y="5696"/>
                  </a:lnTo>
                  <a:cubicBezTo>
                    <a:pt x="7284" y="5708"/>
                    <a:pt x="7300" y="5717"/>
                    <a:pt x="7318" y="5717"/>
                  </a:cubicBezTo>
                  <a:cubicBezTo>
                    <a:pt x="7328" y="5717"/>
                    <a:pt x="7339" y="5713"/>
                    <a:pt x="7351" y="5706"/>
                  </a:cubicBezTo>
                  <a:cubicBezTo>
                    <a:pt x="7380" y="5696"/>
                    <a:pt x="7399" y="5667"/>
                    <a:pt x="7399" y="5637"/>
                  </a:cubicBezTo>
                  <a:lnTo>
                    <a:pt x="7399" y="3527"/>
                  </a:lnTo>
                  <a:cubicBezTo>
                    <a:pt x="7399" y="3508"/>
                    <a:pt x="7390" y="3488"/>
                    <a:pt x="7380" y="3469"/>
                  </a:cubicBezTo>
                  <a:lnTo>
                    <a:pt x="3925" y="24"/>
                  </a:lnTo>
                  <a:cubicBezTo>
                    <a:pt x="3909" y="8"/>
                    <a:pt x="3890" y="1"/>
                    <a:pt x="3872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2" name="Google Shape;4262;p44"/>
          <p:cNvGrpSpPr/>
          <p:nvPr/>
        </p:nvGrpSpPr>
        <p:grpSpPr>
          <a:xfrm>
            <a:off x="81976" y="3964205"/>
            <a:ext cx="727223" cy="1010432"/>
            <a:chOff x="3670375" y="3008850"/>
            <a:chExt cx="255175" cy="354525"/>
          </a:xfrm>
        </p:grpSpPr>
        <p:sp>
          <p:nvSpPr>
            <p:cNvPr id="4263" name="Google Shape;4263;p44"/>
            <p:cNvSpPr/>
            <p:nvPr/>
          </p:nvSpPr>
          <p:spPr>
            <a:xfrm>
              <a:off x="3759675" y="3118025"/>
              <a:ext cx="163900" cy="243625"/>
            </a:xfrm>
            <a:custGeom>
              <a:avLst/>
              <a:gdLst/>
              <a:ahLst/>
              <a:cxnLst/>
              <a:rect l="l" t="t" r="r" b="b"/>
              <a:pathLst>
                <a:path w="6556" h="9745" extrusionOk="0">
                  <a:moveTo>
                    <a:pt x="3278" y="1"/>
                  </a:moveTo>
                  <a:cubicBezTo>
                    <a:pt x="2847" y="3621"/>
                    <a:pt x="1924" y="4240"/>
                    <a:pt x="1" y="4868"/>
                  </a:cubicBezTo>
                  <a:cubicBezTo>
                    <a:pt x="1924" y="5505"/>
                    <a:pt x="2847" y="6114"/>
                    <a:pt x="3278" y="9745"/>
                  </a:cubicBezTo>
                  <a:cubicBezTo>
                    <a:pt x="3701" y="6114"/>
                    <a:pt x="4633" y="5505"/>
                    <a:pt x="6556" y="4868"/>
                  </a:cubicBezTo>
                  <a:cubicBezTo>
                    <a:pt x="4633" y="4240"/>
                    <a:pt x="3701" y="3621"/>
                    <a:pt x="32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44"/>
            <p:cNvSpPr/>
            <p:nvPr/>
          </p:nvSpPr>
          <p:spPr>
            <a:xfrm>
              <a:off x="3757725" y="3116075"/>
              <a:ext cx="167825" cy="247300"/>
            </a:xfrm>
            <a:custGeom>
              <a:avLst/>
              <a:gdLst/>
              <a:ahLst/>
              <a:cxnLst/>
              <a:rect l="l" t="t" r="r" b="b"/>
              <a:pathLst>
                <a:path w="6713" h="9892" extrusionOk="0">
                  <a:moveTo>
                    <a:pt x="3356" y="667"/>
                  </a:moveTo>
                  <a:cubicBezTo>
                    <a:pt x="3798" y="3651"/>
                    <a:pt x="4662" y="4347"/>
                    <a:pt x="6398" y="4946"/>
                  </a:cubicBezTo>
                  <a:cubicBezTo>
                    <a:pt x="4662" y="5544"/>
                    <a:pt x="3798" y="6241"/>
                    <a:pt x="3356" y="9234"/>
                  </a:cubicBezTo>
                  <a:cubicBezTo>
                    <a:pt x="2915" y="6241"/>
                    <a:pt x="2052" y="5544"/>
                    <a:pt x="314" y="4946"/>
                  </a:cubicBezTo>
                  <a:cubicBezTo>
                    <a:pt x="2052" y="4347"/>
                    <a:pt x="2915" y="3651"/>
                    <a:pt x="3356" y="667"/>
                  </a:cubicBezTo>
                  <a:close/>
                  <a:moveTo>
                    <a:pt x="3356" y="0"/>
                  </a:moveTo>
                  <a:cubicBezTo>
                    <a:pt x="3317" y="0"/>
                    <a:pt x="3288" y="29"/>
                    <a:pt x="3278" y="68"/>
                  </a:cubicBezTo>
                  <a:cubicBezTo>
                    <a:pt x="2866" y="3592"/>
                    <a:pt x="1983" y="4239"/>
                    <a:pt x="59" y="4877"/>
                  </a:cubicBezTo>
                  <a:cubicBezTo>
                    <a:pt x="20" y="4887"/>
                    <a:pt x="0" y="4916"/>
                    <a:pt x="0" y="4946"/>
                  </a:cubicBezTo>
                  <a:cubicBezTo>
                    <a:pt x="0" y="4985"/>
                    <a:pt x="20" y="5014"/>
                    <a:pt x="59" y="5024"/>
                  </a:cubicBezTo>
                  <a:cubicBezTo>
                    <a:pt x="1983" y="5652"/>
                    <a:pt x="2866" y="6300"/>
                    <a:pt x="3278" y="9823"/>
                  </a:cubicBezTo>
                  <a:cubicBezTo>
                    <a:pt x="3288" y="9862"/>
                    <a:pt x="3317" y="9892"/>
                    <a:pt x="3356" y="9892"/>
                  </a:cubicBezTo>
                  <a:cubicBezTo>
                    <a:pt x="3396" y="9892"/>
                    <a:pt x="3425" y="9862"/>
                    <a:pt x="3435" y="9823"/>
                  </a:cubicBezTo>
                  <a:cubicBezTo>
                    <a:pt x="3847" y="6300"/>
                    <a:pt x="4730" y="5652"/>
                    <a:pt x="6654" y="5024"/>
                  </a:cubicBezTo>
                  <a:cubicBezTo>
                    <a:pt x="6683" y="5014"/>
                    <a:pt x="6712" y="4985"/>
                    <a:pt x="6712" y="4946"/>
                  </a:cubicBezTo>
                  <a:cubicBezTo>
                    <a:pt x="6712" y="4916"/>
                    <a:pt x="6683" y="4887"/>
                    <a:pt x="6654" y="4877"/>
                  </a:cubicBezTo>
                  <a:cubicBezTo>
                    <a:pt x="4730" y="4239"/>
                    <a:pt x="3847" y="3592"/>
                    <a:pt x="3435" y="68"/>
                  </a:cubicBezTo>
                  <a:cubicBezTo>
                    <a:pt x="3425" y="29"/>
                    <a:pt x="3396" y="0"/>
                    <a:pt x="335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44"/>
            <p:cNvSpPr/>
            <p:nvPr/>
          </p:nvSpPr>
          <p:spPr>
            <a:xfrm>
              <a:off x="3672350" y="3010800"/>
              <a:ext cx="102825" cy="152875"/>
            </a:xfrm>
            <a:custGeom>
              <a:avLst/>
              <a:gdLst/>
              <a:ahLst/>
              <a:cxnLst/>
              <a:rect l="l" t="t" r="r" b="b"/>
              <a:pathLst>
                <a:path w="4113" h="6115" extrusionOk="0">
                  <a:moveTo>
                    <a:pt x="2061" y="1"/>
                  </a:moveTo>
                  <a:cubicBezTo>
                    <a:pt x="1786" y="2277"/>
                    <a:pt x="1208" y="2661"/>
                    <a:pt x="0" y="3062"/>
                  </a:cubicBezTo>
                  <a:cubicBezTo>
                    <a:pt x="1208" y="3455"/>
                    <a:pt x="1786" y="3838"/>
                    <a:pt x="2061" y="6115"/>
                  </a:cubicBezTo>
                  <a:cubicBezTo>
                    <a:pt x="2326" y="3838"/>
                    <a:pt x="2905" y="3455"/>
                    <a:pt x="4112" y="3062"/>
                  </a:cubicBezTo>
                  <a:cubicBezTo>
                    <a:pt x="2905" y="2661"/>
                    <a:pt x="2326" y="2277"/>
                    <a:pt x="20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44"/>
            <p:cNvSpPr/>
            <p:nvPr/>
          </p:nvSpPr>
          <p:spPr>
            <a:xfrm>
              <a:off x="3670375" y="3008850"/>
              <a:ext cx="106750" cy="156800"/>
            </a:xfrm>
            <a:custGeom>
              <a:avLst/>
              <a:gdLst/>
              <a:ahLst/>
              <a:cxnLst/>
              <a:rect l="l" t="t" r="r" b="b"/>
              <a:pathLst>
                <a:path w="4270" h="6272" extrusionOk="0">
                  <a:moveTo>
                    <a:pt x="2140" y="639"/>
                  </a:moveTo>
                  <a:cubicBezTo>
                    <a:pt x="2415" y="2326"/>
                    <a:pt x="2945" y="2778"/>
                    <a:pt x="3956" y="3140"/>
                  </a:cubicBezTo>
                  <a:cubicBezTo>
                    <a:pt x="2945" y="3494"/>
                    <a:pt x="2415" y="3945"/>
                    <a:pt x="2140" y="5643"/>
                  </a:cubicBezTo>
                  <a:cubicBezTo>
                    <a:pt x="1856" y="3945"/>
                    <a:pt x="1326" y="3494"/>
                    <a:pt x="315" y="3140"/>
                  </a:cubicBezTo>
                  <a:cubicBezTo>
                    <a:pt x="1326" y="2778"/>
                    <a:pt x="1856" y="2326"/>
                    <a:pt x="2140" y="639"/>
                  </a:cubicBezTo>
                  <a:close/>
                  <a:moveTo>
                    <a:pt x="2140" y="0"/>
                  </a:moveTo>
                  <a:cubicBezTo>
                    <a:pt x="2101" y="0"/>
                    <a:pt x="2062" y="30"/>
                    <a:pt x="2062" y="69"/>
                  </a:cubicBezTo>
                  <a:cubicBezTo>
                    <a:pt x="1797" y="2277"/>
                    <a:pt x="1277" y="2660"/>
                    <a:pt x="60" y="3062"/>
                  </a:cubicBezTo>
                  <a:cubicBezTo>
                    <a:pt x="20" y="3072"/>
                    <a:pt x="1" y="3101"/>
                    <a:pt x="1" y="3140"/>
                  </a:cubicBezTo>
                  <a:cubicBezTo>
                    <a:pt x="1" y="3170"/>
                    <a:pt x="20" y="3199"/>
                    <a:pt x="60" y="3210"/>
                  </a:cubicBezTo>
                  <a:cubicBezTo>
                    <a:pt x="1277" y="3612"/>
                    <a:pt x="1797" y="3995"/>
                    <a:pt x="2062" y="6202"/>
                  </a:cubicBezTo>
                  <a:cubicBezTo>
                    <a:pt x="2062" y="6241"/>
                    <a:pt x="2101" y="6271"/>
                    <a:pt x="2140" y="6271"/>
                  </a:cubicBezTo>
                  <a:cubicBezTo>
                    <a:pt x="2170" y="6271"/>
                    <a:pt x="2209" y="6241"/>
                    <a:pt x="2209" y="6202"/>
                  </a:cubicBezTo>
                  <a:cubicBezTo>
                    <a:pt x="2474" y="3995"/>
                    <a:pt x="2994" y="3612"/>
                    <a:pt x="4220" y="3210"/>
                  </a:cubicBezTo>
                  <a:cubicBezTo>
                    <a:pt x="4250" y="3199"/>
                    <a:pt x="4270" y="3170"/>
                    <a:pt x="4270" y="3140"/>
                  </a:cubicBezTo>
                  <a:cubicBezTo>
                    <a:pt x="4270" y="3101"/>
                    <a:pt x="4250" y="3072"/>
                    <a:pt x="4220" y="3062"/>
                  </a:cubicBezTo>
                  <a:cubicBezTo>
                    <a:pt x="2994" y="2660"/>
                    <a:pt x="2474" y="2277"/>
                    <a:pt x="2209" y="69"/>
                  </a:cubicBezTo>
                  <a:cubicBezTo>
                    <a:pt x="2209" y="30"/>
                    <a:pt x="2170" y="0"/>
                    <a:pt x="214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1" name="Google Shape;4191;p39"/>
          <p:cNvSpPr txBox="1">
            <a:spLocks noGrp="1"/>
          </p:cNvSpPr>
          <p:nvPr>
            <p:ph type="title"/>
          </p:nvPr>
        </p:nvSpPr>
        <p:spPr>
          <a:xfrm>
            <a:off x="459247" y="2326568"/>
            <a:ext cx="3386132" cy="13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35786 + 3479 = ?</a:t>
            </a:r>
            <a:endParaRPr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E044D7-81B6-41BB-9E9B-C8839D1DB975}"/>
              </a:ext>
            </a:extLst>
          </p:cNvPr>
          <p:cNvSpPr txBox="1"/>
          <p:nvPr/>
        </p:nvSpPr>
        <p:spPr>
          <a:xfrm>
            <a:off x="5306785" y="1038097"/>
            <a:ext cx="31432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4800" dirty="0">
                <a:latin typeface="Bevan" panose="020B0604020202020204" charset="0"/>
              </a:rPr>
              <a:t>35786</a:t>
            </a:r>
            <a:endParaRPr lang="en-US" sz="4800" dirty="0">
              <a:latin typeface="Bevan" panose="020B060402020202020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E82553-13B3-431C-8AE1-BA11E2304567}"/>
              </a:ext>
            </a:extLst>
          </p:cNvPr>
          <p:cNvSpPr txBox="1"/>
          <p:nvPr/>
        </p:nvSpPr>
        <p:spPr>
          <a:xfrm>
            <a:off x="4735287" y="1557127"/>
            <a:ext cx="7674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4400" dirty="0">
                <a:latin typeface="Bevan" panose="020B0604020202020204" charset="0"/>
              </a:rPr>
              <a:t>+</a:t>
            </a:r>
            <a:endParaRPr lang="en-US" sz="4400" dirty="0">
              <a:latin typeface="Bevan" panose="020B060402020202020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4E3FA6-B97F-4961-9C7E-0CD54C8C6B81}"/>
              </a:ext>
            </a:extLst>
          </p:cNvPr>
          <p:cNvSpPr txBox="1"/>
          <p:nvPr/>
        </p:nvSpPr>
        <p:spPr>
          <a:xfrm>
            <a:off x="5723166" y="2047258"/>
            <a:ext cx="31432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4800" dirty="0">
                <a:latin typeface="Bevan" panose="020B0604020202020204" charset="0"/>
              </a:rPr>
              <a:t>3479</a:t>
            </a:r>
            <a:endParaRPr lang="en-US" sz="4800" dirty="0">
              <a:latin typeface="Bevan" panose="020B060402020202020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CA465E-776A-4C70-9178-419C40B85C17}"/>
              </a:ext>
            </a:extLst>
          </p:cNvPr>
          <p:cNvCxnSpPr>
            <a:cxnSpLocks/>
          </p:cNvCxnSpPr>
          <p:nvPr/>
        </p:nvCxnSpPr>
        <p:spPr>
          <a:xfrm>
            <a:off x="5421086" y="2995997"/>
            <a:ext cx="199208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4D3EB00-444B-47F4-869D-724990B228CC}"/>
              </a:ext>
            </a:extLst>
          </p:cNvPr>
          <p:cNvSpPr txBox="1"/>
          <p:nvPr/>
        </p:nvSpPr>
        <p:spPr>
          <a:xfrm>
            <a:off x="5282289" y="3174161"/>
            <a:ext cx="31432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4800" dirty="0">
                <a:latin typeface="Bevan" panose="020B0604020202020204" charset="0"/>
              </a:rPr>
              <a:t>39265</a:t>
            </a:r>
            <a:endParaRPr lang="en-US" sz="4800" dirty="0">
              <a:latin typeface="Bevan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1" grpId="0"/>
      <p:bldP spid="9" grpId="0"/>
      <p:bldP spid="11" grpId="0"/>
      <p:bldP spid="12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1" name="Google Shape;4191;p39"/>
          <p:cNvSpPr txBox="1">
            <a:spLocks noGrp="1"/>
          </p:cNvSpPr>
          <p:nvPr>
            <p:ph type="title"/>
          </p:nvPr>
        </p:nvSpPr>
        <p:spPr>
          <a:xfrm>
            <a:off x="459247" y="2326568"/>
            <a:ext cx="3386132" cy="13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35786 + 3479 = ?</a:t>
            </a:r>
            <a:endParaRPr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E044D7-81B6-41BB-9E9B-C8839D1DB975}"/>
              </a:ext>
            </a:extLst>
          </p:cNvPr>
          <p:cNvSpPr txBox="1"/>
          <p:nvPr/>
        </p:nvSpPr>
        <p:spPr>
          <a:xfrm>
            <a:off x="5306785" y="1038097"/>
            <a:ext cx="31432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4800" dirty="0">
                <a:latin typeface="Bevan" panose="020B0604020202020204" charset="0"/>
              </a:rPr>
              <a:t>35786</a:t>
            </a:r>
            <a:endParaRPr lang="en-US" sz="4800" dirty="0">
              <a:latin typeface="Bevan" panose="020B060402020202020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E82553-13B3-431C-8AE1-BA11E2304567}"/>
              </a:ext>
            </a:extLst>
          </p:cNvPr>
          <p:cNvSpPr txBox="1"/>
          <p:nvPr/>
        </p:nvSpPr>
        <p:spPr>
          <a:xfrm>
            <a:off x="4735287" y="1557127"/>
            <a:ext cx="7674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4400" dirty="0">
                <a:latin typeface="Bevan" panose="020B0604020202020204" charset="0"/>
              </a:rPr>
              <a:t>-</a:t>
            </a:r>
            <a:endParaRPr lang="en-US" sz="4400" dirty="0">
              <a:latin typeface="Bevan" panose="020B060402020202020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4E3FA6-B97F-4961-9C7E-0CD54C8C6B81}"/>
              </a:ext>
            </a:extLst>
          </p:cNvPr>
          <p:cNvSpPr txBox="1"/>
          <p:nvPr/>
        </p:nvSpPr>
        <p:spPr>
          <a:xfrm>
            <a:off x="5723166" y="2047258"/>
            <a:ext cx="31432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4800" dirty="0">
                <a:latin typeface="Bevan" panose="020B0604020202020204" charset="0"/>
              </a:rPr>
              <a:t>3479</a:t>
            </a:r>
            <a:endParaRPr lang="en-US" sz="4800" dirty="0">
              <a:latin typeface="Bevan" panose="020B060402020202020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CA465E-776A-4C70-9178-419C40B85C17}"/>
              </a:ext>
            </a:extLst>
          </p:cNvPr>
          <p:cNvCxnSpPr>
            <a:cxnSpLocks/>
          </p:cNvCxnSpPr>
          <p:nvPr/>
        </p:nvCxnSpPr>
        <p:spPr>
          <a:xfrm>
            <a:off x="5421086" y="2995997"/>
            <a:ext cx="199208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4D3EB00-444B-47F4-869D-724990B228CC}"/>
              </a:ext>
            </a:extLst>
          </p:cNvPr>
          <p:cNvSpPr txBox="1"/>
          <p:nvPr/>
        </p:nvSpPr>
        <p:spPr>
          <a:xfrm>
            <a:off x="5282289" y="3174161"/>
            <a:ext cx="31432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4800" dirty="0">
                <a:latin typeface="Bevan" panose="020B0604020202020204" charset="0"/>
              </a:rPr>
              <a:t>39265</a:t>
            </a:r>
            <a:endParaRPr lang="en-US" sz="4800" dirty="0">
              <a:latin typeface="Beva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65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1" grpId="0"/>
      <p:bldP spid="9" grpId="0"/>
      <p:bldP spid="11" grpId="0"/>
      <p:bldP spid="12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1" name="Google Shape;4191;p39"/>
          <p:cNvSpPr txBox="1">
            <a:spLocks noGrp="1"/>
          </p:cNvSpPr>
          <p:nvPr>
            <p:ph type="title"/>
          </p:nvPr>
        </p:nvSpPr>
        <p:spPr>
          <a:xfrm>
            <a:off x="459247" y="2326568"/>
            <a:ext cx="3386132" cy="13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35786 + 3479 = ?</a:t>
            </a:r>
            <a:endParaRPr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E044D7-81B6-41BB-9E9B-C8839D1DB975}"/>
              </a:ext>
            </a:extLst>
          </p:cNvPr>
          <p:cNvSpPr txBox="1"/>
          <p:nvPr/>
        </p:nvSpPr>
        <p:spPr>
          <a:xfrm>
            <a:off x="5306785" y="1038097"/>
            <a:ext cx="31432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4800" dirty="0">
                <a:latin typeface="Bevan" panose="020B0604020202020204" charset="0"/>
              </a:rPr>
              <a:t>35786</a:t>
            </a:r>
            <a:endParaRPr lang="en-US" sz="4800" dirty="0">
              <a:latin typeface="Bevan" panose="020B060402020202020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E82553-13B3-431C-8AE1-BA11E2304567}"/>
              </a:ext>
            </a:extLst>
          </p:cNvPr>
          <p:cNvSpPr txBox="1"/>
          <p:nvPr/>
        </p:nvSpPr>
        <p:spPr>
          <a:xfrm>
            <a:off x="4735287" y="1557127"/>
            <a:ext cx="7674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4400" dirty="0">
                <a:latin typeface="Bevan" panose="020B0604020202020204" charset="0"/>
              </a:rPr>
              <a:t>-</a:t>
            </a:r>
            <a:endParaRPr lang="en-US" sz="4400" dirty="0">
              <a:latin typeface="Bevan" panose="020B060402020202020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4E3FA6-B97F-4961-9C7E-0CD54C8C6B81}"/>
              </a:ext>
            </a:extLst>
          </p:cNvPr>
          <p:cNvSpPr txBox="1"/>
          <p:nvPr/>
        </p:nvSpPr>
        <p:spPr>
          <a:xfrm>
            <a:off x="5723166" y="2047258"/>
            <a:ext cx="31432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4800" dirty="0">
                <a:latin typeface="Bevan" panose="020B0604020202020204" charset="0"/>
              </a:rPr>
              <a:t>3479</a:t>
            </a:r>
            <a:endParaRPr lang="en-US" sz="4800" dirty="0">
              <a:latin typeface="Bevan" panose="020B060402020202020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CA465E-776A-4C70-9178-419C40B85C17}"/>
              </a:ext>
            </a:extLst>
          </p:cNvPr>
          <p:cNvCxnSpPr>
            <a:cxnSpLocks/>
          </p:cNvCxnSpPr>
          <p:nvPr/>
        </p:nvCxnSpPr>
        <p:spPr>
          <a:xfrm>
            <a:off x="5421086" y="2995997"/>
            <a:ext cx="199208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4D3EB00-444B-47F4-869D-724990B228CC}"/>
              </a:ext>
            </a:extLst>
          </p:cNvPr>
          <p:cNvSpPr txBox="1"/>
          <p:nvPr/>
        </p:nvSpPr>
        <p:spPr>
          <a:xfrm>
            <a:off x="5282289" y="3174161"/>
            <a:ext cx="31432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4800" dirty="0">
                <a:latin typeface="Bevan" panose="020B0604020202020204" charset="0"/>
              </a:rPr>
              <a:t>39265</a:t>
            </a:r>
            <a:endParaRPr lang="en-US" sz="4800" dirty="0">
              <a:latin typeface="Beva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81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1" grpId="0"/>
      <p:bldP spid="9" grpId="0"/>
      <p:bldP spid="11" grpId="0"/>
      <p:bldP spid="12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1" name="Google Shape;4191;p39"/>
          <p:cNvSpPr txBox="1">
            <a:spLocks noGrp="1"/>
          </p:cNvSpPr>
          <p:nvPr>
            <p:ph type="title"/>
          </p:nvPr>
        </p:nvSpPr>
        <p:spPr>
          <a:xfrm>
            <a:off x="459247" y="2326568"/>
            <a:ext cx="3386132" cy="13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35786 + 3479 = ?</a:t>
            </a:r>
            <a:endParaRPr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E044D7-81B6-41BB-9E9B-C8839D1DB975}"/>
              </a:ext>
            </a:extLst>
          </p:cNvPr>
          <p:cNvSpPr txBox="1"/>
          <p:nvPr/>
        </p:nvSpPr>
        <p:spPr>
          <a:xfrm>
            <a:off x="5306785" y="1038097"/>
            <a:ext cx="31432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4800" dirty="0">
                <a:latin typeface="Bevan" panose="020B0604020202020204" charset="0"/>
              </a:rPr>
              <a:t>35786</a:t>
            </a:r>
            <a:endParaRPr lang="en-US" sz="4800" dirty="0">
              <a:latin typeface="Bevan" panose="020B060402020202020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E82553-13B3-431C-8AE1-BA11E2304567}"/>
              </a:ext>
            </a:extLst>
          </p:cNvPr>
          <p:cNvSpPr txBox="1"/>
          <p:nvPr/>
        </p:nvSpPr>
        <p:spPr>
          <a:xfrm>
            <a:off x="4735287" y="1557127"/>
            <a:ext cx="7674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4400" dirty="0">
                <a:latin typeface="Bevan" panose="020B0604020202020204" charset="0"/>
              </a:rPr>
              <a:t>+</a:t>
            </a:r>
            <a:endParaRPr lang="en-US" sz="4400" dirty="0">
              <a:latin typeface="Bevan" panose="020B060402020202020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4E3FA6-B97F-4961-9C7E-0CD54C8C6B81}"/>
              </a:ext>
            </a:extLst>
          </p:cNvPr>
          <p:cNvSpPr txBox="1"/>
          <p:nvPr/>
        </p:nvSpPr>
        <p:spPr>
          <a:xfrm>
            <a:off x="5723166" y="2047258"/>
            <a:ext cx="31432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4800" dirty="0">
                <a:latin typeface="Bevan" panose="020B0604020202020204" charset="0"/>
              </a:rPr>
              <a:t>3479</a:t>
            </a:r>
            <a:endParaRPr lang="en-US" sz="4800" dirty="0">
              <a:latin typeface="Bevan" panose="020B060402020202020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CA465E-776A-4C70-9178-419C40B85C17}"/>
              </a:ext>
            </a:extLst>
          </p:cNvPr>
          <p:cNvCxnSpPr>
            <a:cxnSpLocks/>
          </p:cNvCxnSpPr>
          <p:nvPr/>
        </p:nvCxnSpPr>
        <p:spPr>
          <a:xfrm>
            <a:off x="5421086" y="2995997"/>
            <a:ext cx="199208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4D3EB00-444B-47F4-869D-724990B228CC}"/>
              </a:ext>
            </a:extLst>
          </p:cNvPr>
          <p:cNvSpPr txBox="1"/>
          <p:nvPr/>
        </p:nvSpPr>
        <p:spPr>
          <a:xfrm>
            <a:off x="5282289" y="3174161"/>
            <a:ext cx="31432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4800" dirty="0">
                <a:latin typeface="Bevan" panose="020B0604020202020204" charset="0"/>
              </a:rPr>
              <a:t>39265</a:t>
            </a:r>
            <a:endParaRPr lang="en-US" sz="4800" dirty="0">
              <a:latin typeface="Beva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38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1" grpId="0"/>
      <p:bldP spid="9" grpId="0"/>
      <p:bldP spid="11" grpId="0"/>
      <p:bldP spid="12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81D152-F890-496B-B356-F785F3FAFB98}"/>
              </a:ext>
            </a:extLst>
          </p:cNvPr>
          <p:cNvSpPr/>
          <p:nvPr/>
        </p:nvSpPr>
        <p:spPr>
          <a:xfrm>
            <a:off x="1983921" y="2375807"/>
            <a:ext cx="4882243" cy="1983922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4337;p50">
            <a:extLst>
              <a:ext uri="{FF2B5EF4-FFF2-40B4-BE49-F238E27FC236}">
                <a16:creationId xmlns:a16="http://schemas.microsoft.com/office/drawing/2014/main" id="{E62E319A-3581-456A-81A5-C8DC20DAEE53}"/>
              </a:ext>
            </a:extLst>
          </p:cNvPr>
          <p:cNvSpPr txBox="1">
            <a:spLocks/>
          </p:cNvSpPr>
          <p:nvPr/>
        </p:nvSpPr>
        <p:spPr>
          <a:xfrm>
            <a:off x="2334600" y="3079872"/>
            <a:ext cx="4474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6000" dirty="0">
                <a:latin typeface="Bevan" panose="020B0604020202020204" charset="0"/>
              </a:rPr>
              <a:t>KHÁM PHÁ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ow to Work on Excel Sheets Workshop by Slidesgo">
  <a:themeElements>
    <a:clrScheme name="Simple Light">
      <a:dk1>
        <a:srgbClr val="000000"/>
      </a:dk1>
      <a:lt1>
        <a:srgbClr val="FFFFFF"/>
      </a:lt1>
      <a:dk2>
        <a:srgbClr val="FEADE0"/>
      </a:dk2>
      <a:lt2>
        <a:srgbClr val="A688E0"/>
      </a:lt2>
      <a:accent1>
        <a:srgbClr val="6259A4"/>
      </a:accent1>
      <a:accent2>
        <a:srgbClr val="A6F6C1"/>
      </a:accent2>
      <a:accent3>
        <a:srgbClr val="FFF497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1186</Words>
  <Application>Microsoft Office PowerPoint</Application>
  <PresentationFormat>On-screen Show (16:9)</PresentationFormat>
  <Paragraphs>299</Paragraphs>
  <Slides>23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Times New Roman</vt:lpstr>
      <vt:lpstr>#9Slide07 HoneyCream</vt:lpstr>
      <vt:lpstr>Courier Prime</vt:lpstr>
      <vt:lpstr>#9Slide03 AmpleSoft Bold</vt:lpstr>
      <vt:lpstr>Bevan</vt:lpstr>
      <vt:lpstr>Sylfaen</vt:lpstr>
      <vt:lpstr>#9Slide07 Altus</vt:lpstr>
      <vt:lpstr>SVN-Newton</vt:lpstr>
      <vt:lpstr>Arial</vt:lpstr>
      <vt:lpstr>#9Slide07 SVNSalty Sans</vt:lpstr>
      <vt:lpstr>Anaheim</vt:lpstr>
      <vt:lpstr>How to Work on Excel Sheets Workshop by Slidesgo</vt:lpstr>
      <vt:lpstr>TÌM HAI SỐ KHI BIẾT TỔNG VÀ HIỆU</vt:lpstr>
      <vt:lpstr>01</vt:lpstr>
      <vt:lpstr>KHỞI ĐỘNG</vt:lpstr>
      <vt:lpstr>CÁC EM HÃY DÙNG BẢNG CON ĐẶT TÍNH VÀ TÍNH CÁC PHÉP TÍNH SAU NHÉ !</vt:lpstr>
      <vt:lpstr>35786 + 3479 = ?</vt:lpstr>
      <vt:lpstr>35786 + 3479 = ?</vt:lpstr>
      <vt:lpstr>35786 + 3479 = ?</vt:lpstr>
      <vt:lpstr>35786 + 3479 = ?</vt:lpstr>
      <vt:lpstr>PowerPoint Presentation</vt:lpstr>
      <vt:lpstr>BÀI TOÁN</vt:lpstr>
      <vt:lpstr>PowerPoint Presentation</vt:lpstr>
      <vt:lpstr>PowerPoint Presentation</vt:lpstr>
      <vt:lpstr>PowerPoint Presentation</vt:lpstr>
      <vt:lpstr>Cách giải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TÌM HAI SỐ KHI BIẾT TỔNG VÀ HIỆU</dc:title>
  <dc:creator>haoho</dc:creator>
  <cp:keywords>MĂNG NON TEAM</cp:keywords>
  <cp:lastModifiedBy>Ho Ngoc Hao_GV</cp:lastModifiedBy>
  <cp:revision>4</cp:revision>
  <dcterms:modified xsi:type="dcterms:W3CDTF">2022-07-30T09:53:20Z</dcterms:modified>
</cp:coreProperties>
</file>