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8" r:id="rId3"/>
    <p:sldId id="264" r:id="rId4"/>
    <p:sldId id="265" r:id="rId5"/>
    <p:sldId id="266" r:id="rId6"/>
    <p:sldId id="267" r:id="rId7"/>
    <p:sldId id="259" r:id="rId8"/>
    <p:sldId id="257" r:id="rId9"/>
    <p:sldId id="260" r:id="rId10"/>
    <p:sldId id="268" r:id="rId11"/>
    <p:sldId id="261" r:id="rId12"/>
    <p:sldId id="262" r:id="rId13"/>
    <p:sldId id="269" r:id="rId14"/>
    <p:sldId id="263" r:id="rId15"/>
    <p:sldId id="270" r:id="rId16"/>
    <p:sldId id="271" r:id="rId17"/>
  </p:sldIdLst>
  <p:sldSz cx="12192000" cy="6858000"/>
  <p:notesSz cx="6858000" cy="9144000"/>
  <p:embeddedFontLst>
    <p:embeddedFont>
      <p:font typeface="#9Slide03 AllRoundGothic" panose="020B0703020202020104" pitchFamily="34" charset="0"/>
      <p:regular r:id="rId18"/>
    </p:embeddedFont>
    <p:embeddedFont>
      <p:font typeface="#9Slide03 AmpleSoft Bold" panose="02000000000000000000" pitchFamily="2" charset="0"/>
      <p:regular r:id="rId19"/>
    </p:embeddedFont>
    <p:embeddedFont>
      <p:font typeface="#9Slide03 BoosterNextFYBlack" panose="02000A03000000020004" pitchFamily="2" charset="0"/>
      <p:regular r:id="rId20"/>
    </p:embeddedFont>
    <p:embeddedFont>
      <p:font typeface="#9Slide03 SVNBriko" panose="020B0306030302020204" pitchFamily="34" charset="0"/>
      <p:bold r:id="rId21"/>
    </p:embeddedFont>
    <p:embeddedFont>
      <p:font typeface="#9Slide06 DeathRattle BB" panose="02000506000000020004" pitchFamily="2" charset="0"/>
      <p:regular r:id="rId22"/>
    </p:embeddedFont>
    <p:embeddedFont>
      <p:font typeface="#9Slide07 Altus" pitchFamily="2" charset="0"/>
      <p:regular r:id="rId23"/>
    </p:embeddedFont>
    <p:embeddedFont>
      <p:font typeface=".VnTime" panose="020B7200000000000000"/>
      <p:regular r:id="rId24"/>
    </p:embeddedFont>
    <p:embeddedFont>
      <p:font typeface="Barlow Condensed Black" panose="00000A06000000000000" pitchFamily="2" charset="0"/>
      <p:bold r:id="rId25"/>
      <p:boldItalic r:id="rId26"/>
    </p:embeddedFont>
    <p:embeddedFont>
      <p:font typeface="Bernard MT Condensed" panose="02050806060905020404" pitchFamily="18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SVN-Newton" panose="02040603050506020204" pitchFamily="18" charset="0"/>
      <p:regular r:id="rId34"/>
    </p:embeddedFont>
    <p:embeddedFont>
      <p:font typeface="SVN-The Voice Heavy" panose="02040603050506020204" pitchFamily="18" charset="0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8CBAD"/>
    <a:srgbClr val="7030A0"/>
    <a:srgbClr val="4472C4"/>
    <a:srgbClr val="2F5597"/>
    <a:srgbClr val="DAE3F3"/>
    <a:srgbClr val="FBE5D6"/>
    <a:srgbClr val="E7E6E6"/>
    <a:srgbClr val="17AD0C"/>
    <a:srgbClr val="23D5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1212" y="592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tableStyles" Target="tableStyles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79A7E-C55F-4A5B-88A6-B56ABA81B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2E0DE2-0E77-4257-9A5F-65C9D64A80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296675-5600-48A8-B46A-BEB29F99D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D9A74-FB61-47F1-BC25-CD0286F5592F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719ADC-1E54-4BC0-A3E0-C05F0644A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FD9DA0-0D11-4F72-A637-C46BDE36A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D6C5-BE6C-4E7B-92A7-ADC06B84040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3E9B7E-E508-BCEF-F87D-8DAF403E40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48229" y="7102944"/>
            <a:ext cx="1824009" cy="20024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31CDF3-34E5-3EB8-D523-1A52527974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86247" y="-1082930"/>
            <a:ext cx="2186247" cy="231740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0A733AF6-289F-F93C-139E-9D61E77766BB}"/>
              </a:ext>
            </a:extLst>
          </p:cNvPr>
          <p:cNvSpPr txBox="1"/>
          <p:nvPr userDrawn="1"/>
        </p:nvSpPr>
        <p:spPr>
          <a:xfrm>
            <a:off x="4722722" y="7524495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ECDEA53-C555-325F-F2AB-CFE0F6317CE8}"/>
              </a:ext>
            </a:extLst>
          </p:cNvPr>
          <p:cNvSpPr txBox="1">
            <a:spLocks/>
          </p:cNvSpPr>
          <p:nvPr userDrawn="1"/>
        </p:nvSpPr>
        <p:spPr>
          <a:xfrm>
            <a:off x="11403676" y="-187033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Hảo MNT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FD96B6F-14EC-425C-33C5-6469D3D90482}"/>
              </a:ext>
            </a:extLst>
          </p:cNvPr>
          <p:cNvSpPr txBox="1">
            <a:spLocks/>
          </p:cNvSpPr>
          <p:nvPr userDrawn="1"/>
        </p:nvSpPr>
        <p:spPr>
          <a:xfrm>
            <a:off x="-2186248" y="142796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Hảo MNT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537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C3BE9-9E2C-4800-9DAF-498643A97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BA7629-79A2-4DFD-B313-35538265C1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71E2F-FD49-4F2F-9233-4BB60BE3C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D9A74-FB61-47F1-BC25-CD0286F5592F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441983-78BC-4545-B9C2-1271E0B38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163A1-BD52-49FE-B364-01F586D78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D6C5-BE6C-4E7B-92A7-ADC06B840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8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54D7D4-0BFD-4FC0-B4C0-E84E758B13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5AADDF-3250-4F55-AA63-9C82A17730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9BD02-C743-4A7C-B28A-17036DD7D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D9A74-FB61-47F1-BC25-CD0286F5592F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1CC3C6-4E1E-4C6D-A782-6F7F96478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D498A5-0C44-4F56-9B17-51615D573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D6C5-BE6C-4E7B-92A7-ADC06B840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0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4C89D-554A-4712-ADCD-8DB1074D7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63445-A1A6-46A5-9FA1-57B6089301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1ED981-6DBD-465E-8721-38475D177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D9A74-FB61-47F1-BC25-CD0286F5592F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84CB4D-D621-4082-8DBD-0BBC063E3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1334B6-EE9E-4634-A89F-1F47B1D63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D6C5-BE6C-4E7B-92A7-ADC06B840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367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4FB3F-6E9B-498A-BC5D-7385BDB44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018FDD-708A-4B59-9065-7FE0432209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DC729-A3CC-4C61-994D-01F0B304D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D9A74-FB61-47F1-BC25-CD0286F5592F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BEB98-3246-4627-9A77-78D077094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9199CA-30DC-4CE5-BBB1-A5612600C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D6C5-BE6C-4E7B-92A7-ADC06B840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1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0E21B-B9A7-402D-ACE6-7ADD2C533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672D6-258A-4BEA-9290-4FABE1090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1190AA-24E5-4CA3-BB82-A2E2EDA479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4BFA74-4D04-408C-9FF5-70545318E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D9A74-FB61-47F1-BC25-CD0286F5592F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5439E5-E465-46A3-A379-33E7D0F23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58D091-1346-4831-9FEA-0D1A68C38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D6C5-BE6C-4E7B-92A7-ADC06B840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00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4D9F2-6AE7-438F-8902-4194ACBD4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D3A2F5-6A58-4E84-A006-EAF53AF9F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92A53B-89DF-44DC-956C-0A5E2E975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F55EE3-7353-43F8-8F9B-FC794432E7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A176DC-FDAB-4936-87F5-630F9BB824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C3530D-F002-4B65-AA72-AF8A50ECB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D9A74-FB61-47F1-BC25-CD0286F5592F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9CDB5D-F647-4415-9269-4AE7D29FB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0C4E64-9610-4F2C-BCD0-1CFC366E2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D6C5-BE6C-4E7B-92A7-ADC06B840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921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C970E-4C70-48BB-8DE1-BC28F11F5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6288FB-59B7-4F24-9AC0-79D8ECB5B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D9A74-FB61-47F1-BC25-CD0286F5592F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5C24D3-1C4A-427E-B65F-A722010F8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98F57F-1CAC-450D-8A7E-227F932C6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D6C5-BE6C-4E7B-92A7-ADC06B840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83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7E013E-AEA7-4D78-8341-33347D46D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D9A74-FB61-47F1-BC25-CD0286F5592F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91E17F-AFE6-4978-A26A-1FD3B3147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FA2624-A49F-40D9-8A8E-DF6672A97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D6C5-BE6C-4E7B-92A7-ADC06B840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268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7DDE6-D217-456A-AA08-3DB9848C7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8DAA7-8ADA-4774-8584-57F67CFF1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9BDEEA-C5A3-47EE-8CBB-EDC957D9C7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DBB901-B63A-4F06-A2BE-3529D6B7C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D9A74-FB61-47F1-BC25-CD0286F5592F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8BB02F-78AE-40EB-AF73-5AAEF7B1A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C491F-5367-4057-9DC0-22D8BBDB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D6C5-BE6C-4E7B-92A7-ADC06B840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172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638A4-9F22-48B8-A938-77EB61AA3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7EB839-F808-4484-8D2B-395EF32EB4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71A439-5047-4D6F-A330-E582538FE9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5D1C75-2EC1-4814-B8CF-43F15AC01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D9A74-FB61-47F1-BC25-CD0286F5592F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37DACB-4887-419E-B03D-E00126C85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9FA1EC-84DE-4A29-9A80-FEA5D51AB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D6C5-BE6C-4E7B-92A7-ADC06B840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58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B600B8-CAA4-4AAE-9C2F-0819E8AB2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1811C1-BB4B-4D32-888F-9851A7D36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4FC367-8034-4557-8DB3-543D0482FC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D9A74-FB61-47F1-BC25-CD0286F5592F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B07DC-E3D4-457C-9727-C926E00325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4740B9-8A57-4B07-9895-4FF50AF58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BD6C5-BE6C-4E7B-92A7-ADC06B84040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3E9B7E-E508-BCEF-F87D-8DAF403E40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825334" y="6789346"/>
            <a:ext cx="1824009" cy="20024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31CDF3-34E5-3EB8-D523-1A52527974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629824" y="-916600"/>
            <a:ext cx="2186247" cy="231740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0A733AF6-289F-F93C-139E-9D61E77766BB}"/>
              </a:ext>
            </a:extLst>
          </p:cNvPr>
          <p:cNvSpPr txBox="1"/>
          <p:nvPr userDrawn="1"/>
        </p:nvSpPr>
        <p:spPr>
          <a:xfrm>
            <a:off x="4392522" y="6902195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ECDEA53-C555-325F-F2AB-CFE0F6317CE8}"/>
              </a:ext>
            </a:extLst>
          </p:cNvPr>
          <p:cNvSpPr txBox="1">
            <a:spLocks/>
          </p:cNvSpPr>
          <p:nvPr userDrawn="1"/>
        </p:nvSpPr>
        <p:spPr>
          <a:xfrm>
            <a:off x="9638376" y="-103465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Hảo MNT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FD96B6F-14EC-425C-33C5-6469D3D90482}"/>
              </a:ext>
            </a:extLst>
          </p:cNvPr>
          <p:cNvSpPr txBox="1">
            <a:spLocks/>
          </p:cNvSpPr>
          <p:nvPr userDrawn="1"/>
        </p:nvSpPr>
        <p:spPr>
          <a:xfrm>
            <a:off x="-2172624" y="160576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Hảo MNT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48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5.web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12.png"/><Relationship Id="rId10" Type="http://schemas.microsoft.com/office/2007/relationships/hdphoto" Target="../media/hdphoto4.wdp"/><Relationship Id="rId4" Type="http://schemas.microsoft.com/office/2007/relationships/hdphoto" Target="../media/hdphoto5.wdp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12.png"/><Relationship Id="rId10" Type="http://schemas.microsoft.com/office/2007/relationships/hdphoto" Target="../media/hdphoto4.wdp"/><Relationship Id="rId4" Type="http://schemas.microsoft.com/office/2007/relationships/hdphoto" Target="../media/hdphoto5.wdp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7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openxmlformats.org/officeDocument/2006/relationships/slide" Target="slide12.xml"/><Relationship Id="rId4" Type="http://schemas.openxmlformats.org/officeDocument/2006/relationships/slide" Target="slide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5.web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31EA5-2AC1-468D-8A97-7D25752428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#9Slide03 BoosterNextFYBlack" panose="02000A03000000020004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C8991E-5204-4E33-95DF-87C8744480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#9Slide03 BoosterNextFYBlack" panose="02000A03000000020004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20B2DE-A43F-46AC-9E68-2CAF1AF423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4">
            <a:extLst>
              <a:ext uri="{FF2B5EF4-FFF2-40B4-BE49-F238E27FC236}">
                <a16:creationId xmlns:a16="http://schemas.microsoft.com/office/drawing/2014/main" id="{4CF5BA7D-45A2-44CD-8032-09AC33DC69FC}"/>
              </a:ext>
            </a:extLst>
          </p:cNvPr>
          <p:cNvGrpSpPr/>
          <p:nvPr/>
        </p:nvGrpSpPr>
        <p:grpSpPr>
          <a:xfrm rot="21041915">
            <a:off x="440017" y="753429"/>
            <a:ext cx="7461120" cy="2029386"/>
            <a:chOff x="2181470" y="1030209"/>
            <a:chExt cx="5247721" cy="2029386"/>
          </a:xfr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9" name="文本框 16">
              <a:extLst>
                <a:ext uri="{FF2B5EF4-FFF2-40B4-BE49-F238E27FC236}">
                  <a16:creationId xmlns:a16="http://schemas.microsoft.com/office/drawing/2014/main" id="{FE498C1C-BEE6-40A9-8D47-AE96E3B4270F}"/>
                </a:ext>
              </a:extLst>
            </p:cNvPr>
            <p:cNvSpPr txBox="1"/>
            <p:nvPr/>
          </p:nvSpPr>
          <p:spPr>
            <a:xfrm>
              <a:off x="2327946" y="1030209"/>
              <a:ext cx="510124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0" dirty="0">
                  <a:ln w="346075">
                    <a:solidFill>
                      <a:srgbClr val="FFD33F"/>
                    </a:solidFill>
                  </a:ln>
                  <a:solidFill>
                    <a:schemeClr val="accent5">
                      <a:lumMod val="75000"/>
                    </a:schemeClr>
                  </a:solidFill>
                  <a:latin typeface="#9Slide03 BoosterNextFYBlack" panose="02000A03000000020004" pitchFamily="2" charset="0"/>
                  <a:ea typeface="字体视界-遇见字体" panose="02010601030101010101" pitchFamily="2" charset="-122"/>
                </a:rPr>
                <a:t>LUYỆN</a:t>
              </a:r>
              <a:endParaRPr lang="zh-CN" altLang="en-US" sz="12000" dirty="0">
                <a:ln w="346075">
                  <a:solidFill>
                    <a:srgbClr val="FFD33F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#9Slide03 BoosterNextFYBlack" panose="02000A03000000020004" pitchFamily="2" charset="0"/>
                <a:ea typeface="字体视界-遇见字体" panose="02010601030101010101" pitchFamily="2" charset="-122"/>
              </a:endParaRPr>
            </a:p>
          </p:txBody>
        </p:sp>
        <p:sp>
          <p:nvSpPr>
            <p:cNvPr id="10" name="文本框 15">
              <a:extLst>
                <a:ext uri="{FF2B5EF4-FFF2-40B4-BE49-F238E27FC236}">
                  <a16:creationId xmlns:a16="http://schemas.microsoft.com/office/drawing/2014/main" id="{E60AE282-AA92-47B2-9122-AC81645ECBAA}"/>
                </a:ext>
              </a:extLst>
            </p:cNvPr>
            <p:cNvSpPr txBox="1"/>
            <p:nvPr/>
          </p:nvSpPr>
          <p:spPr>
            <a:xfrm>
              <a:off x="2181470" y="1120603"/>
              <a:ext cx="487131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0" dirty="0">
                  <a:solidFill>
                    <a:schemeClr val="bg1"/>
                  </a:solidFill>
                  <a:latin typeface="#9Slide03 BoosterNextFYBlack" panose="02000A03000000020004" pitchFamily="2" charset="0"/>
                  <a:ea typeface="字体视界-遇见字体" panose="02010601030101010101" pitchFamily="2" charset="-122"/>
                </a:rPr>
                <a:t>LUYỆN</a:t>
              </a:r>
              <a:endParaRPr lang="zh-CN" altLang="en-US" sz="12000" dirty="0">
                <a:solidFill>
                  <a:schemeClr val="bg1"/>
                </a:solidFill>
                <a:latin typeface="#9Slide03 BoosterNextFYBlack" panose="02000A03000000020004" pitchFamily="2" charset="0"/>
                <a:ea typeface="字体视界-遇见字体" panose="02010601030101010101" pitchFamily="2" charset="-122"/>
              </a:endParaRPr>
            </a:p>
          </p:txBody>
        </p:sp>
      </p:grpSp>
      <p:grpSp>
        <p:nvGrpSpPr>
          <p:cNvPr id="11" name="组合 25">
            <a:extLst>
              <a:ext uri="{FF2B5EF4-FFF2-40B4-BE49-F238E27FC236}">
                <a16:creationId xmlns:a16="http://schemas.microsoft.com/office/drawing/2014/main" id="{509C226C-E11E-429E-A78F-CDD957001101}"/>
              </a:ext>
            </a:extLst>
          </p:cNvPr>
          <p:cNvGrpSpPr/>
          <p:nvPr/>
        </p:nvGrpSpPr>
        <p:grpSpPr>
          <a:xfrm>
            <a:off x="4114161" y="2696856"/>
            <a:ext cx="4689796" cy="2082333"/>
            <a:chOff x="-7707946" y="-53863"/>
            <a:chExt cx="8031791" cy="2082333"/>
          </a:xfr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12" name="文本框 21">
              <a:extLst>
                <a:ext uri="{FF2B5EF4-FFF2-40B4-BE49-F238E27FC236}">
                  <a16:creationId xmlns:a16="http://schemas.microsoft.com/office/drawing/2014/main" id="{F732056A-C700-4D9A-B22B-F805FC2E6F6E}"/>
                </a:ext>
              </a:extLst>
            </p:cNvPr>
            <p:cNvSpPr txBox="1"/>
            <p:nvPr/>
          </p:nvSpPr>
          <p:spPr>
            <a:xfrm>
              <a:off x="-7350148" y="-53863"/>
              <a:ext cx="767399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0" dirty="0">
                  <a:ln w="247650"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chemeClr val="accent5">
                      <a:lumMod val="75000"/>
                    </a:schemeClr>
                  </a:solidFill>
                  <a:latin typeface="#9Slide03 BoosterNextFYBlack" panose="02000A03000000020004" pitchFamily="2" charset="0"/>
                  <a:ea typeface="字体视界-遇见字体" panose="02010601030101010101" pitchFamily="2" charset="-122"/>
                </a:rPr>
                <a:t>TẬP</a:t>
              </a:r>
              <a:endParaRPr lang="zh-CN" altLang="en-US" sz="12000" dirty="0">
                <a:ln w="24765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#9Slide03 BoosterNextFYBlack" panose="02000A03000000020004" pitchFamily="2" charset="0"/>
                <a:ea typeface="字体视界-遇见字体" panose="02010601030101010101" pitchFamily="2" charset="-122"/>
              </a:endParaRPr>
            </a:p>
          </p:txBody>
        </p:sp>
        <p:sp>
          <p:nvSpPr>
            <p:cNvPr id="13" name="文本框 22">
              <a:extLst>
                <a:ext uri="{FF2B5EF4-FFF2-40B4-BE49-F238E27FC236}">
                  <a16:creationId xmlns:a16="http://schemas.microsoft.com/office/drawing/2014/main" id="{A5AD446C-282C-4163-A0E4-C5AC06CC9454}"/>
                </a:ext>
              </a:extLst>
            </p:cNvPr>
            <p:cNvSpPr txBox="1"/>
            <p:nvPr/>
          </p:nvSpPr>
          <p:spPr>
            <a:xfrm>
              <a:off x="-7707946" y="89478"/>
              <a:ext cx="772089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0" dirty="0">
                  <a:solidFill>
                    <a:schemeClr val="bg1"/>
                  </a:solidFill>
                  <a:latin typeface="#9Slide03 BoosterNextFYBlack" panose="02000A03000000020004" pitchFamily="2" charset="0"/>
                  <a:ea typeface="字体视界-遇见字体" panose="02010601030101010101" pitchFamily="2" charset="-122"/>
                </a:rPr>
                <a:t>TẬP</a:t>
              </a:r>
              <a:endParaRPr lang="zh-CN" altLang="en-US" sz="12000" dirty="0">
                <a:solidFill>
                  <a:schemeClr val="bg1"/>
                </a:solidFill>
                <a:latin typeface="#9Slide03 BoosterNextFYBlack" panose="02000A03000000020004" pitchFamily="2" charset="0"/>
                <a:ea typeface="字体视界-遇见字体" panose="02010601030101010101" pitchFamily="2" charset="-122"/>
              </a:endParaRPr>
            </a:p>
          </p:txBody>
        </p:sp>
      </p:grpSp>
      <p:grpSp>
        <p:nvGrpSpPr>
          <p:cNvPr id="22" name="组合 25">
            <a:extLst>
              <a:ext uri="{FF2B5EF4-FFF2-40B4-BE49-F238E27FC236}">
                <a16:creationId xmlns:a16="http://schemas.microsoft.com/office/drawing/2014/main" id="{A7C04D83-1E3F-49F6-8772-24B5F871A2F8}"/>
              </a:ext>
            </a:extLst>
          </p:cNvPr>
          <p:cNvGrpSpPr/>
          <p:nvPr/>
        </p:nvGrpSpPr>
        <p:grpSpPr>
          <a:xfrm>
            <a:off x="6060466" y="4632326"/>
            <a:ext cx="5849423" cy="2177930"/>
            <a:chOff x="6327317" y="1200779"/>
            <a:chExt cx="7720896" cy="2177930"/>
          </a:xfr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23" name="文本框 21">
              <a:extLst>
                <a:ext uri="{FF2B5EF4-FFF2-40B4-BE49-F238E27FC236}">
                  <a16:creationId xmlns:a16="http://schemas.microsoft.com/office/drawing/2014/main" id="{7B72B395-7B87-465B-AB36-BCB38B119F42}"/>
                </a:ext>
              </a:extLst>
            </p:cNvPr>
            <p:cNvSpPr txBox="1"/>
            <p:nvPr/>
          </p:nvSpPr>
          <p:spPr>
            <a:xfrm>
              <a:off x="6374220" y="1200779"/>
              <a:ext cx="767399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0" dirty="0">
                  <a:ln w="247650">
                    <a:solidFill>
                      <a:srgbClr val="E34800"/>
                    </a:solidFill>
                  </a:ln>
                  <a:solidFill>
                    <a:schemeClr val="accent5">
                      <a:lumMod val="75000"/>
                    </a:schemeClr>
                  </a:solidFill>
                  <a:latin typeface="#9Slide03 BoosterNextFYBlack" panose="02000A03000000020004" pitchFamily="2" charset="0"/>
                  <a:ea typeface="字体视界-遇见字体" panose="02010601030101010101" pitchFamily="2" charset="-122"/>
                </a:rPr>
                <a:t>CHUNG</a:t>
              </a:r>
              <a:endParaRPr lang="zh-CN" altLang="en-US" sz="12000" dirty="0">
                <a:ln w="247650">
                  <a:solidFill>
                    <a:srgbClr val="E34800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#9Slide03 BoosterNextFYBlack" panose="02000A03000000020004" pitchFamily="2" charset="0"/>
                <a:ea typeface="字体视界-遇见字体" panose="02010601030101010101" pitchFamily="2" charset="-122"/>
              </a:endParaRPr>
            </a:p>
          </p:txBody>
        </p:sp>
        <p:sp>
          <p:nvSpPr>
            <p:cNvPr id="24" name="文本框 22">
              <a:extLst>
                <a:ext uri="{FF2B5EF4-FFF2-40B4-BE49-F238E27FC236}">
                  <a16:creationId xmlns:a16="http://schemas.microsoft.com/office/drawing/2014/main" id="{0315F990-6B8D-45F5-B4CE-631620B6A219}"/>
                </a:ext>
              </a:extLst>
            </p:cNvPr>
            <p:cNvSpPr txBox="1"/>
            <p:nvPr/>
          </p:nvSpPr>
          <p:spPr>
            <a:xfrm>
              <a:off x="6327317" y="1439717"/>
              <a:ext cx="772089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0" dirty="0">
                  <a:solidFill>
                    <a:schemeClr val="bg1"/>
                  </a:solidFill>
                  <a:latin typeface="#9Slide03 BoosterNextFYBlack" panose="02000A03000000020004" pitchFamily="2" charset="0"/>
                  <a:ea typeface="字体视界-遇见字体" panose="02010601030101010101" pitchFamily="2" charset="-122"/>
                </a:rPr>
                <a:t>CHUNG</a:t>
              </a:r>
              <a:endParaRPr lang="zh-CN" altLang="en-US" sz="12000" dirty="0">
                <a:solidFill>
                  <a:schemeClr val="bg1"/>
                </a:solidFill>
                <a:latin typeface="#9Slide03 BoosterNextFYBlack" panose="02000A03000000020004" pitchFamily="2" charset="0"/>
                <a:ea typeface="字体视界-遇见字体" panose="02010601030101010101" pitchFamily="2" charset="-122"/>
              </a:endParaRPr>
            </a:p>
          </p:txBody>
        </p:sp>
      </p:grpSp>
      <p:sp>
        <p:nvSpPr>
          <p:cNvPr id="25" name="文本框 3">
            <a:extLst>
              <a:ext uri="{FF2B5EF4-FFF2-40B4-BE49-F238E27FC236}">
                <a16:creationId xmlns:a16="http://schemas.microsoft.com/office/drawing/2014/main" id="{30687F2A-36E7-401D-85DF-BDFA2C13891E}"/>
              </a:ext>
            </a:extLst>
          </p:cNvPr>
          <p:cNvSpPr txBox="1"/>
          <p:nvPr/>
        </p:nvSpPr>
        <p:spPr>
          <a:xfrm>
            <a:off x="2433651" y="5801877"/>
            <a:ext cx="1780953" cy="769441"/>
          </a:xfrm>
          <a:custGeom>
            <a:avLst/>
            <a:gdLst>
              <a:gd name="connsiteX0" fmla="*/ 0 w 2804210"/>
              <a:gd name="connsiteY0" fmla="*/ 0 h 938719"/>
              <a:gd name="connsiteX1" fmla="*/ 2804210 w 2804210"/>
              <a:gd name="connsiteY1" fmla="*/ 0 h 938719"/>
              <a:gd name="connsiteX2" fmla="*/ 2804210 w 2804210"/>
              <a:gd name="connsiteY2" fmla="*/ 938719 h 938719"/>
              <a:gd name="connsiteX3" fmla="*/ 0 w 2804210"/>
              <a:gd name="connsiteY3" fmla="*/ 938719 h 938719"/>
              <a:gd name="connsiteX4" fmla="*/ 0 w 2804210"/>
              <a:gd name="connsiteY4" fmla="*/ 0 h 938719"/>
              <a:gd name="connsiteX0" fmla="*/ 489857 w 2804210"/>
              <a:gd name="connsiteY0" fmla="*/ 185057 h 938719"/>
              <a:gd name="connsiteX1" fmla="*/ 2804210 w 2804210"/>
              <a:gd name="connsiteY1" fmla="*/ 0 h 938719"/>
              <a:gd name="connsiteX2" fmla="*/ 2804210 w 2804210"/>
              <a:gd name="connsiteY2" fmla="*/ 938719 h 938719"/>
              <a:gd name="connsiteX3" fmla="*/ 0 w 2804210"/>
              <a:gd name="connsiteY3" fmla="*/ 938719 h 938719"/>
              <a:gd name="connsiteX4" fmla="*/ 489857 w 2804210"/>
              <a:gd name="connsiteY4" fmla="*/ 185057 h 938719"/>
              <a:gd name="connsiteX0" fmla="*/ 489857 w 2804210"/>
              <a:gd name="connsiteY0" fmla="*/ 185057 h 938719"/>
              <a:gd name="connsiteX1" fmla="*/ 2804210 w 2804210"/>
              <a:gd name="connsiteY1" fmla="*/ 0 h 938719"/>
              <a:gd name="connsiteX2" fmla="*/ 2270810 w 2804210"/>
              <a:gd name="connsiteY2" fmla="*/ 568605 h 938719"/>
              <a:gd name="connsiteX3" fmla="*/ 0 w 2804210"/>
              <a:gd name="connsiteY3" fmla="*/ 938719 h 938719"/>
              <a:gd name="connsiteX4" fmla="*/ 489857 w 2804210"/>
              <a:gd name="connsiteY4" fmla="*/ 185057 h 938719"/>
              <a:gd name="connsiteX0" fmla="*/ 489857 w 2270810"/>
              <a:gd name="connsiteY0" fmla="*/ 11145 h 764807"/>
              <a:gd name="connsiteX1" fmla="*/ 2238153 w 2270810"/>
              <a:gd name="connsiteY1" fmla="*/ 0 h 764807"/>
              <a:gd name="connsiteX2" fmla="*/ 2270810 w 2270810"/>
              <a:gd name="connsiteY2" fmla="*/ 394693 h 764807"/>
              <a:gd name="connsiteX3" fmla="*/ 0 w 2270810"/>
              <a:gd name="connsiteY3" fmla="*/ 764807 h 764807"/>
              <a:gd name="connsiteX4" fmla="*/ 489857 w 2270810"/>
              <a:gd name="connsiteY4" fmla="*/ 11145 h 764807"/>
              <a:gd name="connsiteX0" fmla="*/ 0 w 1780953"/>
              <a:gd name="connsiteY0" fmla="*/ 11145 h 701566"/>
              <a:gd name="connsiteX1" fmla="*/ 1748296 w 1780953"/>
              <a:gd name="connsiteY1" fmla="*/ 0 h 701566"/>
              <a:gd name="connsiteX2" fmla="*/ 1780953 w 1780953"/>
              <a:gd name="connsiteY2" fmla="*/ 394693 h 701566"/>
              <a:gd name="connsiteX3" fmla="*/ 32658 w 1780953"/>
              <a:gd name="connsiteY3" fmla="*/ 701566 h 701566"/>
              <a:gd name="connsiteX4" fmla="*/ 0 w 1780953"/>
              <a:gd name="connsiteY4" fmla="*/ 11145 h 701566"/>
              <a:gd name="connsiteX0" fmla="*/ 0 w 1780953"/>
              <a:gd name="connsiteY0" fmla="*/ 11145 h 464412"/>
              <a:gd name="connsiteX1" fmla="*/ 1748296 w 1780953"/>
              <a:gd name="connsiteY1" fmla="*/ 0 h 464412"/>
              <a:gd name="connsiteX2" fmla="*/ 1780953 w 1780953"/>
              <a:gd name="connsiteY2" fmla="*/ 394693 h 464412"/>
              <a:gd name="connsiteX3" fmla="*/ 348343 w 1780953"/>
              <a:gd name="connsiteY3" fmla="*/ 464412 h 464412"/>
              <a:gd name="connsiteX4" fmla="*/ 0 w 1780953"/>
              <a:gd name="connsiteY4" fmla="*/ 11145 h 464412"/>
              <a:gd name="connsiteX0" fmla="*/ 0 w 1780953"/>
              <a:gd name="connsiteY0" fmla="*/ -1 h 453266"/>
              <a:gd name="connsiteX1" fmla="*/ 1585010 w 1780953"/>
              <a:gd name="connsiteY1" fmla="*/ 146956 h 453266"/>
              <a:gd name="connsiteX2" fmla="*/ 1780953 w 1780953"/>
              <a:gd name="connsiteY2" fmla="*/ 383547 h 453266"/>
              <a:gd name="connsiteX3" fmla="*/ 348343 w 1780953"/>
              <a:gd name="connsiteY3" fmla="*/ 453266 h 453266"/>
              <a:gd name="connsiteX4" fmla="*/ 0 w 1780953"/>
              <a:gd name="connsiteY4" fmla="*/ -1 h 453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0953" h="453266">
                <a:moveTo>
                  <a:pt x="0" y="-1"/>
                </a:moveTo>
                <a:lnTo>
                  <a:pt x="1585010" y="146956"/>
                </a:lnTo>
                <a:lnTo>
                  <a:pt x="1780953" y="383547"/>
                </a:lnTo>
                <a:lnTo>
                  <a:pt x="348343" y="453266"/>
                </a:lnTo>
                <a:lnTo>
                  <a:pt x="0" y="-1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solidFill>
                  <a:schemeClr val="bg1"/>
                </a:solidFill>
                <a:latin typeface="Bernard MT Condensed" panose="02050806060905020404" pitchFamily="18" charset="0"/>
                <a:ea typeface="字体视界-遇见字体" panose="02010601030101010101" pitchFamily="2" charset="-122"/>
              </a:rPr>
              <a:t>TR 48</a:t>
            </a:r>
            <a:endParaRPr lang="zh-CN" altLang="en-US" sz="4400" dirty="0">
              <a:solidFill>
                <a:schemeClr val="bg1"/>
              </a:solidFill>
              <a:latin typeface="Bernard MT Condensed" panose="02050806060905020404" pitchFamily="18" charset="0"/>
              <a:ea typeface="字体视界-遇见字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4997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DF326-E1AA-4F86-836E-CCC84E72F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34F40D-E9F1-4CDB-AF7A-F875A7A51F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00" y="-2326471"/>
            <a:ext cx="12966700" cy="10769686"/>
          </a:xfr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419E3E3-523F-4EE3-ACD8-72E2B977D4C6}"/>
              </a:ext>
            </a:extLst>
          </p:cNvPr>
          <p:cNvSpPr/>
          <p:nvPr/>
        </p:nvSpPr>
        <p:spPr>
          <a:xfrm>
            <a:off x="1143000" y="1224059"/>
            <a:ext cx="10299700" cy="5268816"/>
          </a:xfrm>
          <a:prstGeom prst="roundRect">
            <a:avLst/>
          </a:prstGeom>
          <a:solidFill>
            <a:srgbClr val="2F5597">
              <a:alpha val="52157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240CD4A-9905-4E6E-B8F1-54C8F0C87FD6}"/>
              </a:ext>
            </a:extLst>
          </p:cNvPr>
          <p:cNvSpPr/>
          <p:nvPr/>
        </p:nvSpPr>
        <p:spPr>
          <a:xfrm>
            <a:off x="2108200" y="463550"/>
            <a:ext cx="8369300" cy="1104900"/>
          </a:xfrm>
          <a:prstGeom prst="roundRect">
            <a:avLst/>
          </a:prstGeom>
          <a:solidFill>
            <a:srgbClr val="4472C4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altLang="en-US" sz="40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1: </a:t>
            </a:r>
            <a:r>
              <a:rPr lang="en-US" alt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Tính</a:t>
            </a:r>
            <a:r>
              <a:rPr lang="en-US" altLang="en-US" sz="40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rồi</a:t>
            </a:r>
            <a:r>
              <a:rPr lang="en-US" altLang="en-US" sz="40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th</a:t>
            </a:r>
            <a:r>
              <a:rPr lang="vi-VN" altLang="en-US" sz="40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ử</a:t>
            </a:r>
            <a:r>
              <a:rPr lang="en-US" altLang="en-US" sz="40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lại</a:t>
            </a:r>
            <a:endParaRPr lang="en-US" altLang="en-US" sz="4000" dirty="0">
              <a:solidFill>
                <a:schemeClr val="bg1"/>
              </a:solidFill>
              <a:latin typeface="#9Slide03 AmpleSoft Bold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DDE212BE-2ED6-4BE7-9142-72F3838783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967" y="-2901526"/>
            <a:ext cx="2227633" cy="3873199"/>
          </a:xfrm>
          <a:prstGeom prst="rect">
            <a:avLst/>
          </a:prstGeom>
        </p:spPr>
      </p:pic>
      <p:sp>
        <p:nvSpPr>
          <p:cNvPr id="30" name="Text Box 36">
            <a:extLst>
              <a:ext uri="{FF2B5EF4-FFF2-40B4-BE49-F238E27FC236}">
                <a16:creationId xmlns:a16="http://schemas.microsoft.com/office/drawing/2014/main" id="{82144B47-8B7F-873B-8971-9A832D7F8C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9058" y="2513938"/>
            <a:ext cx="238420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80 326</a:t>
            </a:r>
          </a:p>
        </p:txBody>
      </p:sp>
      <p:sp>
        <p:nvSpPr>
          <p:cNvPr id="31" name="Text Box 36">
            <a:extLst>
              <a:ext uri="{FF2B5EF4-FFF2-40B4-BE49-F238E27FC236}">
                <a16:creationId xmlns:a16="http://schemas.microsoft.com/office/drawing/2014/main" id="{E6AEFDE1-06BA-938F-D5E4-10CE30571A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6172" y="3069417"/>
            <a:ext cx="242275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45 719   </a:t>
            </a:r>
          </a:p>
        </p:txBody>
      </p:sp>
      <p:sp>
        <p:nvSpPr>
          <p:cNvPr id="32" name="Rectangle 72">
            <a:extLst>
              <a:ext uri="{FF2B5EF4-FFF2-40B4-BE49-F238E27FC236}">
                <a16:creationId xmlns:a16="http://schemas.microsoft.com/office/drawing/2014/main" id="{53C86C4E-B3B6-E1AB-3131-A5BE6E7557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9582" y="1678577"/>
            <a:ext cx="32069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alt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36">
            <a:extLst>
              <a:ext uri="{FF2B5EF4-FFF2-40B4-BE49-F238E27FC236}">
                <a16:creationId xmlns:a16="http://schemas.microsoft.com/office/drawing/2014/main" id="{F2401505-BAAC-12DE-4FAC-20148D1A4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4652" y="2579275"/>
            <a:ext cx="23340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34 607</a:t>
            </a:r>
          </a:p>
        </p:txBody>
      </p:sp>
      <p:sp>
        <p:nvSpPr>
          <p:cNvPr id="34" name="Text Box 36">
            <a:extLst>
              <a:ext uri="{FF2B5EF4-FFF2-40B4-BE49-F238E27FC236}">
                <a16:creationId xmlns:a16="http://schemas.microsoft.com/office/drawing/2014/main" id="{D52D50DE-8ABD-8C67-E86D-1320027D0D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0540" y="3129413"/>
            <a:ext cx="229554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45 719   </a:t>
            </a:r>
          </a:p>
        </p:txBody>
      </p:sp>
      <p:sp>
        <p:nvSpPr>
          <p:cNvPr id="35" name="Text Box 36">
            <a:extLst>
              <a:ext uri="{FF2B5EF4-FFF2-40B4-BE49-F238E27FC236}">
                <a16:creationId xmlns:a16="http://schemas.microsoft.com/office/drawing/2014/main" id="{E4C45A0A-EA68-53BA-808C-9DD546CDE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9940" y="2711166"/>
            <a:ext cx="4133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36" name="Text Box 36">
            <a:extLst>
              <a:ext uri="{FF2B5EF4-FFF2-40B4-BE49-F238E27FC236}">
                <a16:creationId xmlns:a16="http://schemas.microsoft.com/office/drawing/2014/main" id="{994035D8-017E-C193-3F04-E15F4F12A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8109" y="3712138"/>
            <a:ext cx="25114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34 607  </a:t>
            </a:r>
          </a:p>
        </p:txBody>
      </p:sp>
      <p:cxnSp>
        <p:nvCxnSpPr>
          <p:cNvPr id="37" name="Straight Connector 15">
            <a:extLst>
              <a:ext uri="{FF2B5EF4-FFF2-40B4-BE49-F238E27FC236}">
                <a16:creationId xmlns:a16="http://schemas.microsoft.com/office/drawing/2014/main" id="{7744DBC4-70D9-DA5F-BC80-3034E9BA139E}"/>
              </a:ext>
            </a:extLst>
          </p:cNvPr>
          <p:cNvCxnSpPr/>
          <p:nvPr/>
        </p:nvCxnSpPr>
        <p:spPr>
          <a:xfrm>
            <a:off x="2545408" y="3734388"/>
            <a:ext cx="1536143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15">
            <a:extLst>
              <a:ext uri="{FF2B5EF4-FFF2-40B4-BE49-F238E27FC236}">
                <a16:creationId xmlns:a16="http://schemas.microsoft.com/office/drawing/2014/main" id="{DCAF46D8-EAC4-225E-3227-67B6EAF8F2BF}"/>
              </a:ext>
            </a:extLst>
          </p:cNvPr>
          <p:cNvCxnSpPr/>
          <p:nvPr/>
        </p:nvCxnSpPr>
        <p:spPr>
          <a:xfrm>
            <a:off x="6056019" y="3763411"/>
            <a:ext cx="1536143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9" name="Text Box 36">
            <a:extLst>
              <a:ext uri="{FF2B5EF4-FFF2-40B4-BE49-F238E27FC236}">
                <a16:creationId xmlns:a16="http://schemas.microsoft.com/office/drawing/2014/main" id="{479BF814-8CE9-E406-567D-E21B531821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2646" y="3772734"/>
            <a:ext cx="169184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80 326</a:t>
            </a:r>
          </a:p>
        </p:txBody>
      </p:sp>
      <p:sp>
        <p:nvSpPr>
          <p:cNvPr id="40" name="Text Box 36">
            <a:extLst>
              <a:ext uri="{FF2B5EF4-FFF2-40B4-BE49-F238E27FC236}">
                <a16:creationId xmlns:a16="http://schemas.microsoft.com/office/drawing/2014/main" id="{8B520EBB-C419-926D-30B6-D3D1613FC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0177" y="2823750"/>
            <a:ext cx="7285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1" name="Text Box 36">
            <a:extLst>
              <a:ext uri="{FF2B5EF4-FFF2-40B4-BE49-F238E27FC236}">
                <a16:creationId xmlns:a16="http://schemas.microsoft.com/office/drawing/2014/main" id="{F456E998-F315-EAEB-0DB6-8E9803D0D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0342" y="2553178"/>
            <a:ext cx="12001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2" name="Text Box 36">
            <a:extLst>
              <a:ext uri="{FF2B5EF4-FFF2-40B4-BE49-F238E27FC236}">
                <a16:creationId xmlns:a16="http://schemas.microsoft.com/office/drawing/2014/main" id="{2D7CF65B-A6CD-4379-FB32-31EFE80A2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7922" y="2532313"/>
            <a:ext cx="17462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80 326</a:t>
            </a:r>
          </a:p>
        </p:txBody>
      </p:sp>
      <p:sp>
        <p:nvSpPr>
          <p:cNvPr id="43" name="Text Box 36">
            <a:extLst>
              <a:ext uri="{FF2B5EF4-FFF2-40B4-BE49-F238E27FC236}">
                <a16:creationId xmlns:a16="http://schemas.microsoft.com/office/drawing/2014/main" id="{298BEA6B-AE1F-18E2-DACE-5EC5A922B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9859" y="3073954"/>
            <a:ext cx="23447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34 607</a:t>
            </a:r>
          </a:p>
        </p:txBody>
      </p:sp>
      <p:sp>
        <p:nvSpPr>
          <p:cNvPr id="44" name="Text Box 36">
            <a:extLst>
              <a:ext uri="{FF2B5EF4-FFF2-40B4-BE49-F238E27FC236}">
                <a16:creationId xmlns:a16="http://schemas.microsoft.com/office/drawing/2014/main" id="{2BDBA8E6-B331-D349-5EB7-ACC0206F6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9859" y="3740548"/>
            <a:ext cx="19637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45 719</a:t>
            </a:r>
          </a:p>
        </p:txBody>
      </p:sp>
      <p:cxnSp>
        <p:nvCxnSpPr>
          <p:cNvPr id="45" name="Straight Connector 15">
            <a:extLst>
              <a:ext uri="{FF2B5EF4-FFF2-40B4-BE49-F238E27FC236}">
                <a16:creationId xmlns:a16="http://schemas.microsoft.com/office/drawing/2014/main" id="{25DC8D7B-5ED1-29E9-CA78-03EDDB96F137}"/>
              </a:ext>
            </a:extLst>
          </p:cNvPr>
          <p:cNvCxnSpPr/>
          <p:nvPr/>
        </p:nvCxnSpPr>
        <p:spPr>
          <a:xfrm>
            <a:off x="9758029" y="3733004"/>
            <a:ext cx="1536143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6" name="Rectangle 1">
            <a:extLst>
              <a:ext uri="{FF2B5EF4-FFF2-40B4-BE49-F238E27FC236}">
                <a16:creationId xmlns:a16="http://schemas.microsoft.com/office/drawing/2014/main" id="{4EB5322C-1AFD-3412-59FB-3A37CB387F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0443" y="1728211"/>
            <a:ext cx="3569147" cy="707886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80326 - 45719</a:t>
            </a:r>
          </a:p>
        </p:txBody>
      </p:sp>
      <p:sp>
        <p:nvSpPr>
          <p:cNvPr id="47" name="Text Box 36">
            <a:extLst>
              <a:ext uri="{FF2B5EF4-FFF2-40B4-BE49-F238E27FC236}">
                <a16:creationId xmlns:a16="http://schemas.microsoft.com/office/drawing/2014/main" id="{CB0D0CDA-8906-D461-1E35-8E8FC9295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0134" y="2773552"/>
            <a:ext cx="4133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8" name="Rectangle 1">
            <a:extLst>
              <a:ext uri="{FF2B5EF4-FFF2-40B4-BE49-F238E27FC236}">
                <a16:creationId xmlns:a16="http://schemas.microsoft.com/office/drawing/2014/main" id="{F51A650F-9493-9F40-B9BF-B262476A7F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4448" y="4678784"/>
            <a:ext cx="590744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Muốn</a:t>
            </a:r>
            <a:r>
              <a:rPr lang="en-US" altLang="en-US" sz="40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thử</a:t>
            </a:r>
            <a:r>
              <a:rPr lang="en-US" altLang="en-US" sz="40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lại</a:t>
            </a:r>
            <a:r>
              <a:rPr lang="en-US" altLang="en-US" sz="40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phép</a:t>
            </a:r>
            <a:r>
              <a:rPr lang="en-US" altLang="en-US" sz="40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trừ</a:t>
            </a:r>
            <a:r>
              <a:rPr lang="en-US" altLang="en-US" sz="40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, ta </a:t>
            </a:r>
            <a:r>
              <a:rPr lang="en-US" alt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làm</a:t>
            </a:r>
            <a:r>
              <a:rPr lang="en-US" altLang="en-US" sz="40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thế</a:t>
            </a:r>
            <a:r>
              <a:rPr lang="en-US" altLang="en-US" sz="40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nào</a:t>
            </a:r>
            <a:r>
              <a:rPr lang="en-US" altLang="en-US" sz="40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9" name="TextBox 61">
            <a:extLst>
              <a:ext uri="{FF2B5EF4-FFF2-40B4-BE49-F238E27FC236}">
                <a16:creationId xmlns:a16="http://schemas.microsoft.com/office/drawing/2014/main" id="{601C494B-A42E-F62F-B91B-F70EE13D2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2852" y="4566364"/>
            <a:ext cx="819999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Muốn</a:t>
            </a:r>
            <a:r>
              <a:rPr lang="en-US" altLang="en-US" sz="36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thử</a:t>
            </a:r>
            <a:r>
              <a:rPr lang="en-US" altLang="en-US" sz="36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lại</a:t>
            </a:r>
            <a:r>
              <a:rPr lang="en-US" altLang="en-US" sz="36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phép</a:t>
            </a:r>
            <a:r>
              <a:rPr lang="en-US" altLang="en-US" sz="36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trừ</a:t>
            </a:r>
            <a:r>
              <a:rPr lang="en-US" altLang="en-US" sz="36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, ta </a:t>
            </a:r>
            <a:r>
              <a:rPr lang="en-US" altLang="en-US" sz="36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altLang="en-US" sz="36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altLang="en-US" sz="36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lấy</a:t>
            </a:r>
            <a:r>
              <a:rPr lang="en-US" altLang="en-US" sz="36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hiệu</a:t>
            </a:r>
            <a:r>
              <a:rPr lang="en-US" altLang="en-US" sz="36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cộng</a:t>
            </a:r>
            <a:r>
              <a:rPr lang="en-US" altLang="en-US" sz="36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altLang="en-US" sz="36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trừ</a:t>
            </a:r>
            <a:r>
              <a:rPr lang="en-US" altLang="en-US" sz="36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nếu</a:t>
            </a:r>
            <a:r>
              <a:rPr lang="en-US" altLang="en-US" sz="36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kết</a:t>
            </a:r>
            <a:r>
              <a:rPr lang="en-US" altLang="en-US" sz="36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quả</a:t>
            </a:r>
            <a:r>
              <a:rPr lang="en-US" altLang="en-US" sz="36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bị</a:t>
            </a:r>
            <a:r>
              <a:rPr lang="en-US" altLang="en-US" sz="36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trừ</a:t>
            </a:r>
            <a:r>
              <a:rPr lang="en-US" altLang="en-US" sz="36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thì</a:t>
            </a:r>
            <a:r>
              <a:rPr lang="en-US" altLang="en-US" sz="36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phép</a:t>
            </a:r>
            <a:r>
              <a:rPr lang="en-US" altLang="en-US" sz="36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tính</a:t>
            </a:r>
            <a:r>
              <a:rPr lang="en-US" altLang="en-US" sz="36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làm</a:t>
            </a:r>
            <a:r>
              <a:rPr lang="en-US" altLang="en-US" sz="36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đúng</a:t>
            </a:r>
            <a:r>
              <a:rPr lang="en-US" altLang="en-US" sz="36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199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86 0.31713 L -0.03242 0.881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2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5" grpId="0"/>
      <p:bldP spid="36" grpId="0"/>
      <p:bldP spid="39" grpId="0"/>
      <p:bldP spid="40" grpId="0"/>
      <p:bldP spid="41" grpId="0"/>
      <p:bldP spid="42" grpId="0"/>
      <p:bldP spid="43" grpId="0"/>
      <p:bldP spid="44" grpId="0"/>
      <p:bldP spid="47" grpId="0"/>
      <p:bldP spid="48" grpId="0"/>
      <p:bldP spid="48" grpId="1"/>
      <p:bldP spid="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C24FC-1DA6-41CC-9FBB-A19A2C5223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06F00-F720-4E15-8662-683FB63561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2565" y="3225508"/>
            <a:ext cx="9144000" cy="1655762"/>
          </a:xfrm>
        </p:spPr>
        <p:txBody>
          <a:bodyPr/>
          <a:lstStyle/>
          <a:p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89AB78-6F83-4133-A7E7-33C817947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1AEBB20-8CEE-4EF9-AA44-430829E5DC54}"/>
              </a:ext>
            </a:extLst>
          </p:cNvPr>
          <p:cNvSpPr/>
          <p:nvPr/>
        </p:nvSpPr>
        <p:spPr>
          <a:xfrm>
            <a:off x="1143000" y="1431353"/>
            <a:ext cx="10299700" cy="4787900"/>
          </a:xfrm>
          <a:prstGeom prst="roundRect">
            <a:avLst/>
          </a:prstGeom>
          <a:solidFill>
            <a:srgbClr val="F8CBAD">
              <a:alpha val="83922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1B41FA0-5076-4A5C-B8C6-C31CA9968241}"/>
              </a:ext>
            </a:extLst>
          </p:cNvPr>
          <p:cNvSpPr/>
          <p:nvPr/>
        </p:nvSpPr>
        <p:spPr>
          <a:xfrm>
            <a:off x="2108200" y="412567"/>
            <a:ext cx="8369300" cy="11049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6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Bài</a:t>
            </a:r>
            <a:r>
              <a:rPr lang="en-US" altLang="en-US" sz="36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2 </a:t>
            </a:r>
            <a:r>
              <a:rPr lang="en-US" altLang="en-US" sz="36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Tính</a:t>
            </a:r>
            <a:r>
              <a:rPr lang="en-US" altLang="en-US" sz="36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giá</a:t>
            </a:r>
            <a:r>
              <a:rPr lang="en-US" altLang="en-US" sz="36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trị </a:t>
            </a:r>
            <a:r>
              <a:rPr lang="en-US" altLang="en-US" sz="36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của</a:t>
            </a:r>
            <a:r>
              <a:rPr lang="en-US" altLang="en-US" sz="36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biểu</a:t>
            </a:r>
            <a:r>
              <a:rPr lang="en-US" altLang="en-US" sz="36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thức</a:t>
            </a:r>
            <a:r>
              <a:rPr lang="en-US" altLang="en-US" sz="36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5F7E47A2-3653-41C7-A3C5-F759DB6C8C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967" y="-2901526"/>
            <a:ext cx="2240333" cy="3895280"/>
          </a:xfrm>
          <a:prstGeom prst="rect">
            <a:avLst/>
          </a:prstGeom>
        </p:spPr>
      </p:pic>
      <p:pic>
        <p:nvPicPr>
          <p:cNvPr id="10" name="图片 1">
            <a:extLst>
              <a:ext uri="{FF2B5EF4-FFF2-40B4-BE49-F238E27FC236}">
                <a16:creationId xmlns:a16="http://schemas.microsoft.com/office/drawing/2014/main" id="{5B576DB4-B4ED-6CEA-DB55-54EB537939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49560" y="6008048"/>
            <a:ext cx="1585097" cy="1585097"/>
          </a:xfrm>
          <a:prstGeom prst="rect">
            <a:avLst/>
          </a:prstGeom>
        </p:spPr>
      </p:pic>
      <p:sp>
        <p:nvSpPr>
          <p:cNvPr id="11" name="Text Box 142">
            <a:extLst>
              <a:ext uri="{FF2B5EF4-FFF2-40B4-BE49-F238E27FC236}">
                <a16:creationId xmlns:a16="http://schemas.microsoft.com/office/drawing/2014/main" id="{47058CF7-CDA2-B1AE-C806-AE54B6429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5956" y="1826752"/>
            <a:ext cx="8169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ysClr val="windowText" lastClr="000000"/>
                </a:solidFill>
                <a:latin typeface="#9Slide03 AmpleSoft Bold" panose="02000000000000000000" pitchFamily="2" charset="0"/>
              </a:rPr>
              <a:t>a.  570 - 225 - 167 + 67</a:t>
            </a:r>
          </a:p>
        </p:txBody>
      </p:sp>
      <p:sp>
        <p:nvSpPr>
          <p:cNvPr id="12" name="Text Box 144">
            <a:extLst>
              <a:ext uri="{FF2B5EF4-FFF2-40B4-BE49-F238E27FC236}">
                <a16:creationId xmlns:a16="http://schemas.microsoft.com/office/drawing/2014/main" id="{BF8574AE-9808-20E3-5D10-ED61CC133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4941" y="1767434"/>
            <a:ext cx="497075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ysClr val="windowText" lastClr="000000"/>
                </a:solidFill>
                <a:latin typeface="#9Slide03 AmpleSoft Bold" panose="02000000000000000000" pitchFamily="2" charset="0"/>
              </a:rPr>
              <a:t>b. 468 : 6 + 62 x 2</a:t>
            </a:r>
          </a:p>
        </p:txBody>
      </p:sp>
      <p:sp>
        <p:nvSpPr>
          <p:cNvPr id="13" name="Text Box 203">
            <a:extLst>
              <a:ext uri="{FF2B5EF4-FFF2-40B4-BE49-F238E27FC236}">
                <a16:creationId xmlns:a16="http://schemas.microsoft.com/office/drawing/2014/main" id="{9C7CB088-952D-00FE-B8F1-46255C868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1032" y="2379033"/>
            <a:ext cx="670474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ysClr val="windowText" lastClr="000000"/>
                </a:solidFill>
                <a:latin typeface="#9Slide03 AmpleSoft Bold" panose="02000000000000000000" pitchFamily="2" charset="0"/>
              </a:rPr>
              <a:t>     =   345  -  167  +  67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ysClr val="windowText" lastClr="000000"/>
                </a:solidFill>
                <a:latin typeface="#9Slide03 AmpleSoft Bold" panose="02000000000000000000" pitchFamily="2" charset="0"/>
              </a:rPr>
              <a:t>     =        178        +  67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ysClr val="windowText" lastClr="000000"/>
                </a:solidFill>
                <a:latin typeface="#9Slide03 AmpleSoft Bold" panose="02000000000000000000" pitchFamily="2" charset="0"/>
              </a:rPr>
              <a:t>     =              245</a:t>
            </a:r>
          </a:p>
        </p:txBody>
      </p:sp>
      <p:sp>
        <p:nvSpPr>
          <p:cNvPr id="14" name="Text Box 204">
            <a:extLst>
              <a:ext uri="{FF2B5EF4-FFF2-40B4-BE49-F238E27FC236}">
                <a16:creationId xmlns:a16="http://schemas.microsoft.com/office/drawing/2014/main" id="{A20707B4-FF6B-86F6-5007-D236D3066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4192" y="2467448"/>
            <a:ext cx="6704745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ysClr val="windowText" lastClr="000000"/>
                </a:solidFill>
                <a:latin typeface="#9Slide03 AmpleSoft Bold" panose="02000000000000000000" pitchFamily="2" charset="0"/>
              </a:rPr>
              <a:t>   =     78    +   122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ysClr val="windowText" lastClr="000000"/>
                </a:solidFill>
                <a:latin typeface="#9Slide03 AmpleSoft Bold" panose="02000000000000000000" pitchFamily="2" charset="0"/>
              </a:rPr>
              <a:t>   =        200                  </a:t>
            </a: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37732069-C54A-0DEA-F71B-A0193B8C3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2509" y="4377218"/>
            <a:ext cx="4208759" cy="19389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Nếu</a:t>
            </a:r>
            <a:r>
              <a:rPr lang="en-US" altLang="en-US" sz="2400" dirty="0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biểu</a:t>
            </a:r>
            <a:r>
              <a:rPr lang="en-US" altLang="en-US" sz="2400" dirty="0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thức</a:t>
            </a:r>
            <a:r>
              <a:rPr lang="en-US" altLang="en-US" sz="2400" dirty="0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phép</a:t>
            </a:r>
            <a:r>
              <a:rPr lang="en-US" altLang="en-US" sz="2400" dirty="0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tính</a:t>
            </a:r>
            <a:r>
              <a:rPr lang="en-US" altLang="en-US" sz="2400" dirty="0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cộng</a:t>
            </a:r>
            <a:r>
              <a:rPr lang="en-US" altLang="en-US" sz="2400" dirty="0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trừ</a:t>
            </a:r>
            <a:r>
              <a:rPr lang="en-US" altLang="en-US" sz="2400" dirty="0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, chia </a:t>
            </a:r>
            <a:r>
              <a:rPr lang="en-US" altLang="en-US" sz="2400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thì</a:t>
            </a:r>
            <a:r>
              <a:rPr lang="en-US" altLang="en-US" sz="2400" dirty="0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ta </a:t>
            </a:r>
            <a:r>
              <a:rPr lang="en-US" altLang="en-US" sz="2400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thực</a:t>
            </a:r>
            <a:r>
              <a:rPr lang="en-US" altLang="en-US" sz="2400" dirty="0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hiện</a:t>
            </a:r>
            <a:r>
              <a:rPr lang="en-US" altLang="en-US" sz="2400" dirty="0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phép</a:t>
            </a:r>
            <a:r>
              <a:rPr lang="en-US" altLang="en-US" sz="2400" dirty="0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tính</a:t>
            </a:r>
            <a:r>
              <a:rPr lang="en-US" altLang="en-US" sz="2400" dirty="0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, chia </a:t>
            </a:r>
            <a:r>
              <a:rPr lang="en-US" altLang="en-US" sz="2400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trước</a:t>
            </a:r>
            <a:r>
              <a:rPr lang="en-US" altLang="en-US" sz="2400" dirty="0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rồi</a:t>
            </a:r>
            <a:r>
              <a:rPr lang="en-US" altLang="en-US" sz="2400" dirty="0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thực</a:t>
            </a:r>
            <a:r>
              <a:rPr lang="en-US" altLang="en-US" sz="2400" dirty="0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hiện</a:t>
            </a:r>
            <a:r>
              <a:rPr lang="en-US" altLang="en-US" sz="2400" dirty="0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phép</a:t>
            </a:r>
            <a:r>
              <a:rPr lang="en-US" altLang="en-US" sz="2400" dirty="0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tính</a:t>
            </a:r>
            <a:r>
              <a:rPr lang="en-US" altLang="en-US" sz="2400" dirty="0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cộng</a:t>
            </a:r>
            <a:r>
              <a:rPr lang="en-US" altLang="en-US" sz="2400" dirty="0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trừ</a:t>
            </a:r>
            <a:r>
              <a:rPr lang="en-US" altLang="en-US" sz="2400" dirty="0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BF3B536-8C87-2C2E-8551-8F7DBA8A5628}"/>
              </a:ext>
            </a:extLst>
          </p:cNvPr>
          <p:cNvSpPr/>
          <p:nvPr/>
        </p:nvSpPr>
        <p:spPr>
          <a:xfrm>
            <a:off x="2594919" y="4752496"/>
            <a:ext cx="3850700" cy="19389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400" b="1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Nếu</a:t>
            </a:r>
            <a:r>
              <a:rPr lang="en-US" altLang="en-US" sz="2400" b="1" dirty="0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biểu</a:t>
            </a:r>
            <a:r>
              <a:rPr lang="en-US" altLang="en-US" sz="2400" b="1" dirty="0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thức</a:t>
            </a:r>
            <a:r>
              <a:rPr lang="en-US" altLang="en-US" sz="2400" b="1" dirty="0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dấu</a:t>
            </a:r>
            <a:r>
              <a:rPr lang="en-US" altLang="en-US" sz="2400" b="1" dirty="0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tính</a:t>
            </a:r>
            <a:r>
              <a:rPr lang="en-US" altLang="en-US" sz="2400" b="1" dirty="0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cộng</a:t>
            </a:r>
            <a:r>
              <a:rPr lang="en-US" altLang="en-US" sz="2400" b="1" dirty="0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trừ</a:t>
            </a:r>
            <a:r>
              <a:rPr lang="en-US" altLang="en-US" sz="2400" b="1" dirty="0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hoặc</a:t>
            </a:r>
            <a:r>
              <a:rPr lang="en-US" altLang="en-US" sz="2400" b="1" dirty="0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nhân</a:t>
            </a:r>
            <a:r>
              <a:rPr lang="en-US" altLang="en-US" sz="2400" b="1" dirty="0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, chia </a:t>
            </a:r>
            <a:r>
              <a:rPr lang="en-US" altLang="en-US" sz="2400" b="1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thì</a:t>
            </a:r>
            <a:r>
              <a:rPr lang="en-US" altLang="en-US" sz="2400" b="1" dirty="0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ta </a:t>
            </a:r>
            <a:r>
              <a:rPr lang="en-US" altLang="en-US" sz="2400" b="1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thực</a:t>
            </a:r>
            <a:r>
              <a:rPr lang="en-US" altLang="en-US" sz="2400" b="1" dirty="0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hiện</a:t>
            </a:r>
            <a:r>
              <a:rPr lang="en-US" altLang="en-US" sz="2400" b="1" dirty="0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phép</a:t>
            </a:r>
            <a:r>
              <a:rPr lang="en-US" altLang="en-US" sz="2400" b="1" dirty="0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tính</a:t>
            </a:r>
            <a:r>
              <a:rPr lang="en-US" altLang="en-US" sz="2400" b="1" dirty="0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theo</a:t>
            </a:r>
            <a:r>
              <a:rPr lang="en-US" altLang="en-US" sz="2400" b="1" dirty="0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altLang="en-US" sz="2400" b="1" dirty="0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tự</a:t>
            </a:r>
            <a:r>
              <a:rPr lang="en-US" altLang="en-US" sz="2400" b="1" dirty="0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altLang="en-US" sz="2400" b="1" dirty="0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trái</a:t>
            </a:r>
            <a:r>
              <a:rPr lang="en-US" altLang="en-US" sz="2400" b="1" dirty="0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sang </a:t>
            </a:r>
            <a:r>
              <a:rPr lang="en-US" altLang="en-US" sz="2400" b="1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phải</a:t>
            </a:r>
            <a:r>
              <a:rPr lang="en-US" altLang="en-US" sz="2400" b="1" dirty="0">
                <a:solidFill>
                  <a:sysClr val="windowText" lastClr="00000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508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86 0.31713 L -0.03515 0.866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2747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75FDE-60B3-4111-BF05-7D55B9D246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6733D0-3F42-452F-B952-A5914C94EA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31C54F-0412-41F8-9B65-27A4990AC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9350" y="-431800"/>
            <a:ext cx="14490700" cy="850541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EC05179-9C61-4630-A16F-4B1FD5211CAF}"/>
              </a:ext>
            </a:extLst>
          </p:cNvPr>
          <p:cNvSpPr/>
          <p:nvPr/>
        </p:nvSpPr>
        <p:spPr>
          <a:xfrm>
            <a:off x="1143000" y="1554259"/>
            <a:ext cx="10299700" cy="4787900"/>
          </a:xfrm>
          <a:prstGeom prst="roundRect">
            <a:avLst/>
          </a:prstGeom>
          <a:solidFill>
            <a:srgbClr val="7030A0">
              <a:alpha val="56863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80E59CD-B875-4D95-BDC5-58E896F9BE07}"/>
              </a:ext>
            </a:extLst>
          </p:cNvPr>
          <p:cNvSpPr/>
          <p:nvPr/>
        </p:nvSpPr>
        <p:spPr>
          <a:xfrm>
            <a:off x="2108200" y="785861"/>
            <a:ext cx="8369300" cy="1104900"/>
          </a:xfrm>
          <a:prstGeom prst="roundRect">
            <a:avLst/>
          </a:prstGeom>
          <a:solidFill>
            <a:srgbClr val="7030A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6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Bài</a:t>
            </a:r>
            <a:r>
              <a:rPr lang="en-US" altLang="en-US" sz="36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3  </a:t>
            </a:r>
            <a:r>
              <a:rPr lang="en-US" altLang="en-US" sz="36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Tính</a:t>
            </a:r>
            <a:r>
              <a:rPr lang="en-US" altLang="en-US" sz="36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bằng</a:t>
            </a:r>
            <a:r>
              <a:rPr lang="en-US" altLang="en-US" sz="36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cách</a:t>
            </a:r>
            <a:r>
              <a:rPr lang="en-US" altLang="en-US" sz="36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thuận</a:t>
            </a:r>
            <a:r>
              <a:rPr lang="en-US" altLang="en-US" sz="36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tiện</a:t>
            </a:r>
            <a:r>
              <a:rPr lang="en-US" altLang="en-US" sz="36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nhất</a:t>
            </a:r>
            <a:endParaRPr lang="en-US" altLang="en-US" sz="3600" dirty="0">
              <a:solidFill>
                <a:schemeClr val="bg1"/>
              </a:solidFill>
              <a:latin typeface="#9Slide03 AmpleSoft Bold" panose="02000000000000000000" pitchFamily="2" charset="0"/>
            </a:endParaRPr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1B31B135-4236-44A6-8B42-0E051EAFA9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967" y="-2901526"/>
            <a:ext cx="2265733" cy="3939443"/>
          </a:xfrm>
          <a:prstGeom prst="rect">
            <a:avLst/>
          </a:prstGeom>
        </p:spPr>
      </p:pic>
      <p:sp>
        <p:nvSpPr>
          <p:cNvPr id="9" name="Text Box 10">
            <a:extLst>
              <a:ext uri="{FF2B5EF4-FFF2-40B4-BE49-F238E27FC236}">
                <a16:creationId xmlns:a16="http://schemas.microsoft.com/office/drawing/2014/main" id="{907424DF-C014-29C5-9519-E928300C4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3723" y="3967098"/>
            <a:ext cx="5479919" cy="16344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3600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b) 364 + 136 + 219 + 181 </a:t>
            </a:r>
          </a:p>
          <a:p>
            <a:pPr>
              <a:spcBef>
                <a:spcPct val="50000"/>
              </a:spcBef>
              <a:buNone/>
            </a:pPr>
            <a:r>
              <a:rPr lang="en-US" altLang="en-US" sz="3600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    178 + 277 + 123 + 422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B6363A26-41AE-ED3A-2AB9-61E305F08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9061" y="2332608"/>
            <a:ext cx="4578511" cy="16344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latin typeface="#9Slide03 AmpleSoft Bold" panose="02000000000000000000" pitchFamily="2" charset="0"/>
              </a:rPr>
              <a:t>a) 98 + 3 + 97 + 2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latin typeface="#9Slide03 AmpleSoft Bold" panose="02000000000000000000" pitchFamily="2" charset="0"/>
              </a:rPr>
              <a:t>    56 + 399 + 1+ 4</a:t>
            </a:r>
          </a:p>
        </p:txBody>
      </p:sp>
    </p:spTree>
    <p:extLst>
      <p:ext uri="{BB962C8B-B14F-4D97-AF65-F5344CB8AC3E}">
        <p14:creationId xmlns:p14="http://schemas.microsoft.com/office/powerpoint/2010/main" val="33634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87 0.31713 L -0.03828 0.85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2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75FDE-60B3-4111-BF05-7D55B9D246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6733D0-3F42-452F-B952-A5914C94EA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31C54F-0412-41F8-9B65-27A4990AC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9350" y="-431800"/>
            <a:ext cx="14490700" cy="850541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EC05179-9C61-4630-A16F-4B1FD5211CAF}"/>
              </a:ext>
            </a:extLst>
          </p:cNvPr>
          <p:cNvSpPr/>
          <p:nvPr/>
        </p:nvSpPr>
        <p:spPr>
          <a:xfrm>
            <a:off x="1143000" y="1554259"/>
            <a:ext cx="10299700" cy="4787900"/>
          </a:xfrm>
          <a:prstGeom prst="roundRect">
            <a:avLst/>
          </a:prstGeom>
          <a:solidFill>
            <a:srgbClr val="7030A0">
              <a:alpha val="56863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80E59CD-B875-4D95-BDC5-58E896F9BE07}"/>
              </a:ext>
            </a:extLst>
          </p:cNvPr>
          <p:cNvSpPr/>
          <p:nvPr/>
        </p:nvSpPr>
        <p:spPr>
          <a:xfrm>
            <a:off x="2108200" y="785861"/>
            <a:ext cx="8369300" cy="1104900"/>
          </a:xfrm>
          <a:prstGeom prst="roundRect">
            <a:avLst/>
          </a:prstGeom>
          <a:solidFill>
            <a:srgbClr val="7030A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6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Bài</a:t>
            </a:r>
            <a:r>
              <a:rPr lang="en-US" altLang="en-US" sz="36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3  </a:t>
            </a:r>
            <a:r>
              <a:rPr lang="en-US" altLang="en-US" sz="36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Tính</a:t>
            </a:r>
            <a:r>
              <a:rPr lang="en-US" altLang="en-US" sz="36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bằng</a:t>
            </a:r>
            <a:r>
              <a:rPr lang="en-US" altLang="en-US" sz="36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cách</a:t>
            </a:r>
            <a:r>
              <a:rPr lang="en-US" altLang="en-US" sz="36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thuận</a:t>
            </a:r>
            <a:r>
              <a:rPr lang="en-US" altLang="en-US" sz="36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tiện</a:t>
            </a:r>
            <a:r>
              <a:rPr lang="en-US" altLang="en-US" sz="36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nhất</a:t>
            </a:r>
            <a:endParaRPr lang="en-US" altLang="en-US" sz="3600" dirty="0">
              <a:solidFill>
                <a:schemeClr val="bg1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11" name="Rounded Rectangle 14">
            <a:extLst>
              <a:ext uri="{FF2B5EF4-FFF2-40B4-BE49-F238E27FC236}">
                <a16:creationId xmlns:a16="http://schemas.microsoft.com/office/drawing/2014/main" id="{D97485BE-6B49-ADE3-5EFD-7DF24E3DF5E3}"/>
              </a:ext>
            </a:extLst>
          </p:cNvPr>
          <p:cNvSpPr/>
          <p:nvPr/>
        </p:nvSpPr>
        <p:spPr>
          <a:xfrm>
            <a:off x="6900612" y="2422345"/>
            <a:ext cx="4271879" cy="307367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AmpleSoft Bold" panose="02000000000000000000" pitchFamily="2" charset="0"/>
            </a:endParaRPr>
          </a:p>
        </p:txBody>
      </p:sp>
      <p:sp>
        <p:nvSpPr>
          <p:cNvPr id="12" name="Rounded Rectangle 12">
            <a:extLst>
              <a:ext uri="{FF2B5EF4-FFF2-40B4-BE49-F238E27FC236}">
                <a16:creationId xmlns:a16="http://schemas.microsoft.com/office/drawing/2014/main" id="{DD65D76F-6AC5-3960-82A3-AAB50B17F909}"/>
              </a:ext>
            </a:extLst>
          </p:cNvPr>
          <p:cNvSpPr/>
          <p:nvPr/>
        </p:nvSpPr>
        <p:spPr>
          <a:xfrm>
            <a:off x="1476375" y="2184123"/>
            <a:ext cx="4502150" cy="307367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AmpleSoft Bold" panose="02000000000000000000" pitchFamily="2" charset="0"/>
            </a:endParaRPr>
          </a:p>
        </p:txBody>
      </p:sp>
      <p:sp>
        <p:nvSpPr>
          <p:cNvPr id="13" name="Text Box 13">
            <a:extLst>
              <a:ext uri="{FF2B5EF4-FFF2-40B4-BE49-F238E27FC236}">
                <a16:creationId xmlns:a16="http://schemas.microsoft.com/office/drawing/2014/main" id="{3A239501-951F-FE98-D302-0FE2D5D55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9891" y="2332359"/>
            <a:ext cx="42164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514350" indent="-514350">
              <a:spcBef>
                <a:spcPct val="50000"/>
              </a:spcBef>
              <a:buAutoNum type="alphaLcPeriod"/>
            </a:pPr>
            <a:r>
              <a:rPr lang="en-US" altLang="en-US" sz="3200" dirty="0">
                <a:latin typeface="#9Slide03 AmpleSoft Bold" panose="02000000000000000000" pitchFamily="2" charset="0"/>
              </a:rPr>
              <a:t>98 + 3 + 97 + 2 </a:t>
            </a:r>
          </a:p>
          <a:p>
            <a:pPr>
              <a:spcBef>
                <a:spcPct val="50000"/>
              </a:spcBef>
              <a:buNone/>
            </a:pPr>
            <a:r>
              <a:rPr lang="en-US" altLang="en-US" sz="3200" dirty="0">
                <a:latin typeface="#9Slide03 AmpleSoft Bold" panose="02000000000000000000" pitchFamily="2" charset="0"/>
              </a:rPr>
              <a:t>=  (98 + 2) + ( 3 + 97)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200" dirty="0">
                <a:latin typeface="#9Slide03 AmpleSoft Bold" panose="02000000000000000000" pitchFamily="2" charset="0"/>
              </a:rPr>
              <a:t>=    100     +    100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200" dirty="0">
                <a:latin typeface="#9Slide03 AmpleSoft Bold" panose="02000000000000000000" pitchFamily="2" charset="0"/>
              </a:rPr>
              <a:t>=            200</a:t>
            </a:r>
          </a:p>
        </p:txBody>
      </p:sp>
      <p:sp>
        <p:nvSpPr>
          <p:cNvPr id="14" name="Text Box 13">
            <a:extLst>
              <a:ext uri="{FF2B5EF4-FFF2-40B4-BE49-F238E27FC236}">
                <a16:creationId xmlns:a16="http://schemas.microsoft.com/office/drawing/2014/main" id="{BC0B8115-EAB5-FA48-171F-35CB04A66E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090" y="2641163"/>
            <a:ext cx="42164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200" dirty="0">
                <a:latin typeface="#9Slide03 AmpleSoft Bold" panose="02000000000000000000" pitchFamily="2" charset="0"/>
              </a:rPr>
              <a:t>a. 56 + 399 +1 + 4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200" dirty="0">
                <a:latin typeface="#9Slide03 AmpleSoft Bold" panose="02000000000000000000" pitchFamily="2" charset="0"/>
              </a:rPr>
              <a:t>=  (56 + 4) + ( 399 + 1)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200" dirty="0">
                <a:latin typeface="#9Slide03 AmpleSoft Bold" panose="02000000000000000000" pitchFamily="2" charset="0"/>
              </a:rPr>
              <a:t>=    60     +    400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200" dirty="0">
                <a:latin typeface="#9Slide03 AmpleSoft Bold" panose="02000000000000000000" pitchFamily="2" charset="0"/>
              </a:rPr>
              <a:t>=            460</a:t>
            </a:r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1B31B135-4236-44A6-8B42-0E051EAFA9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967" y="-2901526"/>
            <a:ext cx="2265733" cy="393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25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87 0.31713 L -0.03828 0.85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267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1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3047E-9887-48AD-9F44-9753EB6A94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7E871F-C33A-411F-A8B9-4854C8F646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AFC5E0-D13B-4456-8EE4-71CC69D05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"/>
            <a:ext cx="12192000" cy="681037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FEC730-2825-4F24-A304-0E715B164769}"/>
              </a:ext>
            </a:extLst>
          </p:cNvPr>
          <p:cNvSpPr/>
          <p:nvPr/>
        </p:nvSpPr>
        <p:spPr>
          <a:xfrm>
            <a:off x="1142999" y="1278384"/>
            <a:ext cx="10936705" cy="5411174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2157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77E1827-C3E5-410A-909C-484E36EDD7CA}"/>
              </a:ext>
            </a:extLst>
          </p:cNvPr>
          <p:cNvSpPr/>
          <p:nvPr/>
        </p:nvSpPr>
        <p:spPr>
          <a:xfrm>
            <a:off x="1864333" y="153833"/>
            <a:ext cx="2476500" cy="11049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#9Slide03 AmpleSoft Bold" panose="02000000000000000000" pitchFamily="2" charset="0"/>
              </a:rPr>
              <a:t>Bài 4</a:t>
            </a:r>
            <a:endParaRPr lang="en-US" sz="5400" dirty="0">
              <a:latin typeface="#9Slide03 AmpleSoft Bold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D10C22-1E2E-9874-08D3-27B49B6BD027}"/>
              </a:ext>
            </a:extLst>
          </p:cNvPr>
          <p:cNvSpPr txBox="1"/>
          <p:nvPr/>
        </p:nvSpPr>
        <p:spPr>
          <a:xfrm>
            <a:off x="1391370" y="1414754"/>
            <a:ext cx="10439962" cy="282630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ngăn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chặn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đợt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dịch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 covid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bùng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phát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tháng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 8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vừa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 qua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phường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tổ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chức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tiêm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phòng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vắc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xin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dân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Cả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đợt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tiêm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 480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liều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đợt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tiêm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ít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hơn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đợt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 100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liều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Hỏi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mỗi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đợt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phường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tiêm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 bao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nhiêu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liều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anose="02020603050405020304" pitchFamily="18" charset="0"/>
              </a:rPr>
              <a:t> ?</a:t>
            </a:r>
            <a:endParaRPr lang="en-US" dirty="0">
              <a:latin typeface="#9Slide03 AmpleSoft Bold" panose="02000000000000000000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21F6548-0541-BB77-0349-1D513A1BE90B}"/>
              </a:ext>
            </a:extLst>
          </p:cNvPr>
          <p:cNvSpPr/>
          <p:nvPr/>
        </p:nvSpPr>
        <p:spPr>
          <a:xfrm>
            <a:off x="1864333" y="4343896"/>
            <a:ext cx="9349100" cy="2211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100">
            <a:extLst>
              <a:ext uri="{FF2B5EF4-FFF2-40B4-BE49-F238E27FC236}">
                <a16:creationId xmlns:a16="http://schemas.microsoft.com/office/drawing/2014/main" id="{B6F2B122-D16B-9960-496B-04C5B176C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7342" y="5158235"/>
            <a:ext cx="12620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480 </a:t>
            </a:r>
            <a:r>
              <a:rPr lang="en-US" altLang="en-US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liều</a:t>
            </a:r>
          </a:p>
        </p:txBody>
      </p:sp>
      <p:sp>
        <p:nvSpPr>
          <p:cNvPr id="12" name="Text Box 101">
            <a:extLst>
              <a:ext uri="{FF2B5EF4-FFF2-40B4-BE49-F238E27FC236}">
                <a16:creationId xmlns:a16="http://schemas.microsoft.com/office/drawing/2014/main" id="{D0C26AC2-073F-F063-D765-EBAA77EA3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5967" y="4681985"/>
            <a:ext cx="2133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102">
            <a:extLst>
              <a:ext uri="{FF2B5EF4-FFF2-40B4-BE49-F238E27FC236}">
                <a16:creationId xmlns:a16="http://schemas.microsoft.com/office/drawing/2014/main" id="{63D4FABE-272E-FB13-F1DA-FCEAC2A74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6592" y="5550348"/>
            <a:ext cx="22129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Đợt hai       </a:t>
            </a:r>
          </a:p>
        </p:txBody>
      </p:sp>
      <p:sp>
        <p:nvSpPr>
          <p:cNvPr id="14" name="AutoShape 103">
            <a:extLst>
              <a:ext uri="{FF2B5EF4-FFF2-40B4-BE49-F238E27FC236}">
                <a16:creationId xmlns:a16="http://schemas.microsoft.com/office/drawing/2014/main" id="{3927FEE9-F1AC-C002-8E08-0D3CE28968F6}"/>
              </a:ext>
            </a:extLst>
          </p:cNvPr>
          <p:cNvSpPr>
            <a:spLocks/>
          </p:cNvSpPr>
          <p:nvPr/>
        </p:nvSpPr>
        <p:spPr bwMode="auto">
          <a:xfrm>
            <a:off x="9946842" y="4764535"/>
            <a:ext cx="190500" cy="1336675"/>
          </a:xfrm>
          <a:prstGeom prst="rightBrace">
            <a:avLst>
              <a:gd name="adj1" fmla="val 46908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FF9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104">
            <a:extLst>
              <a:ext uri="{FF2B5EF4-FFF2-40B4-BE49-F238E27FC236}">
                <a16:creationId xmlns:a16="http://schemas.microsoft.com/office/drawing/2014/main" id="{788F2BBA-FD1E-978C-B39A-4AA4B3FB8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9717" y="6180585"/>
            <a:ext cx="882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16" name="Group 105">
            <a:extLst>
              <a:ext uri="{FF2B5EF4-FFF2-40B4-BE49-F238E27FC236}">
                <a16:creationId xmlns:a16="http://schemas.microsoft.com/office/drawing/2014/main" id="{E751149D-924B-704B-35FE-0AC8E4118EB8}"/>
              </a:ext>
            </a:extLst>
          </p:cNvPr>
          <p:cNvGrpSpPr>
            <a:grpSpLocks/>
          </p:cNvGrpSpPr>
          <p:nvPr/>
        </p:nvGrpSpPr>
        <p:grpSpPr bwMode="auto">
          <a:xfrm>
            <a:off x="6349567" y="5786885"/>
            <a:ext cx="3471863" cy="157163"/>
            <a:chOff x="1968" y="1776"/>
            <a:chExt cx="2640" cy="96"/>
          </a:xfrm>
        </p:grpSpPr>
        <p:grpSp>
          <p:nvGrpSpPr>
            <p:cNvPr id="17" name="Group 106">
              <a:extLst>
                <a:ext uri="{FF2B5EF4-FFF2-40B4-BE49-F238E27FC236}">
                  <a16:creationId xmlns:a16="http://schemas.microsoft.com/office/drawing/2014/main" id="{AF5B3F2F-E41B-B1B6-96F4-9B91D04615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8" y="1776"/>
              <a:ext cx="2640" cy="96"/>
              <a:chOff x="1968" y="1776"/>
              <a:chExt cx="2640" cy="96"/>
            </a:xfrm>
          </p:grpSpPr>
          <p:sp>
            <p:nvSpPr>
              <p:cNvPr id="19" name="Line 107">
                <a:extLst>
                  <a:ext uri="{FF2B5EF4-FFF2-40B4-BE49-F238E27FC236}">
                    <a16:creationId xmlns:a16="http://schemas.microsoft.com/office/drawing/2014/main" id="{75DA8B4D-5932-CCAE-998E-97E5AE429B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68" y="1776"/>
                <a:ext cx="0" cy="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Line 108">
                <a:extLst>
                  <a:ext uri="{FF2B5EF4-FFF2-40B4-BE49-F238E27FC236}">
                    <a16:creationId xmlns:a16="http://schemas.microsoft.com/office/drawing/2014/main" id="{EE97B925-5E0B-F81C-6834-C15FE2C76A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08" y="1776"/>
                <a:ext cx="0" cy="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Line 109">
                <a:extLst>
                  <a:ext uri="{FF2B5EF4-FFF2-40B4-BE49-F238E27FC236}">
                    <a16:creationId xmlns:a16="http://schemas.microsoft.com/office/drawing/2014/main" id="{D23A8E51-DF11-9F4F-2A8F-B0B5937FAC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44" y="1776"/>
                <a:ext cx="0" cy="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" name="Line 110">
              <a:extLst>
                <a:ext uri="{FF2B5EF4-FFF2-40B4-BE49-F238E27FC236}">
                  <a16:creationId xmlns:a16="http://schemas.microsoft.com/office/drawing/2014/main" id="{ABCD1720-A413-21A9-DF18-94E57F8C69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8" y="1824"/>
              <a:ext cx="26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111">
            <a:extLst>
              <a:ext uri="{FF2B5EF4-FFF2-40B4-BE49-F238E27FC236}">
                <a16:creationId xmlns:a16="http://schemas.microsoft.com/office/drawing/2014/main" id="{BF2FFAAA-1103-6A09-4F16-5AA5AA5A8F2A}"/>
              </a:ext>
            </a:extLst>
          </p:cNvPr>
          <p:cNvGrpSpPr>
            <a:grpSpLocks/>
          </p:cNvGrpSpPr>
          <p:nvPr/>
        </p:nvGrpSpPr>
        <p:grpSpPr bwMode="auto">
          <a:xfrm>
            <a:off x="6349567" y="5709098"/>
            <a:ext cx="3471863" cy="392112"/>
            <a:chOff x="1968" y="1728"/>
            <a:chExt cx="2640" cy="240"/>
          </a:xfrm>
        </p:grpSpPr>
        <p:sp>
          <p:nvSpPr>
            <p:cNvPr id="23" name="Freeform 112">
              <a:extLst>
                <a:ext uri="{FF2B5EF4-FFF2-40B4-BE49-F238E27FC236}">
                  <a16:creationId xmlns:a16="http://schemas.microsoft.com/office/drawing/2014/main" id="{01B811E7-69F0-B982-757E-7CA788022E3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3744" y="1728"/>
              <a:ext cx="864" cy="96"/>
            </a:xfrm>
            <a:custGeom>
              <a:avLst/>
              <a:gdLst>
                <a:gd name="T0" fmla="*/ 0 w 864"/>
                <a:gd name="T1" fmla="*/ 0 h 96"/>
                <a:gd name="T2" fmla="*/ 480 w 864"/>
                <a:gd name="T3" fmla="*/ 96 h 96"/>
                <a:gd name="T4" fmla="*/ 864 w 864"/>
                <a:gd name="T5" fmla="*/ 0 h 9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64" h="96">
                  <a:moveTo>
                    <a:pt x="0" y="0"/>
                  </a:moveTo>
                  <a:cubicBezTo>
                    <a:pt x="168" y="48"/>
                    <a:pt x="336" y="96"/>
                    <a:pt x="480" y="96"/>
                  </a:cubicBezTo>
                  <a:cubicBezTo>
                    <a:pt x="624" y="96"/>
                    <a:pt x="800" y="16"/>
                    <a:pt x="864" y="0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13">
              <a:extLst>
                <a:ext uri="{FF2B5EF4-FFF2-40B4-BE49-F238E27FC236}">
                  <a16:creationId xmlns:a16="http://schemas.microsoft.com/office/drawing/2014/main" id="{430ADCF1-B061-7A79-7C4D-546D37EF328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968" y="1824"/>
              <a:ext cx="2640" cy="144"/>
            </a:xfrm>
            <a:custGeom>
              <a:avLst/>
              <a:gdLst>
                <a:gd name="T0" fmla="*/ 0 w 2640"/>
                <a:gd name="T1" fmla="*/ 144 h 144"/>
                <a:gd name="T2" fmla="*/ 1392 w 2640"/>
                <a:gd name="T3" fmla="*/ 0 h 144"/>
                <a:gd name="T4" fmla="*/ 2640 w 2640"/>
                <a:gd name="T5" fmla="*/ 144 h 1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640" h="144">
                  <a:moveTo>
                    <a:pt x="0" y="144"/>
                  </a:moveTo>
                  <a:cubicBezTo>
                    <a:pt x="476" y="72"/>
                    <a:pt x="952" y="0"/>
                    <a:pt x="1392" y="0"/>
                  </a:cubicBezTo>
                  <a:cubicBezTo>
                    <a:pt x="1832" y="0"/>
                    <a:pt x="2236" y="72"/>
                    <a:pt x="2640" y="144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Text Box 114">
            <a:extLst>
              <a:ext uri="{FF2B5EF4-FFF2-40B4-BE49-F238E27FC236}">
                <a16:creationId xmlns:a16="http://schemas.microsoft.com/office/drawing/2014/main" id="{3808C274-024D-A646-D15D-3C0C5DBA55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2867" y="5323335"/>
            <a:ext cx="12620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en-US" altLang="en-US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liều</a:t>
            </a:r>
          </a:p>
        </p:txBody>
      </p:sp>
      <p:grpSp>
        <p:nvGrpSpPr>
          <p:cNvPr id="26" name="Group 115">
            <a:extLst>
              <a:ext uri="{FF2B5EF4-FFF2-40B4-BE49-F238E27FC236}">
                <a16:creationId xmlns:a16="http://schemas.microsoft.com/office/drawing/2014/main" id="{8D8FFCD0-2588-BE69-B16C-D1B7AFA2BD87}"/>
              </a:ext>
            </a:extLst>
          </p:cNvPr>
          <p:cNvGrpSpPr>
            <a:grpSpLocks/>
          </p:cNvGrpSpPr>
          <p:nvPr/>
        </p:nvGrpSpPr>
        <p:grpSpPr bwMode="auto">
          <a:xfrm>
            <a:off x="6349567" y="4764535"/>
            <a:ext cx="2335213" cy="314325"/>
            <a:chOff x="1968" y="1152"/>
            <a:chExt cx="1776" cy="192"/>
          </a:xfrm>
        </p:grpSpPr>
        <p:grpSp>
          <p:nvGrpSpPr>
            <p:cNvPr id="27" name="Group 116">
              <a:extLst>
                <a:ext uri="{FF2B5EF4-FFF2-40B4-BE49-F238E27FC236}">
                  <a16:creationId xmlns:a16="http://schemas.microsoft.com/office/drawing/2014/main" id="{3FB7FD9D-4AF1-B876-34FD-6F6F3E62BF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8" y="1248"/>
              <a:ext cx="1776" cy="96"/>
              <a:chOff x="1968" y="1920"/>
              <a:chExt cx="1632" cy="96"/>
            </a:xfrm>
          </p:grpSpPr>
          <p:sp>
            <p:nvSpPr>
              <p:cNvPr id="29" name="Line 117">
                <a:extLst>
                  <a:ext uri="{FF2B5EF4-FFF2-40B4-BE49-F238E27FC236}">
                    <a16:creationId xmlns:a16="http://schemas.microsoft.com/office/drawing/2014/main" id="{4D06FCEB-911D-33CF-7EDD-701FAF95A3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68" y="1968"/>
                <a:ext cx="163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Line 118">
                <a:extLst>
                  <a:ext uri="{FF2B5EF4-FFF2-40B4-BE49-F238E27FC236}">
                    <a16:creationId xmlns:a16="http://schemas.microsoft.com/office/drawing/2014/main" id="{256A92BC-92C8-2628-B23B-002E41E435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68" y="1920"/>
                <a:ext cx="0" cy="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Line 119">
                <a:extLst>
                  <a:ext uri="{FF2B5EF4-FFF2-40B4-BE49-F238E27FC236}">
                    <a16:creationId xmlns:a16="http://schemas.microsoft.com/office/drawing/2014/main" id="{CB59ABCD-65A6-7CA0-D976-71D889689D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00" y="1920"/>
                <a:ext cx="0" cy="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" name="Freeform 120">
              <a:extLst>
                <a:ext uri="{FF2B5EF4-FFF2-40B4-BE49-F238E27FC236}">
                  <a16:creationId xmlns:a16="http://schemas.microsoft.com/office/drawing/2014/main" id="{D6E67798-462F-A774-FE5F-3E37963578D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968" y="1152"/>
              <a:ext cx="1776" cy="144"/>
            </a:xfrm>
            <a:custGeom>
              <a:avLst/>
              <a:gdLst>
                <a:gd name="T0" fmla="*/ 0 w 1776"/>
                <a:gd name="T1" fmla="*/ 0 h 96"/>
                <a:gd name="T2" fmla="*/ 960 w 1776"/>
                <a:gd name="T3" fmla="*/ 12281981 h 96"/>
                <a:gd name="T4" fmla="*/ 1776 w 1776"/>
                <a:gd name="T5" fmla="*/ 0 h 9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76" h="96">
                  <a:moveTo>
                    <a:pt x="0" y="0"/>
                  </a:moveTo>
                  <a:cubicBezTo>
                    <a:pt x="332" y="48"/>
                    <a:pt x="664" y="96"/>
                    <a:pt x="960" y="96"/>
                  </a:cubicBezTo>
                  <a:cubicBezTo>
                    <a:pt x="1256" y="96"/>
                    <a:pt x="1516" y="48"/>
                    <a:pt x="1776" y="0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Text Box 121">
            <a:extLst>
              <a:ext uri="{FF2B5EF4-FFF2-40B4-BE49-F238E27FC236}">
                <a16:creationId xmlns:a16="http://schemas.microsoft.com/office/drawing/2014/main" id="{BA0FA3D8-FF7B-96B4-E4ED-513AD393A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3805" y="4213673"/>
            <a:ext cx="946150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4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4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4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3" name="Line 122">
            <a:extLst>
              <a:ext uri="{FF2B5EF4-FFF2-40B4-BE49-F238E27FC236}">
                <a16:creationId xmlns:a16="http://schemas.microsoft.com/office/drawing/2014/main" id="{C4D88FAF-048F-F52A-F7EC-563FB045E854}"/>
              </a:ext>
            </a:extLst>
          </p:cNvPr>
          <p:cNvSpPr>
            <a:spLocks noChangeShapeType="1"/>
          </p:cNvSpPr>
          <p:nvPr/>
        </p:nvSpPr>
        <p:spPr bwMode="auto">
          <a:xfrm>
            <a:off x="8684780" y="5001073"/>
            <a:ext cx="0" cy="865187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Text Box 114">
            <a:extLst>
              <a:ext uri="{FF2B5EF4-FFF2-40B4-BE49-F238E27FC236}">
                <a16:creationId xmlns:a16="http://schemas.microsoft.com/office/drawing/2014/main" id="{B84D5D40-56BE-239D-1C46-88E29BD92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2417" y="6072635"/>
            <a:ext cx="12620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liều</a:t>
            </a:r>
            <a:endParaRPr lang="en-US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114">
            <a:extLst>
              <a:ext uri="{FF2B5EF4-FFF2-40B4-BE49-F238E27FC236}">
                <a16:creationId xmlns:a16="http://schemas.microsoft.com/office/drawing/2014/main" id="{380065C3-B46E-558D-6255-DBC9A6F33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0292" y="4351785"/>
            <a:ext cx="12620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liều</a:t>
            </a:r>
            <a:endParaRPr lang="en-US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125">
            <a:extLst>
              <a:ext uri="{FF2B5EF4-FFF2-40B4-BE49-F238E27FC236}">
                <a16:creationId xmlns:a16="http://schemas.microsoft.com/office/drawing/2014/main" id="{524C1403-84E8-1B40-7145-A521AE5FC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1004" y="4574035"/>
            <a:ext cx="26289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Tóm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tắt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7AA350C3-284C-4302-AC07-E6ABF1A4DA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800" y="-4026076"/>
            <a:ext cx="2392733" cy="416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5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86 0.31712 L -0.06497 1.05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" y="3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/>
      <p:bldP spid="12" grpId="0"/>
      <p:bldP spid="13" grpId="0"/>
      <p:bldP spid="14" grpId="0" animBg="1"/>
      <p:bldP spid="15" grpId="0"/>
      <p:bldP spid="25" grpId="0"/>
      <p:bldP spid="32" grpId="0"/>
      <p:bldP spid="34" grpId="0"/>
      <p:bldP spid="35" grpId="0"/>
      <p:bldP spid="36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3047E-9887-48AD-9F44-9753EB6A94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7E871F-C33A-411F-A8B9-4854C8F646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AFC5E0-D13B-4456-8EE4-71CC69D05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"/>
            <a:ext cx="12192000" cy="681037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FEC730-2825-4F24-A304-0E715B164769}"/>
              </a:ext>
            </a:extLst>
          </p:cNvPr>
          <p:cNvSpPr/>
          <p:nvPr/>
        </p:nvSpPr>
        <p:spPr>
          <a:xfrm>
            <a:off x="1142999" y="840733"/>
            <a:ext cx="10936705" cy="5863434"/>
          </a:xfrm>
          <a:prstGeom prst="roundRect">
            <a:avLst/>
          </a:prstGeom>
          <a:solidFill>
            <a:srgbClr val="FFFFFF">
              <a:alpha val="87843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77E1827-C3E5-410A-909C-484E36EDD7CA}"/>
              </a:ext>
            </a:extLst>
          </p:cNvPr>
          <p:cNvSpPr/>
          <p:nvPr/>
        </p:nvSpPr>
        <p:spPr>
          <a:xfrm>
            <a:off x="1864333" y="153833"/>
            <a:ext cx="2476500" cy="11049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#9Slide03 AmpleSoft Bold" panose="02000000000000000000" pitchFamily="2" charset="0"/>
              </a:rPr>
              <a:t>Bài 4</a:t>
            </a:r>
            <a:endParaRPr lang="en-US" sz="5400" dirty="0">
              <a:latin typeface="#9Slide03 AmpleSoft Bold" panose="02000000000000000000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21F6548-0541-BB77-0349-1D513A1BE90B}"/>
              </a:ext>
            </a:extLst>
          </p:cNvPr>
          <p:cNvSpPr/>
          <p:nvPr/>
        </p:nvSpPr>
        <p:spPr>
          <a:xfrm>
            <a:off x="1699901" y="1481031"/>
            <a:ext cx="9349100" cy="2211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100">
            <a:extLst>
              <a:ext uri="{FF2B5EF4-FFF2-40B4-BE49-F238E27FC236}">
                <a16:creationId xmlns:a16="http://schemas.microsoft.com/office/drawing/2014/main" id="{B6F2B122-D16B-9960-496B-04C5B176C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72910" y="2295370"/>
            <a:ext cx="12620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480 </a:t>
            </a:r>
            <a:r>
              <a:rPr lang="en-US" altLang="en-US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liều</a:t>
            </a:r>
          </a:p>
        </p:txBody>
      </p:sp>
      <p:sp>
        <p:nvSpPr>
          <p:cNvPr id="12" name="Text Box 101">
            <a:extLst>
              <a:ext uri="{FF2B5EF4-FFF2-40B4-BE49-F238E27FC236}">
                <a16:creationId xmlns:a16="http://schemas.microsoft.com/office/drawing/2014/main" id="{D0C26AC2-073F-F063-D765-EBAA77EA3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1535" y="1819120"/>
            <a:ext cx="2133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102">
            <a:extLst>
              <a:ext uri="{FF2B5EF4-FFF2-40B4-BE49-F238E27FC236}">
                <a16:creationId xmlns:a16="http://schemas.microsoft.com/office/drawing/2014/main" id="{63D4FABE-272E-FB13-F1DA-FCEAC2A74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2160" y="2687483"/>
            <a:ext cx="22129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Đợt hai       </a:t>
            </a:r>
          </a:p>
        </p:txBody>
      </p:sp>
      <p:sp>
        <p:nvSpPr>
          <p:cNvPr id="14" name="AutoShape 103">
            <a:extLst>
              <a:ext uri="{FF2B5EF4-FFF2-40B4-BE49-F238E27FC236}">
                <a16:creationId xmlns:a16="http://schemas.microsoft.com/office/drawing/2014/main" id="{3927FEE9-F1AC-C002-8E08-0D3CE28968F6}"/>
              </a:ext>
            </a:extLst>
          </p:cNvPr>
          <p:cNvSpPr>
            <a:spLocks/>
          </p:cNvSpPr>
          <p:nvPr/>
        </p:nvSpPr>
        <p:spPr bwMode="auto">
          <a:xfrm>
            <a:off x="9782410" y="1901670"/>
            <a:ext cx="190500" cy="1336675"/>
          </a:xfrm>
          <a:prstGeom prst="rightBrace">
            <a:avLst>
              <a:gd name="adj1" fmla="val 46908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FF9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104">
            <a:extLst>
              <a:ext uri="{FF2B5EF4-FFF2-40B4-BE49-F238E27FC236}">
                <a16:creationId xmlns:a16="http://schemas.microsoft.com/office/drawing/2014/main" id="{788F2BBA-FD1E-978C-B39A-4AA4B3FB8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5285" y="3317720"/>
            <a:ext cx="882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16" name="Group 105">
            <a:extLst>
              <a:ext uri="{FF2B5EF4-FFF2-40B4-BE49-F238E27FC236}">
                <a16:creationId xmlns:a16="http://schemas.microsoft.com/office/drawing/2014/main" id="{E751149D-924B-704B-35FE-0AC8E4118EB8}"/>
              </a:ext>
            </a:extLst>
          </p:cNvPr>
          <p:cNvGrpSpPr>
            <a:grpSpLocks/>
          </p:cNvGrpSpPr>
          <p:nvPr/>
        </p:nvGrpSpPr>
        <p:grpSpPr bwMode="auto">
          <a:xfrm>
            <a:off x="6185135" y="2924020"/>
            <a:ext cx="3471863" cy="157163"/>
            <a:chOff x="1968" y="1776"/>
            <a:chExt cx="2640" cy="96"/>
          </a:xfrm>
        </p:grpSpPr>
        <p:grpSp>
          <p:nvGrpSpPr>
            <p:cNvPr id="17" name="Group 106">
              <a:extLst>
                <a:ext uri="{FF2B5EF4-FFF2-40B4-BE49-F238E27FC236}">
                  <a16:creationId xmlns:a16="http://schemas.microsoft.com/office/drawing/2014/main" id="{AF5B3F2F-E41B-B1B6-96F4-9B91D04615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8" y="1776"/>
              <a:ext cx="2640" cy="96"/>
              <a:chOff x="1968" y="1776"/>
              <a:chExt cx="2640" cy="96"/>
            </a:xfrm>
          </p:grpSpPr>
          <p:sp>
            <p:nvSpPr>
              <p:cNvPr id="19" name="Line 107">
                <a:extLst>
                  <a:ext uri="{FF2B5EF4-FFF2-40B4-BE49-F238E27FC236}">
                    <a16:creationId xmlns:a16="http://schemas.microsoft.com/office/drawing/2014/main" id="{75DA8B4D-5932-CCAE-998E-97E5AE429B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68" y="1776"/>
                <a:ext cx="0" cy="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Line 108">
                <a:extLst>
                  <a:ext uri="{FF2B5EF4-FFF2-40B4-BE49-F238E27FC236}">
                    <a16:creationId xmlns:a16="http://schemas.microsoft.com/office/drawing/2014/main" id="{EE97B925-5E0B-F81C-6834-C15FE2C76A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08" y="1776"/>
                <a:ext cx="0" cy="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Line 109">
                <a:extLst>
                  <a:ext uri="{FF2B5EF4-FFF2-40B4-BE49-F238E27FC236}">
                    <a16:creationId xmlns:a16="http://schemas.microsoft.com/office/drawing/2014/main" id="{D23A8E51-DF11-9F4F-2A8F-B0B5937FAC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44" y="1776"/>
                <a:ext cx="0" cy="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" name="Line 110">
              <a:extLst>
                <a:ext uri="{FF2B5EF4-FFF2-40B4-BE49-F238E27FC236}">
                  <a16:creationId xmlns:a16="http://schemas.microsoft.com/office/drawing/2014/main" id="{ABCD1720-A413-21A9-DF18-94E57F8C69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8" y="1824"/>
              <a:ext cx="26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111">
            <a:extLst>
              <a:ext uri="{FF2B5EF4-FFF2-40B4-BE49-F238E27FC236}">
                <a16:creationId xmlns:a16="http://schemas.microsoft.com/office/drawing/2014/main" id="{BF2FFAAA-1103-6A09-4F16-5AA5AA5A8F2A}"/>
              </a:ext>
            </a:extLst>
          </p:cNvPr>
          <p:cNvGrpSpPr>
            <a:grpSpLocks/>
          </p:cNvGrpSpPr>
          <p:nvPr/>
        </p:nvGrpSpPr>
        <p:grpSpPr bwMode="auto">
          <a:xfrm>
            <a:off x="6185135" y="2846233"/>
            <a:ext cx="3471863" cy="392112"/>
            <a:chOff x="1968" y="1728"/>
            <a:chExt cx="2640" cy="240"/>
          </a:xfrm>
        </p:grpSpPr>
        <p:sp>
          <p:nvSpPr>
            <p:cNvPr id="23" name="Freeform 112">
              <a:extLst>
                <a:ext uri="{FF2B5EF4-FFF2-40B4-BE49-F238E27FC236}">
                  <a16:creationId xmlns:a16="http://schemas.microsoft.com/office/drawing/2014/main" id="{01B811E7-69F0-B982-757E-7CA788022E3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3744" y="1728"/>
              <a:ext cx="864" cy="96"/>
            </a:xfrm>
            <a:custGeom>
              <a:avLst/>
              <a:gdLst>
                <a:gd name="T0" fmla="*/ 0 w 864"/>
                <a:gd name="T1" fmla="*/ 0 h 96"/>
                <a:gd name="T2" fmla="*/ 480 w 864"/>
                <a:gd name="T3" fmla="*/ 96 h 96"/>
                <a:gd name="T4" fmla="*/ 864 w 864"/>
                <a:gd name="T5" fmla="*/ 0 h 9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64" h="96">
                  <a:moveTo>
                    <a:pt x="0" y="0"/>
                  </a:moveTo>
                  <a:cubicBezTo>
                    <a:pt x="168" y="48"/>
                    <a:pt x="336" y="96"/>
                    <a:pt x="480" y="96"/>
                  </a:cubicBezTo>
                  <a:cubicBezTo>
                    <a:pt x="624" y="96"/>
                    <a:pt x="800" y="16"/>
                    <a:pt x="864" y="0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13">
              <a:extLst>
                <a:ext uri="{FF2B5EF4-FFF2-40B4-BE49-F238E27FC236}">
                  <a16:creationId xmlns:a16="http://schemas.microsoft.com/office/drawing/2014/main" id="{430ADCF1-B061-7A79-7C4D-546D37EF328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968" y="1824"/>
              <a:ext cx="2640" cy="144"/>
            </a:xfrm>
            <a:custGeom>
              <a:avLst/>
              <a:gdLst>
                <a:gd name="T0" fmla="*/ 0 w 2640"/>
                <a:gd name="T1" fmla="*/ 144 h 144"/>
                <a:gd name="T2" fmla="*/ 1392 w 2640"/>
                <a:gd name="T3" fmla="*/ 0 h 144"/>
                <a:gd name="T4" fmla="*/ 2640 w 2640"/>
                <a:gd name="T5" fmla="*/ 144 h 1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640" h="144">
                  <a:moveTo>
                    <a:pt x="0" y="144"/>
                  </a:moveTo>
                  <a:cubicBezTo>
                    <a:pt x="476" y="72"/>
                    <a:pt x="952" y="0"/>
                    <a:pt x="1392" y="0"/>
                  </a:cubicBezTo>
                  <a:cubicBezTo>
                    <a:pt x="1832" y="0"/>
                    <a:pt x="2236" y="72"/>
                    <a:pt x="2640" y="144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Text Box 114">
            <a:extLst>
              <a:ext uri="{FF2B5EF4-FFF2-40B4-BE49-F238E27FC236}">
                <a16:creationId xmlns:a16="http://schemas.microsoft.com/office/drawing/2014/main" id="{3808C274-024D-A646-D15D-3C0C5DBA55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435" y="2460470"/>
            <a:ext cx="12620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en-US" altLang="en-US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liều</a:t>
            </a:r>
          </a:p>
        </p:txBody>
      </p:sp>
      <p:grpSp>
        <p:nvGrpSpPr>
          <p:cNvPr id="26" name="Group 115">
            <a:extLst>
              <a:ext uri="{FF2B5EF4-FFF2-40B4-BE49-F238E27FC236}">
                <a16:creationId xmlns:a16="http://schemas.microsoft.com/office/drawing/2014/main" id="{8D8FFCD0-2588-BE69-B16C-D1B7AFA2BD87}"/>
              </a:ext>
            </a:extLst>
          </p:cNvPr>
          <p:cNvGrpSpPr>
            <a:grpSpLocks/>
          </p:cNvGrpSpPr>
          <p:nvPr/>
        </p:nvGrpSpPr>
        <p:grpSpPr bwMode="auto">
          <a:xfrm>
            <a:off x="6185135" y="1901670"/>
            <a:ext cx="2335213" cy="314325"/>
            <a:chOff x="1968" y="1152"/>
            <a:chExt cx="1776" cy="192"/>
          </a:xfrm>
        </p:grpSpPr>
        <p:grpSp>
          <p:nvGrpSpPr>
            <p:cNvPr id="27" name="Group 116">
              <a:extLst>
                <a:ext uri="{FF2B5EF4-FFF2-40B4-BE49-F238E27FC236}">
                  <a16:creationId xmlns:a16="http://schemas.microsoft.com/office/drawing/2014/main" id="{3FB7FD9D-4AF1-B876-34FD-6F6F3E62BF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8" y="1248"/>
              <a:ext cx="1776" cy="96"/>
              <a:chOff x="1968" y="1920"/>
              <a:chExt cx="1632" cy="96"/>
            </a:xfrm>
          </p:grpSpPr>
          <p:sp>
            <p:nvSpPr>
              <p:cNvPr id="29" name="Line 117">
                <a:extLst>
                  <a:ext uri="{FF2B5EF4-FFF2-40B4-BE49-F238E27FC236}">
                    <a16:creationId xmlns:a16="http://schemas.microsoft.com/office/drawing/2014/main" id="{4D06FCEB-911D-33CF-7EDD-701FAF95A3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68" y="1968"/>
                <a:ext cx="163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Line 118">
                <a:extLst>
                  <a:ext uri="{FF2B5EF4-FFF2-40B4-BE49-F238E27FC236}">
                    <a16:creationId xmlns:a16="http://schemas.microsoft.com/office/drawing/2014/main" id="{256A92BC-92C8-2628-B23B-002E41E435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68" y="1920"/>
                <a:ext cx="0" cy="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Line 119">
                <a:extLst>
                  <a:ext uri="{FF2B5EF4-FFF2-40B4-BE49-F238E27FC236}">
                    <a16:creationId xmlns:a16="http://schemas.microsoft.com/office/drawing/2014/main" id="{CB59ABCD-65A6-7CA0-D976-71D889689D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00" y="1920"/>
                <a:ext cx="0" cy="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" name="Freeform 120">
              <a:extLst>
                <a:ext uri="{FF2B5EF4-FFF2-40B4-BE49-F238E27FC236}">
                  <a16:creationId xmlns:a16="http://schemas.microsoft.com/office/drawing/2014/main" id="{D6E67798-462F-A774-FE5F-3E37963578D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968" y="1152"/>
              <a:ext cx="1776" cy="144"/>
            </a:xfrm>
            <a:custGeom>
              <a:avLst/>
              <a:gdLst>
                <a:gd name="T0" fmla="*/ 0 w 1776"/>
                <a:gd name="T1" fmla="*/ 0 h 96"/>
                <a:gd name="T2" fmla="*/ 960 w 1776"/>
                <a:gd name="T3" fmla="*/ 12281981 h 96"/>
                <a:gd name="T4" fmla="*/ 1776 w 1776"/>
                <a:gd name="T5" fmla="*/ 0 h 9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76" h="96">
                  <a:moveTo>
                    <a:pt x="0" y="0"/>
                  </a:moveTo>
                  <a:cubicBezTo>
                    <a:pt x="332" y="48"/>
                    <a:pt x="664" y="96"/>
                    <a:pt x="960" y="96"/>
                  </a:cubicBezTo>
                  <a:cubicBezTo>
                    <a:pt x="1256" y="96"/>
                    <a:pt x="1516" y="48"/>
                    <a:pt x="1776" y="0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Text Box 121">
            <a:extLst>
              <a:ext uri="{FF2B5EF4-FFF2-40B4-BE49-F238E27FC236}">
                <a16:creationId xmlns:a16="http://schemas.microsoft.com/office/drawing/2014/main" id="{BA0FA3D8-FF7B-96B4-E4ED-513AD393A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9373" y="1350808"/>
            <a:ext cx="946150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4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4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4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3" name="Line 122">
            <a:extLst>
              <a:ext uri="{FF2B5EF4-FFF2-40B4-BE49-F238E27FC236}">
                <a16:creationId xmlns:a16="http://schemas.microsoft.com/office/drawing/2014/main" id="{C4D88FAF-048F-F52A-F7EC-563FB045E854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0348" y="2138208"/>
            <a:ext cx="0" cy="865187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Text Box 114">
            <a:extLst>
              <a:ext uri="{FF2B5EF4-FFF2-40B4-BE49-F238E27FC236}">
                <a16:creationId xmlns:a16="http://schemas.microsoft.com/office/drawing/2014/main" id="{B84D5D40-56BE-239D-1C46-88E29BD92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985" y="3209770"/>
            <a:ext cx="12620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liều</a:t>
            </a:r>
            <a:endParaRPr lang="en-US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114">
            <a:extLst>
              <a:ext uri="{FF2B5EF4-FFF2-40B4-BE49-F238E27FC236}">
                <a16:creationId xmlns:a16="http://schemas.microsoft.com/office/drawing/2014/main" id="{380065C3-B46E-558D-6255-DBC9A6F33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5860" y="1488920"/>
            <a:ext cx="12620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liều</a:t>
            </a:r>
            <a:endParaRPr lang="en-US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125">
            <a:extLst>
              <a:ext uri="{FF2B5EF4-FFF2-40B4-BE49-F238E27FC236}">
                <a16:creationId xmlns:a16="http://schemas.microsoft.com/office/drawing/2014/main" id="{524C1403-84E8-1B40-7145-A521AE5FC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6572" y="1711170"/>
            <a:ext cx="26289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Tóm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tắt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7AA350C3-284C-4302-AC07-E6ABF1A4DA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800" y="-4026076"/>
            <a:ext cx="2392733" cy="4160259"/>
          </a:xfrm>
          <a:prstGeom prst="rect">
            <a:avLst/>
          </a:prstGeom>
        </p:spPr>
      </p:pic>
      <p:sp>
        <p:nvSpPr>
          <p:cNvPr id="37" name="Text Box 11">
            <a:extLst>
              <a:ext uri="{FF2B5EF4-FFF2-40B4-BE49-F238E27FC236}">
                <a16:creationId xmlns:a16="http://schemas.microsoft.com/office/drawing/2014/main" id="{4A2CB0DF-3BE8-09E6-7AEF-111FE8ED47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4950" y="3711420"/>
            <a:ext cx="240744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200" dirty="0" err="1">
                <a:latin typeface="SVN-The Voice Heavy" panose="02040603050506020204" pitchFamily="18" charset="0"/>
              </a:rPr>
              <a:t>Bài</a:t>
            </a:r>
            <a:r>
              <a:rPr lang="en-US" altLang="en-US" sz="3200" dirty="0">
                <a:latin typeface="SVN-The Voice Heavy" panose="02040603050506020204" pitchFamily="18" charset="0"/>
              </a:rPr>
              <a:t> </a:t>
            </a:r>
            <a:r>
              <a:rPr lang="en-US" altLang="en-US" sz="3200" dirty="0" err="1">
                <a:latin typeface="SVN-The Voice Heavy" panose="02040603050506020204" pitchFamily="18" charset="0"/>
              </a:rPr>
              <a:t>giải</a:t>
            </a:r>
            <a:endParaRPr lang="en-US" altLang="en-US" sz="3200" dirty="0">
              <a:latin typeface="SVN-The Voice Heavy" panose="02040603050506020204" pitchFamily="18" charset="0"/>
            </a:endParaRPr>
          </a:p>
        </p:txBody>
      </p:sp>
      <p:sp>
        <p:nvSpPr>
          <p:cNvPr id="38" name="Rectangle 55">
            <a:extLst>
              <a:ext uri="{FF2B5EF4-FFF2-40B4-BE49-F238E27FC236}">
                <a16:creationId xmlns:a16="http://schemas.microsoft.com/office/drawing/2014/main" id="{2F213A65-552B-61E5-8D78-F457BBB93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2230" y="3959142"/>
            <a:ext cx="6642100" cy="26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FF3300"/>
                </a:solidFill>
                <a:latin typeface="Times New Roman" panose="02020603050405020304" pitchFamily="18" charset="0"/>
              </a:rPr>
              <a:t>                </a:t>
            </a:r>
            <a:r>
              <a:rPr lang="en-US" altLang="en-US" sz="2400" dirty="0">
                <a:solidFill>
                  <a:srgbClr val="FF0000"/>
                </a:solidFill>
                <a:latin typeface="SVN-The Voice Heavy" panose="02040603050506020204" pitchFamily="18" charset="0"/>
              </a:rPr>
              <a:t>* </a:t>
            </a:r>
            <a:r>
              <a:rPr lang="en-US" altLang="en-US" sz="2400" dirty="0" err="1">
                <a:solidFill>
                  <a:srgbClr val="FF0000"/>
                </a:solidFill>
                <a:latin typeface="SVN-The Voice Heavy" panose="02040603050506020204" pitchFamily="18" charset="0"/>
              </a:rPr>
              <a:t>Cách</a:t>
            </a:r>
            <a:r>
              <a:rPr lang="en-US" altLang="en-US" sz="2400" dirty="0">
                <a:solidFill>
                  <a:srgbClr val="FF0000"/>
                </a:solidFill>
                <a:latin typeface="SVN-The Voice Heavy" panose="02040603050506020204" pitchFamily="18" charset="0"/>
              </a:rPr>
              <a:t> 1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Sô</a:t>
            </a:r>
            <a:r>
              <a:rPr lang="en-US" altLang="en-US" sz="2400" dirty="0">
                <a:latin typeface="Times New Roman" panose="02020603050405020304" pitchFamily="18" charset="0"/>
              </a:rPr>
              <a:t>́ 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liều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vắc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xin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tiêm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đợt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</a:rPr>
              <a:t> 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     (480 – 100 ) : 2  = 190 ( </a:t>
            </a:r>
            <a:r>
              <a:rPr lang="en-US" altLang="en-US" sz="2400" i="1" dirty="0" err="1">
                <a:latin typeface="Times New Roman" panose="02020603050405020304" pitchFamily="18" charset="0"/>
              </a:rPr>
              <a:t>liều</a:t>
            </a:r>
            <a:r>
              <a:rPr lang="en-US" altLang="en-US" sz="2400" dirty="0">
                <a:latin typeface="Times New Roman" panose="02020603050405020304" pitchFamily="18" charset="0"/>
              </a:rPr>
              <a:t> 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 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Sô</a:t>
            </a:r>
            <a:r>
              <a:rPr lang="en-US" altLang="en-US" sz="2400" dirty="0">
                <a:latin typeface="Times New Roman" panose="02020603050405020304" pitchFamily="18" charset="0"/>
              </a:rPr>
              <a:t>́ 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liều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vắc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xin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tiêm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đợt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hai</a:t>
            </a:r>
            <a:r>
              <a:rPr lang="en-US" altLang="en-US" sz="2400" dirty="0">
                <a:latin typeface="Times New Roman" panose="02020603050405020304" pitchFamily="18" charset="0"/>
              </a:rPr>
              <a:t> 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      480 – 190   = 290 ( </a:t>
            </a:r>
            <a:r>
              <a:rPr lang="en-US" altLang="en-US" sz="2400" i="1" dirty="0" err="1">
                <a:latin typeface="Times New Roman" panose="02020603050405020304" pitchFamily="18" charset="0"/>
              </a:rPr>
              <a:t>liều</a:t>
            </a:r>
            <a:r>
              <a:rPr lang="en-US" altLang="en-US" sz="2400" dirty="0">
                <a:latin typeface="Times New Roman" panose="02020603050405020304" pitchFamily="18" charset="0"/>
              </a:rPr>
              <a:t> 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</a:rPr>
              <a:t>  </a:t>
            </a:r>
            <a:r>
              <a:rPr lang="en-US" altLang="en-US" sz="2000" dirty="0" err="1">
                <a:latin typeface="Times New Roman" panose="02020603050405020304" pitchFamily="18" charset="0"/>
              </a:rPr>
              <a:t>Đáp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sô</a:t>
            </a:r>
            <a:r>
              <a:rPr lang="en-US" altLang="en-US" sz="2000" dirty="0">
                <a:latin typeface="Times New Roman" panose="02020603050405020304" pitchFamily="18" charset="0"/>
              </a:rPr>
              <a:t>́: </a:t>
            </a:r>
            <a:r>
              <a:rPr lang="en-US" altLang="en-US" sz="2000" dirty="0" err="1">
                <a:latin typeface="Times New Roman" panose="02020603050405020304" pitchFamily="18" charset="0"/>
              </a:rPr>
              <a:t>Đợt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000" dirty="0">
                <a:latin typeface="Times New Roman" panose="02020603050405020304" pitchFamily="18" charset="0"/>
              </a:rPr>
              <a:t> : 190  </a:t>
            </a:r>
            <a:r>
              <a:rPr lang="en-US" altLang="en-US" sz="2000" i="1" dirty="0" err="1">
                <a:latin typeface="Times New Roman" panose="02020603050405020304" pitchFamily="18" charset="0"/>
              </a:rPr>
              <a:t>liều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</a:rPr>
              <a:t>                </a:t>
            </a:r>
            <a:r>
              <a:rPr lang="en-US" altLang="en-US" sz="2000" dirty="0" err="1">
                <a:latin typeface="Times New Roman" panose="02020603050405020304" pitchFamily="18" charset="0"/>
              </a:rPr>
              <a:t>Đợt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hai</a:t>
            </a:r>
            <a:r>
              <a:rPr lang="en-US" altLang="en-US" sz="2000" dirty="0">
                <a:latin typeface="Times New Roman" panose="02020603050405020304" pitchFamily="18" charset="0"/>
              </a:rPr>
              <a:t>  : 290  </a:t>
            </a:r>
            <a:r>
              <a:rPr lang="en-US" altLang="en-US" sz="2000" i="1" dirty="0" err="1">
                <a:latin typeface="Times New Roman" panose="02020603050405020304" pitchFamily="18" charset="0"/>
              </a:rPr>
              <a:t>liều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9" name="Line 56">
            <a:extLst>
              <a:ext uri="{FF2B5EF4-FFF2-40B4-BE49-F238E27FC236}">
                <a16:creationId xmlns:a16="http://schemas.microsoft.com/office/drawing/2014/main" id="{8F7E025C-2318-E822-00A3-3563C83ECFB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47736" y="4279652"/>
            <a:ext cx="0" cy="2514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Rectangle 59">
            <a:extLst>
              <a:ext uri="{FF2B5EF4-FFF2-40B4-BE49-F238E27FC236}">
                <a16:creationId xmlns:a16="http://schemas.microsoft.com/office/drawing/2014/main" id="{B041151C-4E92-C27E-1388-E3EB83999F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2898" y="3895997"/>
            <a:ext cx="4648200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              </a:t>
            </a:r>
            <a:r>
              <a:rPr lang="en-US" altLang="en-US" sz="2400" dirty="0">
                <a:solidFill>
                  <a:srgbClr val="FF0000"/>
                </a:solidFill>
                <a:latin typeface="SVN-The Voice Heavy" panose="02040603050506020204" pitchFamily="18" charset="0"/>
              </a:rPr>
              <a:t>* </a:t>
            </a:r>
            <a:r>
              <a:rPr lang="en-US" altLang="en-US" sz="2400" dirty="0" err="1">
                <a:solidFill>
                  <a:srgbClr val="FF0000"/>
                </a:solidFill>
                <a:latin typeface="SVN-The Voice Heavy" panose="02040603050506020204" pitchFamily="18" charset="0"/>
              </a:rPr>
              <a:t>Cách</a:t>
            </a:r>
            <a:r>
              <a:rPr lang="en-US" altLang="en-US" sz="2400" dirty="0">
                <a:solidFill>
                  <a:srgbClr val="FF0000"/>
                </a:solidFill>
                <a:latin typeface="SVN-The Voice Heavy" panose="02040603050506020204" pitchFamily="18" charset="0"/>
              </a:rPr>
              <a:t> 2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Sô</a:t>
            </a:r>
            <a:r>
              <a:rPr lang="en-US" altLang="en-US" sz="2400" dirty="0">
                <a:latin typeface="Times New Roman" panose="02020603050405020304" pitchFamily="18" charset="0"/>
              </a:rPr>
              <a:t>́ 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liều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vắc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xin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tiêm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đợt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hai</a:t>
            </a:r>
            <a:r>
              <a:rPr lang="en-US" altLang="en-US" sz="2400" dirty="0">
                <a:latin typeface="Times New Roman" panose="02020603050405020304" pitchFamily="18" charset="0"/>
              </a:rPr>
              <a:t> 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là</a:t>
            </a:r>
            <a:r>
              <a:rPr lang="en-US" altLang="en-US" dirty="0">
                <a:latin typeface=".VnTime" pitchFamily="34" charset="0"/>
              </a:rPr>
              <a:t>: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  (480 + 100 ) : 2  = 290 ( </a:t>
            </a:r>
            <a:r>
              <a:rPr lang="en-US" altLang="en-US" sz="2400" i="1" dirty="0" err="1">
                <a:latin typeface="Times New Roman" panose="02020603050405020304" pitchFamily="18" charset="0"/>
              </a:rPr>
              <a:t>liều</a:t>
            </a:r>
            <a:r>
              <a:rPr lang="en-US" altLang="en-US" sz="2400" dirty="0">
                <a:latin typeface="Times New Roman" panose="02020603050405020304" pitchFamily="18" charset="0"/>
              </a:rPr>
              <a:t> 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Sô</a:t>
            </a:r>
            <a:r>
              <a:rPr lang="en-US" altLang="en-US" sz="2400" dirty="0">
                <a:latin typeface="Times New Roman" panose="02020603050405020304" pitchFamily="18" charset="0"/>
              </a:rPr>
              <a:t>́ 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liều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vắc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xin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tiêm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đợt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</a:rPr>
              <a:t> 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     480 – 290 = 190 ( </a:t>
            </a:r>
            <a:r>
              <a:rPr lang="en-US" altLang="en-US" sz="2400" i="1" dirty="0" err="1">
                <a:latin typeface="Times New Roman" panose="02020603050405020304" pitchFamily="18" charset="0"/>
              </a:rPr>
              <a:t>liều</a:t>
            </a:r>
            <a:r>
              <a:rPr lang="en-US" altLang="en-US" sz="2400" i="1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      </a:t>
            </a:r>
            <a:r>
              <a:rPr lang="en-US" altLang="en-US" sz="2000" dirty="0" err="1">
                <a:latin typeface="Times New Roman" panose="02020603050405020304" pitchFamily="18" charset="0"/>
              </a:rPr>
              <a:t>Đáp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sô</a:t>
            </a:r>
            <a:r>
              <a:rPr lang="en-US" altLang="en-US" sz="2000" dirty="0">
                <a:latin typeface="Times New Roman" panose="02020603050405020304" pitchFamily="18" charset="0"/>
              </a:rPr>
              <a:t>́:  </a:t>
            </a:r>
            <a:r>
              <a:rPr lang="en-US" altLang="en-US" sz="2000" dirty="0" err="1">
                <a:latin typeface="Times New Roman" panose="02020603050405020304" pitchFamily="18" charset="0"/>
              </a:rPr>
              <a:t>Đợt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hai</a:t>
            </a:r>
            <a:r>
              <a:rPr lang="en-US" altLang="en-US" sz="2000" dirty="0">
                <a:latin typeface="Times New Roman" panose="02020603050405020304" pitchFamily="18" charset="0"/>
              </a:rPr>
              <a:t> : 290  </a:t>
            </a:r>
            <a:r>
              <a:rPr lang="en-US" altLang="en-US" sz="2000" i="1" dirty="0" err="1">
                <a:latin typeface="Times New Roman" panose="02020603050405020304" pitchFamily="18" charset="0"/>
              </a:rPr>
              <a:t>liều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</a:rPr>
              <a:t>                </a:t>
            </a:r>
            <a:r>
              <a:rPr lang="en-US" altLang="en-US" sz="2000" dirty="0" err="1">
                <a:latin typeface="Times New Roman" panose="02020603050405020304" pitchFamily="18" charset="0"/>
              </a:rPr>
              <a:t>Đợt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000" dirty="0">
                <a:latin typeface="Times New Roman" panose="02020603050405020304" pitchFamily="18" charset="0"/>
              </a:rPr>
              <a:t>  : 190  </a:t>
            </a:r>
            <a:r>
              <a:rPr lang="en-US" altLang="en-US" sz="2000" i="1" dirty="0" err="1">
                <a:latin typeface="Times New Roman" panose="02020603050405020304" pitchFamily="18" charset="0"/>
              </a:rPr>
              <a:t>liều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4014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86 0.31712 L -0.06497 1.05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" y="3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0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5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8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1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4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7" dur="5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0" dur="500"/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3" dur="500"/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/>
      <p:bldP spid="12" grpId="0"/>
      <p:bldP spid="13" grpId="0"/>
      <p:bldP spid="14" grpId="0" animBg="1"/>
      <p:bldP spid="15" grpId="0"/>
      <p:bldP spid="25" grpId="0"/>
      <p:bldP spid="32" grpId="0"/>
      <p:bldP spid="34" grpId="0"/>
      <p:bldP spid="35" grpId="0"/>
      <p:bldP spid="36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31EA5-2AC1-468D-8A97-7D25752428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#9Slide03 BoosterNextFYBlack" panose="02000A03000000020004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C8991E-5204-4E33-95DF-87C8744480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#9Slide03 BoosterNextFYBlack" panose="02000A03000000020004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20B2DE-A43F-46AC-9E68-2CAF1AF423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4">
            <a:extLst>
              <a:ext uri="{FF2B5EF4-FFF2-40B4-BE49-F238E27FC236}">
                <a16:creationId xmlns:a16="http://schemas.microsoft.com/office/drawing/2014/main" id="{4CF5BA7D-45A2-44CD-8032-09AC33DC69FC}"/>
              </a:ext>
            </a:extLst>
          </p:cNvPr>
          <p:cNvGrpSpPr/>
          <p:nvPr/>
        </p:nvGrpSpPr>
        <p:grpSpPr>
          <a:xfrm rot="21041915">
            <a:off x="642311" y="736972"/>
            <a:ext cx="7252863" cy="1972530"/>
            <a:chOff x="2327946" y="1030209"/>
            <a:chExt cx="5101245" cy="1972530"/>
          </a:xfr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9" name="文本框 16">
              <a:extLst>
                <a:ext uri="{FF2B5EF4-FFF2-40B4-BE49-F238E27FC236}">
                  <a16:creationId xmlns:a16="http://schemas.microsoft.com/office/drawing/2014/main" id="{FE498C1C-BEE6-40A9-8D47-AE96E3B4270F}"/>
                </a:ext>
              </a:extLst>
            </p:cNvPr>
            <p:cNvSpPr txBox="1"/>
            <p:nvPr/>
          </p:nvSpPr>
          <p:spPr>
            <a:xfrm>
              <a:off x="2327946" y="1030209"/>
              <a:ext cx="510124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0" dirty="0">
                  <a:ln w="346075">
                    <a:solidFill>
                      <a:srgbClr val="FFD33F"/>
                    </a:solidFill>
                  </a:ln>
                  <a:solidFill>
                    <a:schemeClr val="accent5">
                      <a:lumMod val="75000"/>
                    </a:schemeClr>
                  </a:solidFill>
                  <a:latin typeface="#9Slide03 BoosterNextFYBlack" panose="02000A03000000020004" pitchFamily="2" charset="0"/>
                  <a:ea typeface="字体视界-遇见字体" panose="02010601030101010101" pitchFamily="2" charset="-122"/>
                </a:rPr>
                <a:t>CHÀO</a:t>
              </a:r>
              <a:endParaRPr lang="zh-CN" altLang="en-US" sz="12000" dirty="0">
                <a:ln w="346075">
                  <a:solidFill>
                    <a:srgbClr val="FFD33F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#9Slide03 BoosterNextFYBlack" panose="02000A03000000020004" pitchFamily="2" charset="0"/>
                <a:ea typeface="字体视界-遇见字体" panose="02010601030101010101" pitchFamily="2" charset="-122"/>
              </a:endParaRPr>
            </a:p>
          </p:txBody>
        </p:sp>
        <p:sp>
          <p:nvSpPr>
            <p:cNvPr id="10" name="文本框 15">
              <a:extLst>
                <a:ext uri="{FF2B5EF4-FFF2-40B4-BE49-F238E27FC236}">
                  <a16:creationId xmlns:a16="http://schemas.microsoft.com/office/drawing/2014/main" id="{E60AE282-AA92-47B2-9122-AC81645ECBAA}"/>
                </a:ext>
              </a:extLst>
            </p:cNvPr>
            <p:cNvSpPr txBox="1"/>
            <p:nvPr/>
          </p:nvSpPr>
          <p:spPr>
            <a:xfrm>
              <a:off x="2330810" y="1063747"/>
              <a:ext cx="487131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0" dirty="0">
                  <a:solidFill>
                    <a:schemeClr val="bg1"/>
                  </a:solidFill>
                  <a:latin typeface="#9Slide03 BoosterNextFYBlack" panose="02000A03000000020004" pitchFamily="2" charset="0"/>
                  <a:ea typeface="字体视界-遇见字体" panose="02010601030101010101" pitchFamily="2" charset="-122"/>
                </a:rPr>
                <a:t>CHÀO</a:t>
              </a:r>
              <a:endParaRPr lang="zh-CN" altLang="en-US" sz="12000" dirty="0">
                <a:solidFill>
                  <a:schemeClr val="bg1"/>
                </a:solidFill>
                <a:latin typeface="#9Slide03 BoosterNextFYBlack" panose="02000A03000000020004" pitchFamily="2" charset="0"/>
                <a:ea typeface="字体视界-遇见字体" panose="02010601030101010101" pitchFamily="2" charset="-122"/>
              </a:endParaRPr>
            </a:p>
          </p:txBody>
        </p:sp>
      </p:grpSp>
      <p:grpSp>
        <p:nvGrpSpPr>
          <p:cNvPr id="11" name="组合 25">
            <a:extLst>
              <a:ext uri="{FF2B5EF4-FFF2-40B4-BE49-F238E27FC236}">
                <a16:creationId xmlns:a16="http://schemas.microsoft.com/office/drawing/2014/main" id="{509C226C-E11E-429E-A78F-CDD957001101}"/>
              </a:ext>
            </a:extLst>
          </p:cNvPr>
          <p:cNvGrpSpPr/>
          <p:nvPr/>
        </p:nvGrpSpPr>
        <p:grpSpPr>
          <a:xfrm>
            <a:off x="4481611" y="2813921"/>
            <a:ext cx="4508264" cy="2067092"/>
            <a:chOff x="-7350148" y="-53863"/>
            <a:chExt cx="7720897" cy="2067092"/>
          </a:xfr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12" name="文本框 21">
              <a:extLst>
                <a:ext uri="{FF2B5EF4-FFF2-40B4-BE49-F238E27FC236}">
                  <a16:creationId xmlns:a16="http://schemas.microsoft.com/office/drawing/2014/main" id="{F732056A-C700-4D9A-B22B-F805FC2E6F6E}"/>
                </a:ext>
              </a:extLst>
            </p:cNvPr>
            <p:cNvSpPr txBox="1"/>
            <p:nvPr/>
          </p:nvSpPr>
          <p:spPr>
            <a:xfrm>
              <a:off x="-7350148" y="-53863"/>
              <a:ext cx="767399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0" dirty="0">
                  <a:ln w="247650"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chemeClr val="accent5">
                      <a:lumMod val="75000"/>
                    </a:schemeClr>
                  </a:solidFill>
                  <a:latin typeface="#9Slide03 BoosterNextFYBlack" panose="02000A03000000020004" pitchFamily="2" charset="0"/>
                  <a:ea typeface="字体视界-遇见字体" panose="02010601030101010101" pitchFamily="2" charset="-122"/>
                </a:rPr>
                <a:t>TẠM</a:t>
              </a:r>
              <a:endParaRPr lang="zh-CN" altLang="en-US" sz="12000" dirty="0">
                <a:ln w="24765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#9Slide03 BoosterNextFYBlack" panose="02000A03000000020004" pitchFamily="2" charset="0"/>
                <a:ea typeface="字体视界-遇见字体" panose="02010601030101010101" pitchFamily="2" charset="-122"/>
              </a:endParaRPr>
            </a:p>
          </p:txBody>
        </p:sp>
        <p:sp>
          <p:nvSpPr>
            <p:cNvPr id="13" name="文本框 22">
              <a:extLst>
                <a:ext uri="{FF2B5EF4-FFF2-40B4-BE49-F238E27FC236}">
                  <a16:creationId xmlns:a16="http://schemas.microsoft.com/office/drawing/2014/main" id="{A5AD446C-282C-4163-A0E4-C5AC06CC9454}"/>
                </a:ext>
              </a:extLst>
            </p:cNvPr>
            <p:cNvSpPr txBox="1"/>
            <p:nvPr/>
          </p:nvSpPr>
          <p:spPr>
            <a:xfrm>
              <a:off x="-7350147" y="74237"/>
              <a:ext cx="772089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0" dirty="0">
                  <a:solidFill>
                    <a:schemeClr val="bg1"/>
                  </a:solidFill>
                  <a:latin typeface="#9Slide03 BoosterNextFYBlack" panose="02000A03000000020004" pitchFamily="2" charset="0"/>
                  <a:ea typeface="字体视界-遇见字体" panose="02010601030101010101" pitchFamily="2" charset="-122"/>
                </a:rPr>
                <a:t>TẠM</a:t>
              </a:r>
              <a:endParaRPr lang="zh-CN" altLang="en-US" sz="12000" dirty="0">
                <a:solidFill>
                  <a:schemeClr val="bg1"/>
                </a:solidFill>
                <a:latin typeface="#9Slide03 BoosterNextFYBlack" panose="02000A03000000020004" pitchFamily="2" charset="0"/>
                <a:ea typeface="字体视界-遇见字体" panose="02010601030101010101" pitchFamily="2" charset="-122"/>
              </a:endParaRPr>
            </a:p>
          </p:txBody>
        </p:sp>
      </p:grpSp>
      <p:grpSp>
        <p:nvGrpSpPr>
          <p:cNvPr id="22" name="组合 25">
            <a:extLst>
              <a:ext uri="{FF2B5EF4-FFF2-40B4-BE49-F238E27FC236}">
                <a16:creationId xmlns:a16="http://schemas.microsoft.com/office/drawing/2014/main" id="{A7C04D83-1E3F-49F6-8772-24B5F871A2F8}"/>
              </a:ext>
            </a:extLst>
          </p:cNvPr>
          <p:cNvGrpSpPr/>
          <p:nvPr/>
        </p:nvGrpSpPr>
        <p:grpSpPr>
          <a:xfrm>
            <a:off x="7475480" y="4664745"/>
            <a:ext cx="5849423" cy="1940565"/>
            <a:chOff x="6374220" y="1200779"/>
            <a:chExt cx="7720896" cy="1940565"/>
          </a:xfr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23" name="文本框 21">
              <a:extLst>
                <a:ext uri="{FF2B5EF4-FFF2-40B4-BE49-F238E27FC236}">
                  <a16:creationId xmlns:a16="http://schemas.microsoft.com/office/drawing/2014/main" id="{7B72B395-7B87-465B-AB36-BCB38B119F42}"/>
                </a:ext>
              </a:extLst>
            </p:cNvPr>
            <p:cNvSpPr txBox="1"/>
            <p:nvPr/>
          </p:nvSpPr>
          <p:spPr>
            <a:xfrm>
              <a:off x="6374220" y="1200779"/>
              <a:ext cx="767399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0" dirty="0">
                  <a:ln w="247650">
                    <a:solidFill>
                      <a:srgbClr val="E34800"/>
                    </a:solidFill>
                  </a:ln>
                  <a:solidFill>
                    <a:schemeClr val="accent5">
                      <a:lumMod val="75000"/>
                    </a:schemeClr>
                  </a:solidFill>
                  <a:latin typeface="#9Slide03 BoosterNextFYBlack" panose="02000A03000000020004" pitchFamily="2" charset="0"/>
                  <a:ea typeface="字体视界-遇见字体" panose="02010601030101010101" pitchFamily="2" charset="-122"/>
                </a:rPr>
                <a:t>BIỆT</a:t>
              </a:r>
              <a:endParaRPr lang="zh-CN" altLang="en-US" sz="12000" dirty="0">
                <a:ln w="247650">
                  <a:solidFill>
                    <a:srgbClr val="E34800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#9Slide03 BoosterNextFYBlack" panose="02000A03000000020004" pitchFamily="2" charset="0"/>
                <a:ea typeface="字体视界-遇见字体" panose="02010601030101010101" pitchFamily="2" charset="-122"/>
              </a:endParaRPr>
            </a:p>
          </p:txBody>
        </p:sp>
        <p:sp>
          <p:nvSpPr>
            <p:cNvPr id="24" name="文本框 22">
              <a:extLst>
                <a:ext uri="{FF2B5EF4-FFF2-40B4-BE49-F238E27FC236}">
                  <a16:creationId xmlns:a16="http://schemas.microsoft.com/office/drawing/2014/main" id="{0315F990-6B8D-45F5-B4CE-631620B6A219}"/>
                </a:ext>
              </a:extLst>
            </p:cNvPr>
            <p:cNvSpPr txBox="1"/>
            <p:nvPr/>
          </p:nvSpPr>
          <p:spPr>
            <a:xfrm>
              <a:off x="6374220" y="1202352"/>
              <a:ext cx="772089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0" dirty="0">
                  <a:solidFill>
                    <a:schemeClr val="bg1"/>
                  </a:solidFill>
                  <a:latin typeface="#9Slide03 BoosterNextFYBlack" panose="02000A03000000020004" pitchFamily="2" charset="0"/>
                  <a:ea typeface="字体视界-遇见字体" panose="02010601030101010101" pitchFamily="2" charset="-122"/>
                </a:rPr>
                <a:t>BIỆT</a:t>
              </a:r>
              <a:endParaRPr lang="zh-CN" altLang="en-US" sz="12000" dirty="0">
                <a:solidFill>
                  <a:schemeClr val="bg1"/>
                </a:solidFill>
                <a:latin typeface="#9Slide03 BoosterNextFYBlack" panose="02000A03000000020004" pitchFamily="2" charset="0"/>
                <a:ea typeface="字体视界-遇见字体" panose="02010601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301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C3CD4-1BA3-419A-8991-15D0A3F1F2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8D43DF-2743-44FD-A29F-1638303905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AEE50F-ED56-4A85-9214-64A26B2865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9" b="23333"/>
          <a:stretch/>
        </p:blipFill>
        <p:spPr>
          <a:xfrm>
            <a:off x="-1862542" y="-148076"/>
            <a:ext cx="14706671" cy="731607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FC2E8DE-EB40-4863-BB63-DBDB9082F2E7}"/>
              </a:ext>
            </a:extLst>
          </p:cNvPr>
          <p:cNvSpPr/>
          <p:nvPr/>
        </p:nvSpPr>
        <p:spPr>
          <a:xfrm>
            <a:off x="737938" y="1122363"/>
            <a:ext cx="10411326" cy="5473543"/>
          </a:xfrm>
          <a:prstGeom prst="roundRect">
            <a:avLst/>
          </a:prstGeom>
          <a:solidFill>
            <a:srgbClr val="E7E6E6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nl-NL" sz="2800" b="1" dirty="0">
              <a:solidFill>
                <a:schemeClr val="bg1"/>
              </a:solidFill>
              <a:latin typeface="#9Slide03 AllRoundGothic" panose="020B0703020202020104" pitchFamily="34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2800" dirty="0">
                <a:solidFill>
                  <a:schemeClr val="tx1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1. Kiến thức</a:t>
            </a:r>
            <a:endParaRPr lang="en-US" sz="2800" dirty="0">
              <a:solidFill>
                <a:schemeClr val="tx1"/>
              </a:solidFill>
              <a:effectLst/>
              <a:latin typeface="#9Slide03 AllRoundGothic" panose="020B0703020202020104" pitchFamily="34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2800" dirty="0">
                <a:solidFill>
                  <a:schemeClr val="bg1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-  Củng cố bài toán Tìm 2 số khi biết tổng và hiệu của 2 số đó</a:t>
            </a:r>
            <a:endParaRPr lang="en-US" sz="2800" dirty="0">
              <a:solidFill>
                <a:schemeClr val="bg1"/>
              </a:solidFill>
              <a:effectLst/>
              <a:latin typeface="#9Slide03 AllRoundGothic" panose="020B0703020202020104" pitchFamily="34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2800" dirty="0">
                <a:solidFill>
                  <a:schemeClr val="tx1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nl-NL" sz="2800" b="1" dirty="0">
                <a:solidFill>
                  <a:schemeClr val="tx1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2. Kĩ năng</a:t>
            </a:r>
            <a:endParaRPr lang="en-US" sz="2800" dirty="0">
              <a:solidFill>
                <a:schemeClr val="tx1"/>
              </a:solidFill>
              <a:effectLst/>
              <a:latin typeface="#9Slide03 AllRoundGothic" panose="020B0703020202020104" pitchFamily="34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2800" dirty="0">
                <a:solidFill>
                  <a:schemeClr val="bg1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- Biết giải bài toán liên quan đến tìm hai số khi biết tổng và hiệu của hai số đó.</a:t>
            </a:r>
            <a:endParaRPr lang="en-US" sz="2800" dirty="0">
              <a:solidFill>
                <a:schemeClr val="bg1"/>
              </a:solidFill>
              <a:effectLst/>
              <a:latin typeface="#9Slide03 AllRoundGothic" panose="020B0703020202020104" pitchFamily="34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chemeClr val="tx1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3. Phẩm chất</a:t>
            </a:r>
            <a:endParaRPr lang="en-US" sz="2800" dirty="0">
              <a:solidFill>
                <a:schemeClr val="tx1"/>
              </a:solidFill>
              <a:effectLst/>
              <a:latin typeface="#9Slide03 AllRoundGothic" panose="020B0703020202020104" pitchFamily="34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2800" dirty="0">
                <a:solidFill>
                  <a:schemeClr val="bg1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-  Tích cực, tự giác học bài, trình bày bài sạch sẽ, khoa học</a:t>
            </a:r>
            <a:endParaRPr lang="en-US" sz="2800" dirty="0">
              <a:solidFill>
                <a:schemeClr val="tx1"/>
              </a:solidFill>
              <a:effectLst/>
              <a:latin typeface="#9Slide03 AllRoundGothic" panose="020B0703020202020104" pitchFamily="34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chemeClr val="tx1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4. Góp phần phát triển các kĩ năng</a:t>
            </a:r>
            <a:endParaRPr lang="en-US" sz="2800" dirty="0">
              <a:solidFill>
                <a:schemeClr val="tx1"/>
              </a:solidFill>
              <a:effectLst/>
              <a:latin typeface="#9Slide03 AllRoundGothic" panose="020B0703020202020104" pitchFamily="34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2800" dirty="0">
                <a:solidFill>
                  <a:schemeClr val="bg1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- Năng lực tự học, NL giải quyết vấn đề và sáng tạo, NL tư duy - lập luận logic.</a:t>
            </a:r>
            <a:endParaRPr lang="en-US" sz="2800" dirty="0">
              <a:solidFill>
                <a:schemeClr val="bg1"/>
              </a:solidFill>
              <a:effectLst/>
              <a:latin typeface="#9Slide03 AllRoundGothic" panose="020B0703020202020104" pitchFamily="34" charset="0"/>
              <a:ea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7" name="文本框 3">
            <a:extLst>
              <a:ext uri="{FF2B5EF4-FFF2-40B4-BE49-F238E27FC236}">
                <a16:creationId xmlns:a16="http://schemas.microsoft.com/office/drawing/2014/main" id="{99F6E26F-EFEE-4F6C-A346-1445F6601C40}"/>
              </a:ext>
            </a:extLst>
          </p:cNvPr>
          <p:cNvSpPr txBox="1"/>
          <p:nvPr/>
        </p:nvSpPr>
        <p:spPr>
          <a:xfrm>
            <a:off x="4160552" y="550267"/>
            <a:ext cx="3870896" cy="923330"/>
          </a:xfrm>
          <a:custGeom>
            <a:avLst/>
            <a:gdLst>
              <a:gd name="connsiteX0" fmla="*/ 0 w 2804210"/>
              <a:gd name="connsiteY0" fmla="*/ 0 h 938719"/>
              <a:gd name="connsiteX1" fmla="*/ 2804210 w 2804210"/>
              <a:gd name="connsiteY1" fmla="*/ 0 h 938719"/>
              <a:gd name="connsiteX2" fmla="*/ 2804210 w 2804210"/>
              <a:gd name="connsiteY2" fmla="*/ 938719 h 938719"/>
              <a:gd name="connsiteX3" fmla="*/ 0 w 2804210"/>
              <a:gd name="connsiteY3" fmla="*/ 938719 h 938719"/>
              <a:gd name="connsiteX4" fmla="*/ 0 w 2804210"/>
              <a:gd name="connsiteY4" fmla="*/ 0 h 938719"/>
              <a:gd name="connsiteX0" fmla="*/ 489857 w 2804210"/>
              <a:gd name="connsiteY0" fmla="*/ 185057 h 938719"/>
              <a:gd name="connsiteX1" fmla="*/ 2804210 w 2804210"/>
              <a:gd name="connsiteY1" fmla="*/ 0 h 938719"/>
              <a:gd name="connsiteX2" fmla="*/ 2804210 w 2804210"/>
              <a:gd name="connsiteY2" fmla="*/ 938719 h 938719"/>
              <a:gd name="connsiteX3" fmla="*/ 0 w 2804210"/>
              <a:gd name="connsiteY3" fmla="*/ 938719 h 938719"/>
              <a:gd name="connsiteX4" fmla="*/ 489857 w 2804210"/>
              <a:gd name="connsiteY4" fmla="*/ 185057 h 938719"/>
              <a:gd name="connsiteX0" fmla="*/ 489857 w 2804210"/>
              <a:gd name="connsiteY0" fmla="*/ 185057 h 938719"/>
              <a:gd name="connsiteX1" fmla="*/ 2804210 w 2804210"/>
              <a:gd name="connsiteY1" fmla="*/ 0 h 938719"/>
              <a:gd name="connsiteX2" fmla="*/ 2270810 w 2804210"/>
              <a:gd name="connsiteY2" fmla="*/ 568605 h 938719"/>
              <a:gd name="connsiteX3" fmla="*/ 0 w 2804210"/>
              <a:gd name="connsiteY3" fmla="*/ 938719 h 938719"/>
              <a:gd name="connsiteX4" fmla="*/ 489857 w 2804210"/>
              <a:gd name="connsiteY4" fmla="*/ 185057 h 938719"/>
              <a:gd name="connsiteX0" fmla="*/ 489857 w 2270810"/>
              <a:gd name="connsiteY0" fmla="*/ 11145 h 764807"/>
              <a:gd name="connsiteX1" fmla="*/ 2238153 w 2270810"/>
              <a:gd name="connsiteY1" fmla="*/ 0 h 764807"/>
              <a:gd name="connsiteX2" fmla="*/ 2270810 w 2270810"/>
              <a:gd name="connsiteY2" fmla="*/ 394693 h 764807"/>
              <a:gd name="connsiteX3" fmla="*/ 0 w 2270810"/>
              <a:gd name="connsiteY3" fmla="*/ 764807 h 764807"/>
              <a:gd name="connsiteX4" fmla="*/ 489857 w 2270810"/>
              <a:gd name="connsiteY4" fmla="*/ 11145 h 764807"/>
              <a:gd name="connsiteX0" fmla="*/ 0 w 1780953"/>
              <a:gd name="connsiteY0" fmla="*/ 11145 h 701566"/>
              <a:gd name="connsiteX1" fmla="*/ 1748296 w 1780953"/>
              <a:gd name="connsiteY1" fmla="*/ 0 h 701566"/>
              <a:gd name="connsiteX2" fmla="*/ 1780953 w 1780953"/>
              <a:gd name="connsiteY2" fmla="*/ 394693 h 701566"/>
              <a:gd name="connsiteX3" fmla="*/ 32658 w 1780953"/>
              <a:gd name="connsiteY3" fmla="*/ 701566 h 701566"/>
              <a:gd name="connsiteX4" fmla="*/ 0 w 1780953"/>
              <a:gd name="connsiteY4" fmla="*/ 11145 h 701566"/>
              <a:gd name="connsiteX0" fmla="*/ 0 w 1780953"/>
              <a:gd name="connsiteY0" fmla="*/ 11145 h 464412"/>
              <a:gd name="connsiteX1" fmla="*/ 1748296 w 1780953"/>
              <a:gd name="connsiteY1" fmla="*/ 0 h 464412"/>
              <a:gd name="connsiteX2" fmla="*/ 1780953 w 1780953"/>
              <a:gd name="connsiteY2" fmla="*/ 394693 h 464412"/>
              <a:gd name="connsiteX3" fmla="*/ 348343 w 1780953"/>
              <a:gd name="connsiteY3" fmla="*/ 464412 h 464412"/>
              <a:gd name="connsiteX4" fmla="*/ 0 w 1780953"/>
              <a:gd name="connsiteY4" fmla="*/ 11145 h 464412"/>
              <a:gd name="connsiteX0" fmla="*/ 0 w 1780953"/>
              <a:gd name="connsiteY0" fmla="*/ -1 h 453266"/>
              <a:gd name="connsiteX1" fmla="*/ 1585010 w 1780953"/>
              <a:gd name="connsiteY1" fmla="*/ 146956 h 453266"/>
              <a:gd name="connsiteX2" fmla="*/ 1780953 w 1780953"/>
              <a:gd name="connsiteY2" fmla="*/ 383547 h 453266"/>
              <a:gd name="connsiteX3" fmla="*/ 348343 w 1780953"/>
              <a:gd name="connsiteY3" fmla="*/ 453266 h 453266"/>
              <a:gd name="connsiteX4" fmla="*/ 0 w 1780953"/>
              <a:gd name="connsiteY4" fmla="*/ -1 h 453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0953" h="453266">
                <a:moveTo>
                  <a:pt x="0" y="-1"/>
                </a:moveTo>
                <a:lnTo>
                  <a:pt x="1585010" y="146956"/>
                </a:lnTo>
                <a:lnTo>
                  <a:pt x="1780953" y="383547"/>
                </a:lnTo>
                <a:lnTo>
                  <a:pt x="348343" y="453266"/>
                </a:lnTo>
                <a:lnTo>
                  <a:pt x="0" y="-1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>
                <a:solidFill>
                  <a:schemeClr val="bg1"/>
                </a:solidFill>
                <a:latin typeface="Barlow Condensed Black" panose="00000A06000000000000" pitchFamily="2" charset="0"/>
                <a:ea typeface="字体视界-遇见字体" panose="02010601030101010101" pitchFamily="2" charset="-122"/>
              </a:rPr>
              <a:t>MỤC TIÊU</a:t>
            </a:r>
            <a:endParaRPr lang="zh-CN" altLang="en-US" sz="5400" dirty="0">
              <a:solidFill>
                <a:schemeClr val="bg1"/>
              </a:solidFill>
              <a:latin typeface="Barlow Condensed Black" panose="00000A06000000000000" pitchFamily="2" charset="0"/>
              <a:ea typeface="字体视界-遇见字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4852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6A3CBFD6-E466-480A-8CD9-34310CD66B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2"/>
          <a:stretch/>
        </p:blipFill>
        <p:spPr>
          <a:xfrm>
            <a:off x="0" y="-2537263"/>
            <a:ext cx="12446000" cy="1252464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0E3F30-3CAC-4668-8A70-3029F0BD1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C8E98A-AA64-4117-8C9C-FE873F5A3455}"/>
              </a:ext>
            </a:extLst>
          </p:cNvPr>
          <p:cNvSpPr txBox="1"/>
          <p:nvPr/>
        </p:nvSpPr>
        <p:spPr>
          <a:xfrm>
            <a:off x="975904" y="1027906"/>
            <a:ext cx="10016671" cy="1938992"/>
          </a:xfrm>
          <a:prstGeom prst="rect">
            <a:avLst/>
          </a:prstGeom>
          <a:solidFill>
            <a:srgbClr val="FBE5D6">
              <a:alpha val="87843"/>
            </a:srgb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#9Slide03 SVNBriko" panose="020B0306030302020204" pitchFamily="34" charset="0"/>
              </a:rPr>
              <a:t>Phi </a:t>
            </a:r>
            <a:r>
              <a:rPr lang="en-US" sz="6000" dirty="0" err="1">
                <a:latin typeface="#9Slide03 SVNBriko" panose="020B0306030302020204" pitchFamily="34" charset="0"/>
              </a:rPr>
              <a:t>thuyền</a:t>
            </a:r>
            <a:r>
              <a:rPr lang="en-US" sz="6000" dirty="0">
                <a:latin typeface="#9Slide03 SVNBriko" panose="020B0306030302020204" pitchFamily="34" charset="0"/>
              </a:rPr>
              <a:t> </a:t>
            </a:r>
            <a:r>
              <a:rPr lang="en-US" sz="6000" dirty="0" err="1">
                <a:latin typeface="#9Slide03 SVNBriko" panose="020B0306030302020204" pitchFamily="34" charset="0"/>
              </a:rPr>
              <a:t>của</a:t>
            </a:r>
            <a:r>
              <a:rPr lang="en-US" sz="6000" dirty="0">
                <a:latin typeface="#9Slide03 SVNBriko" panose="020B0306030302020204" pitchFamily="34" charset="0"/>
              </a:rPr>
              <a:t> </a:t>
            </a:r>
            <a:r>
              <a:rPr lang="en-US" sz="6000" dirty="0" err="1">
                <a:latin typeface="#9Slide03 SVNBriko" panose="020B0306030302020204" pitchFamily="34" charset="0"/>
              </a:rPr>
              <a:t>chúng</a:t>
            </a:r>
            <a:r>
              <a:rPr lang="en-US" sz="6000" dirty="0">
                <a:latin typeface="#9Slide03 SVNBriko" panose="020B0306030302020204" pitchFamily="34" charset="0"/>
              </a:rPr>
              <a:t> ta </a:t>
            </a:r>
            <a:r>
              <a:rPr lang="en-US" sz="6000" dirty="0" err="1">
                <a:latin typeface="#9Slide03 SVNBriko" panose="020B0306030302020204" pitchFamily="34" charset="0"/>
              </a:rPr>
              <a:t>sắp</a:t>
            </a:r>
            <a:r>
              <a:rPr lang="en-US" sz="6000" dirty="0">
                <a:latin typeface="#9Slide03 SVNBriko" panose="020B0306030302020204" pitchFamily="34" charset="0"/>
              </a:rPr>
              <a:t> </a:t>
            </a:r>
            <a:r>
              <a:rPr lang="en-US" sz="6000" dirty="0" err="1">
                <a:latin typeface="#9Slide03 SVNBriko" panose="020B0306030302020204" pitchFamily="34" charset="0"/>
              </a:rPr>
              <a:t>hết</a:t>
            </a:r>
            <a:r>
              <a:rPr lang="en-US" sz="6000" dirty="0">
                <a:latin typeface="#9Slide03 SVNBriko" panose="020B0306030302020204" pitchFamily="34" charset="0"/>
              </a:rPr>
              <a:t> </a:t>
            </a:r>
            <a:r>
              <a:rPr lang="en-US" sz="6000" dirty="0" err="1">
                <a:latin typeface="#9Slide03 SVNBriko" panose="020B0306030302020204" pitchFamily="34" charset="0"/>
              </a:rPr>
              <a:t>nhiên</a:t>
            </a:r>
            <a:r>
              <a:rPr lang="en-US" sz="6000" dirty="0">
                <a:latin typeface="#9Slide03 SVNBriko" panose="020B0306030302020204" pitchFamily="34" charset="0"/>
              </a:rPr>
              <a:t> </a:t>
            </a:r>
            <a:r>
              <a:rPr lang="en-US" sz="6000" dirty="0" err="1">
                <a:latin typeface="#9Slide03 SVNBriko" panose="020B0306030302020204" pitchFamily="34" charset="0"/>
              </a:rPr>
              <a:t>liệu</a:t>
            </a:r>
            <a:r>
              <a:rPr lang="en-US" sz="6000" dirty="0">
                <a:latin typeface="#9Slide03 SVNBriko" panose="020B0306030302020204" pitchFamily="34" charset="0"/>
              </a:rPr>
              <a:t>, </a:t>
            </a:r>
            <a:r>
              <a:rPr lang="en-US" sz="6000" dirty="0" err="1">
                <a:latin typeface="#9Slide03 SVNBriko" panose="020B0306030302020204" pitchFamily="34" charset="0"/>
              </a:rPr>
              <a:t>hãy</a:t>
            </a:r>
            <a:r>
              <a:rPr lang="en-US" sz="6000" dirty="0">
                <a:latin typeface="#9Slide03 SVNBriko" panose="020B0306030302020204" pitchFamily="34" charset="0"/>
              </a:rPr>
              <a:t> </a:t>
            </a:r>
            <a:r>
              <a:rPr lang="en-US" sz="6000" dirty="0" err="1">
                <a:latin typeface="#9Slide03 SVNBriko" panose="020B0306030302020204" pitchFamily="34" charset="0"/>
              </a:rPr>
              <a:t>ghé</a:t>
            </a:r>
            <a:r>
              <a:rPr lang="en-US" sz="6000" dirty="0">
                <a:latin typeface="#9Slide03 SVNBriko" panose="020B0306030302020204" pitchFamily="34" charset="0"/>
              </a:rPr>
              <a:t> </a:t>
            </a:r>
            <a:r>
              <a:rPr lang="en-US" sz="6000" dirty="0" err="1">
                <a:latin typeface="#9Slide03 SVNBriko" panose="020B0306030302020204" pitchFamily="34" charset="0"/>
              </a:rPr>
              <a:t>vào</a:t>
            </a:r>
            <a:r>
              <a:rPr lang="en-US" sz="6000" dirty="0">
                <a:latin typeface="#9Slide03 SVNBriko" panose="020B0306030302020204" pitchFamily="34" charset="0"/>
              </a:rPr>
              <a:t> </a:t>
            </a:r>
            <a:r>
              <a:rPr lang="en-US" sz="6000" dirty="0" err="1">
                <a:latin typeface="#9Slide03 SVNBriko" panose="020B0306030302020204" pitchFamily="34" charset="0"/>
              </a:rPr>
              <a:t>trạm</a:t>
            </a:r>
            <a:r>
              <a:rPr lang="en-US" sz="6000" dirty="0">
                <a:latin typeface="#9Slide03 SVNBriko" panose="020B0306030302020204" pitchFamily="34" charset="0"/>
              </a:rPr>
              <a:t> </a:t>
            </a:r>
            <a:r>
              <a:rPr lang="en-US" sz="6000" dirty="0" err="1">
                <a:latin typeface="#9Slide03 SVNBriko" panose="020B0306030302020204" pitchFamily="34" charset="0"/>
              </a:rPr>
              <a:t>cung</a:t>
            </a:r>
            <a:r>
              <a:rPr lang="en-US" sz="6000" dirty="0">
                <a:latin typeface="#9Slide03 SVNBriko" panose="020B0306030302020204" pitchFamily="34" charset="0"/>
              </a:rPr>
              <a:t> </a:t>
            </a:r>
            <a:r>
              <a:rPr lang="en-US" sz="6000" dirty="0" err="1">
                <a:latin typeface="#9Slide03 SVNBriko" panose="020B0306030302020204" pitchFamily="34" charset="0"/>
              </a:rPr>
              <a:t>cấp</a:t>
            </a:r>
            <a:r>
              <a:rPr lang="en-US" sz="6000" dirty="0">
                <a:latin typeface="#9Slide03 SVNBriko" panose="020B0306030302020204" pitchFamily="34" charset="0"/>
              </a:rPr>
              <a:t> </a:t>
            </a:r>
            <a:r>
              <a:rPr lang="en-US" sz="6000" dirty="0" err="1">
                <a:latin typeface="#9Slide03 SVNBriko" panose="020B0306030302020204" pitchFamily="34" charset="0"/>
              </a:rPr>
              <a:t>nhiên</a:t>
            </a:r>
            <a:r>
              <a:rPr lang="en-US" sz="6000" dirty="0">
                <a:latin typeface="#9Slide03 SVNBriko" panose="020B0306030302020204" pitchFamily="34" charset="0"/>
              </a:rPr>
              <a:t> </a:t>
            </a:r>
            <a:r>
              <a:rPr lang="en-US" sz="6000" dirty="0" err="1">
                <a:latin typeface="#9Slide03 SVNBriko" panose="020B0306030302020204" pitchFamily="34" charset="0"/>
              </a:rPr>
              <a:t>liệu</a:t>
            </a:r>
            <a:r>
              <a:rPr lang="en-US" sz="6000" dirty="0">
                <a:latin typeface="#9Slide03 SVNBriko" panose="020B0306030302020204" pitchFamily="34" charset="0"/>
              </a:rPr>
              <a:t> </a:t>
            </a:r>
            <a:r>
              <a:rPr lang="en-US" sz="6000" dirty="0" err="1">
                <a:latin typeface="#9Slide03 SVNBriko" panose="020B0306030302020204" pitchFamily="34" charset="0"/>
              </a:rPr>
              <a:t>ngay</a:t>
            </a:r>
            <a:r>
              <a:rPr lang="en-US" sz="6000" dirty="0">
                <a:latin typeface="#9Slide03 SVNBriko" panose="020B0306030302020204" pitchFamily="34" charset="0"/>
              </a:rPr>
              <a:t> </a:t>
            </a:r>
            <a:r>
              <a:rPr lang="en-US" sz="6000" dirty="0" err="1">
                <a:latin typeface="#9Slide03 SVNBriko" panose="020B0306030302020204" pitchFamily="34" charset="0"/>
              </a:rPr>
              <a:t>nhé</a:t>
            </a:r>
            <a:r>
              <a:rPr lang="en-US" sz="6000" dirty="0">
                <a:latin typeface="#9Slide03 SVNBriko" panose="020B0306030302020204" pitchFamily="34" charset="0"/>
              </a:rPr>
              <a:t> 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6D6053-A88D-D165-3072-38812DD4B738}"/>
              </a:ext>
            </a:extLst>
          </p:cNvPr>
          <p:cNvSpPr txBox="1"/>
          <p:nvPr/>
        </p:nvSpPr>
        <p:spPr>
          <a:xfrm>
            <a:off x="4839448" y="4019860"/>
            <a:ext cx="276710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FF0000"/>
                </a:solidFill>
                <a:latin typeface="#9Slide06 DeathRattle BB" panose="02000506000000020004" pitchFamily="2" charset="0"/>
              </a:rPr>
              <a:t>SOS</a:t>
            </a:r>
          </a:p>
        </p:txBody>
      </p:sp>
    </p:spTree>
    <p:extLst>
      <p:ext uri="{BB962C8B-B14F-4D97-AF65-F5344CB8AC3E}">
        <p14:creationId xmlns:p14="http://schemas.microsoft.com/office/powerpoint/2010/main" val="403088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34C91F7-36C0-99BE-3FBF-D209240602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76" b="44984" l="46593" r="68902">
                        <a14:foregroundMark x1="47418" y1="39280" x2="48242" y2="36489"/>
                        <a14:foregroundMark x1="68938" y1="40251" x2="67791" y2="35356"/>
                        <a14:foregroundMark x1="60115" y1="40615" x2="63953" y2="28115"/>
                        <a14:foregroundMark x1="63953" y1="28115" x2="62016" y2="20227"/>
                        <a14:foregroundMark x1="62016" y1="20227" x2="61944" y2="20146"/>
                        <a14:foregroundMark x1="46593" y1="39280" x2="47740" y2="36853"/>
                        <a14:backgroundMark x1="50933" y1="26699" x2="50753" y2="24636"/>
                        <a14:backgroundMark x1="51255" y1="26901" x2="51578" y2="248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41" r="29716" b="50000"/>
          <a:stretch/>
        </p:blipFill>
        <p:spPr>
          <a:xfrm>
            <a:off x="-546100" y="-1049282"/>
            <a:ext cx="4991100" cy="86819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404C4C-7295-934A-CEDB-A984E4AC69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505" y="3467100"/>
            <a:ext cx="3860800" cy="3860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C4925E-6B95-EB5D-5B27-56933BE5E8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72" b="89988" l="9972" r="92208">
                        <a14:foregroundMark x1="88898" y1="59063" x2="92208" y2="59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4307072"/>
            <a:ext cx="6858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3DCFD08-DF10-F18E-089B-6242BF5C3607}"/>
              </a:ext>
            </a:extLst>
          </p:cNvPr>
          <p:cNvSpPr/>
          <p:nvPr/>
        </p:nvSpPr>
        <p:spPr>
          <a:xfrm>
            <a:off x="4997302" y="829340"/>
            <a:ext cx="5571461" cy="2105246"/>
          </a:xfrm>
          <a:prstGeom prst="roundRect">
            <a:avLst/>
          </a:prstGeom>
          <a:solidFill>
            <a:schemeClr val="accent2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Khi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mpleSoft Bold" panose="02000000000000000000" pitchFamily="2" charset="0"/>
              </a:rPr>
              <a:t>biết</a:t>
            </a:r>
            <a:r>
              <a:rPr lang="en-US" altLang="en-US" sz="3200" b="1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mpleSoft Bold" panose="02000000000000000000" pitchFamily="2" charset="0"/>
              </a:rPr>
              <a:t>tổng</a:t>
            </a:r>
            <a:r>
              <a:rPr lang="en-US" altLang="en-US" sz="3200" b="1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mpleSoft Bold" panose="02000000000000000000" pitchFamily="2" charset="0"/>
              </a:rPr>
              <a:t>và</a:t>
            </a:r>
            <a:r>
              <a:rPr lang="en-US" altLang="en-US" sz="3200" b="1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mpleSoft Bold" panose="02000000000000000000" pitchFamily="2" charset="0"/>
              </a:rPr>
              <a:t>hiệu</a:t>
            </a:r>
            <a:r>
              <a:rPr lang="en-US" altLang="en-US" sz="3200" b="1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mpleSoft Bold" panose="02000000000000000000" pitchFamily="2" charset="0"/>
              </a:rPr>
              <a:t>của</a:t>
            </a:r>
            <a:r>
              <a:rPr lang="en-US" altLang="en-US" sz="3200" b="1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mpleSoft Bold" panose="02000000000000000000" pitchFamily="2" charset="0"/>
              </a:rPr>
              <a:t>hai</a:t>
            </a:r>
            <a:r>
              <a:rPr lang="en-US" altLang="en-US" sz="3200" b="1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mpleSoft Bold" panose="02000000000000000000" pitchFamily="2" charset="0"/>
              </a:rPr>
              <a:t>số</a:t>
            </a:r>
            <a:r>
              <a:rPr lang="en-US" altLang="en-US" sz="3200" b="1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 ta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mpleSoft Bold" panose="02000000000000000000" pitchFamily="2" charset="0"/>
              </a:rPr>
              <a:t>tìm</a:t>
            </a:r>
            <a:r>
              <a:rPr lang="en-US" altLang="en-US" sz="3200" b="1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mpleSoft Bold" panose="02000000000000000000" pitchFamily="2" charset="0"/>
              </a:rPr>
              <a:t>số</a:t>
            </a:r>
            <a:r>
              <a:rPr lang="en-US" altLang="en-US" sz="3200" b="1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mpleSoft Bold" panose="02000000000000000000" pitchFamily="2" charset="0"/>
              </a:rPr>
              <a:t>lớn</a:t>
            </a:r>
            <a:r>
              <a:rPr lang="en-US" altLang="en-US" sz="3200" b="1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mpleSoft Bold" panose="02000000000000000000" pitchFamily="2" charset="0"/>
              </a:rPr>
              <a:t>bằng</a:t>
            </a:r>
            <a:r>
              <a:rPr lang="en-US" altLang="en-US" sz="3200" b="1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mpleSoft Bold" panose="02000000000000000000" pitchFamily="2" charset="0"/>
              </a:rPr>
              <a:t>cách</a:t>
            </a:r>
            <a:r>
              <a:rPr lang="en-US" altLang="en-US" sz="3200" b="1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mpleSoft Bold" panose="02000000000000000000" pitchFamily="2" charset="0"/>
              </a:rPr>
              <a:t>nào</a:t>
            </a:r>
            <a:r>
              <a:rPr lang="en-US" altLang="en-US" sz="3200" b="1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?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9A0B9910-C1D4-9276-749A-90A56DEB861F}"/>
              </a:ext>
            </a:extLst>
          </p:cNvPr>
          <p:cNvSpPr/>
          <p:nvPr/>
        </p:nvSpPr>
        <p:spPr>
          <a:xfrm>
            <a:off x="6457508" y="3429000"/>
            <a:ext cx="5571461" cy="1474085"/>
          </a:xfrm>
          <a:prstGeom prst="wedgeRoundRectCallout">
            <a:avLst>
              <a:gd name="adj1" fmla="val -57856"/>
              <a:gd name="adj2" fmla="val 26435"/>
              <a:gd name="adj3" fmla="val 1666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200" b="1" dirty="0" err="1">
                <a:solidFill>
                  <a:srgbClr val="FF0000"/>
                </a:solidFill>
                <a:latin typeface="#9Slide03 AmpleSoft Bold" panose="02000000000000000000" pitchFamily="2" charset="0"/>
              </a:rPr>
              <a:t>Số</a:t>
            </a:r>
            <a:r>
              <a:rPr lang="en-US" altLang="en-US" sz="3200" b="1" dirty="0">
                <a:solidFill>
                  <a:srgbClr val="FF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mpleSoft Bold" panose="02000000000000000000" pitchFamily="2" charset="0"/>
              </a:rPr>
              <a:t>lớn</a:t>
            </a:r>
            <a:r>
              <a:rPr lang="en-US" altLang="en-US" sz="3200" b="1" dirty="0">
                <a:solidFill>
                  <a:srgbClr val="FF0000"/>
                </a:solidFill>
                <a:latin typeface="#9Slide03 AmpleSoft Bold" panose="02000000000000000000" pitchFamily="2" charset="0"/>
              </a:rPr>
              <a:t> = (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mpleSoft Bold" panose="02000000000000000000" pitchFamily="2" charset="0"/>
              </a:rPr>
              <a:t>Tổng</a:t>
            </a:r>
            <a:r>
              <a:rPr lang="en-US" altLang="en-US" sz="3200" b="1" dirty="0">
                <a:solidFill>
                  <a:srgbClr val="FF0000"/>
                </a:solidFill>
                <a:latin typeface="#9Slide03 AmpleSoft Bold" panose="02000000000000000000" pitchFamily="2" charset="0"/>
              </a:rPr>
              <a:t> +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mpleSoft Bold" panose="02000000000000000000" pitchFamily="2" charset="0"/>
              </a:rPr>
              <a:t>Hiệu</a:t>
            </a:r>
            <a:r>
              <a:rPr lang="en-US" altLang="en-US" sz="3200" b="1" dirty="0">
                <a:solidFill>
                  <a:srgbClr val="FF0000"/>
                </a:solidFill>
                <a:latin typeface="#9Slide03 AmpleSoft Bold" panose="02000000000000000000" pitchFamily="2" charset="0"/>
              </a:rPr>
              <a:t> ) : 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AmpleSoft Bold" panose="020000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C26A9AC-ED13-D990-65D3-CA3B47186C3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22" t="18605" r="30982" b="20620"/>
          <a:stretch/>
        </p:blipFill>
        <p:spPr>
          <a:xfrm>
            <a:off x="7553546" y="2550928"/>
            <a:ext cx="2281389" cy="331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7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-0.92592 L 4.16667E-6 -1.1111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4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L -0.13945 -0.15185 C -0.16836 -0.18611 -0.21198 -0.20486 -0.25768 -0.20486 C -0.30963 -0.20486 -0.35143 -0.18611 -0.38034 -0.15185 L -0.51966 -1.85185E-6 " pathEditMode="relative" rAng="0" ptsTypes="AAAAA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90" y="-1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34C91F7-36C0-99BE-3FBF-D209240602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76" b="44984" l="46593" r="68902">
                        <a14:foregroundMark x1="47418" y1="39280" x2="48242" y2="36489"/>
                        <a14:foregroundMark x1="68938" y1="40251" x2="67791" y2="35356"/>
                        <a14:foregroundMark x1="60115" y1="40615" x2="63953" y2="28115"/>
                        <a14:foregroundMark x1="63953" y1="28115" x2="62016" y2="20227"/>
                        <a14:foregroundMark x1="62016" y1="20227" x2="61944" y2="20146"/>
                        <a14:foregroundMark x1="46593" y1="39280" x2="47740" y2="36853"/>
                        <a14:backgroundMark x1="50933" y1="26699" x2="50753" y2="24636"/>
                        <a14:backgroundMark x1="51255" y1="26901" x2="51578" y2="248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41" r="29716" b="50000"/>
          <a:stretch/>
        </p:blipFill>
        <p:spPr>
          <a:xfrm>
            <a:off x="-546100" y="-1049282"/>
            <a:ext cx="4991100" cy="86819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404C4C-7295-934A-CEDB-A984E4AC69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505" y="3467100"/>
            <a:ext cx="3860800" cy="3860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C4925E-6B95-EB5D-5B27-56933BE5E8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72" b="89988" l="9972" r="92208">
                        <a14:foregroundMark x1="88898" y1="59063" x2="92208" y2="59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4307072"/>
            <a:ext cx="6858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3DCFD08-DF10-F18E-089B-6242BF5C3607}"/>
              </a:ext>
            </a:extLst>
          </p:cNvPr>
          <p:cNvSpPr/>
          <p:nvPr/>
        </p:nvSpPr>
        <p:spPr>
          <a:xfrm>
            <a:off x="4997302" y="829340"/>
            <a:ext cx="5571461" cy="2105246"/>
          </a:xfrm>
          <a:prstGeom prst="roundRect">
            <a:avLst/>
          </a:prstGeom>
          <a:solidFill>
            <a:schemeClr val="accent2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Khi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mpleSoft Bold" panose="02000000000000000000" pitchFamily="2" charset="0"/>
              </a:rPr>
              <a:t>biết</a:t>
            </a:r>
            <a:r>
              <a:rPr lang="en-US" altLang="en-US" sz="3200" b="1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mpleSoft Bold" panose="02000000000000000000" pitchFamily="2" charset="0"/>
              </a:rPr>
              <a:t>tổng</a:t>
            </a:r>
            <a:r>
              <a:rPr lang="en-US" altLang="en-US" sz="3200" b="1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mpleSoft Bold" panose="02000000000000000000" pitchFamily="2" charset="0"/>
              </a:rPr>
              <a:t>và</a:t>
            </a:r>
            <a:r>
              <a:rPr lang="en-US" altLang="en-US" sz="3200" b="1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mpleSoft Bold" panose="02000000000000000000" pitchFamily="2" charset="0"/>
              </a:rPr>
              <a:t>hiệu</a:t>
            </a:r>
            <a:r>
              <a:rPr lang="en-US" altLang="en-US" sz="3200" b="1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mpleSoft Bold" panose="02000000000000000000" pitchFamily="2" charset="0"/>
              </a:rPr>
              <a:t>của</a:t>
            </a:r>
            <a:r>
              <a:rPr lang="en-US" altLang="en-US" sz="3200" b="1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mpleSoft Bold" panose="02000000000000000000" pitchFamily="2" charset="0"/>
              </a:rPr>
              <a:t>hai</a:t>
            </a:r>
            <a:r>
              <a:rPr lang="en-US" altLang="en-US" sz="3200" b="1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mpleSoft Bold" panose="02000000000000000000" pitchFamily="2" charset="0"/>
              </a:rPr>
              <a:t>số</a:t>
            </a:r>
            <a:r>
              <a:rPr lang="en-US" altLang="en-US" sz="3200" b="1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 ta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mpleSoft Bold" panose="02000000000000000000" pitchFamily="2" charset="0"/>
              </a:rPr>
              <a:t>tìm</a:t>
            </a:r>
            <a:r>
              <a:rPr lang="en-US" altLang="en-US" sz="3200" b="1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mpleSoft Bold" panose="02000000000000000000" pitchFamily="2" charset="0"/>
              </a:rPr>
              <a:t>số</a:t>
            </a:r>
            <a:r>
              <a:rPr lang="en-US" altLang="en-US" sz="3200" b="1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mpleSoft Bold" panose="02000000000000000000" pitchFamily="2" charset="0"/>
              </a:rPr>
              <a:t>bé</a:t>
            </a:r>
            <a:r>
              <a:rPr lang="en-US" altLang="en-US" sz="3200" b="1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mpleSoft Bold" panose="02000000000000000000" pitchFamily="2" charset="0"/>
              </a:rPr>
              <a:t>bằng</a:t>
            </a:r>
            <a:r>
              <a:rPr lang="en-US" altLang="en-US" sz="3200" b="1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mpleSoft Bold" panose="02000000000000000000" pitchFamily="2" charset="0"/>
              </a:rPr>
              <a:t>cách</a:t>
            </a:r>
            <a:r>
              <a:rPr lang="en-US" altLang="en-US" sz="3200" b="1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mpleSoft Bold" panose="02000000000000000000" pitchFamily="2" charset="0"/>
              </a:rPr>
              <a:t>nào</a:t>
            </a:r>
            <a:r>
              <a:rPr lang="en-US" altLang="en-US" sz="3200" b="1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?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9A0B9910-C1D4-9276-749A-90A56DEB861F}"/>
              </a:ext>
            </a:extLst>
          </p:cNvPr>
          <p:cNvSpPr/>
          <p:nvPr/>
        </p:nvSpPr>
        <p:spPr>
          <a:xfrm>
            <a:off x="6457508" y="3429000"/>
            <a:ext cx="5571461" cy="1474085"/>
          </a:xfrm>
          <a:prstGeom prst="wedgeRoundRectCallout">
            <a:avLst>
              <a:gd name="adj1" fmla="val -57856"/>
              <a:gd name="adj2" fmla="val 26435"/>
              <a:gd name="adj3" fmla="val 1666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200" b="1" dirty="0" err="1">
                <a:solidFill>
                  <a:srgbClr val="FF0000"/>
                </a:solidFill>
                <a:latin typeface="#9Slide03 AmpleSoft Bold" panose="02000000000000000000" pitchFamily="2" charset="0"/>
              </a:rPr>
              <a:t>Số</a:t>
            </a:r>
            <a:r>
              <a:rPr lang="en-US" altLang="en-US" sz="3200" b="1" dirty="0">
                <a:solidFill>
                  <a:srgbClr val="FF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mpleSoft Bold" panose="02000000000000000000" pitchFamily="2" charset="0"/>
              </a:rPr>
              <a:t>lớn</a:t>
            </a:r>
            <a:r>
              <a:rPr lang="en-US" altLang="en-US" sz="3200" b="1" dirty="0">
                <a:solidFill>
                  <a:srgbClr val="FF0000"/>
                </a:solidFill>
                <a:latin typeface="#9Slide03 AmpleSoft Bold" panose="02000000000000000000" pitchFamily="2" charset="0"/>
              </a:rPr>
              <a:t> = (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mpleSoft Bold" panose="02000000000000000000" pitchFamily="2" charset="0"/>
              </a:rPr>
              <a:t>Tổng</a:t>
            </a:r>
            <a:r>
              <a:rPr lang="en-US" altLang="en-US" sz="3200" b="1" dirty="0">
                <a:solidFill>
                  <a:srgbClr val="FF0000"/>
                </a:solidFill>
                <a:latin typeface="#9Slide03 AmpleSoft Bold" panose="02000000000000000000" pitchFamily="2" charset="0"/>
              </a:rPr>
              <a:t> -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mpleSoft Bold" panose="02000000000000000000" pitchFamily="2" charset="0"/>
              </a:rPr>
              <a:t>Hiệu</a:t>
            </a:r>
            <a:r>
              <a:rPr lang="en-US" altLang="en-US" sz="3200" b="1" dirty="0">
                <a:solidFill>
                  <a:srgbClr val="FF0000"/>
                </a:solidFill>
                <a:latin typeface="#9Slide03 AmpleSoft Bold" panose="02000000000000000000" pitchFamily="2" charset="0"/>
              </a:rPr>
              <a:t> ) : 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AmpleSoft Bold" panose="020000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C26A9AC-ED13-D990-65D3-CA3B47186C3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22" t="18605" r="30982" b="20620"/>
          <a:stretch/>
        </p:blipFill>
        <p:spPr>
          <a:xfrm>
            <a:off x="7553546" y="2550928"/>
            <a:ext cx="2281389" cy="331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20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-0.92592 L 4.16667E-6 -1.1111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4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L -0.13945 -0.15185 C -0.16836 -0.18611 -0.21198 -0.20486 -0.25768 -0.20486 C -0.30963 -0.20486 -0.35143 -0.18611 -0.38034 -0.15185 L -0.51966 -1.85185E-6 " pathEditMode="relative" rAng="0" ptsTypes="AAAAA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90" y="-1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34C91F7-36C0-99BE-3FBF-D209240602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76" b="44984" l="46593" r="68902">
                        <a14:foregroundMark x1="47418" y1="39280" x2="48242" y2="36489"/>
                        <a14:foregroundMark x1="68938" y1="40251" x2="67791" y2="35356"/>
                        <a14:foregroundMark x1="60115" y1="40615" x2="63953" y2="28115"/>
                        <a14:foregroundMark x1="63953" y1="28115" x2="62016" y2="20227"/>
                        <a14:foregroundMark x1="62016" y1="20227" x2="61944" y2="20146"/>
                        <a14:foregroundMark x1="46593" y1="39280" x2="47740" y2="36853"/>
                        <a14:backgroundMark x1="50933" y1="26699" x2="50753" y2="24636"/>
                        <a14:backgroundMark x1="51255" y1="26901" x2="51578" y2="248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41" r="29716" b="50000"/>
          <a:stretch/>
        </p:blipFill>
        <p:spPr>
          <a:xfrm>
            <a:off x="-546100" y="-1049282"/>
            <a:ext cx="4991100" cy="86819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404C4C-7295-934A-CEDB-A984E4AC69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505" y="3467100"/>
            <a:ext cx="3860800" cy="3860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C4925E-6B95-EB5D-5B27-56933BE5E8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72" b="89988" l="9972" r="92208">
                        <a14:foregroundMark x1="88898" y1="59063" x2="92208" y2="59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4307072"/>
            <a:ext cx="6858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3DCFD08-DF10-F18E-089B-6242BF5C3607}"/>
              </a:ext>
            </a:extLst>
          </p:cNvPr>
          <p:cNvSpPr/>
          <p:nvPr/>
        </p:nvSpPr>
        <p:spPr>
          <a:xfrm>
            <a:off x="4997302" y="829340"/>
            <a:ext cx="6081824" cy="2105246"/>
          </a:xfrm>
          <a:prstGeom prst="roundRect">
            <a:avLst/>
          </a:prstGeom>
          <a:solidFill>
            <a:schemeClr val="accent2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200" b="1" dirty="0" err="1">
                <a:solidFill>
                  <a:schemeClr val="tx1"/>
                </a:solidFill>
                <a:latin typeface="#9Slide03 AmpleSoft Bold" panose="02000000000000000000" pitchFamily="2" charset="0"/>
              </a:rPr>
              <a:t>Tính</a:t>
            </a:r>
            <a:r>
              <a:rPr lang="en-US" altLang="en-US" sz="3200" b="1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mpleSoft Bold" panose="02000000000000000000" pitchFamily="2" charset="0"/>
              </a:rPr>
              <a:t>bằng</a:t>
            </a:r>
            <a:r>
              <a:rPr lang="en-US" altLang="en-US" sz="3200" b="1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mpleSoft Bold" panose="02000000000000000000" pitchFamily="2" charset="0"/>
              </a:rPr>
              <a:t>cách</a:t>
            </a:r>
            <a:r>
              <a:rPr lang="en-US" altLang="en-US" sz="3200" b="1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mpleSoft Bold" panose="02000000000000000000" pitchFamily="2" charset="0"/>
              </a:rPr>
              <a:t>thuận</a:t>
            </a:r>
            <a:r>
              <a:rPr lang="en-US" altLang="en-US" sz="3200" b="1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mpleSoft Bold" panose="02000000000000000000" pitchFamily="2" charset="0"/>
              </a:rPr>
              <a:t>tiện</a:t>
            </a:r>
            <a:r>
              <a:rPr lang="en-US" altLang="en-US" sz="3200" b="1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#9Slide03 AmpleSoft Bold" panose="02000000000000000000" pitchFamily="2" charset="0"/>
              </a:rPr>
              <a:t>nhất</a:t>
            </a:r>
            <a:r>
              <a:rPr lang="en-US" altLang="en-US" sz="3200" b="1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:</a:t>
            </a:r>
          </a:p>
          <a:p>
            <a:pPr algn="ctr"/>
            <a:r>
              <a:rPr lang="en-US" altLang="en-US" sz="3200" b="1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23 + 45 + 77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9A0B9910-C1D4-9276-749A-90A56DEB861F}"/>
              </a:ext>
            </a:extLst>
          </p:cNvPr>
          <p:cNvSpPr/>
          <p:nvPr/>
        </p:nvSpPr>
        <p:spPr>
          <a:xfrm>
            <a:off x="6457508" y="3429000"/>
            <a:ext cx="5365897" cy="2439287"/>
          </a:xfrm>
          <a:prstGeom prst="wedgeRoundRectCallout">
            <a:avLst>
              <a:gd name="adj1" fmla="val -57856"/>
              <a:gd name="adj2" fmla="val 26435"/>
              <a:gd name="adj3" fmla="val 1666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altLang="en-US" sz="3200" b="1" dirty="0">
                <a:solidFill>
                  <a:schemeClr val="tx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23 + 45 + 77</a:t>
            </a:r>
          </a:p>
          <a:p>
            <a:pPr lvl="0">
              <a:defRPr/>
            </a:pPr>
            <a:r>
              <a:rPr lang="en-US" sz="3200" b="1" dirty="0">
                <a:solidFill>
                  <a:schemeClr val="tx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       = (23+77) + 45</a:t>
            </a:r>
          </a:p>
          <a:p>
            <a:pPr lvl="0">
              <a:defRPr/>
            </a:pPr>
            <a:r>
              <a:rPr lang="en-US" sz="3200" b="1" dirty="0">
                <a:solidFill>
                  <a:schemeClr val="tx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       = 100 +45</a:t>
            </a:r>
          </a:p>
          <a:p>
            <a:pPr lvl="0">
              <a:defRPr/>
            </a:pPr>
            <a:r>
              <a:rPr lang="en-US" sz="3200" b="1" dirty="0">
                <a:solidFill>
                  <a:schemeClr val="tx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       = 145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#9Slide03 AmpleSoft Bold" panose="020000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C26A9AC-ED13-D990-65D3-CA3B47186C3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22" t="18605" r="30982" b="20620"/>
          <a:stretch/>
        </p:blipFill>
        <p:spPr>
          <a:xfrm>
            <a:off x="7553546" y="2550928"/>
            <a:ext cx="2281389" cy="331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7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-0.92592 L 4.16667E-6 -1.1111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4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L -0.13945 -0.15185 C -0.16836 -0.18611 -0.21198 -0.20486 -0.25768 -0.20486 C -0.30963 -0.20486 -0.35143 -0.18611 -0.38034 -0.15185 L -0.51966 -1.85185E-6 " pathEditMode="relative" rAng="0" ptsTypes="AAAAA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90" y="-1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6A3CBFD6-E466-480A-8CD9-34310CD66B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2"/>
          <a:stretch/>
        </p:blipFill>
        <p:spPr>
          <a:xfrm>
            <a:off x="0" y="-2537263"/>
            <a:ext cx="12446000" cy="1252464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0E3F30-3CAC-4668-8A70-3029F0BD1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C8E98A-AA64-4117-8C9C-FE873F5A3455}"/>
              </a:ext>
            </a:extLst>
          </p:cNvPr>
          <p:cNvSpPr txBox="1"/>
          <p:nvPr/>
        </p:nvSpPr>
        <p:spPr>
          <a:xfrm>
            <a:off x="1184728" y="495300"/>
            <a:ext cx="10016671" cy="3785652"/>
          </a:xfrm>
          <a:prstGeom prst="rect">
            <a:avLst/>
          </a:prstGeom>
          <a:solidFill>
            <a:srgbClr val="FBE5D6">
              <a:alpha val="87843"/>
            </a:srgb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#9Slide03 SVNBriko" panose="020B0306030302020204" pitchFamily="34" charset="0"/>
              </a:rPr>
              <a:t>Chúng</a:t>
            </a:r>
            <a:r>
              <a:rPr lang="en-US" sz="6000" dirty="0">
                <a:latin typeface="#9Slide03 SVNBriko" panose="020B0306030302020204" pitchFamily="34" charset="0"/>
              </a:rPr>
              <a:t> ta </a:t>
            </a:r>
            <a:r>
              <a:rPr lang="en-US" sz="6000" dirty="0" err="1">
                <a:latin typeface="#9Slide03 SVNBriko" panose="020B0306030302020204" pitchFamily="34" charset="0"/>
              </a:rPr>
              <a:t>đã</a:t>
            </a:r>
            <a:r>
              <a:rPr lang="en-US" sz="6000" dirty="0">
                <a:latin typeface="#9Slide03 SVNBriko" panose="020B0306030302020204" pitchFamily="34" charset="0"/>
              </a:rPr>
              <a:t> </a:t>
            </a:r>
            <a:r>
              <a:rPr lang="en-US" sz="6000" dirty="0" err="1">
                <a:latin typeface="#9Slide03 SVNBriko" panose="020B0306030302020204" pitchFamily="34" charset="0"/>
              </a:rPr>
              <a:t>tiến</a:t>
            </a:r>
            <a:r>
              <a:rPr lang="en-US" sz="6000" dirty="0">
                <a:latin typeface="#9Slide03 SVNBriko" panose="020B0306030302020204" pitchFamily="34" charset="0"/>
              </a:rPr>
              <a:t> </a:t>
            </a:r>
            <a:r>
              <a:rPr lang="en-US" sz="6000" dirty="0" err="1">
                <a:latin typeface="#9Slide03 SVNBriko" panose="020B0306030302020204" pitchFamily="34" charset="0"/>
              </a:rPr>
              <a:t>hành</a:t>
            </a:r>
            <a:r>
              <a:rPr lang="en-US" sz="6000" dirty="0">
                <a:latin typeface="#9Slide03 SVNBriko" panose="020B0306030302020204" pitchFamily="34" charset="0"/>
              </a:rPr>
              <a:t> </a:t>
            </a:r>
            <a:r>
              <a:rPr lang="en-US" sz="6000" dirty="0" err="1">
                <a:latin typeface="#9Slide03 SVNBriko" panose="020B0306030302020204" pitchFamily="34" charset="0"/>
              </a:rPr>
              <a:t>khám</a:t>
            </a:r>
            <a:r>
              <a:rPr lang="en-US" sz="6000" dirty="0">
                <a:latin typeface="#9Slide03 SVNBriko" panose="020B0306030302020204" pitchFamily="34" charset="0"/>
              </a:rPr>
              <a:t> </a:t>
            </a:r>
            <a:r>
              <a:rPr lang="en-US" sz="6000" dirty="0" err="1">
                <a:latin typeface="#9Slide03 SVNBriko" panose="020B0306030302020204" pitchFamily="34" charset="0"/>
              </a:rPr>
              <a:t>phá</a:t>
            </a:r>
            <a:r>
              <a:rPr lang="en-US" sz="6000" dirty="0">
                <a:latin typeface="#9Slide03 SVNBriko" panose="020B0306030302020204" pitchFamily="34" charset="0"/>
              </a:rPr>
              <a:t> </a:t>
            </a:r>
            <a:r>
              <a:rPr lang="en-US" sz="6000" dirty="0" err="1">
                <a:latin typeface="#9Slide03 SVNBriko" panose="020B0306030302020204" pitchFamily="34" charset="0"/>
              </a:rPr>
              <a:t>được</a:t>
            </a:r>
            <a:r>
              <a:rPr lang="en-US" sz="6000" dirty="0">
                <a:latin typeface="#9Slide03 SVNBriko" panose="020B0306030302020204" pitchFamily="34" charset="0"/>
              </a:rPr>
              <a:t> </a:t>
            </a:r>
            <a:r>
              <a:rPr lang="en-US" sz="6000" dirty="0" err="1">
                <a:latin typeface="#9Slide03 SVNBriko" panose="020B0306030302020204" pitchFamily="34" charset="0"/>
              </a:rPr>
              <a:t>hơn</a:t>
            </a:r>
            <a:r>
              <a:rPr lang="en-US" sz="6000" dirty="0">
                <a:latin typeface="#9Slide03 SVNBriko" panose="020B0306030302020204" pitchFamily="34" charset="0"/>
              </a:rPr>
              <a:t> 1 </a:t>
            </a:r>
            <a:r>
              <a:rPr lang="en-US" sz="6000" dirty="0" err="1">
                <a:latin typeface="#9Slide03 SVNBriko" panose="020B0306030302020204" pitchFamily="34" charset="0"/>
              </a:rPr>
              <a:t>nửa</a:t>
            </a:r>
            <a:r>
              <a:rPr lang="en-US" sz="6000" dirty="0">
                <a:latin typeface="#9Slide03 SVNBriko" panose="020B0306030302020204" pitchFamily="34" charset="0"/>
              </a:rPr>
              <a:t> </a:t>
            </a:r>
            <a:r>
              <a:rPr lang="en-US" sz="6000" dirty="0" err="1">
                <a:latin typeface="#9Slide03 SVNBriko" panose="020B0306030302020204" pitchFamily="34" charset="0"/>
              </a:rPr>
              <a:t>hệ</a:t>
            </a:r>
            <a:r>
              <a:rPr lang="en-US" sz="6000" dirty="0">
                <a:latin typeface="#9Slide03 SVNBriko" panose="020B0306030302020204" pitchFamily="34" charset="0"/>
              </a:rPr>
              <a:t> </a:t>
            </a:r>
            <a:r>
              <a:rPr lang="en-US" sz="6000" dirty="0" err="1">
                <a:latin typeface="#9Slide03 SVNBriko" panose="020B0306030302020204" pitchFamily="34" charset="0"/>
              </a:rPr>
              <a:t>Mặt</a:t>
            </a:r>
            <a:r>
              <a:rPr lang="en-US" sz="6000" dirty="0">
                <a:latin typeface="#9Slide03 SVNBriko" panose="020B0306030302020204" pitchFamily="34" charset="0"/>
              </a:rPr>
              <a:t> </a:t>
            </a:r>
            <a:r>
              <a:rPr lang="en-US" sz="6000" dirty="0" err="1">
                <a:latin typeface="#9Slide03 SVNBriko" panose="020B0306030302020204" pitchFamily="34" charset="0"/>
              </a:rPr>
              <a:t>Trời</a:t>
            </a:r>
            <a:r>
              <a:rPr lang="en-US" sz="6000" dirty="0">
                <a:latin typeface="#9Slide03 SVNBriko" panose="020B0306030302020204" pitchFamily="34" charset="0"/>
              </a:rPr>
              <a:t>, </a:t>
            </a:r>
            <a:r>
              <a:rPr lang="en-US" sz="6000" dirty="0" err="1">
                <a:latin typeface="#9Slide03 SVNBriko" panose="020B0306030302020204" pitchFamily="34" charset="0"/>
              </a:rPr>
              <a:t>chỉ</a:t>
            </a:r>
            <a:r>
              <a:rPr lang="en-US" sz="6000" dirty="0">
                <a:latin typeface="#9Slide03 SVNBriko" panose="020B0306030302020204" pitchFamily="34" charset="0"/>
              </a:rPr>
              <a:t> </a:t>
            </a:r>
            <a:r>
              <a:rPr lang="en-US" sz="6000" dirty="0" err="1">
                <a:latin typeface="#9Slide03 SVNBriko" panose="020B0306030302020204" pitchFamily="34" charset="0"/>
              </a:rPr>
              <a:t>còn</a:t>
            </a:r>
            <a:r>
              <a:rPr lang="en-US" sz="6000" dirty="0">
                <a:latin typeface="#9Slide03 SVNBriko" panose="020B0306030302020204" pitchFamily="34" charset="0"/>
              </a:rPr>
              <a:t> 4 </a:t>
            </a:r>
            <a:r>
              <a:rPr lang="en-US" sz="6000" dirty="0" err="1">
                <a:latin typeface="#9Slide03 SVNBriko" panose="020B0306030302020204" pitchFamily="34" charset="0"/>
              </a:rPr>
              <a:t>hành</a:t>
            </a:r>
            <a:r>
              <a:rPr lang="en-US" sz="6000" dirty="0">
                <a:latin typeface="#9Slide03 SVNBriko" panose="020B0306030302020204" pitchFamily="34" charset="0"/>
              </a:rPr>
              <a:t> </a:t>
            </a:r>
            <a:r>
              <a:rPr lang="en-US" sz="6000" dirty="0" err="1">
                <a:latin typeface="#9Slide03 SVNBriko" panose="020B0306030302020204" pitchFamily="34" charset="0"/>
              </a:rPr>
              <a:t>tinh</a:t>
            </a:r>
            <a:r>
              <a:rPr lang="en-US" sz="6000" dirty="0">
                <a:latin typeface="#9Slide03 SVNBriko" panose="020B0306030302020204" pitchFamily="34" charset="0"/>
              </a:rPr>
              <a:t> </a:t>
            </a:r>
            <a:r>
              <a:rPr lang="en-US" sz="6000" dirty="0" err="1">
                <a:latin typeface="#9Slide03 SVNBriko" panose="020B0306030302020204" pitchFamily="34" charset="0"/>
              </a:rPr>
              <a:t>nữa</a:t>
            </a:r>
            <a:r>
              <a:rPr lang="en-US" sz="6000" dirty="0">
                <a:latin typeface="#9Slide03 SVNBriko" panose="020B0306030302020204" pitchFamily="34" charset="0"/>
              </a:rPr>
              <a:t> </a:t>
            </a:r>
            <a:r>
              <a:rPr lang="en-US" sz="6000" dirty="0" err="1">
                <a:latin typeface="#9Slide03 SVNBriko" panose="020B0306030302020204" pitchFamily="34" charset="0"/>
              </a:rPr>
              <a:t>thôi</a:t>
            </a:r>
            <a:r>
              <a:rPr lang="en-US" sz="6000" dirty="0">
                <a:latin typeface="#9Slide03 SVNBriko" panose="020B0306030302020204" pitchFamily="34" charset="0"/>
              </a:rPr>
              <a:t> </a:t>
            </a:r>
            <a:r>
              <a:rPr lang="en-US" sz="6000" dirty="0" err="1">
                <a:latin typeface="#9Slide03 SVNBriko" panose="020B0306030302020204" pitchFamily="34" charset="0"/>
              </a:rPr>
              <a:t>là</a:t>
            </a:r>
            <a:r>
              <a:rPr lang="en-US" sz="6000" dirty="0">
                <a:latin typeface="#9Slide03 SVNBriko" panose="020B0306030302020204" pitchFamily="34" charset="0"/>
              </a:rPr>
              <a:t> ta </a:t>
            </a:r>
            <a:r>
              <a:rPr lang="en-US" sz="6000" dirty="0" err="1">
                <a:latin typeface="#9Slide03 SVNBriko" panose="020B0306030302020204" pitchFamily="34" charset="0"/>
              </a:rPr>
              <a:t>có</a:t>
            </a:r>
            <a:r>
              <a:rPr lang="en-US" sz="6000" dirty="0">
                <a:latin typeface="#9Slide03 SVNBriko" panose="020B0306030302020204" pitchFamily="34" charset="0"/>
              </a:rPr>
              <a:t> </a:t>
            </a:r>
            <a:r>
              <a:rPr lang="en-US" sz="6000" dirty="0" err="1">
                <a:latin typeface="#9Slide03 SVNBriko" panose="020B0306030302020204" pitchFamily="34" charset="0"/>
              </a:rPr>
              <a:t>thể</a:t>
            </a:r>
            <a:r>
              <a:rPr lang="en-US" sz="6000" dirty="0">
                <a:latin typeface="#9Slide03 SVNBriko" panose="020B0306030302020204" pitchFamily="34" charset="0"/>
              </a:rPr>
              <a:t> </a:t>
            </a:r>
            <a:r>
              <a:rPr lang="en-US" sz="6000" dirty="0" err="1">
                <a:latin typeface="#9Slide03 SVNBriko" panose="020B0306030302020204" pitchFamily="34" charset="0"/>
              </a:rPr>
              <a:t>hoàn</a:t>
            </a:r>
            <a:r>
              <a:rPr lang="en-US" sz="6000" dirty="0">
                <a:latin typeface="#9Slide03 SVNBriko" panose="020B0306030302020204" pitchFamily="34" charset="0"/>
              </a:rPr>
              <a:t> </a:t>
            </a:r>
            <a:r>
              <a:rPr lang="en-US" sz="6000" dirty="0" err="1">
                <a:latin typeface="#9Slide03 SVNBriko" panose="020B0306030302020204" pitchFamily="34" charset="0"/>
              </a:rPr>
              <a:t>thành</a:t>
            </a:r>
            <a:r>
              <a:rPr lang="en-US" sz="6000" dirty="0">
                <a:latin typeface="#9Slide03 SVNBriko" panose="020B0306030302020204" pitchFamily="34" charset="0"/>
              </a:rPr>
              <a:t> </a:t>
            </a:r>
            <a:r>
              <a:rPr lang="en-US" sz="6000" dirty="0" err="1">
                <a:latin typeface="#9Slide03 SVNBriko" panose="020B0306030302020204" pitchFamily="34" charset="0"/>
              </a:rPr>
              <a:t>nhiệm</a:t>
            </a:r>
            <a:r>
              <a:rPr lang="en-US" sz="6000" dirty="0">
                <a:latin typeface="#9Slide03 SVNBriko" panose="020B0306030302020204" pitchFamily="34" charset="0"/>
              </a:rPr>
              <a:t> </a:t>
            </a:r>
            <a:r>
              <a:rPr lang="en-US" sz="6000" dirty="0" err="1">
                <a:latin typeface="#9Slide03 SVNBriko" panose="020B0306030302020204" pitchFamily="34" charset="0"/>
              </a:rPr>
              <a:t>vụ</a:t>
            </a:r>
            <a:r>
              <a:rPr lang="en-US" sz="6000" dirty="0">
                <a:latin typeface="#9Slide03 SVNBriko" panose="020B0306030302020204" pitchFamily="34" charset="0"/>
              </a:rPr>
              <a:t>, </a:t>
            </a:r>
            <a:r>
              <a:rPr lang="en-US" sz="6000" dirty="0" err="1">
                <a:latin typeface="#9Slide03 SVNBriko" panose="020B0306030302020204" pitchFamily="34" charset="0"/>
              </a:rPr>
              <a:t>các</a:t>
            </a:r>
            <a:r>
              <a:rPr lang="en-US" sz="6000" dirty="0">
                <a:latin typeface="#9Slide03 SVNBriko" panose="020B0306030302020204" pitchFamily="34" charset="0"/>
              </a:rPr>
              <a:t> </a:t>
            </a:r>
            <a:r>
              <a:rPr lang="en-US" sz="6000" dirty="0" err="1">
                <a:latin typeface="#9Slide03 SVNBriko" panose="020B0306030302020204" pitchFamily="34" charset="0"/>
              </a:rPr>
              <a:t>em</a:t>
            </a:r>
            <a:r>
              <a:rPr lang="en-US" sz="6000" dirty="0">
                <a:latin typeface="#9Slide03 SVNBriko" panose="020B0306030302020204" pitchFamily="34" charset="0"/>
              </a:rPr>
              <a:t> </a:t>
            </a:r>
            <a:r>
              <a:rPr lang="en-US" sz="6000" dirty="0" err="1">
                <a:latin typeface="#9Slide03 SVNBriko" panose="020B0306030302020204" pitchFamily="34" charset="0"/>
              </a:rPr>
              <a:t>hãy</a:t>
            </a:r>
            <a:r>
              <a:rPr lang="en-US" sz="6000" dirty="0">
                <a:latin typeface="#9Slide03 SVNBriko" panose="020B0306030302020204" pitchFamily="34" charset="0"/>
              </a:rPr>
              <a:t> </a:t>
            </a:r>
            <a:r>
              <a:rPr lang="en-US" sz="6000" dirty="0" err="1">
                <a:latin typeface="#9Slide03 SVNBriko" panose="020B0306030302020204" pitchFamily="34" charset="0"/>
              </a:rPr>
              <a:t>cùng</a:t>
            </a:r>
            <a:r>
              <a:rPr lang="en-US" sz="6000" dirty="0">
                <a:latin typeface="#9Slide03 SVNBriko" panose="020B0306030302020204" pitchFamily="34" charset="0"/>
              </a:rPr>
              <a:t> </a:t>
            </a:r>
            <a:r>
              <a:rPr lang="en-US" sz="6000" dirty="0" err="1">
                <a:latin typeface="#9Slide03 SVNBriko" panose="020B0306030302020204" pitchFamily="34" charset="0"/>
              </a:rPr>
              <a:t>chúng</a:t>
            </a:r>
            <a:r>
              <a:rPr lang="en-US" sz="6000" dirty="0">
                <a:latin typeface="#9Slide03 SVNBriko" panose="020B0306030302020204" pitchFamily="34" charset="0"/>
              </a:rPr>
              <a:t> ta </a:t>
            </a:r>
            <a:r>
              <a:rPr lang="en-US" sz="6000" dirty="0" err="1">
                <a:latin typeface="#9Slide03 SVNBriko" panose="020B0306030302020204" pitchFamily="34" charset="0"/>
              </a:rPr>
              <a:t>khám</a:t>
            </a:r>
            <a:r>
              <a:rPr lang="en-US" sz="6000" dirty="0">
                <a:latin typeface="#9Slide03 SVNBriko" panose="020B0306030302020204" pitchFamily="34" charset="0"/>
              </a:rPr>
              <a:t> </a:t>
            </a:r>
            <a:r>
              <a:rPr lang="en-US" sz="6000" dirty="0" err="1">
                <a:latin typeface="#9Slide03 SVNBriko" panose="020B0306030302020204" pitchFamily="34" charset="0"/>
              </a:rPr>
              <a:t>phá</a:t>
            </a:r>
            <a:r>
              <a:rPr lang="en-US" sz="6000" dirty="0">
                <a:latin typeface="#9Slide03 SVNBriko" panose="020B0306030302020204" pitchFamily="34" charset="0"/>
              </a:rPr>
              <a:t> </a:t>
            </a:r>
            <a:r>
              <a:rPr lang="en-US" sz="6000" dirty="0" err="1">
                <a:latin typeface="#9Slide03 SVNBriko" panose="020B0306030302020204" pitchFamily="34" charset="0"/>
              </a:rPr>
              <a:t>hết</a:t>
            </a:r>
            <a:r>
              <a:rPr lang="en-US" sz="6000" dirty="0">
                <a:latin typeface="#9Slide03 SVNBriko" panose="020B0306030302020204" pitchFamily="34" charset="0"/>
              </a:rPr>
              <a:t> </a:t>
            </a:r>
            <a:r>
              <a:rPr lang="en-US" sz="6000" dirty="0" err="1">
                <a:latin typeface="#9Slide03 SVNBriko" panose="020B0306030302020204" pitchFamily="34" charset="0"/>
              </a:rPr>
              <a:t>các</a:t>
            </a:r>
            <a:r>
              <a:rPr lang="en-US" sz="6000" dirty="0">
                <a:latin typeface="#9Slide03 SVNBriko" panose="020B0306030302020204" pitchFamily="34" charset="0"/>
              </a:rPr>
              <a:t> </a:t>
            </a:r>
            <a:r>
              <a:rPr lang="en-US" sz="6000" dirty="0" err="1">
                <a:latin typeface="#9Slide03 SVNBriko" panose="020B0306030302020204" pitchFamily="34" charset="0"/>
              </a:rPr>
              <a:t>hành</a:t>
            </a:r>
            <a:r>
              <a:rPr lang="en-US" sz="6000" dirty="0">
                <a:latin typeface="#9Slide03 SVNBriko" panose="020B0306030302020204" pitchFamily="34" charset="0"/>
              </a:rPr>
              <a:t> </a:t>
            </a:r>
            <a:r>
              <a:rPr lang="en-US" sz="6000" dirty="0" err="1">
                <a:latin typeface="#9Slide03 SVNBriko" panose="020B0306030302020204" pitchFamily="34" charset="0"/>
              </a:rPr>
              <a:t>tinh</a:t>
            </a:r>
            <a:r>
              <a:rPr lang="en-US" sz="6000" dirty="0">
                <a:latin typeface="#9Slide03 SVNBriko" panose="020B0306030302020204" pitchFamily="34" charset="0"/>
              </a:rPr>
              <a:t> </a:t>
            </a:r>
            <a:r>
              <a:rPr lang="en-US" sz="6000" dirty="0" err="1">
                <a:latin typeface="#9Slide03 SVNBriko" panose="020B0306030302020204" pitchFamily="34" charset="0"/>
              </a:rPr>
              <a:t>còn</a:t>
            </a:r>
            <a:r>
              <a:rPr lang="en-US" sz="6000" dirty="0">
                <a:latin typeface="#9Slide03 SVNBriko" panose="020B0306030302020204" pitchFamily="34" charset="0"/>
              </a:rPr>
              <a:t> </a:t>
            </a:r>
            <a:r>
              <a:rPr lang="en-US" sz="6000" dirty="0" err="1">
                <a:latin typeface="#9Slide03 SVNBriko" panose="020B0306030302020204" pitchFamily="34" charset="0"/>
              </a:rPr>
              <a:t>lại</a:t>
            </a:r>
            <a:r>
              <a:rPr lang="en-US" sz="6000" dirty="0">
                <a:latin typeface="#9Slide03 SVNBriko" panose="020B0306030302020204" pitchFamily="34" charset="0"/>
              </a:rPr>
              <a:t> </a:t>
            </a:r>
            <a:r>
              <a:rPr lang="en-US" sz="6000" dirty="0" err="1">
                <a:latin typeface="#9Slide03 SVNBriko" panose="020B0306030302020204" pitchFamily="34" charset="0"/>
              </a:rPr>
              <a:t>của</a:t>
            </a:r>
            <a:r>
              <a:rPr lang="en-US" sz="6000" dirty="0">
                <a:latin typeface="#9Slide03 SVNBriko" panose="020B0306030302020204" pitchFamily="34" charset="0"/>
              </a:rPr>
              <a:t> </a:t>
            </a:r>
            <a:r>
              <a:rPr lang="en-US" sz="6000" dirty="0" err="1">
                <a:latin typeface="#9Slide03 SVNBriko" panose="020B0306030302020204" pitchFamily="34" charset="0"/>
              </a:rPr>
              <a:t>hệ</a:t>
            </a:r>
            <a:r>
              <a:rPr lang="en-US" sz="6000" dirty="0">
                <a:latin typeface="#9Slide03 SVNBriko" panose="020B0306030302020204" pitchFamily="34" charset="0"/>
              </a:rPr>
              <a:t> </a:t>
            </a:r>
            <a:r>
              <a:rPr lang="en-US" sz="6000" dirty="0" err="1">
                <a:latin typeface="#9Slide03 SVNBriko" panose="020B0306030302020204" pitchFamily="34" charset="0"/>
              </a:rPr>
              <a:t>Mặt</a:t>
            </a:r>
            <a:r>
              <a:rPr lang="en-US" sz="6000" dirty="0">
                <a:latin typeface="#9Slide03 SVNBriko" panose="020B0306030302020204" pitchFamily="34" charset="0"/>
              </a:rPr>
              <a:t> </a:t>
            </a:r>
            <a:r>
              <a:rPr lang="en-US" sz="6000" dirty="0" err="1">
                <a:latin typeface="#9Slide03 SVNBriko" panose="020B0306030302020204" pitchFamily="34" charset="0"/>
              </a:rPr>
              <a:t>Trời</a:t>
            </a:r>
            <a:r>
              <a:rPr lang="en-US" sz="6000" dirty="0">
                <a:latin typeface="#9Slide03 SVNBriko" panose="020B0306030302020204" pitchFamily="34" charset="0"/>
              </a:rPr>
              <a:t> </a:t>
            </a:r>
            <a:r>
              <a:rPr lang="en-US" sz="6000" dirty="0" err="1">
                <a:latin typeface="#9Slide03 SVNBriko" panose="020B0306030302020204" pitchFamily="34" charset="0"/>
              </a:rPr>
              <a:t>nhé</a:t>
            </a:r>
            <a:endParaRPr lang="en-US" sz="6000" dirty="0">
              <a:latin typeface="#9Slide03 SVNBriko" panose="020B030603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29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8A60B-6E12-4F94-929B-7ED0638AA5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D15B10-BA30-4A8C-AA69-81C2E6B66C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3385A8-31A3-4BA8-BBBD-CA3039D9B6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12"/>
          <a:stretch/>
        </p:blipFill>
        <p:spPr>
          <a:xfrm>
            <a:off x="-246898" y="-957751"/>
            <a:ext cx="13728982" cy="10299716"/>
          </a:xfrm>
          <a:prstGeom prst="rect">
            <a:avLst/>
          </a:prstGeom>
        </p:spPr>
      </p:pic>
      <p:sp>
        <p:nvSpPr>
          <p:cNvPr id="6" name="1">
            <a:hlinkClick r:id="rId3" action="ppaction://hlinksldjump"/>
            <a:extLst>
              <a:ext uri="{FF2B5EF4-FFF2-40B4-BE49-F238E27FC236}">
                <a16:creationId xmlns:a16="http://schemas.microsoft.com/office/drawing/2014/main" id="{5A762D06-65AB-48FC-9E6B-A8B1A7EB129A}"/>
              </a:ext>
            </a:extLst>
          </p:cNvPr>
          <p:cNvSpPr/>
          <p:nvPr/>
        </p:nvSpPr>
        <p:spPr>
          <a:xfrm>
            <a:off x="659219" y="4132471"/>
            <a:ext cx="1456660" cy="574440"/>
          </a:xfrm>
          <a:prstGeom prst="wedgeRoundRectCallout">
            <a:avLst>
              <a:gd name="adj1" fmla="val -12565"/>
              <a:gd name="adj2" fmla="val 151894"/>
              <a:gd name="adj3" fmla="val 16667"/>
            </a:avLst>
          </a:prstGeom>
          <a:solidFill>
            <a:schemeClr val="bg1"/>
          </a:solidFill>
          <a:ln w="76200">
            <a:solidFill>
              <a:srgbClr val="6DD4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Trạm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1</a:t>
            </a:r>
          </a:p>
        </p:txBody>
      </p:sp>
      <p:sp>
        <p:nvSpPr>
          <p:cNvPr id="8" name="2">
            <a:hlinkClick r:id="rId4" action="ppaction://hlinksldjump"/>
            <a:extLst>
              <a:ext uri="{FF2B5EF4-FFF2-40B4-BE49-F238E27FC236}">
                <a16:creationId xmlns:a16="http://schemas.microsoft.com/office/drawing/2014/main" id="{4B74D27D-5E94-4B5E-BF9E-0AF99B5D85E2}"/>
              </a:ext>
            </a:extLst>
          </p:cNvPr>
          <p:cNvSpPr/>
          <p:nvPr/>
        </p:nvSpPr>
        <p:spPr>
          <a:xfrm>
            <a:off x="2915093" y="501886"/>
            <a:ext cx="1456660" cy="574440"/>
          </a:xfrm>
          <a:prstGeom prst="wedgeRoundRectCallout">
            <a:avLst>
              <a:gd name="adj1" fmla="val 84515"/>
              <a:gd name="adj2" fmla="val -10989"/>
              <a:gd name="adj3" fmla="val 16667"/>
            </a:avLst>
          </a:prstGeom>
          <a:solidFill>
            <a:schemeClr val="bg1"/>
          </a:solidFill>
          <a:ln w="76200">
            <a:solidFill>
              <a:srgbClr val="D390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Trạm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2</a:t>
            </a:r>
          </a:p>
        </p:txBody>
      </p:sp>
      <p:sp>
        <p:nvSpPr>
          <p:cNvPr id="9" name="3">
            <a:hlinkClick r:id="rId5" action="ppaction://hlinksldjump"/>
            <a:extLst>
              <a:ext uri="{FF2B5EF4-FFF2-40B4-BE49-F238E27FC236}">
                <a16:creationId xmlns:a16="http://schemas.microsoft.com/office/drawing/2014/main" id="{5046DC6B-AA39-481B-A96D-4DA78C19917D}"/>
              </a:ext>
            </a:extLst>
          </p:cNvPr>
          <p:cNvSpPr/>
          <p:nvPr/>
        </p:nvSpPr>
        <p:spPr>
          <a:xfrm>
            <a:off x="8548578" y="273962"/>
            <a:ext cx="1456660" cy="574440"/>
          </a:xfrm>
          <a:prstGeom prst="wedgeRoundRectCallout">
            <a:avLst>
              <a:gd name="adj1" fmla="val -30814"/>
              <a:gd name="adj2" fmla="val 107472"/>
              <a:gd name="adj3" fmla="val 16667"/>
            </a:avLst>
          </a:prstGeom>
          <a:solidFill>
            <a:schemeClr val="bg1"/>
          </a:solidFill>
          <a:ln w="76200">
            <a:solidFill>
              <a:srgbClr val="944E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Trạm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3</a:t>
            </a:r>
          </a:p>
        </p:txBody>
      </p:sp>
      <p:sp>
        <p:nvSpPr>
          <p:cNvPr id="10" name="4">
            <a:hlinkClick r:id="rId6" action="ppaction://hlinksldjump"/>
            <a:extLst>
              <a:ext uri="{FF2B5EF4-FFF2-40B4-BE49-F238E27FC236}">
                <a16:creationId xmlns:a16="http://schemas.microsoft.com/office/drawing/2014/main" id="{5261FAD7-4909-457D-A2CB-EF10B2C107CA}"/>
              </a:ext>
            </a:extLst>
          </p:cNvPr>
          <p:cNvSpPr/>
          <p:nvPr/>
        </p:nvSpPr>
        <p:spPr>
          <a:xfrm>
            <a:off x="9005777" y="2464269"/>
            <a:ext cx="1456660" cy="574440"/>
          </a:xfrm>
          <a:prstGeom prst="wedgeRoundRectCallout">
            <a:avLst>
              <a:gd name="adj1" fmla="val -72420"/>
              <a:gd name="adj2" fmla="val 16776"/>
              <a:gd name="adj3" fmla="val 16667"/>
            </a:avLst>
          </a:prstGeom>
          <a:solidFill>
            <a:schemeClr val="bg1"/>
          </a:solidFill>
          <a:ln w="76200">
            <a:solidFill>
              <a:srgbClr val="17AD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Trạm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01704E-020B-43AF-BF3C-60C38F6F9B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6848">
            <a:off x="-2109221" y="5429522"/>
            <a:ext cx="1120378" cy="19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88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0.1832 -0.241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1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729 -0.4574 L 0.3125 -0.65185 L 0.35625 -0.74629 L 0.37604 -0.80925 " pathEditMode="relative" rAng="0" ptsTypes="AAAA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8" y="-1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416 -0.89884 L 0.73802 -0.90462 L 0.79869 -0.84143 L 0.81289 -0.81412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30" y="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1289 -0.81412 L 0.8444 -0.77245 L 0.88086 -0.67754 L 0.86914 -0.51481 L 0.85677 -0.46666 L 0.85677 -0.46597 " pathEditMode="relative" rAng="0" ptsTypes="AAAA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8" y="1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DF326-E1AA-4F86-836E-CCC84E72F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34F40D-E9F1-4CDB-AF7A-F875A7A51F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00" y="-2326471"/>
            <a:ext cx="12966700" cy="10769686"/>
          </a:xfr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419E3E3-523F-4EE3-ACD8-72E2B977D4C6}"/>
              </a:ext>
            </a:extLst>
          </p:cNvPr>
          <p:cNvSpPr/>
          <p:nvPr/>
        </p:nvSpPr>
        <p:spPr>
          <a:xfrm>
            <a:off x="1143000" y="1224059"/>
            <a:ext cx="10299700" cy="4787900"/>
          </a:xfrm>
          <a:prstGeom prst="roundRect">
            <a:avLst/>
          </a:prstGeom>
          <a:solidFill>
            <a:srgbClr val="2F5597">
              <a:alpha val="52157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240CD4A-9905-4E6E-B8F1-54C8F0C87FD6}"/>
              </a:ext>
            </a:extLst>
          </p:cNvPr>
          <p:cNvSpPr/>
          <p:nvPr/>
        </p:nvSpPr>
        <p:spPr>
          <a:xfrm>
            <a:off x="2108200" y="463550"/>
            <a:ext cx="8369300" cy="1104900"/>
          </a:xfrm>
          <a:prstGeom prst="roundRect">
            <a:avLst/>
          </a:prstGeom>
          <a:solidFill>
            <a:srgbClr val="4472C4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altLang="en-US" sz="40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1: </a:t>
            </a:r>
            <a:r>
              <a:rPr lang="en-US" alt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Tính</a:t>
            </a:r>
            <a:r>
              <a:rPr lang="en-US" altLang="en-US" sz="40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rồi</a:t>
            </a:r>
            <a:r>
              <a:rPr lang="en-US" altLang="en-US" sz="40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th</a:t>
            </a:r>
            <a:r>
              <a:rPr lang="vi-VN" altLang="en-US" sz="40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ử</a:t>
            </a:r>
            <a:r>
              <a:rPr lang="en-US" altLang="en-US" sz="40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lại</a:t>
            </a:r>
            <a:endParaRPr lang="en-US" altLang="en-US" sz="4000" dirty="0">
              <a:solidFill>
                <a:schemeClr val="bg1"/>
              </a:solidFill>
              <a:latin typeface="#9Slide03 AmpleSoft Bold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DDE212BE-2ED6-4BE7-9142-72F3838783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967" y="-2901526"/>
            <a:ext cx="2227633" cy="3873199"/>
          </a:xfrm>
          <a:prstGeom prst="rect">
            <a:avLst/>
          </a:prstGeom>
        </p:spPr>
      </p:pic>
      <p:sp>
        <p:nvSpPr>
          <p:cNvPr id="9" name="Text Box 36">
            <a:extLst>
              <a:ext uri="{FF2B5EF4-FFF2-40B4-BE49-F238E27FC236}">
                <a16:creationId xmlns:a16="http://schemas.microsoft.com/office/drawing/2014/main" id="{54437498-A4F0-559E-8885-FC6F347D0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433" y="2454275"/>
            <a:ext cx="19637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35 269</a:t>
            </a:r>
          </a:p>
        </p:txBody>
      </p:sp>
      <p:sp>
        <p:nvSpPr>
          <p:cNvPr id="10" name="Text Box 36">
            <a:extLst>
              <a:ext uri="{FF2B5EF4-FFF2-40B4-BE49-F238E27FC236}">
                <a16:creationId xmlns:a16="http://schemas.microsoft.com/office/drawing/2014/main" id="{658EA9D9-95C5-4A70-236B-DA2BBE96D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9683" y="2954338"/>
            <a:ext cx="19954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27 485   </a:t>
            </a:r>
          </a:p>
        </p:txBody>
      </p:sp>
      <p:sp>
        <p:nvSpPr>
          <p:cNvPr id="11" name="Text Box 36">
            <a:extLst>
              <a:ext uri="{FF2B5EF4-FFF2-40B4-BE49-F238E27FC236}">
                <a16:creationId xmlns:a16="http://schemas.microsoft.com/office/drawing/2014/main" id="{E8DC7D1A-8138-B06C-83D3-3B81F2676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0420" y="2525128"/>
            <a:ext cx="12001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Hoặc</a:t>
            </a:r>
            <a:r>
              <a:rPr lang="en-US" altLang="en-US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2" name="Text Box 36">
            <a:extLst>
              <a:ext uri="{FF2B5EF4-FFF2-40B4-BE49-F238E27FC236}">
                <a16:creationId xmlns:a16="http://schemas.microsoft.com/office/drawing/2014/main" id="{DEF1318C-698D-9031-CDC9-F235B2922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5989" y="2501900"/>
            <a:ext cx="19224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62 754</a:t>
            </a:r>
          </a:p>
        </p:txBody>
      </p:sp>
      <p:sp>
        <p:nvSpPr>
          <p:cNvPr id="13" name="Text Box 36">
            <a:extLst>
              <a:ext uri="{FF2B5EF4-FFF2-40B4-BE49-F238E27FC236}">
                <a16:creationId xmlns:a16="http://schemas.microsoft.com/office/drawing/2014/main" id="{C562922C-723A-4CBF-429B-F8F4C62F1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3939" y="2978150"/>
            <a:ext cx="18907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35 269</a:t>
            </a:r>
          </a:p>
        </p:txBody>
      </p:sp>
      <p:sp>
        <p:nvSpPr>
          <p:cNvPr id="14" name="Text Box 36">
            <a:extLst>
              <a:ext uri="{FF2B5EF4-FFF2-40B4-BE49-F238E27FC236}">
                <a16:creationId xmlns:a16="http://schemas.microsoft.com/office/drawing/2014/main" id="{40612275-7145-3BFE-60A1-710608D581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8791" y="2431564"/>
            <a:ext cx="24383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62 754</a:t>
            </a:r>
          </a:p>
        </p:txBody>
      </p:sp>
      <p:sp>
        <p:nvSpPr>
          <p:cNvPr id="15" name="Text Box 36">
            <a:extLst>
              <a:ext uri="{FF2B5EF4-FFF2-40B4-BE49-F238E27FC236}">
                <a16:creationId xmlns:a16="http://schemas.microsoft.com/office/drawing/2014/main" id="{449F0FAF-2F77-2626-72F5-2D998541D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5207" y="3065461"/>
            <a:ext cx="23447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27 485   </a:t>
            </a:r>
          </a:p>
        </p:txBody>
      </p:sp>
      <p:sp>
        <p:nvSpPr>
          <p:cNvPr id="16" name="Text Box 36">
            <a:extLst>
              <a:ext uri="{FF2B5EF4-FFF2-40B4-BE49-F238E27FC236}">
                <a16:creationId xmlns:a16="http://schemas.microsoft.com/office/drawing/2014/main" id="{FB4A87C1-788D-D561-0B65-0515D176B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8508" y="2700338"/>
            <a:ext cx="6016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7" name="Text Box 36">
            <a:extLst>
              <a:ext uri="{FF2B5EF4-FFF2-40B4-BE49-F238E27FC236}">
                <a16:creationId xmlns:a16="http://schemas.microsoft.com/office/drawing/2014/main" id="{BFFEAA75-1CD3-5CAA-E3BD-65E2A6545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9376" y="3586163"/>
            <a:ext cx="284064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   62 754  </a:t>
            </a:r>
          </a:p>
        </p:txBody>
      </p:sp>
      <p:cxnSp>
        <p:nvCxnSpPr>
          <p:cNvPr id="18" name="Straight Connector 15">
            <a:extLst>
              <a:ext uri="{FF2B5EF4-FFF2-40B4-BE49-F238E27FC236}">
                <a16:creationId xmlns:a16="http://schemas.microsoft.com/office/drawing/2014/main" id="{BE37DFBB-776D-1BC1-0814-CDC9BF2AFF1C}"/>
              </a:ext>
            </a:extLst>
          </p:cNvPr>
          <p:cNvCxnSpPr/>
          <p:nvPr/>
        </p:nvCxnSpPr>
        <p:spPr>
          <a:xfrm>
            <a:off x="3146547" y="3592076"/>
            <a:ext cx="1376466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5">
            <a:extLst>
              <a:ext uri="{FF2B5EF4-FFF2-40B4-BE49-F238E27FC236}">
                <a16:creationId xmlns:a16="http://schemas.microsoft.com/office/drawing/2014/main" id="{87E6FE6D-3EBC-A388-F242-1652F392B624}"/>
              </a:ext>
            </a:extLst>
          </p:cNvPr>
          <p:cNvCxnSpPr/>
          <p:nvPr/>
        </p:nvCxnSpPr>
        <p:spPr>
          <a:xfrm>
            <a:off x="5995989" y="3626907"/>
            <a:ext cx="1704975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5">
            <a:extLst>
              <a:ext uri="{FF2B5EF4-FFF2-40B4-BE49-F238E27FC236}">
                <a16:creationId xmlns:a16="http://schemas.microsoft.com/office/drawing/2014/main" id="{FAC2D235-ADCF-939B-3F45-18CD77262FB3}"/>
              </a:ext>
            </a:extLst>
          </p:cNvPr>
          <p:cNvCxnSpPr/>
          <p:nvPr/>
        </p:nvCxnSpPr>
        <p:spPr>
          <a:xfrm>
            <a:off x="9292436" y="3773347"/>
            <a:ext cx="1576448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 Box 36">
            <a:extLst>
              <a:ext uri="{FF2B5EF4-FFF2-40B4-BE49-F238E27FC236}">
                <a16:creationId xmlns:a16="http://schemas.microsoft.com/office/drawing/2014/main" id="{118287F9-815B-0F4B-7B3B-1E23298546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051" y="3584575"/>
            <a:ext cx="19954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27 485   </a:t>
            </a:r>
          </a:p>
        </p:txBody>
      </p:sp>
      <p:sp>
        <p:nvSpPr>
          <p:cNvPr id="22" name="Text Box 36">
            <a:extLst>
              <a:ext uri="{FF2B5EF4-FFF2-40B4-BE49-F238E27FC236}">
                <a16:creationId xmlns:a16="http://schemas.microsoft.com/office/drawing/2014/main" id="{4DFFE7DC-9EF3-589E-19C5-B10603172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5207" y="3715509"/>
            <a:ext cx="19637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35 269</a:t>
            </a:r>
          </a:p>
        </p:txBody>
      </p:sp>
      <p:sp>
        <p:nvSpPr>
          <p:cNvPr id="23" name="Text Box 36">
            <a:extLst>
              <a:ext uri="{FF2B5EF4-FFF2-40B4-BE49-F238E27FC236}">
                <a16:creationId xmlns:a16="http://schemas.microsoft.com/office/drawing/2014/main" id="{EDCD5CE5-56F5-AB8F-8E9F-38FDA2F58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4376" y="2708275"/>
            <a:ext cx="6000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24" name="Text Box 36">
            <a:extLst>
              <a:ext uri="{FF2B5EF4-FFF2-40B4-BE49-F238E27FC236}">
                <a16:creationId xmlns:a16="http://schemas.microsoft.com/office/drawing/2014/main" id="{8B3517AC-3CF4-D2E2-74E8-1B8B7F7F2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9678" y="2871903"/>
            <a:ext cx="6000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08EFB90-96BB-0BC5-3213-FBF69FEEFD97}"/>
              </a:ext>
            </a:extLst>
          </p:cNvPr>
          <p:cNvSpPr/>
          <p:nvPr/>
        </p:nvSpPr>
        <p:spPr>
          <a:xfrm>
            <a:off x="7133597" y="1820836"/>
            <a:ext cx="2755626" cy="584775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80326 - 45719</a:t>
            </a:r>
          </a:p>
        </p:txBody>
      </p:sp>
      <p:sp>
        <p:nvSpPr>
          <p:cNvPr id="26" name="Rectangle 1">
            <a:extLst>
              <a:ext uri="{FF2B5EF4-FFF2-40B4-BE49-F238E27FC236}">
                <a16:creationId xmlns:a16="http://schemas.microsoft.com/office/drawing/2014/main" id="{25DEFBB8-9875-0D53-1631-6F3A6A348C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4850" y="1843882"/>
            <a:ext cx="3614939" cy="584775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2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a. 35269 + 27485</a:t>
            </a:r>
          </a:p>
        </p:txBody>
      </p:sp>
      <p:sp>
        <p:nvSpPr>
          <p:cNvPr id="27" name="TextBox 2">
            <a:extLst>
              <a:ext uri="{FF2B5EF4-FFF2-40B4-BE49-F238E27FC236}">
                <a16:creationId xmlns:a16="http://schemas.microsoft.com/office/drawing/2014/main" id="{FE22A6EE-B8EF-F747-D686-AEA56DDE1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8508" y="4429344"/>
            <a:ext cx="813298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2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Muốn</a:t>
            </a:r>
            <a:r>
              <a:rPr lang="en-US" altLang="en-US" sz="32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thử</a:t>
            </a:r>
            <a:r>
              <a:rPr lang="en-US" altLang="en-US" sz="32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lại</a:t>
            </a:r>
            <a:r>
              <a:rPr lang="en-US" altLang="en-US" sz="32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phép</a:t>
            </a:r>
            <a:r>
              <a:rPr lang="en-US" altLang="en-US" sz="32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cộng</a:t>
            </a:r>
            <a:r>
              <a:rPr lang="en-US" altLang="en-US" sz="32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, ta </a:t>
            </a:r>
            <a:r>
              <a:rPr lang="en-US" altLang="en-US" sz="32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altLang="en-US" sz="32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lấy</a:t>
            </a:r>
            <a:r>
              <a:rPr lang="en-US" altLang="en-US" sz="32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tổng</a:t>
            </a:r>
            <a:r>
              <a:rPr lang="en-US" altLang="en-US" sz="32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trừ</a:t>
            </a:r>
            <a:r>
              <a:rPr lang="en-US" altLang="en-US" sz="32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đi</a:t>
            </a:r>
            <a:r>
              <a:rPr lang="en-US" altLang="en-US" sz="32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altLang="en-US" sz="32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hạng</a:t>
            </a:r>
            <a:r>
              <a:rPr lang="en-US" altLang="en-US" sz="32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nếu</a:t>
            </a:r>
            <a:r>
              <a:rPr lang="en-US" altLang="en-US" sz="32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kết</a:t>
            </a:r>
            <a:r>
              <a:rPr lang="en-US" altLang="en-US" sz="32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quả</a:t>
            </a:r>
            <a:r>
              <a:rPr lang="en-US" altLang="en-US" sz="32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hạng</a:t>
            </a:r>
            <a:r>
              <a:rPr lang="en-US" altLang="en-US" sz="32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còn</a:t>
            </a:r>
            <a:r>
              <a:rPr lang="en-US" altLang="en-US" sz="32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lại</a:t>
            </a:r>
            <a:r>
              <a:rPr lang="en-US" altLang="en-US" sz="32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thì</a:t>
            </a:r>
            <a:r>
              <a:rPr lang="en-US" altLang="en-US" sz="32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phép</a:t>
            </a:r>
            <a:r>
              <a:rPr lang="en-US" altLang="en-US" sz="32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tính</a:t>
            </a:r>
            <a:r>
              <a:rPr lang="en-US" altLang="en-US" sz="32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làm</a:t>
            </a:r>
            <a:r>
              <a:rPr lang="en-US" altLang="en-US" sz="32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đúng</a:t>
            </a:r>
            <a:r>
              <a:rPr lang="en-US" altLang="en-US" sz="32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Rectangle 1">
            <a:extLst>
              <a:ext uri="{FF2B5EF4-FFF2-40B4-BE49-F238E27FC236}">
                <a16:creationId xmlns:a16="http://schemas.microsoft.com/office/drawing/2014/main" id="{14C0C55A-2740-60E7-6C90-1FA910B75B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1552" y="4704079"/>
            <a:ext cx="483548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2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Muốn</a:t>
            </a:r>
            <a:r>
              <a:rPr lang="en-US" altLang="en-US" sz="32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thử</a:t>
            </a:r>
            <a:r>
              <a:rPr lang="en-US" altLang="en-US" sz="32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lại</a:t>
            </a:r>
            <a:r>
              <a:rPr lang="en-US" altLang="en-US" sz="32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phép</a:t>
            </a:r>
            <a:r>
              <a:rPr lang="en-US" altLang="en-US" sz="32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cộng</a:t>
            </a:r>
            <a:r>
              <a:rPr lang="en-US" altLang="en-US" sz="32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, ta </a:t>
            </a:r>
            <a:r>
              <a:rPr lang="en-US" altLang="en-US" sz="32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làm</a:t>
            </a:r>
            <a:r>
              <a:rPr lang="en-US" altLang="en-US" sz="32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thế</a:t>
            </a:r>
            <a:r>
              <a:rPr lang="en-US" altLang="en-US" sz="32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nào</a:t>
            </a:r>
            <a:r>
              <a:rPr lang="en-US" altLang="en-US" sz="3200" dirty="0">
                <a:solidFill>
                  <a:schemeClr val="bg1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0786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86 0.31713 L -0.02057 0.779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312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22" grpId="0"/>
      <p:bldP spid="23" grpId="0"/>
      <p:bldP spid="24" grpId="0"/>
      <p:bldP spid="25" grpId="0" animBg="1"/>
      <p:bldP spid="25" grpId="1" animBg="1"/>
      <p:bldP spid="26" grpId="0" animBg="1"/>
      <p:bldP spid="27" grpId="0"/>
      <p:bldP spid="28" grpId="0"/>
      <p:bldP spid="28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888</Words>
  <Application>Microsoft Office PowerPoint</Application>
  <PresentationFormat>Widescreen</PresentationFormat>
  <Paragraphs>143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Barlow Condensed Black</vt:lpstr>
      <vt:lpstr>#9Slide03 AmpleSoft Bold</vt:lpstr>
      <vt:lpstr>#9Slide06 DeathRattle BB</vt:lpstr>
      <vt:lpstr>#9Slide03 AllRoundGothic</vt:lpstr>
      <vt:lpstr>Arial</vt:lpstr>
      <vt:lpstr>Calibri Light</vt:lpstr>
      <vt:lpstr>SVN-The Voice Heavy</vt:lpstr>
      <vt:lpstr>Times New Roman</vt:lpstr>
      <vt:lpstr>#9Slide07 Altus</vt:lpstr>
      <vt:lpstr>Bernard MT Condensed</vt:lpstr>
      <vt:lpstr>.VnTime</vt:lpstr>
      <vt:lpstr>#9Slide03 SVNBriko</vt:lpstr>
      <vt:lpstr>Calibri</vt:lpstr>
      <vt:lpstr>#9Slide03 BoosterNextFYBlack</vt:lpstr>
      <vt:lpstr>SVN-Newton</vt:lpstr>
      <vt:lpstr>Office Theme</vt:lpstr>
      <vt:lpstr>PowerPoint Presentation</vt:lpstr>
      <vt:lpstr>PowerPoint Presentation</vt:lpstr>
      <vt:lpstr>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 Ngoc Hao_GV</dc:creator>
  <cp:keywords>MĂNG NON TEAM</cp:keywords>
  <cp:lastModifiedBy>Ho Ngoc Hao_GV</cp:lastModifiedBy>
  <cp:revision>6</cp:revision>
  <dcterms:created xsi:type="dcterms:W3CDTF">2022-04-18T12:11:51Z</dcterms:created>
  <dcterms:modified xsi:type="dcterms:W3CDTF">2022-08-01T06:25:01Z</dcterms:modified>
</cp:coreProperties>
</file>