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21"/>
  </p:notesMasterIdLst>
  <p:sldIdLst>
    <p:sldId id="256" r:id="rId2"/>
    <p:sldId id="257" r:id="rId3"/>
    <p:sldId id="261" r:id="rId4"/>
    <p:sldId id="260" r:id="rId5"/>
    <p:sldId id="258" r:id="rId6"/>
    <p:sldId id="311" r:id="rId7"/>
    <p:sldId id="273" r:id="rId8"/>
    <p:sldId id="259" r:id="rId9"/>
    <p:sldId id="315" r:id="rId10"/>
    <p:sldId id="316" r:id="rId11"/>
    <p:sldId id="262" r:id="rId12"/>
    <p:sldId id="317" r:id="rId13"/>
    <p:sldId id="318" r:id="rId14"/>
    <p:sldId id="319" r:id="rId15"/>
    <p:sldId id="320" r:id="rId16"/>
    <p:sldId id="275" r:id="rId17"/>
    <p:sldId id="321" r:id="rId18"/>
    <p:sldId id="314" r:id="rId19"/>
    <p:sldId id="263" r:id="rId20"/>
  </p:sldIdLst>
  <p:sldSz cx="9144000" cy="5143500" type="screen16x9"/>
  <p:notesSz cx="6858000" cy="9144000"/>
  <p:embeddedFontLst>
    <p:embeddedFont>
      <p:font typeface="Dela Gothic One" panose="020B0604020202020204" charset="-128"/>
      <p:regular r:id="rId22"/>
    </p:embeddedFont>
    <p:embeddedFont>
      <p:font typeface="#9Slide07 Altus" pitchFamily="2" charset="0"/>
      <p:regular r:id="rId23"/>
    </p:embeddedFont>
    <p:embeddedFont>
      <p:font typeface="#9Slide07 Crocante" panose="02000000000000000000" pitchFamily="2" charset="0"/>
      <p:regular r:id="rId24"/>
    </p:embeddedFon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Open Sans ExtraBold" panose="020B0906030804020204" pitchFamily="34" charset="0"/>
      <p:bold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ExtraBold" panose="00000900000000000000" pitchFamily="2" charset="0"/>
      <p:bold r:id="rId35"/>
      <p:boldItalic r:id="rId36"/>
    </p:embeddedFont>
    <p:embeddedFont>
      <p:font typeface="Ranchers" panose="020B0604020202020204" charset="0"/>
      <p:regular r:id="rId37"/>
    </p:embeddedFont>
    <p:embeddedFont>
      <p:font typeface="Rockwell Extra Bold" panose="02060903040505020403" pitchFamily="18" charset="0"/>
      <p:bold r:id="rId38"/>
    </p:embeddedFont>
    <p:embeddedFont>
      <p:font typeface="SVN-Newton" panose="02040603050506020204" pitchFamily="18" charset="0"/>
      <p:regular r:id="rId39"/>
    </p:embeddedFont>
    <p:embeddedFont>
      <p:font typeface="SVN-The Voice" panose="02040603050506020204" pitchFamily="18" charset="0"/>
      <p:regular r:id="rId40"/>
    </p:embeddedFont>
    <p:embeddedFont>
      <p:font typeface="SVN-The Voice Heavy" panose="02040603050506020204" pitchFamily="18" charset="0"/>
      <p:boldItalic r:id="rId41"/>
    </p:embeddedFont>
    <p:embeddedFont>
      <p:font typeface="VNI-Times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811670-C6B8-41A2-BAD1-3656D89ACF6C}">
  <a:tblStyle styleId="{20811670-C6B8-41A2-BAD1-3656D89ACF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929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2160" y="928"/>
      </p:cViewPr>
      <p:guideLst>
        <p:guide orient="horz" pos="16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0270503bf3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10270503bf3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54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39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282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g1034ed8456a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1" name="Google Shape;3021;g1034ed8456a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055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102013cd33a_2_4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102013cd33a_2_4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0270503bf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0270503bf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0270503bf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0270503bf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592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8ca560fe2_1_4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8ca560fe2_1_4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86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2091602" y="1760279"/>
            <a:ext cx="4975800" cy="1860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2091600" y="3575687"/>
            <a:ext cx="4975800" cy="520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CEDD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 idx="2"/>
          </p:nvPr>
        </p:nvSpPr>
        <p:spPr>
          <a:xfrm>
            <a:off x="2093450" y="1017188"/>
            <a:ext cx="4975800" cy="7485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340074" y="333813"/>
            <a:ext cx="8499127" cy="4636659"/>
            <a:chOff x="340074" y="333813"/>
            <a:chExt cx="8499127" cy="4636659"/>
          </a:xfrm>
        </p:grpSpPr>
        <p:sp>
          <p:nvSpPr>
            <p:cNvPr id="34" name="Google Shape;34;p2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06023" y="274952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53637" y="333812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504123" y="4730706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16389" y="1435078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0074" y="2878883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9888" y="4482802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9450" y="484994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2_1_1_1_1_1_1_2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2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759" name="Google Shape;759;p2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760" name="Google Shape;760;p2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6" name="Google Shape;776;p2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2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780" name="Google Shape;780;p2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781" name="Google Shape;781;p2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7" name="Google Shape;797;p2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23"/>
          <p:cNvSpPr txBox="1">
            <a:spLocks noGrp="1"/>
          </p:cNvSpPr>
          <p:nvPr>
            <p:ph type="subTitle" idx="1"/>
          </p:nvPr>
        </p:nvSpPr>
        <p:spPr>
          <a:xfrm>
            <a:off x="4813500" y="1479975"/>
            <a:ext cx="3610500" cy="2869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01" name="Google Shape;801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50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2" name="Google Shape;802;p23"/>
          <p:cNvGrpSpPr/>
          <p:nvPr/>
        </p:nvGrpSpPr>
        <p:grpSpPr>
          <a:xfrm flipH="1">
            <a:off x="113299" y="59650"/>
            <a:ext cx="8760005" cy="4862813"/>
            <a:chOff x="227036" y="59650"/>
            <a:chExt cx="8760005" cy="4862813"/>
          </a:xfrm>
        </p:grpSpPr>
        <p:sp>
          <p:nvSpPr>
            <p:cNvPr id="803" name="Google Shape;803;p23"/>
            <p:cNvSpPr/>
            <p:nvPr/>
          </p:nvSpPr>
          <p:spPr>
            <a:xfrm>
              <a:off x="8828160" y="3776275"/>
              <a:ext cx="158880" cy="156689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8213750" y="43622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8714008" y="2043175"/>
              <a:ext cx="158854" cy="156127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7303550" y="264988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5151338" y="47158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570700" y="471703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4706375" y="5965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_1_1_1_1_1_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6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910" name="Google Shape;910;p2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11" name="Google Shape;911;p2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2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0" name="Google Shape;930;p26"/>
          <p:cNvSpPr txBox="1">
            <a:spLocks noGrp="1"/>
          </p:cNvSpPr>
          <p:nvPr>
            <p:ph type="body" idx="1"/>
          </p:nvPr>
        </p:nvSpPr>
        <p:spPr>
          <a:xfrm>
            <a:off x="720000" y="1479975"/>
            <a:ext cx="3739500" cy="312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1" name="Google Shape;931;p26"/>
          <p:cNvSpPr txBox="1">
            <a:spLocks noGrp="1"/>
          </p:cNvSpPr>
          <p:nvPr>
            <p:ph type="body" idx="2"/>
          </p:nvPr>
        </p:nvSpPr>
        <p:spPr>
          <a:xfrm>
            <a:off x="4684500" y="1981250"/>
            <a:ext cx="3739500" cy="26223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2" name="Google Shape;932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3" name="Google Shape;933;p26"/>
          <p:cNvGrpSpPr/>
          <p:nvPr/>
        </p:nvGrpSpPr>
        <p:grpSpPr>
          <a:xfrm flipH="1">
            <a:off x="87884" y="207313"/>
            <a:ext cx="8785419" cy="4822363"/>
            <a:chOff x="227036" y="207313"/>
            <a:chExt cx="8785419" cy="4822363"/>
          </a:xfrm>
        </p:grpSpPr>
        <p:sp>
          <p:nvSpPr>
            <p:cNvPr id="934" name="Google Shape;934;p26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27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948" name="Google Shape;948;p2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49" name="Google Shape;949;p2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2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27"/>
          <p:cNvSpPr txBox="1">
            <a:spLocks noGrp="1"/>
          </p:cNvSpPr>
          <p:nvPr>
            <p:ph type="title"/>
          </p:nvPr>
        </p:nvSpPr>
        <p:spPr>
          <a:xfrm>
            <a:off x="720000" y="2773062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9" name="Google Shape;969;p27"/>
          <p:cNvSpPr txBox="1">
            <a:spLocks noGrp="1"/>
          </p:cNvSpPr>
          <p:nvPr>
            <p:ph type="subTitle" idx="1"/>
          </p:nvPr>
        </p:nvSpPr>
        <p:spPr>
          <a:xfrm>
            <a:off x="720000" y="3162250"/>
            <a:ext cx="2336400" cy="722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27"/>
          <p:cNvSpPr txBox="1">
            <a:spLocks noGrp="1"/>
          </p:cNvSpPr>
          <p:nvPr>
            <p:ph type="title" idx="2"/>
          </p:nvPr>
        </p:nvSpPr>
        <p:spPr>
          <a:xfrm>
            <a:off x="3403800" y="3305606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subTitle" idx="3"/>
          </p:nvPr>
        </p:nvSpPr>
        <p:spPr>
          <a:xfrm>
            <a:off x="3403800" y="3695650"/>
            <a:ext cx="2336400" cy="722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27"/>
          <p:cNvSpPr txBox="1">
            <a:spLocks noGrp="1"/>
          </p:cNvSpPr>
          <p:nvPr>
            <p:ph type="title" idx="4"/>
          </p:nvPr>
        </p:nvSpPr>
        <p:spPr>
          <a:xfrm>
            <a:off x="6087600" y="2773062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subTitle" idx="5"/>
          </p:nvPr>
        </p:nvSpPr>
        <p:spPr>
          <a:xfrm>
            <a:off x="6087600" y="3162250"/>
            <a:ext cx="2336400" cy="722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4" name="Google Shape;974;p27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75" name="Google Shape;975;p27"/>
          <p:cNvGrpSpPr/>
          <p:nvPr/>
        </p:nvGrpSpPr>
        <p:grpSpPr>
          <a:xfrm>
            <a:off x="70650" y="183625"/>
            <a:ext cx="8849574" cy="4810663"/>
            <a:chOff x="70650" y="183625"/>
            <a:chExt cx="8849574" cy="4810663"/>
          </a:xfrm>
        </p:grpSpPr>
        <p:sp>
          <p:nvSpPr>
            <p:cNvPr id="976" name="Google Shape;976;p2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160553" y="1152333"/>
              <a:ext cx="333172" cy="327635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8708900" y="1479981"/>
              <a:ext cx="211324" cy="20849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3186575" y="1787250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1635325" y="47268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7011654" y="4255208"/>
              <a:ext cx="211295" cy="20766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5823150" y="28986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7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7"/>
            <p:cNvSpPr/>
            <p:nvPr/>
          </p:nvSpPr>
          <p:spPr>
            <a:xfrm>
              <a:off x="5207700" y="47895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44" name="Google Shape;44;p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4210650" y="1777726"/>
            <a:ext cx="4218900" cy="841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title" idx="2" hasCustomPrompt="1"/>
          </p:nvPr>
        </p:nvSpPr>
        <p:spPr>
          <a:xfrm>
            <a:off x="2762250" y="1777726"/>
            <a:ext cx="1448400" cy="841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762250" y="2619526"/>
            <a:ext cx="5667300" cy="713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flipH="1">
            <a:off x="404865" y="183625"/>
            <a:ext cx="8624813" cy="4401288"/>
            <a:chOff x="70662" y="183625"/>
            <a:chExt cx="8624813" cy="4401288"/>
          </a:xfrm>
        </p:grpSpPr>
        <p:sp>
          <p:nvSpPr>
            <p:cNvPr id="68" name="Google Shape;68;p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113650" y="161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4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82" name="Google Shape;82;p4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83" name="Google Shape;83;p4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34242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04" name="Google Shape;104;p4"/>
          <p:cNvGrpSpPr/>
          <p:nvPr/>
        </p:nvGrpSpPr>
        <p:grpSpPr>
          <a:xfrm>
            <a:off x="248613" y="406678"/>
            <a:ext cx="8724829" cy="4130218"/>
            <a:chOff x="248613" y="406678"/>
            <a:chExt cx="8724829" cy="4130218"/>
          </a:xfrm>
        </p:grpSpPr>
        <p:sp>
          <p:nvSpPr>
            <p:cNvPr id="105" name="Google Shape;105;p4"/>
            <p:cNvSpPr/>
            <p:nvPr/>
          </p:nvSpPr>
          <p:spPr>
            <a:xfrm>
              <a:off x="8684175" y="693021"/>
              <a:ext cx="211201" cy="26664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248613" y="40087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8762228" y="4322927"/>
              <a:ext cx="211213" cy="21396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85354" y="406678"/>
              <a:ext cx="259733" cy="266657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85" name="Google Shape;185;p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86" name="Google Shape;186;p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720000" y="1596650"/>
            <a:ext cx="4821600" cy="2949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70650" y="183625"/>
            <a:ext cx="8959040" cy="4746873"/>
            <a:chOff x="70650" y="183625"/>
            <a:chExt cx="8959040" cy="4746873"/>
          </a:xfrm>
        </p:grpSpPr>
        <p:sp>
          <p:nvSpPr>
            <p:cNvPr id="208" name="Google Shape;208;p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27729" y="1088471"/>
              <a:ext cx="278693" cy="274010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217825" y="15744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098200" y="21224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27719" y="4757950"/>
              <a:ext cx="175811" cy="172548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636680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3295575" y="1548850"/>
            <a:ext cx="5143500" cy="79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3295575" y="2342202"/>
            <a:ext cx="5143500" cy="1303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173720" y="183625"/>
            <a:ext cx="8855957" cy="4666600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720000" y="549925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1675746" y="1580925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9429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942975" y="2108624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5783072" y="15809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50502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5050303" y="21086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1675746" y="3370322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942975" y="3370322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942975" y="3898050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5783044" y="33703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50303" y="33703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5050303" y="38980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70650" y="183625"/>
            <a:ext cx="8959040" cy="4605975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4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" name="Google Shape;407;p14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4962293" y="1796990"/>
            <a:ext cx="1448400" cy="841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742522" y="1796990"/>
            <a:ext cx="4218900" cy="841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742522" y="2638790"/>
            <a:ext cx="5667300" cy="713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>
            <a:off x="404865" y="183625"/>
            <a:ext cx="8624813" cy="4401288"/>
            <a:chOff x="70662" y="183625"/>
            <a:chExt cx="8624813" cy="4401288"/>
          </a:xfrm>
        </p:grpSpPr>
        <p:sp>
          <p:nvSpPr>
            <p:cNvPr id="414" name="Google Shape;414;p14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932350" y="54000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8113650" y="161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2832675" y="13891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6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465" name="Google Shape;465;p1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66" name="Google Shape;466;p1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1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16"/>
          <p:cNvSpPr/>
          <p:nvPr/>
        </p:nvSpPr>
        <p:spPr>
          <a:xfrm>
            <a:off x="1628775" y="1533525"/>
            <a:ext cx="6181800" cy="23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1494900" y="2897900"/>
            <a:ext cx="6165900" cy="841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6"/>
          <p:cNvSpPr txBox="1">
            <a:spLocks noGrp="1"/>
          </p:cNvSpPr>
          <p:nvPr>
            <p:ph type="title"/>
          </p:nvPr>
        </p:nvSpPr>
        <p:spPr>
          <a:xfrm>
            <a:off x="1494907" y="1383575"/>
            <a:ext cx="6165900" cy="15144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9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8" name="Google Shape;488;p16"/>
          <p:cNvGrpSpPr/>
          <p:nvPr/>
        </p:nvGrpSpPr>
        <p:grpSpPr>
          <a:xfrm>
            <a:off x="597249" y="540000"/>
            <a:ext cx="8125469" cy="4123034"/>
            <a:chOff x="597249" y="540000"/>
            <a:chExt cx="8125469" cy="4123034"/>
          </a:xfrm>
        </p:grpSpPr>
        <p:sp>
          <p:nvSpPr>
            <p:cNvPr id="489" name="Google Shape;489;p16"/>
            <p:cNvSpPr/>
            <p:nvPr/>
          </p:nvSpPr>
          <p:spPr>
            <a:xfrm>
              <a:off x="6590473" y="4423268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8478267" y="4282390"/>
              <a:ext cx="244450" cy="239267"/>
            </a:xfrm>
            <a:custGeom>
              <a:avLst/>
              <a:gdLst/>
              <a:ahLst/>
              <a:cxnLst/>
              <a:rect l="l" t="t" r="r" b="b"/>
              <a:pathLst>
                <a:path w="8348" h="8171" extrusionOk="0">
                  <a:moveTo>
                    <a:pt x="5278" y="0"/>
                  </a:moveTo>
                  <a:cubicBezTo>
                    <a:pt x="5182" y="0"/>
                    <a:pt x="5082" y="48"/>
                    <a:pt x="5028" y="157"/>
                  </a:cubicBezTo>
                  <a:cubicBezTo>
                    <a:pt x="4104" y="2114"/>
                    <a:pt x="3335" y="2831"/>
                    <a:pt x="1656" y="2831"/>
                  </a:cubicBezTo>
                  <a:cubicBezTo>
                    <a:pt x="1275" y="2831"/>
                    <a:pt x="846" y="2794"/>
                    <a:pt x="358" y="2726"/>
                  </a:cubicBezTo>
                  <a:cubicBezTo>
                    <a:pt x="346" y="2725"/>
                    <a:pt x="334" y="2724"/>
                    <a:pt x="323" y="2724"/>
                  </a:cubicBezTo>
                  <a:cubicBezTo>
                    <a:pt x="53" y="2724"/>
                    <a:pt x="0" y="3098"/>
                    <a:pt x="224" y="3226"/>
                  </a:cubicBezTo>
                  <a:cubicBezTo>
                    <a:pt x="2659" y="4360"/>
                    <a:pt x="3193" y="5261"/>
                    <a:pt x="2826" y="7896"/>
                  </a:cubicBezTo>
                  <a:cubicBezTo>
                    <a:pt x="2807" y="8074"/>
                    <a:pt x="2939" y="8170"/>
                    <a:pt x="3078" y="8170"/>
                  </a:cubicBezTo>
                  <a:cubicBezTo>
                    <a:pt x="3174" y="8170"/>
                    <a:pt x="3272" y="8125"/>
                    <a:pt x="3327" y="8030"/>
                  </a:cubicBezTo>
                  <a:cubicBezTo>
                    <a:pt x="4251" y="6044"/>
                    <a:pt x="5021" y="5323"/>
                    <a:pt x="6701" y="5323"/>
                  </a:cubicBezTo>
                  <a:cubicBezTo>
                    <a:pt x="7082" y="5323"/>
                    <a:pt x="7510" y="5360"/>
                    <a:pt x="7997" y="5428"/>
                  </a:cubicBezTo>
                  <a:cubicBezTo>
                    <a:pt x="8018" y="5432"/>
                    <a:pt x="8038" y="5435"/>
                    <a:pt x="8057" y="5435"/>
                  </a:cubicBezTo>
                  <a:cubicBezTo>
                    <a:pt x="8305" y="5435"/>
                    <a:pt x="8347" y="5051"/>
                    <a:pt x="8130" y="4927"/>
                  </a:cubicBezTo>
                  <a:cubicBezTo>
                    <a:pt x="5695" y="3827"/>
                    <a:pt x="5161" y="2893"/>
                    <a:pt x="5528" y="257"/>
                  </a:cubicBezTo>
                  <a:cubicBezTo>
                    <a:pt x="5548" y="100"/>
                    <a:pt x="5416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8423989" y="2611553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597249" y="2410358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3189888" y="4482802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3929813" y="829731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4053602" y="4135261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720000" y="4354608"/>
              <a:ext cx="247496" cy="240614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5179151" y="665998"/>
              <a:ext cx="246529" cy="240526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1866719" y="540000"/>
              <a:ext cx="247437" cy="241024"/>
            </a:xfrm>
            <a:custGeom>
              <a:avLst/>
              <a:gdLst/>
              <a:ahLst/>
              <a:cxnLst/>
              <a:rect l="l" t="t" r="r" b="b"/>
              <a:pathLst>
                <a:path w="8450" h="8231" extrusionOk="0">
                  <a:moveTo>
                    <a:pt x="3219" y="1"/>
                  </a:moveTo>
                  <a:cubicBezTo>
                    <a:pt x="3077" y="1"/>
                    <a:pt x="2938" y="121"/>
                    <a:pt x="2958" y="303"/>
                  </a:cubicBezTo>
                  <a:cubicBezTo>
                    <a:pt x="3225" y="2938"/>
                    <a:pt x="2758" y="3839"/>
                    <a:pt x="289" y="4873"/>
                  </a:cubicBezTo>
                  <a:cubicBezTo>
                    <a:pt x="0" y="5002"/>
                    <a:pt x="113" y="5409"/>
                    <a:pt x="390" y="5409"/>
                  </a:cubicBezTo>
                  <a:cubicBezTo>
                    <a:pt x="401" y="5409"/>
                    <a:pt x="412" y="5408"/>
                    <a:pt x="423" y="5407"/>
                  </a:cubicBezTo>
                  <a:cubicBezTo>
                    <a:pt x="858" y="5357"/>
                    <a:pt x="1246" y="5329"/>
                    <a:pt x="1596" y="5329"/>
                  </a:cubicBezTo>
                  <a:cubicBezTo>
                    <a:pt x="3340" y="5329"/>
                    <a:pt x="4131" y="6020"/>
                    <a:pt x="4993" y="8075"/>
                  </a:cubicBezTo>
                  <a:cubicBezTo>
                    <a:pt x="5046" y="8182"/>
                    <a:pt x="5142" y="8230"/>
                    <a:pt x="5236" y="8230"/>
                  </a:cubicBezTo>
                  <a:cubicBezTo>
                    <a:pt x="5377" y="8230"/>
                    <a:pt x="5513" y="8122"/>
                    <a:pt x="5493" y="7942"/>
                  </a:cubicBezTo>
                  <a:cubicBezTo>
                    <a:pt x="5193" y="5307"/>
                    <a:pt x="5693" y="4406"/>
                    <a:pt x="8162" y="3339"/>
                  </a:cubicBezTo>
                  <a:cubicBezTo>
                    <a:pt x="8450" y="3211"/>
                    <a:pt x="8338" y="2836"/>
                    <a:pt x="8063" y="2836"/>
                  </a:cubicBezTo>
                  <a:cubicBezTo>
                    <a:pt x="8052" y="2836"/>
                    <a:pt x="8040" y="2837"/>
                    <a:pt x="8028" y="2838"/>
                  </a:cubicBezTo>
                  <a:cubicBezTo>
                    <a:pt x="7588" y="2888"/>
                    <a:pt x="7196" y="2916"/>
                    <a:pt x="6843" y="2916"/>
                  </a:cubicBezTo>
                  <a:cubicBezTo>
                    <a:pt x="5088" y="2916"/>
                    <a:pt x="4319" y="2226"/>
                    <a:pt x="3458" y="170"/>
                  </a:cubicBezTo>
                  <a:cubicBezTo>
                    <a:pt x="3406" y="51"/>
                    <a:pt x="3312" y="1"/>
                    <a:pt x="3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E3C53E-42D9-B5F7-FB25-919FD9CA5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720000" y="5309400"/>
            <a:ext cx="1824009" cy="2002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84B04-6858-F7F0-2331-C35494494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391" y="-534977"/>
            <a:ext cx="2186247" cy="231740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99BC2855-068E-CCF6-B47C-C625BE571CBF}"/>
              </a:ext>
            </a:extLst>
          </p:cNvPr>
          <p:cNvSpPr txBox="1"/>
          <p:nvPr userDrawn="1"/>
        </p:nvSpPr>
        <p:spPr>
          <a:xfrm>
            <a:off x="2005551" y="5677430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1BCD04-511F-EAD8-D540-0657F19F756A}"/>
              </a:ext>
            </a:extLst>
          </p:cNvPr>
          <p:cNvSpPr txBox="1">
            <a:spLocks/>
          </p:cNvSpPr>
          <p:nvPr userDrawn="1"/>
        </p:nvSpPr>
        <p:spPr>
          <a:xfrm>
            <a:off x="7330876" y="-132237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Hảo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4C9110-9142-6B34-702E-54F86A6FD010}"/>
              </a:ext>
            </a:extLst>
          </p:cNvPr>
          <p:cNvSpPr txBox="1">
            <a:spLocks/>
          </p:cNvSpPr>
          <p:nvPr userDrawn="1"/>
        </p:nvSpPr>
        <p:spPr>
          <a:xfrm>
            <a:off x="-1901819" y="178435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Hảo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69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7"/>
          <p:cNvSpPr/>
          <p:nvPr/>
        </p:nvSpPr>
        <p:spPr>
          <a:xfrm>
            <a:off x="2084100" y="1354227"/>
            <a:ext cx="4975800" cy="369600"/>
          </a:xfrm>
          <a:prstGeom prst="rect">
            <a:avLst/>
          </a:prstGeom>
          <a:solidFill>
            <a:srgbClr val="E33D5F"/>
          </a:solidFill>
          <a:ln>
            <a:noFill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7"/>
          <p:cNvSpPr txBox="1">
            <a:spLocks noGrp="1"/>
          </p:cNvSpPr>
          <p:nvPr>
            <p:ph type="ctrTitle"/>
          </p:nvPr>
        </p:nvSpPr>
        <p:spPr>
          <a:xfrm>
            <a:off x="2091602" y="1760279"/>
            <a:ext cx="4975800" cy="18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#9Slide07 Crocante" panose="02000000000000000000" pitchFamily="2" charset="0"/>
              </a:rPr>
              <a:t>LUYỆN TẬP</a:t>
            </a:r>
            <a:r>
              <a:rPr lang="en" sz="9600" dirty="0">
                <a:latin typeface="#9Slide07 Crocante" panose="02000000000000000000" pitchFamily="2" charset="0"/>
              </a:rPr>
              <a:t> </a:t>
            </a:r>
            <a:endParaRPr sz="19900" dirty="0">
              <a:latin typeface="#9Slide07 Crocante" panose="02000000000000000000" pitchFamily="2" charset="0"/>
            </a:endParaRPr>
          </a:p>
        </p:txBody>
      </p:sp>
      <p:sp>
        <p:nvSpPr>
          <p:cNvPr id="1246" name="Google Shape;1246;p37"/>
          <p:cNvSpPr txBox="1">
            <a:spLocks noGrp="1"/>
          </p:cNvSpPr>
          <p:nvPr>
            <p:ph type="subTitle" idx="1"/>
          </p:nvPr>
        </p:nvSpPr>
        <p:spPr>
          <a:xfrm>
            <a:off x="2091600" y="3575687"/>
            <a:ext cx="49758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ckwell Extra Bold" panose="020609030405050204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TRANG 46</a:t>
            </a:r>
            <a:endParaRPr sz="1800" dirty="0">
              <a:solidFill>
                <a:schemeClr val="bg1"/>
              </a:solidFill>
              <a:latin typeface="Rockwell Extra Bold" panose="02060903040505020403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7" name="Google Shape;1247;p37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7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7"/>
          <p:cNvSpPr/>
          <p:nvPr/>
        </p:nvSpPr>
        <p:spPr>
          <a:xfrm>
            <a:off x="7063600" y="1512088"/>
            <a:ext cx="723173" cy="710790"/>
          </a:xfrm>
          <a:custGeom>
            <a:avLst/>
            <a:gdLst/>
            <a:ahLst/>
            <a:cxnLst/>
            <a:rect l="l" t="t" r="r" b="b"/>
            <a:pathLst>
              <a:path w="38662" h="38000" extrusionOk="0">
                <a:moveTo>
                  <a:pt x="19379" y="1"/>
                </a:moveTo>
                <a:cubicBezTo>
                  <a:pt x="18859" y="1"/>
                  <a:pt x="18339" y="331"/>
                  <a:pt x="18244" y="993"/>
                </a:cubicBezTo>
                <a:cubicBezTo>
                  <a:pt x="16448" y="12809"/>
                  <a:pt x="13140" y="16117"/>
                  <a:pt x="1324" y="17913"/>
                </a:cubicBezTo>
                <a:cubicBezTo>
                  <a:pt x="1" y="18008"/>
                  <a:pt x="1" y="19898"/>
                  <a:pt x="1324" y="20087"/>
                </a:cubicBezTo>
                <a:cubicBezTo>
                  <a:pt x="13140" y="21883"/>
                  <a:pt x="16448" y="25192"/>
                  <a:pt x="18244" y="37007"/>
                </a:cubicBezTo>
                <a:cubicBezTo>
                  <a:pt x="18292" y="37669"/>
                  <a:pt x="18788" y="38000"/>
                  <a:pt x="19308" y="38000"/>
                </a:cubicBezTo>
                <a:cubicBezTo>
                  <a:pt x="19828" y="38000"/>
                  <a:pt x="20371" y="37669"/>
                  <a:pt x="20513" y="37007"/>
                </a:cubicBezTo>
                <a:cubicBezTo>
                  <a:pt x="22214" y="25192"/>
                  <a:pt x="25523" y="21883"/>
                  <a:pt x="37338" y="20087"/>
                </a:cubicBezTo>
                <a:cubicBezTo>
                  <a:pt x="38662" y="19993"/>
                  <a:pt x="38662" y="18102"/>
                  <a:pt x="37338" y="17913"/>
                </a:cubicBezTo>
                <a:cubicBezTo>
                  <a:pt x="25523" y="16117"/>
                  <a:pt x="22214" y="12809"/>
                  <a:pt x="20513" y="993"/>
                </a:cubicBezTo>
                <a:cubicBezTo>
                  <a:pt x="20418" y="331"/>
                  <a:pt x="19899" y="1"/>
                  <a:pt x="19379" y="1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7"/>
          <p:cNvSpPr/>
          <p:nvPr/>
        </p:nvSpPr>
        <p:spPr>
          <a:xfrm>
            <a:off x="7705459" y="1909501"/>
            <a:ext cx="463267" cy="457057"/>
          </a:xfrm>
          <a:custGeom>
            <a:avLst/>
            <a:gdLst/>
            <a:ahLst/>
            <a:cxnLst/>
            <a:rect l="l" t="t" r="r" b="b"/>
            <a:pathLst>
              <a:path w="24767" h="24435" extrusionOk="0">
                <a:moveTo>
                  <a:pt x="12395" y="0"/>
                </a:moveTo>
                <a:cubicBezTo>
                  <a:pt x="12076" y="0"/>
                  <a:pt x="11769" y="213"/>
                  <a:pt x="11722" y="638"/>
                </a:cubicBezTo>
                <a:cubicBezTo>
                  <a:pt x="10493" y="8295"/>
                  <a:pt x="8413" y="10469"/>
                  <a:pt x="851" y="11509"/>
                </a:cubicBezTo>
                <a:cubicBezTo>
                  <a:pt x="1" y="11603"/>
                  <a:pt x="1" y="12832"/>
                  <a:pt x="851" y="12927"/>
                </a:cubicBezTo>
                <a:cubicBezTo>
                  <a:pt x="8508" y="14155"/>
                  <a:pt x="10587" y="16235"/>
                  <a:pt x="11722" y="23797"/>
                </a:cubicBezTo>
                <a:cubicBezTo>
                  <a:pt x="11769" y="24222"/>
                  <a:pt x="12076" y="24435"/>
                  <a:pt x="12395" y="24435"/>
                </a:cubicBezTo>
                <a:cubicBezTo>
                  <a:pt x="12714" y="24435"/>
                  <a:pt x="13045" y="24222"/>
                  <a:pt x="13140" y="23797"/>
                </a:cubicBezTo>
                <a:cubicBezTo>
                  <a:pt x="14274" y="16140"/>
                  <a:pt x="16448" y="13966"/>
                  <a:pt x="24010" y="12927"/>
                </a:cubicBezTo>
                <a:cubicBezTo>
                  <a:pt x="24766" y="12832"/>
                  <a:pt x="24766" y="11509"/>
                  <a:pt x="24010" y="11509"/>
                </a:cubicBezTo>
                <a:cubicBezTo>
                  <a:pt x="16259" y="10374"/>
                  <a:pt x="14179" y="8200"/>
                  <a:pt x="13140" y="638"/>
                </a:cubicBezTo>
                <a:cubicBezTo>
                  <a:pt x="13045" y="213"/>
                  <a:pt x="12714" y="0"/>
                  <a:pt x="12395" y="0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7"/>
          <p:cNvSpPr txBox="1"/>
          <p:nvPr/>
        </p:nvSpPr>
        <p:spPr>
          <a:xfrm>
            <a:off x="6389100" y="551275"/>
            <a:ext cx="2034900" cy="442500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TOÁN 4</a:t>
            </a:r>
            <a:endParaRPr sz="2000" b="1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1252" name="Google Shape;1252;p37"/>
          <p:cNvGrpSpPr/>
          <p:nvPr/>
        </p:nvGrpSpPr>
        <p:grpSpPr>
          <a:xfrm>
            <a:off x="9631575" y="-3402475"/>
            <a:ext cx="1049250" cy="1046900"/>
            <a:chOff x="9631575" y="-3402475"/>
            <a:chExt cx="1049250" cy="1046900"/>
          </a:xfrm>
        </p:grpSpPr>
        <p:sp>
          <p:nvSpPr>
            <p:cNvPr id="1253" name="Google Shape;1253;p37"/>
            <p:cNvSpPr/>
            <p:nvPr/>
          </p:nvSpPr>
          <p:spPr>
            <a:xfrm>
              <a:off x="9631575" y="-3402475"/>
              <a:ext cx="1049250" cy="1046900"/>
            </a:xfrm>
            <a:custGeom>
              <a:avLst/>
              <a:gdLst/>
              <a:ahLst/>
              <a:cxnLst/>
              <a:rect l="l" t="t" r="r" b="b"/>
              <a:pathLst>
                <a:path w="41970" h="41876" extrusionOk="0">
                  <a:moveTo>
                    <a:pt x="20890" y="1"/>
                  </a:moveTo>
                  <a:lnTo>
                    <a:pt x="16826" y="5200"/>
                  </a:lnTo>
                  <a:lnTo>
                    <a:pt x="10492" y="2837"/>
                  </a:lnTo>
                  <a:lnTo>
                    <a:pt x="9453" y="9453"/>
                  </a:lnTo>
                  <a:lnTo>
                    <a:pt x="2836" y="10493"/>
                  </a:lnTo>
                  <a:lnTo>
                    <a:pt x="5199" y="16732"/>
                  </a:lnTo>
                  <a:lnTo>
                    <a:pt x="0" y="20891"/>
                  </a:lnTo>
                  <a:lnTo>
                    <a:pt x="5199" y="25145"/>
                  </a:lnTo>
                  <a:lnTo>
                    <a:pt x="2836" y="31383"/>
                  </a:lnTo>
                  <a:lnTo>
                    <a:pt x="9453" y="32423"/>
                  </a:lnTo>
                  <a:lnTo>
                    <a:pt x="10492" y="39040"/>
                  </a:lnTo>
                  <a:lnTo>
                    <a:pt x="16826" y="36677"/>
                  </a:lnTo>
                  <a:lnTo>
                    <a:pt x="20890" y="41876"/>
                  </a:lnTo>
                  <a:lnTo>
                    <a:pt x="25144" y="36677"/>
                  </a:lnTo>
                  <a:lnTo>
                    <a:pt x="31477" y="39040"/>
                  </a:lnTo>
                  <a:lnTo>
                    <a:pt x="32517" y="32423"/>
                  </a:lnTo>
                  <a:lnTo>
                    <a:pt x="39134" y="31383"/>
                  </a:lnTo>
                  <a:lnTo>
                    <a:pt x="36770" y="25145"/>
                  </a:lnTo>
                  <a:lnTo>
                    <a:pt x="41969" y="20891"/>
                  </a:lnTo>
                  <a:lnTo>
                    <a:pt x="36770" y="16732"/>
                  </a:lnTo>
                  <a:lnTo>
                    <a:pt x="39134" y="10493"/>
                  </a:lnTo>
                  <a:lnTo>
                    <a:pt x="32517" y="9453"/>
                  </a:lnTo>
                  <a:lnTo>
                    <a:pt x="31477" y="2837"/>
                  </a:lnTo>
                  <a:lnTo>
                    <a:pt x="25144" y="5200"/>
                  </a:lnTo>
                  <a:lnTo>
                    <a:pt x="20890" y="1"/>
                  </a:ln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9631575" y="-3402475"/>
              <a:ext cx="1049250" cy="1046900"/>
            </a:xfrm>
            <a:custGeom>
              <a:avLst/>
              <a:gdLst/>
              <a:ahLst/>
              <a:cxnLst/>
              <a:rect l="l" t="t" r="r" b="b"/>
              <a:pathLst>
                <a:path w="41970" h="41876" fill="none" extrusionOk="0">
                  <a:moveTo>
                    <a:pt x="20890" y="1"/>
                  </a:moveTo>
                  <a:lnTo>
                    <a:pt x="25144" y="5200"/>
                  </a:lnTo>
                  <a:lnTo>
                    <a:pt x="31477" y="2837"/>
                  </a:lnTo>
                  <a:lnTo>
                    <a:pt x="32517" y="9453"/>
                  </a:lnTo>
                  <a:lnTo>
                    <a:pt x="39134" y="10493"/>
                  </a:lnTo>
                  <a:lnTo>
                    <a:pt x="36770" y="16732"/>
                  </a:lnTo>
                  <a:lnTo>
                    <a:pt x="41969" y="20891"/>
                  </a:lnTo>
                  <a:lnTo>
                    <a:pt x="36770" y="25145"/>
                  </a:lnTo>
                  <a:lnTo>
                    <a:pt x="39134" y="31383"/>
                  </a:lnTo>
                  <a:lnTo>
                    <a:pt x="32517" y="32423"/>
                  </a:lnTo>
                  <a:lnTo>
                    <a:pt x="31477" y="39040"/>
                  </a:lnTo>
                  <a:lnTo>
                    <a:pt x="25144" y="36677"/>
                  </a:lnTo>
                  <a:lnTo>
                    <a:pt x="20890" y="41876"/>
                  </a:lnTo>
                  <a:lnTo>
                    <a:pt x="16826" y="36677"/>
                  </a:lnTo>
                  <a:lnTo>
                    <a:pt x="10492" y="39040"/>
                  </a:lnTo>
                  <a:lnTo>
                    <a:pt x="9453" y="32423"/>
                  </a:lnTo>
                  <a:lnTo>
                    <a:pt x="2836" y="31383"/>
                  </a:lnTo>
                  <a:lnTo>
                    <a:pt x="5199" y="25145"/>
                  </a:lnTo>
                  <a:lnTo>
                    <a:pt x="0" y="20891"/>
                  </a:lnTo>
                  <a:lnTo>
                    <a:pt x="5199" y="16732"/>
                  </a:lnTo>
                  <a:lnTo>
                    <a:pt x="2836" y="10493"/>
                  </a:lnTo>
                  <a:lnTo>
                    <a:pt x="9453" y="9453"/>
                  </a:lnTo>
                  <a:lnTo>
                    <a:pt x="10492" y="2837"/>
                  </a:lnTo>
                  <a:lnTo>
                    <a:pt x="16826" y="5200"/>
                  </a:lnTo>
                  <a:close/>
                </a:path>
              </a:pathLst>
            </a:custGeom>
            <a:noFill/>
            <a:ln w="47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9969500" y="-3059800"/>
              <a:ext cx="118175" cy="212700"/>
            </a:xfrm>
            <a:custGeom>
              <a:avLst/>
              <a:gdLst/>
              <a:ahLst/>
              <a:cxnLst/>
              <a:rect l="l" t="t" r="r" b="b"/>
              <a:pathLst>
                <a:path w="4727" h="8508" extrusionOk="0">
                  <a:moveTo>
                    <a:pt x="2174" y="0"/>
                  </a:moveTo>
                  <a:cubicBezTo>
                    <a:pt x="1607" y="0"/>
                    <a:pt x="1040" y="473"/>
                    <a:pt x="662" y="1134"/>
                  </a:cubicBezTo>
                  <a:lnTo>
                    <a:pt x="1891" y="3025"/>
                  </a:lnTo>
                  <a:lnTo>
                    <a:pt x="189" y="2552"/>
                  </a:lnTo>
                  <a:cubicBezTo>
                    <a:pt x="95" y="3025"/>
                    <a:pt x="0" y="3592"/>
                    <a:pt x="0" y="4254"/>
                  </a:cubicBezTo>
                  <a:cubicBezTo>
                    <a:pt x="0" y="6617"/>
                    <a:pt x="1040" y="8507"/>
                    <a:pt x="2363" y="8507"/>
                  </a:cubicBezTo>
                  <a:cubicBezTo>
                    <a:pt x="3592" y="8507"/>
                    <a:pt x="4726" y="6617"/>
                    <a:pt x="4726" y="4254"/>
                  </a:cubicBezTo>
                  <a:cubicBezTo>
                    <a:pt x="4537" y="1891"/>
                    <a:pt x="3498" y="0"/>
                    <a:pt x="2174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0231800" y="-3059800"/>
              <a:ext cx="118175" cy="212700"/>
            </a:xfrm>
            <a:custGeom>
              <a:avLst/>
              <a:gdLst/>
              <a:ahLst/>
              <a:cxnLst/>
              <a:rect l="l" t="t" r="r" b="b"/>
              <a:pathLst>
                <a:path w="4727" h="8508" extrusionOk="0">
                  <a:moveTo>
                    <a:pt x="2269" y="0"/>
                  </a:moveTo>
                  <a:cubicBezTo>
                    <a:pt x="1607" y="0"/>
                    <a:pt x="1040" y="473"/>
                    <a:pt x="662" y="1134"/>
                  </a:cubicBezTo>
                  <a:lnTo>
                    <a:pt x="1891" y="3025"/>
                  </a:lnTo>
                  <a:lnTo>
                    <a:pt x="190" y="2552"/>
                  </a:lnTo>
                  <a:cubicBezTo>
                    <a:pt x="95" y="3025"/>
                    <a:pt x="1" y="3592"/>
                    <a:pt x="1" y="4254"/>
                  </a:cubicBezTo>
                  <a:cubicBezTo>
                    <a:pt x="1" y="6617"/>
                    <a:pt x="1040" y="8507"/>
                    <a:pt x="2364" y="8507"/>
                  </a:cubicBezTo>
                  <a:cubicBezTo>
                    <a:pt x="3687" y="8507"/>
                    <a:pt x="4727" y="6617"/>
                    <a:pt x="4727" y="4254"/>
                  </a:cubicBezTo>
                  <a:cubicBezTo>
                    <a:pt x="4443" y="1891"/>
                    <a:pt x="3403" y="0"/>
                    <a:pt x="2269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0056925" y="-2806950"/>
              <a:ext cx="196175" cy="177250"/>
            </a:xfrm>
            <a:custGeom>
              <a:avLst/>
              <a:gdLst/>
              <a:ahLst/>
              <a:cxnLst/>
              <a:rect l="l" t="t" r="r" b="b"/>
              <a:pathLst>
                <a:path w="7847" h="7090" extrusionOk="0">
                  <a:moveTo>
                    <a:pt x="379" y="0"/>
                  </a:moveTo>
                  <a:cubicBezTo>
                    <a:pt x="379" y="0"/>
                    <a:pt x="1" y="7090"/>
                    <a:pt x="3876" y="7090"/>
                  </a:cubicBezTo>
                  <a:cubicBezTo>
                    <a:pt x="7846" y="7090"/>
                    <a:pt x="7468" y="0"/>
                    <a:pt x="7468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8" name="Google Shape;1258;p37"/>
          <p:cNvSpPr/>
          <p:nvPr/>
        </p:nvSpPr>
        <p:spPr>
          <a:xfrm>
            <a:off x="843825" y="2696157"/>
            <a:ext cx="776739" cy="765340"/>
          </a:xfrm>
          <a:custGeom>
            <a:avLst/>
            <a:gdLst/>
            <a:ahLst/>
            <a:cxnLst/>
            <a:rect l="l" t="t" r="r" b="b"/>
            <a:pathLst>
              <a:path w="38567" h="38001" extrusionOk="0">
                <a:moveTo>
                  <a:pt x="19366" y="1"/>
                </a:moveTo>
                <a:cubicBezTo>
                  <a:pt x="18858" y="1"/>
                  <a:pt x="18338" y="332"/>
                  <a:pt x="18244" y="994"/>
                </a:cubicBezTo>
                <a:cubicBezTo>
                  <a:pt x="16448" y="12809"/>
                  <a:pt x="13139" y="16118"/>
                  <a:pt x="1324" y="17914"/>
                </a:cubicBezTo>
                <a:cubicBezTo>
                  <a:pt x="0" y="18008"/>
                  <a:pt x="0" y="19899"/>
                  <a:pt x="1324" y="20182"/>
                </a:cubicBezTo>
                <a:cubicBezTo>
                  <a:pt x="13139" y="21884"/>
                  <a:pt x="16448" y="25192"/>
                  <a:pt x="18055" y="37008"/>
                </a:cubicBezTo>
                <a:cubicBezTo>
                  <a:pt x="18149" y="37669"/>
                  <a:pt x="18669" y="38000"/>
                  <a:pt x="19189" y="38000"/>
                </a:cubicBezTo>
                <a:cubicBezTo>
                  <a:pt x="19709" y="38000"/>
                  <a:pt x="20229" y="37669"/>
                  <a:pt x="20323" y="37008"/>
                </a:cubicBezTo>
                <a:cubicBezTo>
                  <a:pt x="22119" y="25192"/>
                  <a:pt x="25428" y="21884"/>
                  <a:pt x="37243" y="20182"/>
                </a:cubicBezTo>
                <a:cubicBezTo>
                  <a:pt x="38567" y="19899"/>
                  <a:pt x="38567" y="18103"/>
                  <a:pt x="37338" y="17914"/>
                </a:cubicBezTo>
                <a:cubicBezTo>
                  <a:pt x="25522" y="16118"/>
                  <a:pt x="22214" y="12809"/>
                  <a:pt x="20418" y="994"/>
                </a:cubicBezTo>
                <a:cubicBezTo>
                  <a:pt x="20370" y="332"/>
                  <a:pt x="19874" y="1"/>
                  <a:pt x="19366" y="1"/>
                </a:cubicBezTo>
                <a:close/>
              </a:path>
            </a:pathLst>
          </a:custGeom>
          <a:solidFill>
            <a:srgbClr val="E33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37"/>
          <p:cNvGrpSpPr/>
          <p:nvPr/>
        </p:nvGrpSpPr>
        <p:grpSpPr>
          <a:xfrm>
            <a:off x="462837" y="364498"/>
            <a:ext cx="2252222" cy="1860643"/>
            <a:chOff x="7132775" y="2734075"/>
            <a:chExt cx="1295125" cy="1069950"/>
          </a:xfrm>
        </p:grpSpPr>
        <p:sp>
          <p:nvSpPr>
            <p:cNvPr id="1261" name="Google Shape;1261;p37"/>
            <p:cNvSpPr/>
            <p:nvPr/>
          </p:nvSpPr>
          <p:spPr>
            <a:xfrm>
              <a:off x="7132775" y="2734075"/>
              <a:ext cx="1295125" cy="1069950"/>
            </a:xfrm>
            <a:custGeom>
              <a:avLst/>
              <a:gdLst/>
              <a:ahLst/>
              <a:cxnLst/>
              <a:rect l="l" t="t" r="r" b="b"/>
              <a:pathLst>
                <a:path w="51805" h="42798" extrusionOk="0">
                  <a:moveTo>
                    <a:pt x="43632" y="0"/>
                  </a:moveTo>
                  <a:cubicBezTo>
                    <a:pt x="40063" y="0"/>
                    <a:pt x="34626" y="3069"/>
                    <a:pt x="30222" y="6004"/>
                  </a:cubicBezTo>
                  <a:cubicBezTo>
                    <a:pt x="30022" y="5904"/>
                    <a:pt x="29822" y="5838"/>
                    <a:pt x="29555" y="5738"/>
                  </a:cubicBezTo>
                  <a:cubicBezTo>
                    <a:pt x="29522" y="5738"/>
                    <a:pt x="29522" y="5738"/>
                    <a:pt x="29489" y="5704"/>
                  </a:cubicBezTo>
                  <a:cubicBezTo>
                    <a:pt x="29188" y="5604"/>
                    <a:pt x="28888" y="5537"/>
                    <a:pt x="28521" y="5404"/>
                  </a:cubicBezTo>
                  <a:cubicBezTo>
                    <a:pt x="28421" y="5371"/>
                    <a:pt x="28354" y="5371"/>
                    <a:pt x="28254" y="5371"/>
                  </a:cubicBezTo>
                  <a:cubicBezTo>
                    <a:pt x="27954" y="5271"/>
                    <a:pt x="27654" y="5237"/>
                    <a:pt x="27387" y="5171"/>
                  </a:cubicBezTo>
                  <a:lnTo>
                    <a:pt x="27320" y="5171"/>
                  </a:lnTo>
                  <a:cubicBezTo>
                    <a:pt x="27020" y="5104"/>
                    <a:pt x="26687" y="5070"/>
                    <a:pt x="26353" y="5037"/>
                  </a:cubicBezTo>
                  <a:cubicBezTo>
                    <a:pt x="26253" y="5037"/>
                    <a:pt x="26186" y="5037"/>
                    <a:pt x="26053" y="5004"/>
                  </a:cubicBezTo>
                  <a:cubicBezTo>
                    <a:pt x="25753" y="4937"/>
                    <a:pt x="25486" y="4937"/>
                    <a:pt x="25186" y="4937"/>
                  </a:cubicBezTo>
                  <a:lnTo>
                    <a:pt x="23818" y="4937"/>
                  </a:lnTo>
                  <a:cubicBezTo>
                    <a:pt x="23518" y="4937"/>
                    <a:pt x="23184" y="5004"/>
                    <a:pt x="22917" y="5037"/>
                  </a:cubicBezTo>
                  <a:lnTo>
                    <a:pt x="22817" y="5037"/>
                  </a:lnTo>
                  <a:cubicBezTo>
                    <a:pt x="22517" y="5070"/>
                    <a:pt x="22217" y="5104"/>
                    <a:pt x="21850" y="5171"/>
                  </a:cubicBezTo>
                  <a:cubicBezTo>
                    <a:pt x="21750" y="5171"/>
                    <a:pt x="21683" y="5204"/>
                    <a:pt x="21583" y="5204"/>
                  </a:cubicBezTo>
                  <a:cubicBezTo>
                    <a:pt x="21283" y="5271"/>
                    <a:pt x="20983" y="5337"/>
                    <a:pt x="20682" y="5404"/>
                  </a:cubicBezTo>
                  <a:lnTo>
                    <a:pt x="20582" y="5404"/>
                  </a:lnTo>
                  <a:cubicBezTo>
                    <a:pt x="20315" y="5504"/>
                    <a:pt x="20015" y="5571"/>
                    <a:pt x="19648" y="5704"/>
                  </a:cubicBezTo>
                  <a:lnTo>
                    <a:pt x="19381" y="5771"/>
                  </a:lnTo>
                  <a:cubicBezTo>
                    <a:pt x="19048" y="5904"/>
                    <a:pt x="18748" y="6038"/>
                    <a:pt x="18481" y="6105"/>
                  </a:cubicBezTo>
                  <a:lnTo>
                    <a:pt x="18414" y="6105"/>
                  </a:lnTo>
                  <a:cubicBezTo>
                    <a:pt x="18147" y="6238"/>
                    <a:pt x="17847" y="6405"/>
                    <a:pt x="17513" y="6572"/>
                  </a:cubicBezTo>
                  <a:lnTo>
                    <a:pt x="17313" y="6705"/>
                  </a:lnTo>
                  <a:cubicBezTo>
                    <a:pt x="16679" y="7039"/>
                    <a:pt x="16046" y="7405"/>
                    <a:pt x="15512" y="7839"/>
                  </a:cubicBezTo>
                  <a:cubicBezTo>
                    <a:pt x="15412" y="7872"/>
                    <a:pt x="15378" y="7906"/>
                    <a:pt x="15345" y="7939"/>
                  </a:cubicBezTo>
                  <a:cubicBezTo>
                    <a:pt x="15012" y="8206"/>
                    <a:pt x="14745" y="8406"/>
                    <a:pt x="14478" y="8606"/>
                  </a:cubicBezTo>
                  <a:cubicBezTo>
                    <a:pt x="14211" y="8840"/>
                    <a:pt x="13977" y="9073"/>
                    <a:pt x="13677" y="9374"/>
                  </a:cubicBezTo>
                  <a:lnTo>
                    <a:pt x="13510" y="9540"/>
                  </a:lnTo>
                  <a:cubicBezTo>
                    <a:pt x="13010" y="10041"/>
                    <a:pt x="12543" y="10574"/>
                    <a:pt x="12143" y="11108"/>
                  </a:cubicBezTo>
                  <a:cubicBezTo>
                    <a:pt x="12076" y="11208"/>
                    <a:pt x="12009" y="11242"/>
                    <a:pt x="11976" y="11342"/>
                  </a:cubicBezTo>
                  <a:cubicBezTo>
                    <a:pt x="11743" y="11608"/>
                    <a:pt x="11542" y="11909"/>
                    <a:pt x="11376" y="12176"/>
                  </a:cubicBezTo>
                  <a:lnTo>
                    <a:pt x="11342" y="12209"/>
                  </a:lnTo>
                  <a:cubicBezTo>
                    <a:pt x="11175" y="12442"/>
                    <a:pt x="11009" y="12743"/>
                    <a:pt x="10842" y="13043"/>
                  </a:cubicBezTo>
                  <a:lnTo>
                    <a:pt x="10708" y="13276"/>
                  </a:lnTo>
                  <a:cubicBezTo>
                    <a:pt x="10542" y="13610"/>
                    <a:pt x="10408" y="13910"/>
                    <a:pt x="10241" y="14210"/>
                  </a:cubicBezTo>
                  <a:cubicBezTo>
                    <a:pt x="10141" y="14511"/>
                    <a:pt x="10008" y="14777"/>
                    <a:pt x="9908" y="15078"/>
                  </a:cubicBezTo>
                  <a:cubicBezTo>
                    <a:pt x="9875" y="15178"/>
                    <a:pt x="9875" y="15244"/>
                    <a:pt x="9841" y="15344"/>
                  </a:cubicBezTo>
                  <a:cubicBezTo>
                    <a:pt x="9708" y="15678"/>
                    <a:pt x="9641" y="16012"/>
                    <a:pt x="9541" y="16278"/>
                  </a:cubicBezTo>
                  <a:lnTo>
                    <a:pt x="9541" y="16379"/>
                  </a:lnTo>
                  <a:cubicBezTo>
                    <a:pt x="9474" y="16679"/>
                    <a:pt x="9374" y="16946"/>
                    <a:pt x="9341" y="17279"/>
                  </a:cubicBezTo>
                  <a:lnTo>
                    <a:pt x="9307" y="17546"/>
                  </a:lnTo>
                  <a:cubicBezTo>
                    <a:pt x="9207" y="17913"/>
                    <a:pt x="9174" y="18213"/>
                    <a:pt x="9141" y="18513"/>
                  </a:cubicBezTo>
                  <a:lnTo>
                    <a:pt x="9141" y="18547"/>
                  </a:lnTo>
                  <a:cubicBezTo>
                    <a:pt x="9074" y="18847"/>
                    <a:pt x="9041" y="19114"/>
                    <a:pt x="9041" y="19514"/>
                  </a:cubicBezTo>
                  <a:lnTo>
                    <a:pt x="9041" y="19714"/>
                  </a:lnTo>
                  <a:cubicBezTo>
                    <a:pt x="9007" y="20381"/>
                    <a:pt x="9041" y="21082"/>
                    <a:pt x="9074" y="21749"/>
                  </a:cubicBezTo>
                  <a:lnTo>
                    <a:pt x="9074" y="21949"/>
                  </a:lnTo>
                  <a:cubicBezTo>
                    <a:pt x="9141" y="22550"/>
                    <a:pt x="9241" y="23117"/>
                    <a:pt x="9374" y="23750"/>
                  </a:cubicBezTo>
                  <a:cubicBezTo>
                    <a:pt x="6672" y="26719"/>
                    <a:pt x="4537" y="29421"/>
                    <a:pt x="3170" y="31723"/>
                  </a:cubicBezTo>
                  <a:cubicBezTo>
                    <a:pt x="2369" y="33024"/>
                    <a:pt x="1" y="37027"/>
                    <a:pt x="2236" y="39595"/>
                  </a:cubicBezTo>
                  <a:cubicBezTo>
                    <a:pt x="2403" y="39795"/>
                    <a:pt x="2636" y="39962"/>
                    <a:pt x="2836" y="40129"/>
                  </a:cubicBezTo>
                  <a:cubicBezTo>
                    <a:pt x="2870" y="40196"/>
                    <a:pt x="2903" y="40229"/>
                    <a:pt x="3003" y="40262"/>
                  </a:cubicBezTo>
                  <a:cubicBezTo>
                    <a:pt x="3170" y="40396"/>
                    <a:pt x="3337" y="40462"/>
                    <a:pt x="3503" y="40563"/>
                  </a:cubicBezTo>
                  <a:cubicBezTo>
                    <a:pt x="3537" y="40596"/>
                    <a:pt x="3637" y="40596"/>
                    <a:pt x="3670" y="40629"/>
                  </a:cubicBezTo>
                  <a:cubicBezTo>
                    <a:pt x="3870" y="40729"/>
                    <a:pt x="4070" y="40796"/>
                    <a:pt x="4337" y="40863"/>
                  </a:cubicBezTo>
                  <a:cubicBezTo>
                    <a:pt x="4371" y="40863"/>
                    <a:pt x="4404" y="40863"/>
                    <a:pt x="4471" y="40896"/>
                  </a:cubicBezTo>
                  <a:cubicBezTo>
                    <a:pt x="4571" y="41096"/>
                    <a:pt x="4704" y="41263"/>
                    <a:pt x="4838" y="41396"/>
                  </a:cubicBezTo>
                  <a:cubicBezTo>
                    <a:pt x="5371" y="42030"/>
                    <a:pt x="6405" y="42797"/>
                    <a:pt x="8207" y="42797"/>
                  </a:cubicBezTo>
                  <a:cubicBezTo>
                    <a:pt x="11743" y="42797"/>
                    <a:pt x="17213" y="39729"/>
                    <a:pt x="21583" y="36793"/>
                  </a:cubicBezTo>
                  <a:cubicBezTo>
                    <a:pt x="23384" y="37460"/>
                    <a:pt x="25319" y="37861"/>
                    <a:pt x="27220" y="37861"/>
                  </a:cubicBezTo>
                  <a:cubicBezTo>
                    <a:pt x="30923" y="37861"/>
                    <a:pt x="34526" y="36526"/>
                    <a:pt x="37361" y="34091"/>
                  </a:cubicBezTo>
                  <a:cubicBezTo>
                    <a:pt x="41731" y="30355"/>
                    <a:pt x="43665" y="24518"/>
                    <a:pt x="42431" y="18947"/>
                  </a:cubicBezTo>
                  <a:cubicBezTo>
                    <a:pt x="45166" y="16012"/>
                    <a:pt x="47268" y="13276"/>
                    <a:pt x="48602" y="11008"/>
                  </a:cubicBezTo>
                  <a:cubicBezTo>
                    <a:pt x="49403" y="9774"/>
                    <a:pt x="51805" y="5838"/>
                    <a:pt x="49570" y="3202"/>
                  </a:cubicBezTo>
                  <a:cubicBezTo>
                    <a:pt x="49169" y="2702"/>
                    <a:pt x="48469" y="2168"/>
                    <a:pt x="47368" y="1901"/>
                  </a:cubicBezTo>
                  <a:cubicBezTo>
                    <a:pt x="47301" y="1735"/>
                    <a:pt x="47168" y="1601"/>
                    <a:pt x="47068" y="1501"/>
                  </a:cubicBezTo>
                  <a:lnTo>
                    <a:pt x="47001" y="1401"/>
                  </a:lnTo>
                  <a:cubicBezTo>
                    <a:pt x="46868" y="1234"/>
                    <a:pt x="46701" y="1101"/>
                    <a:pt x="46534" y="934"/>
                  </a:cubicBezTo>
                  <a:cubicBezTo>
                    <a:pt x="45800" y="334"/>
                    <a:pt x="44766" y="0"/>
                    <a:pt x="43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7265375" y="2841925"/>
              <a:ext cx="1095800" cy="901975"/>
            </a:xfrm>
            <a:custGeom>
              <a:avLst/>
              <a:gdLst/>
              <a:ahLst/>
              <a:cxnLst/>
              <a:rect l="l" t="t" r="r" b="b"/>
              <a:pathLst>
                <a:path w="43832" h="36079" extrusionOk="0">
                  <a:moveTo>
                    <a:pt x="40873" y="1"/>
                  </a:moveTo>
                  <a:cubicBezTo>
                    <a:pt x="38360" y="1"/>
                    <a:pt x="33513" y="2349"/>
                    <a:pt x="27754" y="6294"/>
                  </a:cubicBezTo>
                  <a:cubicBezTo>
                    <a:pt x="25912" y="5366"/>
                    <a:pt x="23892" y="4894"/>
                    <a:pt x="21865" y="4894"/>
                  </a:cubicBezTo>
                  <a:cubicBezTo>
                    <a:pt x="18863" y="4894"/>
                    <a:pt x="15846" y="5931"/>
                    <a:pt x="13377" y="8062"/>
                  </a:cubicBezTo>
                  <a:cubicBezTo>
                    <a:pt x="9241" y="11598"/>
                    <a:pt x="7873" y="17135"/>
                    <a:pt x="9407" y="21972"/>
                  </a:cubicBezTo>
                  <a:cubicBezTo>
                    <a:pt x="3336" y="28443"/>
                    <a:pt x="1" y="33880"/>
                    <a:pt x="1468" y="35548"/>
                  </a:cubicBezTo>
                  <a:cubicBezTo>
                    <a:pt x="1771" y="35907"/>
                    <a:pt x="2272" y="36079"/>
                    <a:pt x="2943" y="36079"/>
                  </a:cubicBezTo>
                  <a:cubicBezTo>
                    <a:pt x="5456" y="36079"/>
                    <a:pt x="10354" y="33671"/>
                    <a:pt x="16146" y="29644"/>
                  </a:cubicBezTo>
                  <a:lnTo>
                    <a:pt x="16212" y="29777"/>
                  </a:lnTo>
                  <a:cubicBezTo>
                    <a:pt x="17999" y="30644"/>
                    <a:pt x="19951" y="31082"/>
                    <a:pt x="21910" y="31082"/>
                  </a:cubicBezTo>
                  <a:cubicBezTo>
                    <a:pt x="24925" y="31082"/>
                    <a:pt x="27956" y="30045"/>
                    <a:pt x="30422" y="27943"/>
                  </a:cubicBezTo>
                  <a:cubicBezTo>
                    <a:pt x="34559" y="24407"/>
                    <a:pt x="35926" y="18869"/>
                    <a:pt x="34392" y="14033"/>
                  </a:cubicBezTo>
                  <a:cubicBezTo>
                    <a:pt x="40496" y="7595"/>
                    <a:pt x="43832" y="2191"/>
                    <a:pt x="42364" y="523"/>
                  </a:cubicBezTo>
                  <a:cubicBezTo>
                    <a:pt x="42054" y="170"/>
                    <a:pt x="41547" y="1"/>
                    <a:pt x="40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7603950" y="3147700"/>
              <a:ext cx="495375" cy="426850"/>
            </a:xfrm>
            <a:custGeom>
              <a:avLst/>
              <a:gdLst/>
              <a:ahLst/>
              <a:cxnLst/>
              <a:rect l="l" t="t" r="r" b="b"/>
              <a:pathLst>
                <a:path w="19815" h="17074" extrusionOk="0">
                  <a:moveTo>
                    <a:pt x="18280" y="0"/>
                  </a:moveTo>
                  <a:cubicBezTo>
                    <a:pt x="15779" y="2669"/>
                    <a:pt x="12810" y="5504"/>
                    <a:pt x="9507" y="8273"/>
                  </a:cubicBezTo>
                  <a:cubicBezTo>
                    <a:pt x="6205" y="11075"/>
                    <a:pt x="3003" y="13577"/>
                    <a:pt x="1" y="15611"/>
                  </a:cubicBezTo>
                  <a:lnTo>
                    <a:pt x="101" y="15745"/>
                  </a:lnTo>
                  <a:cubicBezTo>
                    <a:pt x="1893" y="16628"/>
                    <a:pt x="3847" y="17074"/>
                    <a:pt x="5808" y="17074"/>
                  </a:cubicBezTo>
                  <a:cubicBezTo>
                    <a:pt x="8810" y="17074"/>
                    <a:pt x="11829" y="16029"/>
                    <a:pt x="14311" y="13910"/>
                  </a:cubicBezTo>
                  <a:cubicBezTo>
                    <a:pt x="18447" y="10408"/>
                    <a:pt x="19815" y="4870"/>
                    <a:pt x="18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7398800" y="2920825"/>
              <a:ext cx="630475" cy="577150"/>
            </a:xfrm>
            <a:custGeom>
              <a:avLst/>
              <a:gdLst/>
              <a:ahLst/>
              <a:cxnLst/>
              <a:rect l="l" t="t" r="r" b="b"/>
              <a:pathLst>
                <a:path w="25219" h="23086" extrusionOk="0">
                  <a:moveTo>
                    <a:pt x="13979" y="1"/>
                  </a:moveTo>
                  <a:cubicBezTo>
                    <a:pt x="10981" y="1"/>
                    <a:pt x="7970" y="1030"/>
                    <a:pt x="5505" y="3138"/>
                  </a:cubicBezTo>
                  <a:cubicBezTo>
                    <a:pt x="1368" y="6640"/>
                    <a:pt x="1" y="12211"/>
                    <a:pt x="1535" y="17081"/>
                  </a:cubicBezTo>
                  <a:cubicBezTo>
                    <a:pt x="1869" y="18082"/>
                    <a:pt x="2302" y="19049"/>
                    <a:pt x="2869" y="19950"/>
                  </a:cubicBezTo>
                  <a:cubicBezTo>
                    <a:pt x="3203" y="20550"/>
                    <a:pt x="3637" y="21084"/>
                    <a:pt x="4070" y="21618"/>
                  </a:cubicBezTo>
                  <a:cubicBezTo>
                    <a:pt x="4571" y="22118"/>
                    <a:pt x="5038" y="22618"/>
                    <a:pt x="5571" y="23085"/>
                  </a:cubicBezTo>
                  <a:cubicBezTo>
                    <a:pt x="8540" y="20984"/>
                    <a:pt x="12076" y="18249"/>
                    <a:pt x="15745" y="15080"/>
                  </a:cubicBezTo>
                  <a:cubicBezTo>
                    <a:pt x="19415" y="11911"/>
                    <a:pt x="22684" y="8875"/>
                    <a:pt x="25219" y="6273"/>
                  </a:cubicBezTo>
                  <a:cubicBezTo>
                    <a:pt x="24852" y="5640"/>
                    <a:pt x="24418" y="5106"/>
                    <a:pt x="23985" y="4572"/>
                  </a:cubicBezTo>
                  <a:cubicBezTo>
                    <a:pt x="23518" y="4038"/>
                    <a:pt x="23017" y="3538"/>
                    <a:pt x="22484" y="3104"/>
                  </a:cubicBezTo>
                  <a:cubicBezTo>
                    <a:pt x="21683" y="2437"/>
                    <a:pt x="20816" y="1870"/>
                    <a:pt x="19882" y="1403"/>
                  </a:cubicBezTo>
                  <a:cubicBezTo>
                    <a:pt x="18036" y="473"/>
                    <a:pt x="16010" y="1"/>
                    <a:pt x="1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7200325" y="2797000"/>
              <a:ext cx="1096650" cy="901450"/>
            </a:xfrm>
            <a:custGeom>
              <a:avLst/>
              <a:gdLst/>
              <a:ahLst/>
              <a:cxnLst/>
              <a:rect l="l" t="t" r="r" b="b"/>
              <a:pathLst>
                <a:path w="43866" h="36058" extrusionOk="0">
                  <a:moveTo>
                    <a:pt x="40958" y="1"/>
                  </a:moveTo>
                  <a:cubicBezTo>
                    <a:pt x="38451" y="1"/>
                    <a:pt x="33600" y="2383"/>
                    <a:pt x="27854" y="6390"/>
                  </a:cubicBezTo>
                  <a:cubicBezTo>
                    <a:pt x="28788" y="6857"/>
                    <a:pt x="29655" y="7424"/>
                    <a:pt x="30456" y="8091"/>
                  </a:cubicBezTo>
                  <a:cubicBezTo>
                    <a:pt x="34154" y="5474"/>
                    <a:pt x="36930" y="3875"/>
                    <a:pt x="38019" y="3875"/>
                  </a:cubicBezTo>
                  <a:cubicBezTo>
                    <a:pt x="38207" y="3875"/>
                    <a:pt x="38345" y="3923"/>
                    <a:pt x="38428" y="4021"/>
                  </a:cubicBezTo>
                  <a:cubicBezTo>
                    <a:pt x="38962" y="4688"/>
                    <a:pt x="36860" y="7457"/>
                    <a:pt x="33158" y="11260"/>
                  </a:cubicBezTo>
                  <a:cubicBezTo>
                    <a:pt x="30656" y="13862"/>
                    <a:pt x="27354" y="16897"/>
                    <a:pt x="23684" y="20066"/>
                  </a:cubicBezTo>
                  <a:cubicBezTo>
                    <a:pt x="19982" y="23202"/>
                    <a:pt x="16479" y="26004"/>
                    <a:pt x="13510" y="28072"/>
                  </a:cubicBezTo>
                  <a:cubicBezTo>
                    <a:pt x="9813" y="30660"/>
                    <a:pt x="7037" y="32254"/>
                    <a:pt x="5968" y="32254"/>
                  </a:cubicBezTo>
                  <a:cubicBezTo>
                    <a:pt x="5784" y="32254"/>
                    <a:pt x="5650" y="32206"/>
                    <a:pt x="5571" y="32108"/>
                  </a:cubicBezTo>
                  <a:cubicBezTo>
                    <a:pt x="5004" y="31441"/>
                    <a:pt x="7072" y="28739"/>
                    <a:pt x="10675" y="24969"/>
                  </a:cubicBezTo>
                  <a:lnTo>
                    <a:pt x="10808" y="24903"/>
                  </a:lnTo>
                  <a:cubicBezTo>
                    <a:pt x="10208" y="24002"/>
                    <a:pt x="9808" y="23035"/>
                    <a:pt x="9474" y="22034"/>
                  </a:cubicBezTo>
                  <a:cubicBezTo>
                    <a:pt x="3370" y="28439"/>
                    <a:pt x="1" y="33876"/>
                    <a:pt x="1468" y="35544"/>
                  </a:cubicBezTo>
                  <a:cubicBezTo>
                    <a:pt x="1774" y="35891"/>
                    <a:pt x="2271" y="36058"/>
                    <a:pt x="2933" y="36058"/>
                  </a:cubicBezTo>
                  <a:cubicBezTo>
                    <a:pt x="5446" y="36058"/>
                    <a:pt x="10336" y="33653"/>
                    <a:pt x="16146" y="29639"/>
                  </a:cubicBezTo>
                  <a:cubicBezTo>
                    <a:pt x="19148" y="27605"/>
                    <a:pt x="22417" y="25103"/>
                    <a:pt x="25652" y="22301"/>
                  </a:cubicBezTo>
                  <a:cubicBezTo>
                    <a:pt x="28955" y="19532"/>
                    <a:pt x="31957" y="16697"/>
                    <a:pt x="34459" y="14028"/>
                  </a:cubicBezTo>
                  <a:cubicBezTo>
                    <a:pt x="40496" y="7590"/>
                    <a:pt x="43865" y="2187"/>
                    <a:pt x="42431" y="519"/>
                  </a:cubicBezTo>
                  <a:cubicBezTo>
                    <a:pt x="42123" y="169"/>
                    <a:pt x="41623" y="1"/>
                    <a:pt x="40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382125" y="2881675"/>
              <a:ext cx="646325" cy="616300"/>
            </a:xfrm>
            <a:custGeom>
              <a:avLst/>
              <a:gdLst/>
              <a:ahLst/>
              <a:cxnLst/>
              <a:rect l="l" t="t" r="r" b="b"/>
              <a:pathLst>
                <a:path w="25853" h="24652" fill="none" extrusionOk="0">
                  <a:moveTo>
                    <a:pt x="6205" y="24651"/>
                  </a:moveTo>
                  <a:cubicBezTo>
                    <a:pt x="5671" y="24184"/>
                    <a:pt x="5171" y="23684"/>
                    <a:pt x="4704" y="23184"/>
                  </a:cubicBezTo>
                  <a:cubicBezTo>
                    <a:pt x="1" y="17680"/>
                    <a:pt x="668" y="9440"/>
                    <a:pt x="6138" y="4704"/>
                  </a:cubicBezTo>
                  <a:cubicBezTo>
                    <a:pt x="11642" y="0"/>
                    <a:pt x="19882" y="668"/>
                    <a:pt x="24585" y="6138"/>
                  </a:cubicBezTo>
                  <a:cubicBezTo>
                    <a:pt x="25052" y="6672"/>
                    <a:pt x="25486" y="7239"/>
                    <a:pt x="25852" y="783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7606450" y="3147700"/>
              <a:ext cx="492875" cy="449500"/>
            </a:xfrm>
            <a:custGeom>
              <a:avLst/>
              <a:gdLst/>
              <a:ahLst/>
              <a:cxnLst/>
              <a:rect l="l" t="t" r="r" b="b"/>
              <a:pathLst>
                <a:path w="19715" h="17980" fill="none" extrusionOk="0">
                  <a:moveTo>
                    <a:pt x="18180" y="0"/>
                  </a:moveTo>
                  <a:cubicBezTo>
                    <a:pt x="19715" y="4870"/>
                    <a:pt x="18347" y="10408"/>
                    <a:pt x="14211" y="13910"/>
                  </a:cubicBezTo>
                  <a:cubicBezTo>
                    <a:pt x="10108" y="17413"/>
                    <a:pt x="4537" y="17980"/>
                    <a:pt x="1" y="1574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7201175" y="2767425"/>
              <a:ext cx="1110800" cy="978225"/>
            </a:xfrm>
            <a:custGeom>
              <a:avLst/>
              <a:gdLst/>
              <a:ahLst/>
              <a:cxnLst/>
              <a:rect l="l" t="t" r="r" b="b"/>
              <a:pathLst>
                <a:path w="44432" h="39129" fill="none" extrusionOk="0">
                  <a:moveTo>
                    <a:pt x="27787" y="7506"/>
                  </a:moveTo>
                  <a:cubicBezTo>
                    <a:pt x="35092" y="2502"/>
                    <a:pt x="40929" y="0"/>
                    <a:pt x="42397" y="1702"/>
                  </a:cubicBezTo>
                  <a:cubicBezTo>
                    <a:pt x="44432" y="4070"/>
                    <a:pt x="36927" y="13877"/>
                    <a:pt x="25618" y="23551"/>
                  </a:cubicBezTo>
                  <a:cubicBezTo>
                    <a:pt x="14310" y="33224"/>
                    <a:pt x="3503" y="39128"/>
                    <a:pt x="1468" y="36760"/>
                  </a:cubicBezTo>
                  <a:cubicBezTo>
                    <a:pt x="0" y="35092"/>
                    <a:pt x="3403" y="29688"/>
                    <a:pt x="9474" y="2325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7325425" y="2880850"/>
              <a:ext cx="857300" cy="747225"/>
            </a:xfrm>
            <a:custGeom>
              <a:avLst/>
              <a:gdLst/>
              <a:ahLst/>
              <a:cxnLst/>
              <a:rect l="l" t="t" r="r" b="b"/>
              <a:pathLst>
                <a:path w="34292" h="29889" fill="none" extrusionOk="0">
                  <a:moveTo>
                    <a:pt x="25419" y="4703"/>
                  </a:moveTo>
                  <a:cubicBezTo>
                    <a:pt x="29755" y="1635"/>
                    <a:pt x="32824" y="0"/>
                    <a:pt x="33358" y="667"/>
                  </a:cubicBezTo>
                  <a:cubicBezTo>
                    <a:pt x="34292" y="1735"/>
                    <a:pt x="27687" y="8906"/>
                    <a:pt x="18647" y="16712"/>
                  </a:cubicBezTo>
                  <a:cubicBezTo>
                    <a:pt x="9574" y="24484"/>
                    <a:pt x="1468" y="29888"/>
                    <a:pt x="567" y="28821"/>
                  </a:cubicBezTo>
                  <a:cubicBezTo>
                    <a:pt x="0" y="28187"/>
                    <a:pt x="2068" y="25418"/>
                    <a:pt x="5671" y="2168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37"/>
          <p:cNvGrpSpPr/>
          <p:nvPr/>
        </p:nvGrpSpPr>
        <p:grpSpPr>
          <a:xfrm>
            <a:off x="7024660" y="2819112"/>
            <a:ext cx="1669384" cy="1860564"/>
            <a:chOff x="11556775" y="-564950"/>
            <a:chExt cx="1674575" cy="1866350"/>
          </a:xfrm>
        </p:grpSpPr>
        <p:sp>
          <p:nvSpPr>
            <p:cNvPr id="1271" name="Google Shape;1271;p37"/>
            <p:cNvSpPr/>
            <p:nvPr/>
          </p:nvSpPr>
          <p:spPr>
            <a:xfrm>
              <a:off x="11556775" y="-564950"/>
              <a:ext cx="1674575" cy="1866350"/>
            </a:xfrm>
            <a:custGeom>
              <a:avLst/>
              <a:gdLst/>
              <a:ahLst/>
              <a:cxnLst/>
              <a:rect l="l" t="t" r="r" b="b"/>
              <a:pathLst>
                <a:path w="66983" h="74654" extrusionOk="0">
                  <a:moveTo>
                    <a:pt x="17513" y="16312"/>
                  </a:moveTo>
                  <a:cubicBezTo>
                    <a:pt x="17680" y="16378"/>
                    <a:pt x="17814" y="16445"/>
                    <a:pt x="17980" y="16478"/>
                  </a:cubicBezTo>
                  <a:cubicBezTo>
                    <a:pt x="17914" y="16612"/>
                    <a:pt x="17847" y="16745"/>
                    <a:pt x="17814" y="16812"/>
                  </a:cubicBezTo>
                  <a:cubicBezTo>
                    <a:pt x="17713" y="16645"/>
                    <a:pt x="17647" y="16512"/>
                    <a:pt x="17547" y="16412"/>
                  </a:cubicBezTo>
                  <a:cubicBezTo>
                    <a:pt x="17547" y="16412"/>
                    <a:pt x="17513" y="16378"/>
                    <a:pt x="17513" y="16312"/>
                  </a:cubicBezTo>
                  <a:close/>
                  <a:moveTo>
                    <a:pt x="43765" y="0"/>
                  </a:moveTo>
                  <a:cubicBezTo>
                    <a:pt x="41697" y="0"/>
                    <a:pt x="40029" y="1668"/>
                    <a:pt x="40029" y="3769"/>
                  </a:cubicBezTo>
                  <a:cubicBezTo>
                    <a:pt x="40029" y="4170"/>
                    <a:pt x="40130" y="4603"/>
                    <a:pt x="40230" y="4970"/>
                  </a:cubicBezTo>
                  <a:cubicBezTo>
                    <a:pt x="39062" y="4770"/>
                    <a:pt x="37861" y="4637"/>
                    <a:pt x="36660" y="4637"/>
                  </a:cubicBezTo>
                  <a:lnTo>
                    <a:pt x="36527" y="4637"/>
                  </a:lnTo>
                  <a:cubicBezTo>
                    <a:pt x="32457" y="4637"/>
                    <a:pt x="28555" y="5804"/>
                    <a:pt x="25186" y="8072"/>
                  </a:cubicBezTo>
                  <a:lnTo>
                    <a:pt x="23051" y="7372"/>
                  </a:lnTo>
                  <a:cubicBezTo>
                    <a:pt x="18114" y="5637"/>
                    <a:pt x="13444" y="4637"/>
                    <a:pt x="10608" y="4637"/>
                  </a:cubicBezTo>
                  <a:lnTo>
                    <a:pt x="10475" y="4637"/>
                  </a:lnTo>
                  <a:cubicBezTo>
                    <a:pt x="8040" y="4637"/>
                    <a:pt x="6539" y="5437"/>
                    <a:pt x="6038" y="7038"/>
                  </a:cubicBezTo>
                  <a:cubicBezTo>
                    <a:pt x="5305" y="9240"/>
                    <a:pt x="7139" y="10975"/>
                    <a:pt x="8807" y="12109"/>
                  </a:cubicBezTo>
                  <a:cubicBezTo>
                    <a:pt x="5672" y="12943"/>
                    <a:pt x="3703" y="14711"/>
                    <a:pt x="2936" y="17279"/>
                  </a:cubicBezTo>
                  <a:cubicBezTo>
                    <a:pt x="2436" y="18947"/>
                    <a:pt x="2669" y="20715"/>
                    <a:pt x="3637" y="22249"/>
                  </a:cubicBezTo>
                  <a:lnTo>
                    <a:pt x="968" y="29454"/>
                  </a:lnTo>
                  <a:cubicBezTo>
                    <a:pt x="1" y="32056"/>
                    <a:pt x="635" y="34892"/>
                    <a:pt x="2603" y="36826"/>
                  </a:cubicBezTo>
                  <a:cubicBezTo>
                    <a:pt x="3937" y="38161"/>
                    <a:pt x="5672" y="38928"/>
                    <a:pt x="7540" y="38928"/>
                  </a:cubicBezTo>
                  <a:lnTo>
                    <a:pt x="7673" y="38928"/>
                  </a:lnTo>
                  <a:cubicBezTo>
                    <a:pt x="8507" y="38928"/>
                    <a:pt x="9341" y="38794"/>
                    <a:pt x="10108" y="38494"/>
                  </a:cubicBezTo>
                  <a:lnTo>
                    <a:pt x="18714" y="35392"/>
                  </a:lnTo>
                  <a:cubicBezTo>
                    <a:pt x="19181" y="36159"/>
                    <a:pt x="19682" y="36960"/>
                    <a:pt x="20282" y="37727"/>
                  </a:cubicBezTo>
                  <a:cubicBezTo>
                    <a:pt x="20015" y="38127"/>
                    <a:pt x="19782" y="38561"/>
                    <a:pt x="19548" y="38995"/>
                  </a:cubicBezTo>
                  <a:cubicBezTo>
                    <a:pt x="19515" y="39095"/>
                    <a:pt x="15612" y="47401"/>
                    <a:pt x="13811" y="50469"/>
                  </a:cubicBezTo>
                  <a:lnTo>
                    <a:pt x="13677" y="50469"/>
                  </a:lnTo>
                  <a:cubicBezTo>
                    <a:pt x="13144" y="50469"/>
                    <a:pt x="12510" y="50403"/>
                    <a:pt x="11876" y="50303"/>
                  </a:cubicBezTo>
                  <a:cubicBezTo>
                    <a:pt x="11376" y="50236"/>
                    <a:pt x="10942" y="50169"/>
                    <a:pt x="10475" y="50136"/>
                  </a:cubicBezTo>
                  <a:cubicBezTo>
                    <a:pt x="10208" y="50136"/>
                    <a:pt x="9975" y="50103"/>
                    <a:pt x="9708" y="50103"/>
                  </a:cubicBezTo>
                  <a:lnTo>
                    <a:pt x="9608" y="50103"/>
                  </a:lnTo>
                  <a:cubicBezTo>
                    <a:pt x="5838" y="50103"/>
                    <a:pt x="3170" y="52171"/>
                    <a:pt x="2102" y="55940"/>
                  </a:cubicBezTo>
                  <a:cubicBezTo>
                    <a:pt x="1202" y="58942"/>
                    <a:pt x="4971" y="60610"/>
                    <a:pt x="9975" y="62478"/>
                  </a:cubicBezTo>
                  <a:cubicBezTo>
                    <a:pt x="13277" y="63679"/>
                    <a:pt x="15479" y="64413"/>
                    <a:pt x="17213" y="64413"/>
                  </a:cubicBezTo>
                  <a:lnTo>
                    <a:pt x="17380" y="64413"/>
                  </a:lnTo>
                  <a:cubicBezTo>
                    <a:pt x="19481" y="64413"/>
                    <a:pt x="20449" y="63312"/>
                    <a:pt x="20849" y="62678"/>
                  </a:cubicBezTo>
                  <a:cubicBezTo>
                    <a:pt x="21383" y="61811"/>
                    <a:pt x="21816" y="60577"/>
                    <a:pt x="22283" y="59309"/>
                  </a:cubicBezTo>
                  <a:cubicBezTo>
                    <a:pt x="22550" y="58442"/>
                    <a:pt x="22884" y="57508"/>
                    <a:pt x="23184" y="56907"/>
                  </a:cubicBezTo>
                  <a:lnTo>
                    <a:pt x="29155" y="44398"/>
                  </a:lnTo>
                  <a:cubicBezTo>
                    <a:pt x="29989" y="44732"/>
                    <a:pt x="30823" y="44966"/>
                    <a:pt x="31657" y="45166"/>
                  </a:cubicBezTo>
                  <a:lnTo>
                    <a:pt x="35993" y="65113"/>
                  </a:lnTo>
                  <a:cubicBezTo>
                    <a:pt x="35693" y="65313"/>
                    <a:pt x="34959" y="65747"/>
                    <a:pt x="33291" y="66081"/>
                  </a:cubicBezTo>
                  <a:cubicBezTo>
                    <a:pt x="31890" y="66348"/>
                    <a:pt x="30656" y="66948"/>
                    <a:pt x="29489" y="67782"/>
                  </a:cubicBezTo>
                  <a:cubicBezTo>
                    <a:pt x="28154" y="68749"/>
                    <a:pt x="27621" y="70450"/>
                    <a:pt x="28121" y="72018"/>
                  </a:cubicBezTo>
                  <a:cubicBezTo>
                    <a:pt x="28621" y="73619"/>
                    <a:pt x="30056" y="74653"/>
                    <a:pt x="31724" y="74653"/>
                  </a:cubicBezTo>
                  <a:lnTo>
                    <a:pt x="45300" y="74653"/>
                  </a:lnTo>
                  <a:cubicBezTo>
                    <a:pt x="46901" y="74653"/>
                    <a:pt x="48402" y="73786"/>
                    <a:pt x="49203" y="72352"/>
                  </a:cubicBezTo>
                  <a:cubicBezTo>
                    <a:pt x="50003" y="70951"/>
                    <a:pt x="49970" y="69250"/>
                    <a:pt x="49136" y="67849"/>
                  </a:cubicBezTo>
                  <a:cubicBezTo>
                    <a:pt x="48302" y="66448"/>
                    <a:pt x="47468" y="64813"/>
                    <a:pt x="46901" y="63345"/>
                  </a:cubicBezTo>
                  <a:lnTo>
                    <a:pt x="46668" y="62611"/>
                  </a:lnTo>
                  <a:lnTo>
                    <a:pt x="46567" y="62345"/>
                  </a:lnTo>
                  <a:lnTo>
                    <a:pt x="46501" y="62111"/>
                  </a:lnTo>
                  <a:lnTo>
                    <a:pt x="46367" y="61611"/>
                  </a:lnTo>
                  <a:lnTo>
                    <a:pt x="42731" y="44899"/>
                  </a:lnTo>
                  <a:cubicBezTo>
                    <a:pt x="45367" y="44098"/>
                    <a:pt x="47802" y="42764"/>
                    <a:pt x="49903" y="40996"/>
                  </a:cubicBezTo>
                  <a:lnTo>
                    <a:pt x="50637" y="42097"/>
                  </a:lnTo>
                  <a:cubicBezTo>
                    <a:pt x="49003" y="42731"/>
                    <a:pt x="47201" y="44165"/>
                    <a:pt x="47201" y="47801"/>
                  </a:cubicBezTo>
                  <a:cubicBezTo>
                    <a:pt x="47201" y="52638"/>
                    <a:pt x="50170" y="53138"/>
                    <a:pt x="51404" y="53138"/>
                  </a:cubicBezTo>
                  <a:lnTo>
                    <a:pt x="51571" y="53138"/>
                  </a:lnTo>
                  <a:cubicBezTo>
                    <a:pt x="51838" y="53138"/>
                    <a:pt x="52071" y="53105"/>
                    <a:pt x="52338" y="53105"/>
                  </a:cubicBezTo>
                  <a:cubicBezTo>
                    <a:pt x="52705" y="53171"/>
                    <a:pt x="53072" y="53238"/>
                    <a:pt x="53506" y="53271"/>
                  </a:cubicBezTo>
                  <a:lnTo>
                    <a:pt x="53739" y="53271"/>
                  </a:lnTo>
                  <a:cubicBezTo>
                    <a:pt x="53973" y="53271"/>
                    <a:pt x="54206" y="53271"/>
                    <a:pt x="54406" y="53238"/>
                  </a:cubicBezTo>
                  <a:cubicBezTo>
                    <a:pt x="54807" y="53338"/>
                    <a:pt x="55174" y="53405"/>
                    <a:pt x="55541" y="53438"/>
                  </a:cubicBezTo>
                  <a:lnTo>
                    <a:pt x="56074" y="53438"/>
                  </a:lnTo>
                  <a:cubicBezTo>
                    <a:pt x="58042" y="53405"/>
                    <a:pt x="59043" y="52337"/>
                    <a:pt x="59510" y="51770"/>
                  </a:cubicBezTo>
                  <a:cubicBezTo>
                    <a:pt x="59844" y="51270"/>
                    <a:pt x="60077" y="50736"/>
                    <a:pt x="60177" y="50103"/>
                  </a:cubicBezTo>
                  <a:cubicBezTo>
                    <a:pt x="61478" y="49102"/>
                    <a:pt x="62245" y="47667"/>
                    <a:pt x="62379" y="46133"/>
                  </a:cubicBezTo>
                  <a:lnTo>
                    <a:pt x="65981" y="38794"/>
                  </a:lnTo>
                  <a:cubicBezTo>
                    <a:pt x="66982" y="36626"/>
                    <a:pt x="66982" y="34258"/>
                    <a:pt x="65981" y="32123"/>
                  </a:cubicBezTo>
                  <a:cubicBezTo>
                    <a:pt x="64947" y="30021"/>
                    <a:pt x="63079" y="28520"/>
                    <a:pt x="60778" y="28020"/>
                  </a:cubicBezTo>
                  <a:lnTo>
                    <a:pt x="57075" y="27253"/>
                  </a:lnTo>
                  <a:cubicBezTo>
                    <a:pt x="57175" y="26586"/>
                    <a:pt x="57175" y="25919"/>
                    <a:pt x="57175" y="25185"/>
                  </a:cubicBezTo>
                  <a:cubicBezTo>
                    <a:pt x="57175" y="23450"/>
                    <a:pt x="56942" y="21682"/>
                    <a:pt x="56508" y="20081"/>
                  </a:cubicBezTo>
                  <a:cubicBezTo>
                    <a:pt x="55007" y="14277"/>
                    <a:pt x="51104" y="9507"/>
                    <a:pt x="45867" y="6905"/>
                  </a:cubicBezTo>
                  <a:cubicBezTo>
                    <a:pt x="46868" y="6238"/>
                    <a:pt x="47535" y="5070"/>
                    <a:pt x="47535" y="3769"/>
                  </a:cubicBezTo>
                  <a:cubicBezTo>
                    <a:pt x="47535" y="1668"/>
                    <a:pt x="45867" y="0"/>
                    <a:pt x="4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1757750" y="-386025"/>
              <a:ext cx="442025" cy="198850"/>
            </a:xfrm>
            <a:custGeom>
              <a:avLst/>
              <a:gdLst/>
              <a:ahLst/>
              <a:cxnLst/>
              <a:rect l="l" t="t" r="r" b="b"/>
              <a:pathLst>
                <a:path w="17681" h="7954" extrusionOk="0">
                  <a:moveTo>
                    <a:pt x="2562" y="0"/>
                  </a:moveTo>
                  <a:cubicBezTo>
                    <a:pt x="1391" y="0"/>
                    <a:pt x="651" y="209"/>
                    <a:pt x="501" y="649"/>
                  </a:cubicBezTo>
                  <a:cubicBezTo>
                    <a:pt x="1" y="2016"/>
                    <a:pt x="5438" y="5152"/>
                    <a:pt x="12577" y="7587"/>
                  </a:cubicBezTo>
                  <a:lnTo>
                    <a:pt x="13677" y="7954"/>
                  </a:lnTo>
                  <a:cubicBezTo>
                    <a:pt x="14812" y="6353"/>
                    <a:pt x="16146" y="4918"/>
                    <a:pt x="17680" y="3751"/>
                  </a:cubicBezTo>
                  <a:lnTo>
                    <a:pt x="14278" y="2583"/>
                  </a:lnTo>
                  <a:cubicBezTo>
                    <a:pt x="9434" y="931"/>
                    <a:pt x="5035" y="0"/>
                    <a:pt x="2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615875" y="-362325"/>
              <a:ext cx="294400" cy="314425"/>
            </a:xfrm>
            <a:custGeom>
              <a:avLst/>
              <a:gdLst/>
              <a:ahLst/>
              <a:cxnLst/>
              <a:rect l="l" t="t" r="r" b="b"/>
              <a:pathLst>
                <a:path w="11776" h="12577" extrusionOk="0">
                  <a:moveTo>
                    <a:pt x="0" y="1"/>
                  </a:moveTo>
                  <a:cubicBezTo>
                    <a:pt x="2469" y="835"/>
                    <a:pt x="3636" y="4604"/>
                    <a:pt x="3336" y="9674"/>
                  </a:cubicBezTo>
                  <a:lnTo>
                    <a:pt x="11776" y="12576"/>
                  </a:lnTo>
                  <a:cubicBezTo>
                    <a:pt x="10208" y="6672"/>
                    <a:pt x="5771" y="190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405725" y="-366250"/>
              <a:ext cx="301075" cy="245800"/>
            </a:xfrm>
            <a:custGeom>
              <a:avLst/>
              <a:gdLst/>
              <a:ahLst/>
              <a:cxnLst/>
              <a:rect l="l" t="t" r="r" b="b"/>
              <a:pathLst>
                <a:path w="12043" h="9832" extrusionOk="0">
                  <a:moveTo>
                    <a:pt x="7390" y="0"/>
                  </a:moveTo>
                  <a:cubicBezTo>
                    <a:pt x="5105" y="0"/>
                    <a:pt x="2402" y="2207"/>
                    <a:pt x="0" y="5795"/>
                  </a:cubicBezTo>
                  <a:lnTo>
                    <a:pt x="11742" y="9831"/>
                  </a:lnTo>
                  <a:cubicBezTo>
                    <a:pt x="12042" y="4794"/>
                    <a:pt x="10875" y="992"/>
                    <a:pt x="8406" y="158"/>
                  </a:cubicBezTo>
                  <a:cubicBezTo>
                    <a:pt x="8079" y="52"/>
                    <a:pt x="7739" y="0"/>
                    <a:pt x="7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2198075" y="-385675"/>
              <a:ext cx="417000" cy="164325"/>
            </a:xfrm>
            <a:custGeom>
              <a:avLst/>
              <a:gdLst/>
              <a:ahLst/>
              <a:cxnLst/>
              <a:rect l="l" t="t" r="r" b="b"/>
              <a:pathLst>
                <a:path w="16680" h="6573" extrusionOk="0">
                  <a:moveTo>
                    <a:pt x="11008" y="1"/>
                  </a:moveTo>
                  <a:cubicBezTo>
                    <a:pt x="6872" y="1"/>
                    <a:pt x="3069" y="1402"/>
                    <a:pt x="1" y="3737"/>
                  </a:cubicBezTo>
                  <a:lnTo>
                    <a:pt x="8240" y="6572"/>
                  </a:lnTo>
                  <a:cubicBezTo>
                    <a:pt x="10662" y="2997"/>
                    <a:pt x="13358" y="767"/>
                    <a:pt x="15639" y="767"/>
                  </a:cubicBezTo>
                  <a:cubicBezTo>
                    <a:pt x="15997" y="767"/>
                    <a:pt x="16345" y="822"/>
                    <a:pt x="16679" y="935"/>
                  </a:cubicBezTo>
                  <a:cubicBezTo>
                    <a:pt x="14911" y="334"/>
                    <a:pt x="13010" y="1"/>
                    <a:pt x="1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26825" y="-210025"/>
              <a:ext cx="431175" cy="555750"/>
            </a:xfrm>
            <a:custGeom>
              <a:avLst/>
              <a:gdLst/>
              <a:ahLst/>
              <a:cxnLst/>
              <a:rect l="l" t="t" r="r" b="b"/>
              <a:pathLst>
                <a:path w="17247" h="22230" extrusionOk="0">
                  <a:moveTo>
                    <a:pt x="8653" y="1"/>
                  </a:moveTo>
                  <a:cubicBezTo>
                    <a:pt x="8371" y="1"/>
                    <a:pt x="8077" y="29"/>
                    <a:pt x="7773" y="80"/>
                  </a:cubicBezTo>
                  <a:cubicBezTo>
                    <a:pt x="5171" y="547"/>
                    <a:pt x="3270" y="1648"/>
                    <a:pt x="2669" y="3783"/>
                  </a:cubicBezTo>
                  <a:cubicBezTo>
                    <a:pt x="2236" y="5117"/>
                    <a:pt x="2736" y="6551"/>
                    <a:pt x="3837" y="7619"/>
                  </a:cubicBezTo>
                  <a:lnTo>
                    <a:pt x="3737" y="7719"/>
                  </a:lnTo>
                  <a:lnTo>
                    <a:pt x="601" y="16125"/>
                  </a:lnTo>
                  <a:cubicBezTo>
                    <a:pt x="1" y="17793"/>
                    <a:pt x="401" y="19627"/>
                    <a:pt x="1669" y="20895"/>
                  </a:cubicBezTo>
                  <a:cubicBezTo>
                    <a:pt x="2536" y="21762"/>
                    <a:pt x="3703" y="22229"/>
                    <a:pt x="4871" y="22229"/>
                  </a:cubicBezTo>
                  <a:cubicBezTo>
                    <a:pt x="5371" y="22229"/>
                    <a:pt x="5905" y="22129"/>
                    <a:pt x="6405" y="21929"/>
                  </a:cubicBezTo>
                  <a:lnTo>
                    <a:pt x="17246" y="17993"/>
                  </a:lnTo>
                  <a:cubicBezTo>
                    <a:pt x="16513" y="16258"/>
                    <a:pt x="16046" y="14390"/>
                    <a:pt x="15879" y="12389"/>
                  </a:cubicBezTo>
                  <a:lnTo>
                    <a:pt x="15845" y="12389"/>
                  </a:lnTo>
                  <a:lnTo>
                    <a:pt x="7006" y="15591"/>
                  </a:lnTo>
                  <a:lnTo>
                    <a:pt x="9674" y="8319"/>
                  </a:lnTo>
                  <a:lnTo>
                    <a:pt x="9608" y="8219"/>
                  </a:lnTo>
                  <a:cubicBezTo>
                    <a:pt x="11042" y="7719"/>
                    <a:pt x="13210" y="6218"/>
                    <a:pt x="12910" y="4316"/>
                  </a:cubicBezTo>
                  <a:cubicBezTo>
                    <a:pt x="12810" y="3549"/>
                    <a:pt x="12343" y="3115"/>
                    <a:pt x="11743" y="2949"/>
                  </a:cubicBezTo>
                  <a:cubicBezTo>
                    <a:pt x="11160" y="702"/>
                    <a:pt x="10047" y="1"/>
                    <a:pt x="8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682700" y="-210325"/>
              <a:ext cx="275225" cy="304200"/>
            </a:xfrm>
            <a:custGeom>
              <a:avLst/>
              <a:gdLst/>
              <a:ahLst/>
              <a:cxnLst/>
              <a:rect l="l" t="t" r="r" b="b"/>
              <a:pathLst>
                <a:path w="11009" h="12168" extrusionOk="0">
                  <a:moveTo>
                    <a:pt x="6472" y="1"/>
                  </a:moveTo>
                  <a:cubicBezTo>
                    <a:pt x="6182" y="1"/>
                    <a:pt x="5881" y="33"/>
                    <a:pt x="5571" y="92"/>
                  </a:cubicBezTo>
                  <a:cubicBezTo>
                    <a:pt x="2936" y="559"/>
                    <a:pt x="1068" y="1660"/>
                    <a:pt x="434" y="3795"/>
                  </a:cubicBezTo>
                  <a:cubicBezTo>
                    <a:pt x="1" y="5162"/>
                    <a:pt x="501" y="6563"/>
                    <a:pt x="1602" y="7631"/>
                  </a:cubicBezTo>
                  <a:lnTo>
                    <a:pt x="1502" y="7731"/>
                  </a:lnTo>
                  <a:lnTo>
                    <a:pt x="301" y="11066"/>
                  </a:lnTo>
                  <a:cubicBezTo>
                    <a:pt x="1102" y="11667"/>
                    <a:pt x="2136" y="12167"/>
                    <a:pt x="3403" y="12167"/>
                  </a:cubicBezTo>
                  <a:cubicBezTo>
                    <a:pt x="4337" y="12167"/>
                    <a:pt x="5305" y="12067"/>
                    <a:pt x="6172" y="11800"/>
                  </a:cubicBezTo>
                  <a:lnTo>
                    <a:pt x="7473" y="8331"/>
                  </a:lnTo>
                  <a:lnTo>
                    <a:pt x="7439" y="8231"/>
                  </a:lnTo>
                  <a:cubicBezTo>
                    <a:pt x="8840" y="7731"/>
                    <a:pt x="11009" y="6230"/>
                    <a:pt x="10742" y="4328"/>
                  </a:cubicBezTo>
                  <a:cubicBezTo>
                    <a:pt x="10608" y="3494"/>
                    <a:pt x="10141" y="3127"/>
                    <a:pt x="9574" y="2961"/>
                  </a:cubicBezTo>
                  <a:lnTo>
                    <a:pt x="9574" y="2927"/>
                  </a:lnTo>
                  <a:cubicBezTo>
                    <a:pt x="8942" y="727"/>
                    <a:pt x="7833" y="1"/>
                    <a:pt x="6472" y="1"/>
                  </a:cubicBez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2307325" y="509150"/>
              <a:ext cx="442000" cy="728875"/>
            </a:xfrm>
            <a:custGeom>
              <a:avLst/>
              <a:gdLst/>
              <a:ahLst/>
              <a:cxnLst/>
              <a:rect l="l" t="t" r="r" b="b"/>
              <a:pathLst>
                <a:path w="17680" h="29155" extrusionOk="0">
                  <a:moveTo>
                    <a:pt x="9741" y="0"/>
                  </a:moveTo>
                  <a:cubicBezTo>
                    <a:pt x="8740" y="167"/>
                    <a:pt x="7739" y="267"/>
                    <a:pt x="6705" y="267"/>
                  </a:cubicBezTo>
                  <a:cubicBezTo>
                    <a:pt x="5738" y="267"/>
                    <a:pt x="4737" y="200"/>
                    <a:pt x="3836" y="33"/>
                  </a:cubicBezTo>
                  <a:lnTo>
                    <a:pt x="3836" y="33"/>
                  </a:lnTo>
                  <a:lnTo>
                    <a:pt x="8573" y="21849"/>
                  </a:lnTo>
                  <a:cubicBezTo>
                    <a:pt x="8907" y="23484"/>
                    <a:pt x="7306" y="24718"/>
                    <a:pt x="3870" y="25485"/>
                  </a:cubicBezTo>
                  <a:cubicBezTo>
                    <a:pt x="2702" y="25719"/>
                    <a:pt x="1802" y="26219"/>
                    <a:pt x="1034" y="26786"/>
                  </a:cubicBezTo>
                  <a:cubicBezTo>
                    <a:pt x="0" y="27520"/>
                    <a:pt x="534" y="29154"/>
                    <a:pt x="1802" y="29154"/>
                  </a:cubicBezTo>
                  <a:lnTo>
                    <a:pt x="15211" y="29154"/>
                  </a:lnTo>
                  <a:cubicBezTo>
                    <a:pt x="16712" y="29154"/>
                    <a:pt x="17680" y="27453"/>
                    <a:pt x="16879" y="26152"/>
                  </a:cubicBezTo>
                  <a:cubicBezTo>
                    <a:pt x="15511" y="23951"/>
                    <a:pt x="14277" y="21149"/>
                    <a:pt x="13910" y="19147"/>
                  </a:cubicBezTo>
                  <a:lnTo>
                    <a:pt x="9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2473275" y="811225"/>
              <a:ext cx="195150" cy="255000"/>
            </a:xfrm>
            <a:custGeom>
              <a:avLst/>
              <a:gdLst/>
              <a:ahLst/>
              <a:cxnLst/>
              <a:rect l="l" t="t" r="r" b="b"/>
              <a:pathLst>
                <a:path w="7806" h="10200" extrusionOk="0">
                  <a:moveTo>
                    <a:pt x="4934" y="1"/>
                  </a:moveTo>
                  <a:cubicBezTo>
                    <a:pt x="4187" y="1"/>
                    <a:pt x="3411" y="76"/>
                    <a:pt x="2636" y="226"/>
                  </a:cubicBezTo>
                  <a:cubicBezTo>
                    <a:pt x="1668" y="426"/>
                    <a:pt x="768" y="726"/>
                    <a:pt x="0" y="1127"/>
                  </a:cubicBezTo>
                  <a:lnTo>
                    <a:pt x="1868" y="9766"/>
                  </a:lnTo>
                  <a:cubicBezTo>
                    <a:pt x="1902" y="9899"/>
                    <a:pt x="1902" y="10066"/>
                    <a:pt x="1902" y="10200"/>
                  </a:cubicBezTo>
                  <a:cubicBezTo>
                    <a:pt x="2702" y="9799"/>
                    <a:pt x="3570" y="9466"/>
                    <a:pt x="4504" y="9266"/>
                  </a:cubicBezTo>
                  <a:cubicBezTo>
                    <a:pt x="5298" y="9102"/>
                    <a:pt x="6075" y="9021"/>
                    <a:pt x="6836" y="9021"/>
                  </a:cubicBezTo>
                  <a:cubicBezTo>
                    <a:pt x="7163" y="9021"/>
                    <a:pt x="7486" y="9036"/>
                    <a:pt x="7806" y="9066"/>
                  </a:cubicBezTo>
                  <a:cubicBezTo>
                    <a:pt x="7572" y="8398"/>
                    <a:pt x="7339" y="7698"/>
                    <a:pt x="7206" y="7064"/>
                  </a:cubicBezTo>
                  <a:lnTo>
                    <a:pt x="5671" y="26"/>
                  </a:lnTo>
                  <a:cubicBezTo>
                    <a:pt x="5429" y="9"/>
                    <a:pt x="5183" y="1"/>
                    <a:pt x="4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2569175" y="812150"/>
              <a:ext cx="100100" cy="227400"/>
            </a:xfrm>
            <a:custGeom>
              <a:avLst/>
              <a:gdLst/>
              <a:ahLst/>
              <a:cxnLst/>
              <a:rect l="l" t="t" r="r" b="b"/>
              <a:pathLst>
                <a:path w="4004" h="9096" extrusionOk="0">
                  <a:moveTo>
                    <a:pt x="1077" y="0"/>
                  </a:moveTo>
                  <a:cubicBezTo>
                    <a:pt x="715" y="0"/>
                    <a:pt x="352" y="16"/>
                    <a:pt x="0" y="55"/>
                  </a:cubicBezTo>
                  <a:lnTo>
                    <a:pt x="2002" y="9095"/>
                  </a:lnTo>
                  <a:cubicBezTo>
                    <a:pt x="2352" y="9062"/>
                    <a:pt x="2694" y="9045"/>
                    <a:pt x="3028" y="9045"/>
                  </a:cubicBezTo>
                  <a:cubicBezTo>
                    <a:pt x="3361" y="9045"/>
                    <a:pt x="3686" y="9062"/>
                    <a:pt x="4003" y="9095"/>
                  </a:cubicBezTo>
                  <a:cubicBezTo>
                    <a:pt x="3703" y="8361"/>
                    <a:pt x="3503" y="7661"/>
                    <a:pt x="3370" y="7060"/>
                  </a:cubicBezTo>
                  <a:lnTo>
                    <a:pt x="1835" y="22"/>
                  </a:lnTo>
                  <a:cubicBezTo>
                    <a:pt x="1586" y="8"/>
                    <a:pt x="1332" y="0"/>
                    <a:pt x="1077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1663525" y="-289775"/>
              <a:ext cx="1502775" cy="1273800"/>
            </a:xfrm>
            <a:custGeom>
              <a:avLst/>
              <a:gdLst/>
              <a:ahLst/>
              <a:cxnLst/>
              <a:rect l="l" t="t" r="r" b="b"/>
              <a:pathLst>
                <a:path w="60111" h="50952" extrusionOk="0">
                  <a:moveTo>
                    <a:pt x="21416" y="1"/>
                  </a:moveTo>
                  <a:cubicBezTo>
                    <a:pt x="19881" y="1168"/>
                    <a:pt x="18514" y="2603"/>
                    <a:pt x="17413" y="4237"/>
                  </a:cubicBezTo>
                  <a:cubicBezTo>
                    <a:pt x="15445" y="7106"/>
                    <a:pt x="14344" y="10575"/>
                    <a:pt x="14344" y="14311"/>
                  </a:cubicBezTo>
                  <a:cubicBezTo>
                    <a:pt x="14344" y="14778"/>
                    <a:pt x="14344" y="15245"/>
                    <a:pt x="14377" y="15679"/>
                  </a:cubicBezTo>
                  <a:cubicBezTo>
                    <a:pt x="14544" y="17647"/>
                    <a:pt x="15011" y="19582"/>
                    <a:pt x="15745" y="21316"/>
                  </a:cubicBezTo>
                  <a:cubicBezTo>
                    <a:pt x="16612" y="23318"/>
                    <a:pt x="17780" y="25152"/>
                    <a:pt x="19281" y="26687"/>
                  </a:cubicBezTo>
                  <a:cubicBezTo>
                    <a:pt x="18614" y="27421"/>
                    <a:pt x="18047" y="28188"/>
                    <a:pt x="17613" y="29122"/>
                  </a:cubicBezTo>
                  <a:cubicBezTo>
                    <a:pt x="17613" y="29122"/>
                    <a:pt x="13243" y="38328"/>
                    <a:pt x="11509" y="41230"/>
                  </a:cubicBezTo>
                  <a:cubicBezTo>
                    <a:pt x="11114" y="41859"/>
                    <a:pt x="10329" y="42046"/>
                    <a:pt x="9425" y="42046"/>
                  </a:cubicBezTo>
                  <a:cubicBezTo>
                    <a:pt x="8266" y="42046"/>
                    <a:pt x="6913" y="41739"/>
                    <a:pt x="5938" y="41664"/>
                  </a:cubicBezTo>
                  <a:cubicBezTo>
                    <a:pt x="5760" y="41654"/>
                    <a:pt x="5569" y="41646"/>
                    <a:pt x="5369" y="41646"/>
                  </a:cubicBezTo>
                  <a:cubicBezTo>
                    <a:pt x="3655" y="41646"/>
                    <a:pt x="1246" y="42172"/>
                    <a:pt x="201" y="45667"/>
                  </a:cubicBezTo>
                  <a:cubicBezTo>
                    <a:pt x="1" y="46334"/>
                    <a:pt x="2436" y="47635"/>
                    <a:pt x="6572" y="49169"/>
                  </a:cubicBezTo>
                  <a:cubicBezTo>
                    <a:pt x="9363" y="50227"/>
                    <a:pt x="11577" y="50951"/>
                    <a:pt x="12958" y="50951"/>
                  </a:cubicBezTo>
                  <a:cubicBezTo>
                    <a:pt x="13623" y="50951"/>
                    <a:pt x="14095" y="50783"/>
                    <a:pt x="14344" y="50404"/>
                  </a:cubicBezTo>
                  <a:cubicBezTo>
                    <a:pt x="15078" y="49169"/>
                    <a:pt x="15712" y="46501"/>
                    <a:pt x="16546" y="44800"/>
                  </a:cubicBezTo>
                  <a:lnTo>
                    <a:pt x="22817" y="31590"/>
                  </a:lnTo>
                  <a:cubicBezTo>
                    <a:pt x="23117" y="30990"/>
                    <a:pt x="23484" y="30556"/>
                    <a:pt x="23984" y="30189"/>
                  </a:cubicBezTo>
                  <a:cubicBezTo>
                    <a:pt x="25719" y="31090"/>
                    <a:pt x="27554" y="31724"/>
                    <a:pt x="29488" y="32057"/>
                  </a:cubicBezTo>
                  <a:cubicBezTo>
                    <a:pt x="30422" y="32157"/>
                    <a:pt x="31423" y="32257"/>
                    <a:pt x="32390" y="32257"/>
                  </a:cubicBezTo>
                  <a:cubicBezTo>
                    <a:pt x="33424" y="32257"/>
                    <a:pt x="34425" y="32157"/>
                    <a:pt x="35426" y="31990"/>
                  </a:cubicBezTo>
                  <a:cubicBezTo>
                    <a:pt x="40630" y="31123"/>
                    <a:pt x="45066" y="27988"/>
                    <a:pt x="47735" y="23718"/>
                  </a:cubicBezTo>
                  <a:lnTo>
                    <a:pt x="47735" y="23618"/>
                  </a:lnTo>
                  <a:lnTo>
                    <a:pt x="53772" y="24919"/>
                  </a:lnTo>
                  <a:lnTo>
                    <a:pt x="50236" y="32224"/>
                  </a:lnTo>
                  <a:lnTo>
                    <a:pt x="50270" y="32291"/>
                  </a:lnTo>
                  <a:cubicBezTo>
                    <a:pt x="49436" y="32591"/>
                    <a:pt x="48268" y="32991"/>
                    <a:pt x="47434" y="33291"/>
                  </a:cubicBezTo>
                  <a:cubicBezTo>
                    <a:pt x="45967" y="33792"/>
                    <a:pt x="45533" y="35093"/>
                    <a:pt x="45533" y="36727"/>
                  </a:cubicBezTo>
                  <a:cubicBezTo>
                    <a:pt x="45533" y="38096"/>
                    <a:pt x="45704" y="39563"/>
                    <a:pt x="47234" y="39563"/>
                  </a:cubicBezTo>
                  <a:cubicBezTo>
                    <a:pt x="47493" y="39563"/>
                    <a:pt x="47792" y="39521"/>
                    <a:pt x="48135" y="39429"/>
                  </a:cubicBezTo>
                  <a:lnTo>
                    <a:pt x="48235" y="39296"/>
                  </a:lnTo>
                  <a:cubicBezTo>
                    <a:pt x="48507" y="39522"/>
                    <a:pt x="48933" y="39657"/>
                    <a:pt x="49513" y="39657"/>
                  </a:cubicBezTo>
                  <a:cubicBezTo>
                    <a:pt x="49787" y="39657"/>
                    <a:pt x="50094" y="39627"/>
                    <a:pt x="50437" y="39563"/>
                  </a:cubicBezTo>
                  <a:lnTo>
                    <a:pt x="50570" y="39496"/>
                  </a:lnTo>
                  <a:cubicBezTo>
                    <a:pt x="50770" y="39729"/>
                    <a:pt x="51104" y="39829"/>
                    <a:pt x="51471" y="39829"/>
                  </a:cubicBezTo>
                  <a:cubicBezTo>
                    <a:pt x="51543" y="39833"/>
                    <a:pt x="51613" y="39835"/>
                    <a:pt x="51680" y="39835"/>
                  </a:cubicBezTo>
                  <a:cubicBezTo>
                    <a:pt x="53331" y="39835"/>
                    <a:pt x="53626" y="38688"/>
                    <a:pt x="53305" y="37695"/>
                  </a:cubicBezTo>
                  <a:lnTo>
                    <a:pt x="53272" y="37594"/>
                  </a:lnTo>
                  <a:cubicBezTo>
                    <a:pt x="54473" y="37161"/>
                    <a:pt x="55740" y="35993"/>
                    <a:pt x="55607" y="34292"/>
                  </a:cubicBezTo>
                  <a:lnTo>
                    <a:pt x="55607" y="34292"/>
                  </a:lnTo>
                  <a:lnTo>
                    <a:pt x="55707" y="34359"/>
                  </a:lnTo>
                  <a:lnTo>
                    <a:pt x="59443" y="26687"/>
                  </a:lnTo>
                  <a:cubicBezTo>
                    <a:pt x="60110" y="25319"/>
                    <a:pt x="60110" y="23685"/>
                    <a:pt x="59443" y="22317"/>
                  </a:cubicBezTo>
                  <a:cubicBezTo>
                    <a:pt x="58743" y="20949"/>
                    <a:pt x="57475" y="19948"/>
                    <a:pt x="55974" y="19615"/>
                  </a:cubicBezTo>
                  <a:lnTo>
                    <a:pt x="49970" y="18281"/>
                  </a:lnTo>
                  <a:cubicBezTo>
                    <a:pt x="50270" y="17013"/>
                    <a:pt x="50437" y="15679"/>
                    <a:pt x="50437" y="14311"/>
                  </a:cubicBezTo>
                  <a:cubicBezTo>
                    <a:pt x="50437" y="12777"/>
                    <a:pt x="50236" y="11276"/>
                    <a:pt x="49870" y="9808"/>
                  </a:cubicBezTo>
                  <a:lnTo>
                    <a:pt x="41430" y="6906"/>
                  </a:lnTo>
                  <a:lnTo>
                    <a:pt x="29688" y="2836"/>
                  </a:lnTo>
                  <a:lnTo>
                    <a:pt x="214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263950" y="283150"/>
              <a:ext cx="587950" cy="231025"/>
            </a:xfrm>
            <a:custGeom>
              <a:avLst/>
              <a:gdLst/>
              <a:ahLst/>
              <a:cxnLst/>
              <a:rect l="l" t="t" r="r" b="b"/>
              <a:pathLst>
                <a:path w="23518" h="9241" extrusionOk="0">
                  <a:moveTo>
                    <a:pt x="20082" y="0"/>
                  </a:moveTo>
                  <a:cubicBezTo>
                    <a:pt x="17113" y="3770"/>
                    <a:pt x="12476" y="6205"/>
                    <a:pt x="7339" y="6205"/>
                  </a:cubicBezTo>
                  <a:cubicBezTo>
                    <a:pt x="6906" y="6205"/>
                    <a:pt x="6539" y="6205"/>
                    <a:pt x="6105" y="6171"/>
                  </a:cubicBezTo>
                  <a:lnTo>
                    <a:pt x="6105" y="6171"/>
                  </a:lnTo>
                  <a:lnTo>
                    <a:pt x="6706" y="6638"/>
                  </a:lnTo>
                  <a:cubicBezTo>
                    <a:pt x="6706" y="6638"/>
                    <a:pt x="5241" y="6522"/>
                    <a:pt x="3718" y="6522"/>
                  </a:cubicBezTo>
                  <a:cubicBezTo>
                    <a:pt x="2542" y="6522"/>
                    <a:pt x="1331" y="6591"/>
                    <a:pt x="735" y="6839"/>
                  </a:cubicBezTo>
                  <a:cubicBezTo>
                    <a:pt x="434" y="6972"/>
                    <a:pt x="201" y="7072"/>
                    <a:pt x="1" y="7205"/>
                  </a:cubicBezTo>
                  <a:cubicBezTo>
                    <a:pt x="2503" y="8506"/>
                    <a:pt x="5271" y="9240"/>
                    <a:pt x="8273" y="9240"/>
                  </a:cubicBezTo>
                  <a:cubicBezTo>
                    <a:pt x="14711" y="9240"/>
                    <a:pt x="20349" y="5871"/>
                    <a:pt x="23518" y="834"/>
                  </a:cubicBezTo>
                  <a:lnTo>
                    <a:pt x="2008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835200" y="-72950"/>
              <a:ext cx="85075" cy="237700"/>
            </a:xfrm>
            <a:custGeom>
              <a:avLst/>
              <a:gdLst/>
              <a:ahLst/>
              <a:cxnLst/>
              <a:rect l="l" t="t" r="r" b="b"/>
              <a:pathLst>
                <a:path w="3403" h="9508" extrusionOk="0">
                  <a:moveTo>
                    <a:pt x="100" y="1"/>
                  </a:moveTo>
                  <a:cubicBezTo>
                    <a:pt x="467" y="1335"/>
                    <a:pt x="634" y="2769"/>
                    <a:pt x="634" y="4170"/>
                  </a:cubicBezTo>
                  <a:cubicBezTo>
                    <a:pt x="701" y="5805"/>
                    <a:pt x="434" y="7406"/>
                    <a:pt x="0" y="8840"/>
                  </a:cubicBezTo>
                  <a:lnTo>
                    <a:pt x="2936" y="9508"/>
                  </a:lnTo>
                  <a:cubicBezTo>
                    <a:pt x="3236" y="8240"/>
                    <a:pt x="3403" y="6906"/>
                    <a:pt x="3403" y="5471"/>
                  </a:cubicBezTo>
                  <a:cubicBezTo>
                    <a:pt x="3403" y="3904"/>
                    <a:pt x="3203" y="2402"/>
                    <a:pt x="2802" y="935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2022125" y="-291425"/>
              <a:ext cx="180150" cy="664650"/>
            </a:xfrm>
            <a:custGeom>
              <a:avLst/>
              <a:gdLst/>
              <a:ahLst/>
              <a:cxnLst/>
              <a:rect l="l" t="t" r="r" b="b"/>
              <a:pathLst>
                <a:path w="7206" h="26586" extrusionOk="0">
                  <a:moveTo>
                    <a:pt x="7072" y="0"/>
                  </a:moveTo>
                  <a:cubicBezTo>
                    <a:pt x="5537" y="1168"/>
                    <a:pt x="4203" y="2635"/>
                    <a:pt x="3069" y="4203"/>
                  </a:cubicBezTo>
                  <a:cubicBezTo>
                    <a:pt x="1101" y="7072"/>
                    <a:pt x="0" y="10541"/>
                    <a:pt x="0" y="14310"/>
                  </a:cubicBezTo>
                  <a:cubicBezTo>
                    <a:pt x="0" y="14744"/>
                    <a:pt x="0" y="15211"/>
                    <a:pt x="33" y="15678"/>
                  </a:cubicBezTo>
                  <a:cubicBezTo>
                    <a:pt x="200" y="17679"/>
                    <a:pt x="667" y="19547"/>
                    <a:pt x="1401" y="21315"/>
                  </a:cubicBezTo>
                  <a:cubicBezTo>
                    <a:pt x="2235" y="23250"/>
                    <a:pt x="3403" y="25051"/>
                    <a:pt x="4870" y="26586"/>
                  </a:cubicBezTo>
                  <a:cubicBezTo>
                    <a:pt x="5337" y="26152"/>
                    <a:pt x="5838" y="25685"/>
                    <a:pt x="6405" y="25285"/>
                  </a:cubicBezTo>
                  <a:cubicBezTo>
                    <a:pt x="2936" y="22316"/>
                    <a:pt x="734" y="17880"/>
                    <a:pt x="734" y="12976"/>
                  </a:cubicBezTo>
                  <a:cubicBezTo>
                    <a:pt x="734" y="7672"/>
                    <a:pt x="3269" y="3002"/>
                    <a:pt x="7205" y="34"/>
                  </a:cubicBezTo>
                  <a:lnTo>
                    <a:pt x="707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676025" y="828575"/>
              <a:ext cx="349450" cy="152600"/>
            </a:xfrm>
            <a:custGeom>
              <a:avLst/>
              <a:gdLst/>
              <a:ahLst/>
              <a:cxnLst/>
              <a:rect l="l" t="t" r="r" b="b"/>
              <a:pathLst>
                <a:path w="13978" h="6104" extrusionOk="0">
                  <a:moveTo>
                    <a:pt x="2691" y="1"/>
                  </a:moveTo>
                  <a:cubicBezTo>
                    <a:pt x="1234" y="1"/>
                    <a:pt x="227" y="335"/>
                    <a:pt x="34" y="1000"/>
                  </a:cubicBezTo>
                  <a:cubicBezTo>
                    <a:pt x="1" y="1100"/>
                    <a:pt x="1" y="1266"/>
                    <a:pt x="34" y="1433"/>
                  </a:cubicBezTo>
                  <a:cubicBezTo>
                    <a:pt x="768" y="2167"/>
                    <a:pt x="2936" y="3201"/>
                    <a:pt x="6105" y="4402"/>
                  </a:cubicBezTo>
                  <a:cubicBezTo>
                    <a:pt x="8440" y="5269"/>
                    <a:pt x="10408" y="5936"/>
                    <a:pt x="11776" y="6103"/>
                  </a:cubicBezTo>
                  <a:cubicBezTo>
                    <a:pt x="12777" y="6003"/>
                    <a:pt x="13444" y="5703"/>
                    <a:pt x="13611" y="5169"/>
                  </a:cubicBezTo>
                  <a:cubicBezTo>
                    <a:pt x="13978" y="3902"/>
                    <a:pt x="11242" y="1934"/>
                    <a:pt x="7506" y="833"/>
                  </a:cubicBezTo>
                  <a:cubicBezTo>
                    <a:pt x="5712" y="277"/>
                    <a:pt x="4016" y="1"/>
                    <a:pt x="2691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938725" y="546675"/>
              <a:ext cx="241850" cy="279375"/>
            </a:xfrm>
            <a:custGeom>
              <a:avLst/>
              <a:gdLst/>
              <a:ahLst/>
              <a:cxnLst/>
              <a:rect l="l" t="t" r="r" b="b"/>
              <a:pathLst>
                <a:path w="9674" h="11175" extrusionOk="0">
                  <a:moveTo>
                    <a:pt x="4537" y="0"/>
                  </a:moveTo>
                  <a:cubicBezTo>
                    <a:pt x="3169" y="2802"/>
                    <a:pt x="1501" y="6138"/>
                    <a:pt x="534" y="7672"/>
                  </a:cubicBezTo>
                  <a:cubicBezTo>
                    <a:pt x="401" y="7872"/>
                    <a:pt x="201" y="8039"/>
                    <a:pt x="0" y="8173"/>
                  </a:cubicBezTo>
                  <a:cubicBezTo>
                    <a:pt x="934" y="8373"/>
                    <a:pt x="1902" y="8706"/>
                    <a:pt x="2902" y="9207"/>
                  </a:cubicBezTo>
                  <a:cubicBezTo>
                    <a:pt x="3937" y="9774"/>
                    <a:pt x="4871" y="10441"/>
                    <a:pt x="5604" y="11175"/>
                  </a:cubicBezTo>
                  <a:lnTo>
                    <a:pt x="9674" y="2702"/>
                  </a:lnTo>
                  <a:cubicBezTo>
                    <a:pt x="8940" y="2035"/>
                    <a:pt x="8173" y="1468"/>
                    <a:pt x="7239" y="1001"/>
                  </a:cubicBezTo>
                  <a:cubicBezTo>
                    <a:pt x="6372" y="534"/>
                    <a:pt x="5438" y="200"/>
                    <a:pt x="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032950" y="583350"/>
              <a:ext cx="147625" cy="243550"/>
            </a:xfrm>
            <a:custGeom>
              <a:avLst/>
              <a:gdLst/>
              <a:ahLst/>
              <a:cxnLst/>
              <a:rect l="l" t="t" r="r" b="b"/>
              <a:pathLst>
                <a:path w="5905" h="9742" extrusionOk="0">
                  <a:moveTo>
                    <a:pt x="4170" y="1"/>
                  </a:moveTo>
                  <a:lnTo>
                    <a:pt x="1" y="8307"/>
                  </a:lnTo>
                  <a:cubicBezTo>
                    <a:pt x="668" y="8707"/>
                    <a:pt x="1302" y="9207"/>
                    <a:pt x="1835" y="9741"/>
                  </a:cubicBezTo>
                  <a:lnTo>
                    <a:pt x="5905" y="1302"/>
                  </a:lnTo>
                  <a:cubicBezTo>
                    <a:pt x="5405" y="835"/>
                    <a:pt x="4804" y="368"/>
                    <a:pt x="4170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02675" y="412850"/>
              <a:ext cx="300250" cy="294850"/>
            </a:xfrm>
            <a:custGeom>
              <a:avLst/>
              <a:gdLst/>
              <a:ahLst/>
              <a:cxnLst/>
              <a:rect l="l" t="t" r="r" b="b"/>
              <a:pathLst>
                <a:path w="12010" h="11794" extrusionOk="0">
                  <a:moveTo>
                    <a:pt x="7121" y="0"/>
                  </a:moveTo>
                  <a:cubicBezTo>
                    <a:pt x="6983" y="0"/>
                    <a:pt x="6844" y="5"/>
                    <a:pt x="6705" y="16"/>
                  </a:cubicBezTo>
                  <a:lnTo>
                    <a:pt x="4704" y="4152"/>
                  </a:lnTo>
                  <a:lnTo>
                    <a:pt x="4737" y="4219"/>
                  </a:lnTo>
                  <a:cubicBezTo>
                    <a:pt x="3870" y="4553"/>
                    <a:pt x="2736" y="4986"/>
                    <a:pt x="1902" y="5220"/>
                  </a:cubicBezTo>
                  <a:cubicBezTo>
                    <a:pt x="401" y="5720"/>
                    <a:pt x="0" y="7021"/>
                    <a:pt x="0" y="8656"/>
                  </a:cubicBezTo>
                  <a:cubicBezTo>
                    <a:pt x="0" y="10050"/>
                    <a:pt x="170" y="11493"/>
                    <a:pt x="1712" y="11493"/>
                  </a:cubicBezTo>
                  <a:cubicBezTo>
                    <a:pt x="1977" y="11493"/>
                    <a:pt x="2283" y="11451"/>
                    <a:pt x="2636" y="11357"/>
                  </a:cubicBezTo>
                  <a:lnTo>
                    <a:pt x="2702" y="11224"/>
                  </a:lnTo>
                  <a:cubicBezTo>
                    <a:pt x="2997" y="11451"/>
                    <a:pt x="3415" y="11585"/>
                    <a:pt x="3987" y="11585"/>
                  </a:cubicBezTo>
                  <a:cubicBezTo>
                    <a:pt x="4257" y="11585"/>
                    <a:pt x="4562" y="11555"/>
                    <a:pt x="4904" y="11491"/>
                  </a:cubicBezTo>
                  <a:lnTo>
                    <a:pt x="5037" y="11458"/>
                  </a:lnTo>
                  <a:cubicBezTo>
                    <a:pt x="5304" y="11624"/>
                    <a:pt x="5571" y="11724"/>
                    <a:pt x="5971" y="11791"/>
                  </a:cubicBezTo>
                  <a:cubicBezTo>
                    <a:pt x="6019" y="11793"/>
                    <a:pt x="6066" y="11794"/>
                    <a:pt x="6112" y="11794"/>
                  </a:cubicBezTo>
                  <a:cubicBezTo>
                    <a:pt x="7823" y="11794"/>
                    <a:pt x="8131" y="10598"/>
                    <a:pt x="7806" y="9656"/>
                  </a:cubicBezTo>
                  <a:lnTo>
                    <a:pt x="7739" y="9523"/>
                  </a:lnTo>
                  <a:cubicBezTo>
                    <a:pt x="8974" y="9123"/>
                    <a:pt x="10208" y="7988"/>
                    <a:pt x="10074" y="6220"/>
                  </a:cubicBezTo>
                  <a:lnTo>
                    <a:pt x="10174" y="6220"/>
                  </a:lnTo>
                  <a:lnTo>
                    <a:pt x="12009" y="2484"/>
                  </a:lnTo>
                  <a:cubicBezTo>
                    <a:pt x="11073" y="1111"/>
                    <a:pt x="9142" y="0"/>
                    <a:pt x="7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1947050" y="100525"/>
              <a:ext cx="110950" cy="162625"/>
            </a:xfrm>
            <a:custGeom>
              <a:avLst/>
              <a:gdLst/>
              <a:ahLst/>
              <a:cxnLst/>
              <a:rect l="l" t="t" r="r" b="b"/>
              <a:pathLst>
                <a:path w="4438" h="6505" extrusionOk="0">
                  <a:moveTo>
                    <a:pt x="3036" y="0"/>
                  </a:moveTo>
                  <a:lnTo>
                    <a:pt x="1" y="1067"/>
                  </a:lnTo>
                  <a:cubicBezTo>
                    <a:pt x="268" y="2335"/>
                    <a:pt x="635" y="3503"/>
                    <a:pt x="1168" y="4670"/>
                  </a:cubicBezTo>
                  <a:cubicBezTo>
                    <a:pt x="1402" y="5304"/>
                    <a:pt x="1702" y="5938"/>
                    <a:pt x="2036" y="6505"/>
                  </a:cubicBezTo>
                  <a:lnTo>
                    <a:pt x="4437" y="5637"/>
                  </a:lnTo>
                  <a:cubicBezTo>
                    <a:pt x="3704" y="3869"/>
                    <a:pt x="3237" y="1968"/>
                    <a:pt x="3070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1934550" y="-117150"/>
              <a:ext cx="18375" cy="66750"/>
            </a:xfrm>
            <a:custGeom>
              <a:avLst/>
              <a:gdLst/>
              <a:ahLst/>
              <a:cxnLst/>
              <a:rect l="l" t="t" r="r" b="b"/>
              <a:pathLst>
                <a:path w="735" h="2670" extrusionOk="0">
                  <a:moveTo>
                    <a:pt x="401" y="1"/>
                  </a:moveTo>
                  <a:cubicBezTo>
                    <a:pt x="201" y="868"/>
                    <a:pt x="67" y="1735"/>
                    <a:pt x="1" y="2669"/>
                  </a:cubicBezTo>
                  <a:cubicBezTo>
                    <a:pt x="434" y="2069"/>
                    <a:pt x="734" y="1368"/>
                    <a:pt x="601" y="601"/>
                  </a:cubicBezTo>
                  <a:cubicBezTo>
                    <a:pt x="568" y="368"/>
                    <a:pt x="501" y="168"/>
                    <a:pt x="4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2401550" y="509975"/>
              <a:ext cx="169325" cy="101775"/>
            </a:xfrm>
            <a:custGeom>
              <a:avLst/>
              <a:gdLst/>
              <a:ahLst/>
              <a:cxnLst/>
              <a:rect l="l" t="t" r="r" b="b"/>
              <a:pathLst>
                <a:path w="6773" h="4071" extrusionOk="0">
                  <a:moveTo>
                    <a:pt x="5905" y="0"/>
                  </a:moveTo>
                  <a:cubicBezTo>
                    <a:pt x="4904" y="167"/>
                    <a:pt x="3903" y="267"/>
                    <a:pt x="2869" y="267"/>
                  </a:cubicBezTo>
                  <a:cubicBezTo>
                    <a:pt x="1902" y="267"/>
                    <a:pt x="901" y="167"/>
                    <a:pt x="1" y="67"/>
                  </a:cubicBezTo>
                  <a:lnTo>
                    <a:pt x="1" y="67"/>
                  </a:lnTo>
                  <a:lnTo>
                    <a:pt x="668" y="3236"/>
                  </a:lnTo>
                  <a:cubicBezTo>
                    <a:pt x="935" y="3303"/>
                    <a:pt x="1268" y="3403"/>
                    <a:pt x="1602" y="3470"/>
                  </a:cubicBezTo>
                  <a:cubicBezTo>
                    <a:pt x="3036" y="3803"/>
                    <a:pt x="4404" y="3970"/>
                    <a:pt x="5805" y="4070"/>
                  </a:cubicBezTo>
                  <a:cubicBezTo>
                    <a:pt x="6037" y="4007"/>
                    <a:pt x="6230" y="3983"/>
                    <a:pt x="6425" y="3983"/>
                  </a:cubicBezTo>
                  <a:cubicBezTo>
                    <a:pt x="6537" y="3983"/>
                    <a:pt x="6650" y="3991"/>
                    <a:pt x="6772" y="4003"/>
                  </a:cubicBezTo>
                  <a:lnTo>
                    <a:pt x="5905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2260625" y="303150"/>
              <a:ext cx="592950" cy="213525"/>
            </a:xfrm>
            <a:custGeom>
              <a:avLst/>
              <a:gdLst/>
              <a:ahLst/>
              <a:cxnLst/>
              <a:rect l="l" t="t" r="r" b="b"/>
              <a:pathLst>
                <a:path w="23718" h="8541" fill="none" extrusionOk="0">
                  <a:moveTo>
                    <a:pt x="23717" y="1"/>
                  </a:moveTo>
                  <a:cubicBezTo>
                    <a:pt x="20548" y="5105"/>
                    <a:pt x="14878" y="8540"/>
                    <a:pt x="8373" y="8540"/>
                  </a:cubicBezTo>
                  <a:cubicBezTo>
                    <a:pt x="5337" y="8540"/>
                    <a:pt x="2502" y="7773"/>
                    <a:pt x="0" y="64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2019625" y="-385675"/>
              <a:ext cx="900650" cy="761400"/>
            </a:xfrm>
            <a:custGeom>
              <a:avLst/>
              <a:gdLst/>
              <a:ahLst/>
              <a:cxnLst/>
              <a:rect l="l" t="t" r="r" b="b"/>
              <a:pathLst>
                <a:path w="36026" h="30456" fill="none" extrusionOk="0">
                  <a:moveTo>
                    <a:pt x="4970" y="30456"/>
                  </a:moveTo>
                  <a:cubicBezTo>
                    <a:pt x="1901" y="27254"/>
                    <a:pt x="0" y="22850"/>
                    <a:pt x="0" y="18014"/>
                  </a:cubicBezTo>
                  <a:cubicBezTo>
                    <a:pt x="0" y="8073"/>
                    <a:pt x="8106" y="1"/>
                    <a:pt x="18013" y="1"/>
                  </a:cubicBezTo>
                  <a:cubicBezTo>
                    <a:pt x="27987" y="1"/>
                    <a:pt x="36026" y="8107"/>
                    <a:pt x="36026" y="18014"/>
                  </a:cubicBezTo>
                  <a:cubicBezTo>
                    <a:pt x="36026" y="19415"/>
                    <a:pt x="35859" y="20749"/>
                    <a:pt x="35559" y="2198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2403225" y="-383175"/>
              <a:ext cx="301075" cy="262725"/>
            </a:xfrm>
            <a:custGeom>
              <a:avLst/>
              <a:gdLst/>
              <a:ahLst/>
              <a:cxnLst/>
              <a:rect l="l" t="t" r="r" b="b"/>
              <a:pathLst>
                <a:path w="12043" h="10509" fill="none" extrusionOk="0">
                  <a:moveTo>
                    <a:pt x="0" y="6472"/>
                  </a:moveTo>
                  <a:cubicBezTo>
                    <a:pt x="2802" y="2303"/>
                    <a:pt x="5971" y="1"/>
                    <a:pt x="8440" y="835"/>
                  </a:cubicBezTo>
                  <a:cubicBezTo>
                    <a:pt x="10875" y="1669"/>
                    <a:pt x="12042" y="5471"/>
                    <a:pt x="11775" y="105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1756100" y="-404025"/>
              <a:ext cx="1150850" cy="356125"/>
            </a:xfrm>
            <a:custGeom>
              <a:avLst/>
              <a:gdLst/>
              <a:ahLst/>
              <a:cxnLst/>
              <a:rect l="l" t="t" r="r" b="b"/>
              <a:pathLst>
                <a:path w="46034" h="14245" fill="none" extrusionOk="0">
                  <a:moveTo>
                    <a:pt x="46033" y="14244"/>
                  </a:moveTo>
                  <a:lnTo>
                    <a:pt x="14210" y="3303"/>
                  </a:lnTo>
                  <a:cubicBezTo>
                    <a:pt x="7072" y="868"/>
                    <a:pt x="901" y="1"/>
                    <a:pt x="467" y="1369"/>
                  </a:cubicBezTo>
                  <a:cubicBezTo>
                    <a:pt x="0" y="2736"/>
                    <a:pt x="5371" y="5872"/>
                    <a:pt x="12509" y="8307"/>
                  </a:cubicBezTo>
                  <a:lnTo>
                    <a:pt x="13643" y="8674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2612550" y="-470725"/>
              <a:ext cx="40050" cy="108425"/>
            </a:xfrm>
            <a:custGeom>
              <a:avLst/>
              <a:gdLst/>
              <a:ahLst/>
              <a:cxnLst/>
              <a:rect l="l" t="t" r="r" b="b"/>
              <a:pathLst>
                <a:path w="1602" h="4337" fill="none" extrusionOk="0">
                  <a:moveTo>
                    <a:pt x="0" y="4337"/>
                  </a:moveTo>
                  <a:lnTo>
                    <a:pt x="1601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2620875" y="-5024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268" y="1"/>
                  </a:moveTo>
                  <a:cubicBezTo>
                    <a:pt x="568" y="1"/>
                    <a:pt x="1" y="568"/>
                    <a:pt x="1" y="1268"/>
                  </a:cubicBezTo>
                  <a:cubicBezTo>
                    <a:pt x="1" y="1969"/>
                    <a:pt x="568" y="2503"/>
                    <a:pt x="1268" y="2503"/>
                  </a:cubicBezTo>
                  <a:cubicBezTo>
                    <a:pt x="1935" y="2503"/>
                    <a:pt x="2502" y="1969"/>
                    <a:pt x="2502" y="1268"/>
                  </a:cubicBezTo>
                  <a:cubicBezTo>
                    <a:pt x="2502" y="568"/>
                    <a:pt x="1935" y="1"/>
                    <a:pt x="1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2747625" y="270625"/>
              <a:ext cx="271050" cy="257100"/>
            </a:xfrm>
            <a:custGeom>
              <a:avLst/>
              <a:gdLst/>
              <a:ahLst/>
              <a:cxnLst/>
              <a:rect l="l" t="t" r="r" b="b"/>
              <a:pathLst>
                <a:path w="10842" h="10284" extrusionOk="0">
                  <a:moveTo>
                    <a:pt x="401" y="1"/>
                  </a:moveTo>
                  <a:cubicBezTo>
                    <a:pt x="234" y="1"/>
                    <a:pt x="68" y="68"/>
                    <a:pt x="34" y="234"/>
                  </a:cubicBezTo>
                  <a:cubicBezTo>
                    <a:pt x="1" y="401"/>
                    <a:pt x="101" y="601"/>
                    <a:pt x="268" y="668"/>
                  </a:cubicBezTo>
                  <a:cubicBezTo>
                    <a:pt x="3373" y="1515"/>
                    <a:pt x="6479" y="2215"/>
                    <a:pt x="9613" y="2878"/>
                  </a:cubicBezTo>
                  <a:lnTo>
                    <a:pt x="9613" y="2878"/>
                  </a:lnTo>
                  <a:lnTo>
                    <a:pt x="6339" y="9641"/>
                  </a:lnTo>
                  <a:cubicBezTo>
                    <a:pt x="6164" y="9991"/>
                    <a:pt x="6462" y="10284"/>
                    <a:pt x="6764" y="10284"/>
                  </a:cubicBezTo>
                  <a:cubicBezTo>
                    <a:pt x="6922" y="10284"/>
                    <a:pt x="7081" y="10203"/>
                    <a:pt x="7173" y="10008"/>
                  </a:cubicBezTo>
                  <a:lnTo>
                    <a:pt x="10709" y="2703"/>
                  </a:lnTo>
                  <a:cubicBezTo>
                    <a:pt x="10842" y="2469"/>
                    <a:pt x="10675" y="2069"/>
                    <a:pt x="10375" y="2036"/>
                  </a:cubicBezTo>
                  <a:cubicBezTo>
                    <a:pt x="7073" y="1269"/>
                    <a:pt x="3737" y="535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2718850" y="111325"/>
              <a:ext cx="464950" cy="469375"/>
            </a:xfrm>
            <a:custGeom>
              <a:avLst/>
              <a:gdLst/>
              <a:ahLst/>
              <a:cxnLst/>
              <a:rect l="l" t="t" r="r" b="b"/>
              <a:pathLst>
                <a:path w="18598" h="18775" extrusionOk="0">
                  <a:moveTo>
                    <a:pt x="861" y="1"/>
                  </a:moveTo>
                  <a:cubicBezTo>
                    <a:pt x="147" y="1"/>
                    <a:pt x="0" y="1148"/>
                    <a:pt x="852" y="1269"/>
                  </a:cubicBezTo>
                  <a:cubicBezTo>
                    <a:pt x="4521" y="1770"/>
                    <a:pt x="8457" y="2770"/>
                    <a:pt x="12093" y="3538"/>
                  </a:cubicBezTo>
                  <a:cubicBezTo>
                    <a:pt x="12593" y="3671"/>
                    <a:pt x="13427" y="3838"/>
                    <a:pt x="13928" y="3938"/>
                  </a:cubicBezTo>
                  <a:cubicBezTo>
                    <a:pt x="16530" y="4672"/>
                    <a:pt x="17931" y="7874"/>
                    <a:pt x="16730" y="10276"/>
                  </a:cubicBezTo>
                  <a:lnTo>
                    <a:pt x="16329" y="11176"/>
                  </a:lnTo>
                  <a:lnTo>
                    <a:pt x="12927" y="18048"/>
                  </a:lnTo>
                  <a:cubicBezTo>
                    <a:pt x="12827" y="18281"/>
                    <a:pt x="12894" y="18582"/>
                    <a:pt x="13161" y="18715"/>
                  </a:cubicBezTo>
                  <a:cubicBezTo>
                    <a:pt x="13222" y="18756"/>
                    <a:pt x="13292" y="18775"/>
                    <a:pt x="13364" y="18775"/>
                  </a:cubicBezTo>
                  <a:cubicBezTo>
                    <a:pt x="13526" y="18775"/>
                    <a:pt x="13691" y="18677"/>
                    <a:pt x="13761" y="18515"/>
                  </a:cubicBezTo>
                  <a:lnTo>
                    <a:pt x="17097" y="11577"/>
                  </a:lnTo>
                  <a:lnTo>
                    <a:pt x="17530" y="10709"/>
                  </a:lnTo>
                  <a:cubicBezTo>
                    <a:pt x="18598" y="8508"/>
                    <a:pt x="17897" y="5672"/>
                    <a:pt x="15996" y="4105"/>
                  </a:cubicBezTo>
                  <a:cubicBezTo>
                    <a:pt x="14995" y="3204"/>
                    <a:pt x="13561" y="3004"/>
                    <a:pt x="12260" y="2704"/>
                  </a:cubicBezTo>
                  <a:cubicBezTo>
                    <a:pt x="8657" y="1870"/>
                    <a:pt x="4654" y="1069"/>
                    <a:pt x="1085" y="35"/>
                  </a:cubicBezTo>
                  <a:cubicBezTo>
                    <a:pt x="1005" y="11"/>
                    <a:pt x="931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1798625" y="-2050"/>
              <a:ext cx="221025" cy="181800"/>
            </a:xfrm>
            <a:custGeom>
              <a:avLst/>
              <a:gdLst/>
              <a:ahLst/>
              <a:cxnLst/>
              <a:rect l="l" t="t" r="r" b="b"/>
              <a:pathLst>
                <a:path w="8841" h="7272" fill="none" extrusionOk="0">
                  <a:moveTo>
                    <a:pt x="2702" y="0"/>
                  </a:moveTo>
                  <a:lnTo>
                    <a:pt x="0" y="7272"/>
                  </a:lnTo>
                  <a:lnTo>
                    <a:pt x="8840" y="4103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1622675" y="-16225"/>
              <a:ext cx="432825" cy="362775"/>
            </a:xfrm>
            <a:custGeom>
              <a:avLst/>
              <a:gdLst/>
              <a:ahLst/>
              <a:cxnLst/>
              <a:rect l="l" t="t" r="r" b="b"/>
              <a:pathLst>
                <a:path w="17313" h="14511" fill="none" extrusionOk="0">
                  <a:moveTo>
                    <a:pt x="17312" y="10307"/>
                  </a:moveTo>
                  <a:lnTo>
                    <a:pt x="6471" y="14210"/>
                  </a:lnTo>
                  <a:cubicBezTo>
                    <a:pt x="5971" y="14377"/>
                    <a:pt x="5404" y="14510"/>
                    <a:pt x="4870" y="14510"/>
                  </a:cubicBezTo>
                  <a:cubicBezTo>
                    <a:pt x="3703" y="14510"/>
                    <a:pt x="2535" y="14043"/>
                    <a:pt x="1668" y="13176"/>
                  </a:cubicBezTo>
                  <a:cubicBezTo>
                    <a:pt x="400" y="11942"/>
                    <a:pt x="0" y="10074"/>
                    <a:pt x="634" y="8406"/>
                  </a:cubicBezTo>
                  <a:lnTo>
                    <a:pt x="3736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1771100" y="179725"/>
              <a:ext cx="27550" cy="74250"/>
            </a:xfrm>
            <a:custGeom>
              <a:avLst/>
              <a:gdLst/>
              <a:ahLst/>
              <a:cxnLst/>
              <a:rect l="l" t="t" r="r" b="b"/>
              <a:pathLst>
                <a:path w="1102" h="2970" fill="none" extrusionOk="0">
                  <a:moveTo>
                    <a:pt x="1101" y="1"/>
                  </a:moveTo>
                  <a:lnTo>
                    <a:pt x="1" y="297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991150" y="255900"/>
              <a:ext cx="65475" cy="91125"/>
            </a:xfrm>
            <a:custGeom>
              <a:avLst/>
              <a:gdLst/>
              <a:ahLst/>
              <a:cxnLst/>
              <a:rect l="l" t="t" r="r" b="b"/>
              <a:pathLst>
                <a:path w="2619" h="3645" extrusionOk="0">
                  <a:moveTo>
                    <a:pt x="1880" y="0"/>
                  </a:moveTo>
                  <a:cubicBezTo>
                    <a:pt x="1677" y="0"/>
                    <a:pt x="1475" y="106"/>
                    <a:pt x="1368" y="356"/>
                  </a:cubicBezTo>
                  <a:cubicBezTo>
                    <a:pt x="1001" y="1257"/>
                    <a:pt x="634" y="2124"/>
                    <a:pt x="167" y="2925"/>
                  </a:cubicBezTo>
                  <a:cubicBezTo>
                    <a:pt x="0" y="3125"/>
                    <a:pt x="134" y="3459"/>
                    <a:pt x="400" y="3592"/>
                  </a:cubicBezTo>
                  <a:cubicBezTo>
                    <a:pt x="472" y="3628"/>
                    <a:pt x="541" y="3644"/>
                    <a:pt x="607" y="3644"/>
                  </a:cubicBezTo>
                  <a:cubicBezTo>
                    <a:pt x="785" y="3644"/>
                    <a:pt x="937" y="3521"/>
                    <a:pt x="1034" y="3325"/>
                  </a:cubicBezTo>
                  <a:cubicBezTo>
                    <a:pt x="1401" y="2458"/>
                    <a:pt x="1968" y="1624"/>
                    <a:pt x="2469" y="790"/>
                  </a:cubicBezTo>
                  <a:cubicBezTo>
                    <a:pt x="2619" y="340"/>
                    <a:pt x="2246" y="0"/>
                    <a:pt x="1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1653525" y="287325"/>
              <a:ext cx="877325" cy="705375"/>
            </a:xfrm>
            <a:custGeom>
              <a:avLst/>
              <a:gdLst/>
              <a:ahLst/>
              <a:cxnLst/>
              <a:rect l="l" t="t" r="r" b="b"/>
              <a:pathLst>
                <a:path w="35093" h="28215" extrusionOk="0">
                  <a:moveTo>
                    <a:pt x="34158" y="0"/>
                  </a:moveTo>
                  <a:cubicBezTo>
                    <a:pt x="32423" y="134"/>
                    <a:pt x="30622" y="134"/>
                    <a:pt x="28821" y="134"/>
                  </a:cubicBezTo>
                  <a:cubicBezTo>
                    <a:pt x="28604" y="137"/>
                    <a:pt x="28386" y="139"/>
                    <a:pt x="28168" y="139"/>
                  </a:cubicBezTo>
                  <a:cubicBezTo>
                    <a:pt x="27868" y="139"/>
                    <a:pt x="27567" y="136"/>
                    <a:pt x="27266" y="136"/>
                  </a:cubicBezTo>
                  <a:cubicBezTo>
                    <a:pt x="25942" y="136"/>
                    <a:pt x="24620" y="179"/>
                    <a:pt x="23350" y="634"/>
                  </a:cubicBezTo>
                  <a:cubicBezTo>
                    <a:pt x="21149" y="1334"/>
                    <a:pt x="19181" y="2869"/>
                    <a:pt x="17980" y="4870"/>
                  </a:cubicBezTo>
                  <a:cubicBezTo>
                    <a:pt x="17513" y="5671"/>
                    <a:pt x="16612" y="7672"/>
                    <a:pt x="16178" y="8506"/>
                  </a:cubicBezTo>
                  <a:cubicBezTo>
                    <a:pt x="14744" y="11508"/>
                    <a:pt x="13276" y="14544"/>
                    <a:pt x="11642" y="17413"/>
                  </a:cubicBezTo>
                  <a:cubicBezTo>
                    <a:pt x="11408" y="17980"/>
                    <a:pt x="11108" y="18246"/>
                    <a:pt x="10441" y="18347"/>
                  </a:cubicBezTo>
                  <a:cubicBezTo>
                    <a:pt x="10190" y="18379"/>
                    <a:pt x="9942" y="18392"/>
                    <a:pt x="9695" y="18392"/>
                  </a:cubicBezTo>
                  <a:cubicBezTo>
                    <a:pt x="8661" y="18392"/>
                    <a:pt x="7649" y="18154"/>
                    <a:pt x="6572" y="18046"/>
                  </a:cubicBezTo>
                  <a:cubicBezTo>
                    <a:pt x="6290" y="18016"/>
                    <a:pt x="6014" y="18001"/>
                    <a:pt x="5744" y="18001"/>
                  </a:cubicBezTo>
                  <a:cubicBezTo>
                    <a:pt x="3069" y="18001"/>
                    <a:pt x="985" y="19486"/>
                    <a:pt x="167" y="22183"/>
                  </a:cubicBezTo>
                  <a:lnTo>
                    <a:pt x="134" y="22349"/>
                  </a:lnTo>
                  <a:cubicBezTo>
                    <a:pt x="0" y="22650"/>
                    <a:pt x="167" y="23050"/>
                    <a:pt x="334" y="23217"/>
                  </a:cubicBezTo>
                  <a:cubicBezTo>
                    <a:pt x="934" y="23884"/>
                    <a:pt x="1668" y="24251"/>
                    <a:pt x="2435" y="24651"/>
                  </a:cubicBezTo>
                  <a:cubicBezTo>
                    <a:pt x="4070" y="25418"/>
                    <a:pt x="5771" y="26052"/>
                    <a:pt x="7439" y="26686"/>
                  </a:cubicBezTo>
                  <a:cubicBezTo>
                    <a:pt x="9173" y="27253"/>
                    <a:pt x="10841" y="27920"/>
                    <a:pt x="12676" y="28187"/>
                  </a:cubicBezTo>
                  <a:cubicBezTo>
                    <a:pt x="12867" y="28201"/>
                    <a:pt x="13063" y="28214"/>
                    <a:pt x="13265" y="28214"/>
                  </a:cubicBezTo>
                  <a:cubicBezTo>
                    <a:pt x="13557" y="28214"/>
                    <a:pt x="13861" y="28186"/>
                    <a:pt x="14177" y="28087"/>
                  </a:cubicBezTo>
                  <a:cubicBezTo>
                    <a:pt x="14744" y="27987"/>
                    <a:pt x="15144" y="27420"/>
                    <a:pt x="15345" y="26919"/>
                  </a:cubicBezTo>
                  <a:cubicBezTo>
                    <a:pt x="16112" y="25318"/>
                    <a:pt x="16479" y="23550"/>
                    <a:pt x="17246" y="21916"/>
                  </a:cubicBezTo>
                  <a:cubicBezTo>
                    <a:pt x="19147" y="17980"/>
                    <a:pt x="21682" y="12642"/>
                    <a:pt x="23617" y="8673"/>
                  </a:cubicBezTo>
                  <a:cubicBezTo>
                    <a:pt x="24118" y="7639"/>
                    <a:pt x="25252" y="6905"/>
                    <a:pt x="26419" y="6905"/>
                  </a:cubicBezTo>
                  <a:lnTo>
                    <a:pt x="32423" y="6872"/>
                  </a:lnTo>
                  <a:cubicBezTo>
                    <a:pt x="32957" y="6838"/>
                    <a:pt x="32957" y="6038"/>
                    <a:pt x="32423" y="6038"/>
                  </a:cubicBezTo>
                  <a:lnTo>
                    <a:pt x="26419" y="5971"/>
                  </a:lnTo>
                  <a:cubicBezTo>
                    <a:pt x="24885" y="5971"/>
                    <a:pt x="23450" y="6905"/>
                    <a:pt x="22783" y="8306"/>
                  </a:cubicBezTo>
                  <a:lnTo>
                    <a:pt x="22183" y="9507"/>
                  </a:lnTo>
                  <a:cubicBezTo>
                    <a:pt x="21049" y="11909"/>
                    <a:pt x="18747" y="16745"/>
                    <a:pt x="17613" y="19180"/>
                  </a:cubicBezTo>
                  <a:lnTo>
                    <a:pt x="16445" y="21582"/>
                  </a:lnTo>
                  <a:cubicBezTo>
                    <a:pt x="15545" y="23383"/>
                    <a:pt x="15278" y="25418"/>
                    <a:pt x="14277" y="27086"/>
                  </a:cubicBezTo>
                  <a:cubicBezTo>
                    <a:pt x="14107" y="27276"/>
                    <a:pt x="13778" y="27359"/>
                    <a:pt x="13335" y="27359"/>
                  </a:cubicBezTo>
                  <a:cubicBezTo>
                    <a:pt x="10744" y="27359"/>
                    <a:pt x="4260" y="24534"/>
                    <a:pt x="2836" y="23850"/>
                  </a:cubicBezTo>
                  <a:cubicBezTo>
                    <a:pt x="2211" y="23522"/>
                    <a:pt x="1458" y="23161"/>
                    <a:pt x="1021" y="22608"/>
                  </a:cubicBezTo>
                  <a:lnTo>
                    <a:pt x="1021" y="22608"/>
                  </a:lnTo>
                  <a:cubicBezTo>
                    <a:pt x="1223" y="21868"/>
                    <a:pt x="1551" y="21161"/>
                    <a:pt x="2035" y="20548"/>
                  </a:cubicBezTo>
                  <a:cubicBezTo>
                    <a:pt x="3019" y="19304"/>
                    <a:pt x="4276" y="18980"/>
                    <a:pt x="5588" y="18980"/>
                  </a:cubicBezTo>
                  <a:cubicBezTo>
                    <a:pt x="7009" y="18980"/>
                    <a:pt x="8495" y="19360"/>
                    <a:pt x="9769" y="19360"/>
                  </a:cubicBezTo>
                  <a:cubicBezTo>
                    <a:pt x="10786" y="19360"/>
                    <a:pt x="11669" y="19118"/>
                    <a:pt x="12276" y="18246"/>
                  </a:cubicBezTo>
                  <a:cubicBezTo>
                    <a:pt x="13110" y="16812"/>
                    <a:pt x="13877" y="15311"/>
                    <a:pt x="14644" y="13777"/>
                  </a:cubicBezTo>
                  <a:cubicBezTo>
                    <a:pt x="15445" y="12209"/>
                    <a:pt x="16212" y="10641"/>
                    <a:pt x="17012" y="9007"/>
                  </a:cubicBezTo>
                  <a:cubicBezTo>
                    <a:pt x="17713" y="7672"/>
                    <a:pt x="18514" y="5537"/>
                    <a:pt x="19514" y="4403"/>
                  </a:cubicBezTo>
                  <a:cubicBezTo>
                    <a:pt x="21115" y="2469"/>
                    <a:pt x="23617" y="1201"/>
                    <a:pt x="26152" y="1168"/>
                  </a:cubicBezTo>
                  <a:cubicBezTo>
                    <a:pt x="27369" y="1168"/>
                    <a:pt x="28599" y="1146"/>
                    <a:pt x="29834" y="1146"/>
                  </a:cubicBezTo>
                  <a:cubicBezTo>
                    <a:pt x="31275" y="1146"/>
                    <a:pt x="32721" y="1175"/>
                    <a:pt x="34158" y="1301"/>
                  </a:cubicBezTo>
                  <a:cubicBezTo>
                    <a:pt x="35092" y="1301"/>
                    <a:pt x="35025" y="0"/>
                    <a:pt x="34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2305650" y="509975"/>
              <a:ext cx="442000" cy="728050"/>
            </a:xfrm>
            <a:custGeom>
              <a:avLst/>
              <a:gdLst/>
              <a:ahLst/>
              <a:cxnLst/>
              <a:rect l="l" t="t" r="r" b="b"/>
              <a:pathLst>
                <a:path w="17680" h="29122" fill="none" extrusionOk="0">
                  <a:moveTo>
                    <a:pt x="3737" y="0"/>
                  </a:moveTo>
                  <a:lnTo>
                    <a:pt x="8507" y="21816"/>
                  </a:lnTo>
                  <a:cubicBezTo>
                    <a:pt x="8840" y="23451"/>
                    <a:pt x="7239" y="24685"/>
                    <a:pt x="3837" y="25452"/>
                  </a:cubicBezTo>
                  <a:cubicBezTo>
                    <a:pt x="2669" y="25686"/>
                    <a:pt x="1735" y="26186"/>
                    <a:pt x="1001" y="26753"/>
                  </a:cubicBezTo>
                  <a:cubicBezTo>
                    <a:pt x="1" y="27487"/>
                    <a:pt x="501" y="29121"/>
                    <a:pt x="1735" y="29121"/>
                  </a:cubicBezTo>
                  <a:lnTo>
                    <a:pt x="15178" y="29121"/>
                  </a:lnTo>
                  <a:cubicBezTo>
                    <a:pt x="16713" y="29121"/>
                    <a:pt x="17680" y="27453"/>
                    <a:pt x="16879" y="26153"/>
                  </a:cubicBezTo>
                  <a:cubicBezTo>
                    <a:pt x="15545" y="23918"/>
                    <a:pt x="14277" y="21116"/>
                    <a:pt x="13844" y="19147"/>
                  </a:cubicBezTo>
                  <a:lnTo>
                    <a:pt x="9674" y="67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796825" y="507475"/>
              <a:ext cx="150975" cy="205175"/>
            </a:xfrm>
            <a:custGeom>
              <a:avLst/>
              <a:gdLst/>
              <a:ahLst/>
              <a:cxnLst/>
              <a:rect l="l" t="t" r="r" b="b"/>
              <a:pathLst>
                <a:path w="6039" h="8207" fill="none" extrusionOk="0">
                  <a:moveTo>
                    <a:pt x="6039" y="0"/>
                  </a:moveTo>
                  <a:cubicBezTo>
                    <a:pt x="6039" y="0"/>
                    <a:pt x="3470" y="934"/>
                    <a:pt x="1969" y="1435"/>
                  </a:cubicBezTo>
                  <a:cubicBezTo>
                    <a:pt x="468" y="1935"/>
                    <a:pt x="1" y="3236"/>
                    <a:pt x="1" y="4871"/>
                  </a:cubicBezTo>
                  <a:cubicBezTo>
                    <a:pt x="1" y="6505"/>
                    <a:pt x="268" y="8206"/>
                    <a:pt x="2636" y="75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33925" y="587850"/>
              <a:ext cx="105950" cy="125450"/>
            </a:xfrm>
            <a:custGeom>
              <a:avLst/>
              <a:gdLst/>
              <a:ahLst/>
              <a:cxnLst/>
              <a:rect l="l" t="t" r="r" b="b"/>
              <a:pathLst>
                <a:path w="4238" h="5018" extrusionOk="0">
                  <a:moveTo>
                    <a:pt x="598" y="0"/>
                  </a:moveTo>
                  <a:cubicBezTo>
                    <a:pt x="299" y="0"/>
                    <a:pt x="1" y="217"/>
                    <a:pt x="51" y="655"/>
                  </a:cubicBezTo>
                  <a:cubicBezTo>
                    <a:pt x="203" y="3138"/>
                    <a:pt x="107" y="5017"/>
                    <a:pt x="2760" y="5017"/>
                  </a:cubicBezTo>
                  <a:cubicBezTo>
                    <a:pt x="3029" y="5017"/>
                    <a:pt x="3326" y="4998"/>
                    <a:pt x="3654" y="4958"/>
                  </a:cubicBezTo>
                  <a:cubicBezTo>
                    <a:pt x="4238" y="4804"/>
                    <a:pt x="4086" y="3971"/>
                    <a:pt x="3563" y="3971"/>
                  </a:cubicBezTo>
                  <a:cubicBezTo>
                    <a:pt x="3518" y="3971"/>
                    <a:pt x="3470" y="3977"/>
                    <a:pt x="3420" y="3991"/>
                  </a:cubicBezTo>
                  <a:cubicBezTo>
                    <a:pt x="3034" y="4092"/>
                    <a:pt x="2707" y="4138"/>
                    <a:pt x="2431" y="4138"/>
                  </a:cubicBezTo>
                  <a:cubicBezTo>
                    <a:pt x="708" y="4138"/>
                    <a:pt x="980" y="2318"/>
                    <a:pt x="1152" y="621"/>
                  </a:cubicBezTo>
                  <a:cubicBezTo>
                    <a:pt x="1185" y="209"/>
                    <a:pt x="891" y="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86475" y="595025"/>
              <a:ext cx="130900" cy="122025"/>
            </a:xfrm>
            <a:custGeom>
              <a:avLst/>
              <a:gdLst/>
              <a:ahLst/>
              <a:cxnLst/>
              <a:rect l="l" t="t" r="r" b="b"/>
              <a:pathLst>
                <a:path w="5236" h="4881" extrusionOk="0">
                  <a:moveTo>
                    <a:pt x="580" y="1"/>
                  </a:moveTo>
                  <a:cubicBezTo>
                    <a:pt x="293" y="1"/>
                    <a:pt x="1" y="201"/>
                    <a:pt x="18" y="601"/>
                  </a:cubicBezTo>
                  <a:cubicBezTo>
                    <a:pt x="184" y="2002"/>
                    <a:pt x="151" y="4004"/>
                    <a:pt x="1652" y="4704"/>
                  </a:cubicBezTo>
                  <a:cubicBezTo>
                    <a:pt x="1997" y="4823"/>
                    <a:pt x="2343" y="4880"/>
                    <a:pt x="2673" y="4880"/>
                  </a:cubicBezTo>
                  <a:cubicBezTo>
                    <a:pt x="4100" y="4880"/>
                    <a:pt x="5236" y="3822"/>
                    <a:pt x="4721" y="2169"/>
                  </a:cubicBezTo>
                  <a:cubicBezTo>
                    <a:pt x="4656" y="1921"/>
                    <a:pt x="4473" y="1816"/>
                    <a:pt x="4287" y="1816"/>
                  </a:cubicBezTo>
                  <a:cubicBezTo>
                    <a:pt x="3997" y="1816"/>
                    <a:pt x="3698" y="2070"/>
                    <a:pt x="3820" y="2436"/>
                  </a:cubicBezTo>
                  <a:cubicBezTo>
                    <a:pt x="4244" y="3495"/>
                    <a:pt x="3491" y="4007"/>
                    <a:pt x="2646" y="4007"/>
                  </a:cubicBezTo>
                  <a:cubicBezTo>
                    <a:pt x="2426" y="4007"/>
                    <a:pt x="2199" y="3973"/>
                    <a:pt x="1986" y="3904"/>
                  </a:cubicBezTo>
                  <a:cubicBezTo>
                    <a:pt x="885" y="3370"/>
                    <a:pt x="985" y="1735"/>
                    <a:pt x="1118" y="601"/>
                  </a:cubicBezTo>
                  <a:cubicBezTo>
                    <a:pt x="1152" y="201"/>
                    <a:pt x="868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2935100" y="524000"/>
              <a:ext cx="147325" cy="140725"/>
            </a:xfrm>
            <a:custGeom>
              <a:avLst/>
              <a:gdLst/>
              <a:ahLst/>
              <a:cxnLst/>
              <a:rect l="l" t="t" r="r" b="b"/>
              <a:pathLst>
                <a:path w="5893" h="5629" extrusionOk="0">
                  <a:moveTo>
                    <a:pt x="4368" y="0"/>
                  </a:moveTo>
                  <a:cubicBezTo>
                    <a:pt x="4076" y="0"/>
                    <a:pt x="3785" y="278"/>
                    <a:pt x="3910" y="674"/>
                  </a:cubicBezTo>
                  <a:cubicBezTo>
                    <a:pt x="4310" y="1608"/>
                    <a:pt x="4377" y="2742"/>
                    <a:pt x="3643" y="3609"/>
                  </a:cubicBezTo>
                  <a:cubicBezTo>
                    <a:pt x="3156" y="4204"/>
                    <a:pt x="2275" y="4777"/>
                    <a:pt x="1461" y="4777"/>
                  </a:cubicBezTo>
                  <a:cubicBezTo>
                    <a:pt x="1271" y="4777"/>
                    <a:pt x="1085" y="4746"/>
                    <a:pt x="908" y="4677"/>
                  </a:cubicBezTo>
                  <a:cubicBezTo>
                    <a:pt x="826" y="4642"/>
                    <a:pt x="750" y="4626"/>
                    <a:pt x="681" y="4626"/>
                  </a:cubicBezTo>
                  <a:cubicBezTo>
                    <a:pt x="152" y="4626"/>
                    <a:pt x="0" y="5522"/>
                    <a:pt x="708" y="5611"/>
                  </a:cubicBezTo>
                  <a:cubicBezTo>
                    <a:pt x="847" y="5623"/>
                    <a:pt x="985" y="5629"/>
                    <a:pt x="1121" y="5629"/>
                  </a:cubicBezTo>
                  <a:cubicBezTo>
                    <a:pt x="3910" y="5629"/>
                    <a:pt x="5892" y="3076"/>
                    <a:pt x="4811" y="340"/>
                  </a:cubicBezTo>
                  <a:cubicBezTo>
                    <a:pt x="4723" y="102"/>
                    <a:pt x="4545" y="0"/>
                    <a:pt x="4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06825" y="-220025"/>
              <a:ext cx="333600" cy="248850"/>
            </a:xfrm>
            <a:custGeom>
              <a:avLst/>
              <a:gdLst/>
              <a:ahLst/>
              <a:cxnLst/>
              <a:rect l="l" t="t" r="r" b="b"/>
              <a:pathLst>
                <a:path w="13344" h="9954" extrusionOk="0">
                  <a:moveTo>
                    <a:pt x="9602" y="0"/>
                  </a:moveTo>
                  <a:cubicBezTo>
                    <a:pt x="9515" y="0"/>
                    <a:pt x="9428" y="4"/>
                    <a:pt x="9340" y="13"/>
                  </a:cubicBezTo>
                  <a:cubicBezTo>
                    <a:pt x="3102" y="346"/>
                    <a:pt x="0" y="6317"/>
                    <a:pt x="6171" y="9853"/>
                  </a:cubicBezTo>
                  <a:cubicBezTo>
                    <a:pt x="6292" y="9924"/>
                    <a:pt x="6406" y="9954"/>
                    <a:pt x="6511" y="9954"/>
                  </a:cubicBezTo>
                  <a:cubicBezTo>
                    <a:pt x="7101" y="9954"/>
                    <a:pt x="7375" y="8989"/>
                    <a:pt x="6638" y="8819"/>
                  </a:cubicBezTo>
                  <a:cubicBezTo>
                    <a:pt x="5204" y="8486"/>
                    <a:pt x="4036" y="7318"/>
                    <a:pt x="3703" y="5984"/>
                  </a:cubicBezTo>
                  <a:cubicBezTo>
                    <a:pt x="3169" y="3782"/>
                    <a:pt x="5137" y="1848"/>
                    <a:pt x="7172" y="1314"/>
                  </a:cubicBezTo>
                  <a:cubicBezTo>
                    <a:pt x="7959" y="1059"/>
                    <a:pt x="8668" y="905"/>
                    <a:pt x="9290" y="905"/>
                  </a:cubicBezTo>
                  <a:cubicBezTo>
                    <a:pt x="10620" y="905"/>
                    <a:pt x="11554" y="1606"/>
                    <a:pt x="12009" y="3515"/>
                  </a:cubicBezTo>
                  <a:cubicBezTo>
                    <a:pt x="12062" y="3729"/>
                    <a:pt x="12265" y="3878"/>
                    <a:pt x="12481" y="3878"/>
                  </a:cubicBezTo>
                  <a:cubicBezTo>
                    <a:pt x="12535" y="3878"/>
                    <a:pt x="12589" y="3869"/>
                    <a:pt x="12643" y="3849"/>
                  </a:cubicBezTo>
                  <a:cubicBezTo>
                    <a:pt x="13343" y="3549"/>
                    <a:pt x="12676" y="2548"/>
                    <a:pt x="12509" y="2048"/>
                  </a:cubicBezTo>
                  <a:cubicBezTo>
                    <a:pt x="12041" y="892"/>
                    <a:pt x="10871" y="0"/>
                    <a:pt x="9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1766100" y="-149900"/>
              <a:ext cx="206450" cy="158700"/>
            </a:xfrm>
            <a:custGeom>
              <a:avLst/>
              <a:gdLst/>
              <a:ahLst/>
              <a:cxnLst/>
              <a:rect l="l" t="t" r="r" b="b"/>
              <a:pathLst>
                <a:path w="8258" h="6348" extrusionOk="0">
                  <a:moveTo>
                    <a:pt x="5372" y="0"/>
                  </a:moveTo>
                  <a:cubicBezTo>
                    <a:pt x="5202" y="0"/>
                    <a:pt x="5023" y="14"/>
                    <a:pt x="4837" y="43"/>
                  </a:cubicBezTo>
                  <a:cubicBezTo>
                    <a:pt x="4003" y="143"/>
                    <a:pt x="3236" y="377"/>
                    <a:pt x="2469" y="644"/>
                  </a:cubicBezTo>
                  <a:cubicBezTo>
                    <a:pt x="1902" y="844"/>
                    <a:pt x="1235" y="1044"/>
                    <a:pt x="734" y="1511"/>
                  </a:cubicBezTo>
                  <a:cubicBezTo>
                    <a:pt x="234" y="1911"/>
                    <a:pt x="0" y="2712"/>
                    <a:pt x="267" y="3346"/>
                  </a:cubicBezTo>
                  <a:cubicBezTo>
                    <a:pt x="599" y="3953"/>
                    <a:pt x="1175" y="4149"/>
                    <a:pt x="1820" y="4149"/>
                  </a:cubicBezTo>
                  <a:cubicBezTo>
                    <a:pt x="2734" y="4149"/>
                    <a:pt x="3786" y="3755"/>
                    <a:pt x="4470" y="3579"/>
                  </a:cubicBezTo>
                  <a:cubicBezTo>
                    <a:pt x="5116" y="3382"/>
                    <a:pt x="4911" y="2547"/>
                    <a:pt x="4412" y="2547"/>
                  </a:cubicBezTo>
                  <a:cubicBezTo>
                    <a:pt x="4318" y="2547"/>
                    <a:pt x="4214" y="2577"/>
                    <a:pt x="4103" y="2645"/>
                  </a:cubicBezTo>
                  <a:cubicBezTo>
                    <a:pt x="3436" y="2979"/>
                    <a:pt x="2669" y="3212"/>
                    <a:pt x="1969" y="3246"/>
                  </a:cubicBezTo>
                  <a:cubicBezTo>
                    <a:pt x="1502" y="3246"/>
                    <a:pt x="1135" y="3246"/>
                    <a:pt x="1101" y="2879"/>
                  </a:cubicBezTo>
                  <a:cubicBezTo>
                    <a:pt x="1001" y="2045"/>
                    <a:pt x="2102" y="1744"/>
                    <a:pt x="2769" y="1511"/>
                  </a:cubicBezTo>
                  <a:cubicBezTo>
                    <a:pt x="3503" y="1277"/>
                    <a:pt x="4270" y="1044"/>
                    <a:pt x="4971" y="977"/>
                  </a:cubicBezTo>
                  <a:cubicBezTo>
                    <a:pt x="5131" y="954"/>
                    <a:pt x="5283" y="943"/>
                    <a:pt x="5425" y="943"/>
                  </a:cubicBezTo>
                  <a:cubicBezTo>
                    <a:pt x="6317" y="943"/>
                    <a:pt x="6839" y="1400"/>
                    <a:pt x="6839" y="2378"/>
                  </a:cubicBezTo>
                  <a:cubicBezTo>
                    <a:pt x="6772" y="3412"/>
                    <a:pt x="5938" y="4213"/>
                    <a:pt x="5071" y="4813"/>
                  </a:cubicBezTo>
                  <a:cubicBezTo>
                    <a:pt x="4470" y="5214"/>
                    <a:pt x="3736" y="5581"/>
                    <a:pt x="3069" y="5714"/>
                  </a:cubicBezTo>
                  <a:cubicBezTo>
                    <a:pt x="2636" y="5747"/>
                    <a:pt x="2736" y="6348"/>
                    <a:pt x="3103" y="6348"/>
                  </a:cubicBezTo>
                  <a:cubicBezTo>
                    <a:pt x="4837" y="6214"/>
                    <a:pt x="6405" y="5180"/>
                    <a:pt x="7306" y="3713"/>
                  </a:cubicBezTo>
                  <a:cubicBezTo>
                    <a:pt x="8257" y="1870"/>
                    <a:pt x="7344" y="0"/>
                    <a:pt x="5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1736900" y="-131325"/>
              <a:ext cx="25050" cy="54225"/>
            </a:xfrm>
            <a:custGeom>
              <a:avLst/>
              <a:gdLst/>
              <a:ahLst/>
              <a:cxnLst/>
              <a:rect l="l" t="t" r="r" b="b"/>
              <a:pathLst>
                <a:path w="1002" h="2169" fill="none" extrusionOk="0">
                  <a:moveTo>
                    <a:pt x="1" y="1"/>
                  </a:moveTo>
                  <a:cubicBezTo>
                    <a:pt x="635" y="701"/>
                    <a:pt x="1002" y="968"/>
                    <a:pt x="601" y="2169"/>
                  </a:cubicBez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1716075" y="-108800"/>
              <a:ext cx="95075" cy="90075"/>
            </a:xfrm>
            <a:custGeom>
              <a:avLst/>
              <a:gdLst/>
              <a:ahLst/>
              <a:cxnLst/>
              <a:rect l="l" t="t" r="r" b="b"/>
              <a:pathLst>
                <a:path w="3803" h="3603" fill="none" extrusionOk="0">
                  <a:moveTo>
                    <a:pt x="1534" y="0"/>
                  </a:moveTo>
                  <a:cubicBezTo>
                    <a:pt x="400" y="301"/>
                    <a:pt x="0" y="1735"/>
                    <a:pt x="1134" y="2669"/>
                  </a:cubicBezTo>
                  <a:cubicBezTo>
                    <a:pt x="2268" y="3603"/>
                    <a:pt x="3769" y="2769"/>
                    <a:pt x="3803" y="2035"/>
                  </a:cubicBezTo>
                </a:path>
              </a:pathLst>
            </a:custGeom>
            <a:solidFill>
              <a:schemeClr val="lt1"/>
            </a:solidFill>
            <a:ln w="1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1772775" y="-165825"/>
              <a:ext cx="55575" cy="60075"/>
            </a:xfrm>
            <a:custGeom>
              <a:avLst/>
              <a:gdLst/>
              <a:ahLst/>
              <a:cxnLst/>
              <a:rect l="l" t="t" r="r" b="b"/>
              <a:pathLst>
                <a:path w="2223" h="2403" extrusionOk="0">
                  <a:moveTo>
                    <a:pt x="375" y="0"/>
                  </a:moveTo>
                  <a:cubicBezTo>
                    <a:pt x="266" y="0"/>
                    <a:pt x="168" y="59"/>
                    <a:pt x="134" y="180"/>
                  </a:cubicBezTo>
                  <a:cubicBezTo>
                    <a:pt x="0" y="347"/>
                    <a:pt x="34" y="547"/>
                    <a:pt x="200" y="680"/>
                  </a:cubicBezTo>
                  <a:cubicBezTo>
                    <a:pt x="667" y="1047"/>
                    <a:pt x="1168" y="1548"/>
                    <a:pt x="1368" y="2148"/>
                  </a:cubicBezTo>
                  <a:cubicBezTo>
                    <a:pt x="1425" y="2329"/>
                    <a:pt x="1554" y="2403"/>
                    <a:pt x="1687" y="2403"/>
                  </a:cubicBezTo>
                  <a:cubicBezTo>
                    <a:pt x="1947" y="2403"/>
                    <a:pt x="2222" y="2123"/>
                    <a:pt x="2002" y="1814"/>
                  </a:cubicBezTo>
                  <a:cubicBezTo>
                    <a:pt x="1568" y="1314"/>
                    <a:pt x="1034" y="647"/>
                    <a:pt x="667" y="147"/>
                  </a:cubicBezTo>
                  <a:cubicBezTo>
                    <a:pt x="587" y="50"/>
                    <a:pt x="476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1822800" y="-185850"/>
              <a:ext cx="55575" cy="60450"/>
            </a:xfrm>
            <a:custGeom>
              <a:avLst/>
              <a:gdLst/>
              <a:ahLst/>
              <a:cxnLst/>
              <a:rect l="l" t="t" r="r" b="b"/>
              <a:pathLst>
                <a:path w="2223" h="2418" extrusionOk="0">
                  <a:moveTo>
                    <a:pt x="402" y="1"/>
                  </a:moveTo>
                  <a:cubicBezTo>
                    <a:pt x="284" y="1"/>
                    <a:pt x="170" y="59"/>
                    <a:pt x="101" y="180"/>
                  </a:cubicBezTo>
                  <a:cubicBezTo>
                    <a:pt x="1" y="380"/>
                    <a:pt x="34" y="581"/>
                    <a:pt x="201" y="681"/>
                  </a:cubicBezTo>
                  <a:cubicBezTo>
                    <a:pt x="668" y="1081"/>
                    <a:pt x="1168" y="1581"/>
                    <a:pt x="1368" y="2148"/>
                  </a:cubicBezTo>
                  <a:cubicBezTo>
                    <a:pt x="1425" y="2341"/>
                    <a:pt x="1554" y="2418"/>
                    <a:pt x="1687" y="2418"/>
                  </a:cubicBezTo>
                  <a:cubicBezTo>
                    <a:pt x="1947" y="2418"/>
                    <a:pt x="2223" y="2124"/>
                    <a:pt x="2002" y="1815"/>
                  </a:cubicBezTo>
                  <a:cubicBezTo>
                    <a:pt x="1569" y="1214"/>
                    <a:pt x="1168" y="747"/>
                    <a:pt x="701" y="147"/>
                  </a:cubicBezTo>
                  <a:cubicBezTo>
                    <a:pt x="621" y="51"/>
                    <a:pt x="51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2100500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35" y="1"/>
                    <a:pt x="1" y="1201"/>
                    <a:pt x="1" y="2669"/>
                  </a:cubicBezTo>
                  <a:cubicBezTo>
                    <a:pt x="1" y="4137"/>
                    <a:pt x="1235" y="5338"/>
                    <a:pt x="2669" y="5338"/>
                  </a:cubicBezTo>
                  <a:cubicBezTo>
                    <a:pt x="4137" y="5338"/>
                    <a:pt x="5338" y="4137"/>
                    <a:pt x="5338" y="2669"/>
                  </a:cubicBezTo>
                  <a:cubicBezTo>
                    <a:pt x="5338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2398225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01" y="1"/>
                    <a:pt x="0" y="1201"/>
                    <a:pt x="0" y="2669"/>
                  </a:cubicBezTo>
                  <a:cubicBezTo>
                    <a:pt x="0" y="4137"/>
                    <a:pt x="1201" y="5338"/>
                    <a:pt x="2669" y="5338"/>
                  </a:cubicBezTo>
                  <a:cubicBezTo>
                    <a:pt x="4103" y="5338"/>
                    <a:pt x="5337" y="4137"/>
                    <a:pt x="5337" y="2669"/>
                  </a:cubicBezTo>
                  <a:cubicBezTo>
                    <a:pt x="5337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2218100" y="74650"/>
              <a:ext cx="197650" cy="159325"/>
            </a:xfrm>
            <a:custGeom>
              <a:avLst/>
              <a:gdLst/>
              <a:ahLst/>
              <a:cxnLst/>
              <a:rect l="l" t="t" r="r" b="b"/>
              <a:pathLst>
                <a:path w="7906" h="6373" extrusionOk="0">
                  <a:moveTo>
                    <a:pt x="0" y="1"/>
                  </a:moveTo>
                  <a:cubicBezTo>
                    <a:pt x="0" y="1"/>
                    <a:pt x="1001" y="6372"/>
                    <a:pt x="3936" y="6372"/>
                  </a:cubicBezTo>
                  <a:cubicBezTo>
                    <a:pt x="6905" y="6372"/>
                    <a:pt x="7906" y="1"/>
                    <a:pt x="7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1002" y="0"/>
                    <a:pt x="1" y="1768"/>
                    <a:pt x="1" y="3936"/>
                  </a:cubicBezTo>
                  <a:cubicBezTo>
                    <a:pt x="1" y="6105"/>
                    <a:pt x="1002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968" y="0"/>
                    <a:pt x="1" y="1768"/>
                    <a:pt x="1" y="3936"/>
                  </a:cubicBezTo>
                  <a:cubicBezTo>
                    <a:pt x="1" y="6105"/>
                    <a:pt x="968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1002" y="7839"/>
                    <a:pt x="1" y="6105"/>
                    <a:pt x="1" y="3936"/>
                  </a:cubicBezTo>
                  <a:cubicBezTo>
                    <a:pt x="1" y="1768"/>
                    <a:pt x="1002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2138025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36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902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968" y="7839"/>
                    <a:pt x="1" y="6105"/>
                    <a:pt x="1" y="3936"/>
                  </a:cubicBezTo>
                  <a:cubicBezTo>
                    <a:pt x="1" y="1768"/>
                    <a:pt x="968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12315650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03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869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0"/>
          <p:cNvSpPr txBox="1">
            <a:spLocks noGrp="1"/>
          </p:cNvSpPr>
          <p:nvPr>
            <p:ph type="title"/>
          </p:nvPr>
        </p:nvSpPr>
        <p:spPr>
          <a:xfrm>
            <a:off x="690138" y="139361"/>
            <a:ext cx="6559763" cy="6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BÀI  1 : Đặt tính rồi tính tổng</a:t>
            </a:r>
            <a:endParaRPr sz="2800" dirty="0"/>
          </a:p>
        </p:txBody>
      </p:sp>
      <p:sp>
        <p:nvSpPr>
          <p:cNvPr id="1364" name="Google Shape;1364;p40"/>
          <p:cNvSpPr txBox="1">
            <a:spLocks noGrp="1"/>
          </p:cNvSpPr>
          <p:nvPr>
            <p:ph type="subTitle" idx="1"/>
          </p:nvPr>
        </p:nvSpPr>
        <p:spPr>
          <a:xfrm>
            <a:off x="48199" y="1081197"/>
            <a:ext cx="4387988" cy="6613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V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26</a:t>
            </a:r>
            <a:r>
              <a:rPr lang="en-US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V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387 + 14</a:t>
            </a:r>
            <a:r>
              <a:rPr lang="en-US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V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075 + 9</a:t>
            </a:r>
            <a:r>
              <a:rPr lang="en-US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V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210</a:t>
            </a:r>
            <a:endParaRPr lang="zh-CN" altLang="en-US" sz="2800" b="1" dirty="0">
              <a:solidFill>
                <a:schemeClr val="bg1"/>
              </a:solidFill>
              <a:latin typeface="Open Sans ExtraBold" panose="020B0906030804020204" pitchFamily="34" charset="0"/>
              <a:ea typeface="Senty Golden Bell 新蒂金钟体" panose="03000600000000000000" pitchFamily="66" charset="-122"/>
              <a:cs typeface="Open Sans ExtraBold" panose="020B0906030804020204" pitchFamily="34" charset="0"/>
              <a:sym typeface="+mn-lt"/>
            </a:endParaRPr>
          </a:p>
        </p:txBody>
      </p:sp>
      <p:grpSp>
        <p:nvGrpSpPr>
          <p:cNvPr id="1518" name="Google Shape;1518;p40"/>
          <p:cNvGrpSpPr/>
          <p:nvPr/>
        </p:nvGrpSpPr>
        <p:grpSpPr>
          <a:xfrm>
            <a:off x="7936812" y="-100835"/>
            <a:ext cx="517050" cy="510800"/>
            <a:chOff x="2701450" y="960800"/>
            <a:chExt cx="517050" cy="510800"/>
          </a:xfrm>
        </p:grpSpPr>
        <p:grpSp>
          <p:nvGrpSpPr>
            <p:cNvPr id="1519" name="Google Shape;1519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0" name="Google Shape;1520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3" name="Google Shape;1523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" name="Google Shape;1364;p40">
            <a:extLst>
              <a:ext uri="{FF2B5EF4-FFF2-40B4-BE49-F238E27FC236}">
                <a16:creationId xmlns:a16="http://schemas.microsoft.com/office/drawing/2014/main" id="{22BD2787-258D-3ACA-3EBA-E4E32F896258}"/>
              </a:ext>
            </a:extLst>
          </p:cNvPr>
          <p:cNvSpPr txBox="1">
            <a:spLocks/>
          </p:cNvSpPr>
          <p:nvPr/>
        </p:nvSpPr>
        <p:spPr>
          <a:xfrm>
            <a:off x="4776460" y="1049255"/>
            <a:ext cx="4160039" cy="693271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V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54293 + 61934 + 7652</a:t>
            </a:r>
            <a:endParaRPr lang="en-US" sz="28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B66C91-715A-1397-0232-26C19D80ED4A}"/>
              </a:ext>
            </a:extLst>
          </p:cNvPr>
          <p:cNvSpPr/>
          <p:nvPr/>
        </p:nvSpPr>
        <p:spPr>
          <a:xfrm>
            <a:off x="51350" y="2028972"/>
            <a:ext cx="8926178" cy="303594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VNI-Times" pitchFamily="2" charset="0"/>
            </a:endParaRPr>
          </a:p>
        </p:txBody>
      </p:sp>
      <p:grpSp>
        <p:nvGrpSpPr>
          <p:cNvPr id="1365" name="Google Shape;1365;p40"/>
          <p:cNvGrpSpPr/>
          <p:nvPr/>
        </p:nvGrpSpPr>
        <p:grpSpPr>
          <a:xfrm>
            <a:off x="-246523" y="-27867"/>
            <a:ext cx="1306388" cy="1140755"/>
            <a:chOff x="10513525" y="5807925"/>
            <a:chExt cx="2498500" cy="2420925"/>
          </a:xfrm>
        </p:grpSpPr>
        <p:sp>
          <p:nvSpPr>
            <p:cNvPr id="1366" name="Google Shape;1366;p40"/>
            <p:cNvSpPr/>
            <p:nvPr/>
          </p:nvSpPr>
          <p:spPr>
            <a:xfrm>
              <a:off x="10513525" y="5807925"/>
              <a:ext cx="2498500" cy="2420925"/>
            </a:xfrm>
            <a:custGeom>
              <a:avLst/>
              <a:gdLst/>
              <a:ahLst/>
              <a:cxnLst/>
              <a:rect l="l" t="t" r="r" b="b"/>
              <a:pathLst>
                <a:path w="99940" h="96837" extrusionOk="0">
                  <a:moveTo>
                    <a:pt x="9875" y="52172"/>
                  </a:moveTo>
                  <a:cubicBezTo>
                    <a:pt x="10075" y="52272"/>
                    <a:pt x="10242" y="52372"/>
                    <a:pt x="10408" y="52438"/>
                  </a:cubicBezTo>
                  <a:cubicBezTo>
                    <a:pt x="10308" y="52705"/>
                    <a:pt x="10175" y="53005"/>
                    <a:pt x="10075" y="53272"/>
                  </a:cubicBezTo>
                  <a:cubicBezTo>
                    <a:pt x="9908" y="53239"/>
                    <a:pt x="9741" y="53172"/>
                    <a:pt x="9574" y="53106"/>
                  </a:cubicBezTo>
                  <a:lnTo>
                    <a:pt x="9875" y="52172"/>
                  </a:lnTo>
                  <a:close/>
                  <a:moveTo>
                    <a:pt x="30456" y="65381"/>
                  </a:moveTo>
                  <a:cubicBezTo>
                    <a:pt x="30756" y="65681"/>
                    <a:pt x="30990" y="65981"/>
                    <a:pt x="31057" y="66282"/>
                  </a:cubicBezTo>
                  <a:cubicBezTo>
                    <a:pt x="31257" y="67116"/>
                    <a:pt x="31157" y="68183"/>
                    <a:pt x="30690" y="69217"/>
                  </a:cubicBezTo>
                  <a:cubicBezTo>
                    <a:pt x="30456" y="69717"/>
                    <a:pt x="30189" y="70251"/>
                    <a:pt x="29789" y="70785"/>
                  </a:cubicBezTo>
                  <a:lnTo>
                    <a:pt x="28355" y="70785"/>
                  </a:lnTo>
                  <a:cubicBezTo>
                    <a:pt x="28755" y="69117"/>
                    <a:pt x="28855" y="67449"/>
                    <a:pt x="28555" y="65881"/>
                  </a:cubicBezTo>
                  <a:cubicBezTo>
                    <a:pt x="29022" y="65848"/>
                    <a:pt x="29489" y="65748"/>
                    <a:pt x="29922" y="65581"/>
                  </a:cubicBezTo>
                  <a:cubicBezTo>
                    <a:pt x="30089" y="65481"/>
                    <a:pt x="30323" y="65448"/>
                    <a:pt x="30456" y="65381"/>
                  </a:cubicBezTo>
                  <a:close/>
                  <a:moveTo>
                    <a:pt x="36560" y="60211"/>
                  </a:moveTo>
                  <a:cubicBezTo>
                    <a:pt x="37061" y="60611"/>
                    <a:pt x="37595" y="61045"/>
                    <a:pt x="38162" y="61411"/>
                  </a:cubicBezTo>
                  <a:lnTo>
                    <a:pt x="39162" y="70852"/>
                  </a:lnTo>
                  <a:lnTo>
                    <a:pt x="37661" y="70852"/>
                  </a:lnTo>
                  <a:cubicBezTo>
                    <a:pt x="38195" y="69117"/>
                    <a:pt x="38228" y="67349"/>
                    <a:pt x="37895" y="65681"/>
                  </a:cubicBezTo>
                  <a:cubicBezTo>
                    <a:pt x="37595" y="64113"/>
                    <a:pt x="36761" y="62245"/>
                    <a:pt x="35393" y="60678"/>
                  </a:cubicBezTo>
                  <a:cubicBezTo>
                    <a:pt x="35827" y="60578"/>
                    <a:pt x="36194" y="60411"/>
                    <a:pt x="36560" y="60211"/>
                  </a:cubicBezTo>
                  <a:close/>
                  <a:moveTo>
                    <a:pt x="47668" y="70418"/>
                  </a:moveTo>
                  <a:lnTo>
                    <a:pt x="47702" y="70918"/>
                  </a:lnTo>
                  <a:lnTo>
                    <a:pt x="47602" y="70918"/>
                  </a:lnTo>
                  <a:cubicBezTo>
                    <a:pt x="47602" y="70751"/>
                    <a:pt x="47668" y="70585"/>
                    <a:pt x="47668" y="70418"/>
                  </a:cubicBezTo>
                  <a:close/>
                  <a:moveTo>
                    <a:pt x="32858" y="1"/>
                  </a:moveTo>
                  <a:cubicBezTo>
                    <a:pt x="31924" y="1"/>
                    <a:pt x="31023" y="368"/>
                    <a:pt x="30356" y="1002"/>
                  </a:cubicBezTo>
                  <a:lnTo>
                    <a:pt x="30223" y="1102"/>
                  </a:lnTo>
                  <a:cubicBezTo>
                    <a:pt x="29922" y="1035"/>
                    <a:pt x="29656" y="1002"/>
                    <a:pt x="29355" y="1002"/>
                  </a:cubicBezTo>
                  <a:cubicBezTo>
                    <a:pt x="29155" y="1002"/>
                    <a:pt x="28922" y="1002"/>
                    <a:pt x="28722" y="1035"/>
                  </a:cubicBezTo>
                  <a:cubicBezTo>
                    <a:pt x="28321" y="868"/>
                    <a:pt x="27854" y="735"/>
                    <a:pt x="27354" y="735"/>
                  </a:cubicBezTo>
                  <a:cubicBezTo>
                    <a:pt x="26987" y="735"/>
                    <a:pt x="26653" y="768"/>
                    <a:pt x="26253" y="901"/>
                  </a:cubicBezTo>
                  <a:cubicBezTo>
                    <a:pt x="26186" y="935"/>
                    <a:pt x="26053" y="1002"/>
                    <a:pt x="25986" y="1035"/>
                  </a:cubicBezTo>
                  <a:cubicBezTo>
                    <a:pt x="25252" y="501"/>
                    <a:pt x="24485" y="201"/>
                    <a:pt x="23718" y="201"/>
                  </a:cubicBezTo>
                  <a:cubicBezTo>
                    <a:pt x="23184" y="201"/>
                    <a:pt x="22650" y="334"/>
                    <a:pt x="22217" y="601"/>
                  </a:cubicBezTo>
                  <a:cubicBezTo>
                    <a:pt x="21183" y="1202"/>
                    <a:pt x="20549" y="2403"/>
                    <a:pt x="20649" y="3670"/>
                  </a:cubicBezTo>
                  <a:cubicBezTo>
                    <a:pt x="20682" y="4437"/>
                    <a:pt x="21016" y="5071"/>
                    <a:pt x="21249" y="5538"/>
                  </a:cubicBezTo>
                  <a:cubicBezTo>
                    <a:pt x="21716" y="6239"/>
                    <a:pt x="22250" y="6906"/>
                    <a:pt x="22917" y="7540"/>
                  </a:cubicBezTo>
                  <a:cubicBezTo>
                    <a:pt x="22851" y="8407"/>
                    <a:pt x="22917" y="9408"/>
                    <a:pt x="23318" y="10408"/>
                  </a:cubicBezTo>
                  <a:cubicBezTo>
                    <a:pt x="22550" y="10708"/>
                    <a:pt x="21850" y="11209"/>
                    <a:pt x="21316" y="11909"/>
                  </a:cubicBezTo>
                  <a:lnTo>
                    <a:pt x="21049" y="12276"/>
                  </a:lnTo>
                  <a:cubicBezTo>
                    <a:pt x="20516" y="11943"/>
                    <a:pt x="19848" y="11576"/>
                    <a:pt x="18981" y="11409"/>
                  </a:cubicBezTo>
                  <a:cubicBezTo>
                    <a:pt x="18748" y="11376"/>
                    <a:pt x="18514" y="11376"/>
                    <a:pt x="18314" y="11376"/>
                  </a:cubicBezTo>
                  <a:cubicBezTo>
                    <a:pt x="17580" y="11376"/>
                    <a:pt x="16880" y="11576"/>
                    <a:pt x="16313" y="11909"/>
                  </a:cubicBezTo>
                  <a:cubicBezTo>
                    <a:pt x="14912" y="12777"/>
                    <a:pt x="14345" y="14378"/>
                    <a:pt x="14711" y="16046"/>
                  </a:cubicBezTo>
                  <a:cubicBezTo>
                    <a:pt x="14645" y="16046"/>
                    <a:pt x="14578" y="16046"/>
                    <a:pt x="14511" y="16079"/>
                  </a:cubicBezTo>
                  <a:cubicBezTo>
                    <a:pt x="12143" y="16413"/>
                    <a:pt x="10475" y="18080"/>
                    <a:pt x="10475" y="20115"/>
                  </a:cubicBezTo>
                  <a:cubicBezTo>
                    <a:pt x="10475" y="20616"/>
                    <a:pt x="10542" y="21083"/>
                    <a:pt x="10675" y="21450"/>
                  </a:cubicBezTo>
                  <a:cubicBezTo>
                    <a:pt x="10642" y="21450"/>
                    <a:pt x="10642" y="21450"/>
                    <a:pt x="10575" y="21516"/>
                  </a:cubicBezTo>
                  <a:cubicBezTo>
                    <a:pt x="9708" y="21783"/>
                    <a:pt x="8974" y="22350"/>
                    <a:pt x="8407" y="23051"/>
                  </a:cubicBezTo>
                  <a:cubicBezTo>
                    <a:pt x="6839" y="25085"/>
                    <a:pt x="7840" y="27187"/>
                    <a:pt x="8307" y="28088"/>
                  </a:cubicBezTo>
                  <a:cubicBezTo>
                    <a:pt x="8340" y="28221"/>
                    <a:pt x="8407" y="28388"/>
                    <a:pt x="8507" y="28521"/>
                  </a:cubicBezTo>
                  <a:cubicBezTo>
                    <a:pt x="8374" y="28688"/>
                    <a:pt x="8173" y="28922"/>
                    <a:pt x="8040" y="29122"/>
                  </a:cubicBezTo>
                  <a:cubicBezTo>
                    <a:pt x="7340" y="30056"/>
                    <a:pt x="6205" y="31390"/>
                    <a:pt x="6506" y="33358"/>
                  </a:cubicBezTo>
                  <a:cubicBezTo>
                    <a:pt x="6639" y="34192"/>
                    <a:pt x="6973" y="34859"/>
                    <a:pt x="7340" y="35359"/>
                  </a:cubicBezTo>
                  <a:cubicBezTo>
                    <a:pt x="4704" y="37895"/>
                    <a:pt x="2703" y="41064"/>
                    <a:pt x="1535" y="44466"/>
                  </a:cubicBezTo>
                  <a:cubicBezTo>
                    <a:pt x="201" y="48469"/>
                    <a:pt x="1" y="52872"/>
                    <a:pt x="968" y="56942"/>
                  </a:cubicBezTo>
                  <a:cubicBezTo>
                    <a:pt x="701" y="57976"/>
                    <a:pt x="802" y="59110"/>
                    <a:pt x="1202" y="60277"/>
                  </a:cubicBezTo>
                  <a:cubicBezTo>
                    <a:pt x="1335" y="60644"/>
                    <a:pt x="1702" y="61778"/>
                    <a:pt x="2836" y="62446"/>
                  </a:cubicBezTo>
                  <a:cubicBezTo>
                    <a:pt x="3303" y="62712"/>
                    <a:pt x="3804" y="62879"/>
                    <a:pt x="4337" y="62913"/>
                  </a:cubicBezTo>
                  <a:cubicBezTo>
                    <a:pt x="4871" y="63246"/>
                    <a:pt x="5505" y="63413"/>
                    <a:pt x="6139" y="63413"/>
                  </a:cubicBezTo>
                  <a:cubicBezTo>
                    <a:pt x="6472" y="63413"/>
                    <a:pt x="6839" y="63380"/>
                    <a:pt x="7173" y="63246"/>
                  </a:cubicBezTo>
                  <a:cubicBezTo>
                    <a:pt x="7373" y="63146"/>
                    <a:pt x="7540" y="63079"/>
                    <a:pt x="7740" y="62979"/>
                  </a:cubicBezTo>
                  <a:cubicBezTo>
                    <a:pt x="7907" y="63646"/>
                    <a:pt x="8340" y="64213"/>
                    <a:pt x="8907" y="64547"/>
                  </a:cubicBezTo>
                  <a:cubicBezTo>
                    <a:pt x="9308" y="64747"/>
                    <a:pt x="9741" y="64881"/>
                    <a:pt x="10175" y="64881"/>
                  </a:cubicBezTo>
                  <a:lnTo>
                    <a:pt x="10208" y="64881"/>
                  </a:lnTo>
                  <a:cubicBezTo>
                    <a:pt x="8874" y="65481"/>
                    <a:pt x="8207" y="66415"/>
                    <a:pt x="8207" y="67649"/>
                  </a:cubicBezTo>
                  <a:cubicBezTo>
                    <a:pt x="8207" y="67816"/>
                    <a:pt x="8207" y="67983"/>
                    <a:pt x="8240" y="68150"/>
                  </a:cubicBezTo>
                  <a:lnTo>
                    <a:pt x="9208" y="73387"/>
                  </a:lnTo>
                  <a:cubicBezTo>
                    <a:pt x="7340" y="74487"/>
                    <a:pt x="6005" y="76255"/>
                    <a:pt x="5538" y="78123"/>
                  </a:cubicBezTo>
                  <a:cubicBezTo>
                    <a:pt x="5538" y="78223"/>
                    <a:pt x="5505" y="78257"/>
                    <a:pt x="5505" y="78324"/>
                  </a:cubicBezTo>
                  <a:cubicBezTo>
                    <a:pt x="4671" y="82160"/>
                    <a:pt x="7340" y="85729"/>
                    <a:pt x="10408" y="87163"/>
                  </a:cubicBezTo>
                  <a:cubicBezTo>
                    <a:pt x="13044" y="88431"/>
                    <a:pt x="15979" y="88498"/>
                    <a:pt x="18381" y="88564"/>
                  </a:cubicBezTo>
                  <a:cubicBezTo>
                    <a:pt x="18247" y="88998"/>
                    <a:pt x="18181" y="89498"/>
                    <a:pt x="18181" y="89999"/>
                  </a:cubicBezTo>
                  <a:cubicBezTo>
                    <a:pt x="18147" y="93601"/>
                    <a:pt x="21016" y="96570"/>
                    <a:pt x="24585" y="96603"/>
                  </a:cubicBezTo>
                  <a:lnTo>
                    <a:pt x="24685" y="96603"/>
                  </a:lnTo>
                  <a:cubicBezTo>
                    <a:pt x="28221" y="96603"/>
                    <a:pt x="31157" y="93735"/>
                    <a:pt x="31190" y="90165"/>
                  </a:cubicBezTo>
                  <a:cubicBezTo>
                    <a:pt x="31190" y="89632"/>
                    <a:pt x="31157" y="89098"/>
                    <a:pt x="30990" y="88564"/>
                  </a:cubicBezTo>
                  <a:lnTo>
                    <a:pt x="42531" y="88564"/>
                  </a:lnTo>
                  <a:cubicBezTo>
                    <a:pt x="42365" y="89098"/>
                    <a:pt x="42265" y="89665"/>
                    <a:pt x="42265" y="90265"/>
                  </a:cubicBezTo>
                  <a:cubicBezTo>
                    <a:pt x="42265" y="92000"/>
                    <a:pt x="42898" y="93635"/>
                    <a:pt x="44099" y="94902"/>
                  </a:cubicBezTo>
                  <a:cubicBezTo>
                    <a:pt x="45333" y="96136"/>
                    <a:pt x="46935" y="96803"/>
                    <a:pt x="48702" y="96837"/>
                  </a:cubicBezTo>
                  <a:lnTo>
                    <a:pt x="48769" y="96837"/>
                  </a:lnTo>
                  <a:cubicBezTo>
                    <a:pt x="52338" y="96837"/>
                    <a:pt x="55240" y="93968"/>
                    <a:pt x="55274" y="90432"/>
                  </a:cubicBezTo>
                  <a:cubicBezTo>
                    <a:pt x="55274" y="89765"/>
                    <a:pt x="55207" y="89165"/>
                    <a:pt x="55040" y="88564"/>
                  </a:cubicBezTo>
                  <a:lnTo>
                    <a:pt x="60044" y="88564"/>
                  </a:lnTo>
                  <a:cubicBezTo>
                    <a:pt x="62346" y="88564"/>
                    <a:pt x="64881" y="88564"/>
                    <a:pt x="67516" y="88498"/>
                  </a:cubicBezTo>
                  <a:lnTo>
                    <a:pt x="67516" y="88498"/>
                  </a:lnTo>
                  <a:cubicBezTo>
                    <a:pt x="67416" y="88931"/>
                    <a:pt x="67383" y="89331"/>
                    <a:pt x="67383" y="89798"/>
                  </a:cubicBezTo>
                  <a:cubicBezTo>
                    <a:pt x="67349" y="93401"/>
                    <a:pt x="70218" y="96336"/>
                    <a:pt x="73787" y="96403"/>
                  </a:cubicBezTo>
                  <a:lnTo>
                    <a:pt x="73887" y="96403"/>
                  </a:lnTo>
                  <a:cubicBezTo>
                    <a:pt x="77423" y="96403"/>
                    <a:pt x="80358" y="93501"/>
                    <a:pt x="80392" y="89965"/>
                  </a:cubicBezTo>
                  <a:cubicBezTo>
                    <a:pt x="80392" y="89331"/>
                    <a:pt x="80292" y="88764"/>
                    <a:pt x="80192" y="88164"/>
                  </a:cubicBezTo>
                  <a:cubicBezTo>
                    <a:pt x="80759" y="88131"/>
                    <a:pt x="81359" y="88131"/>
                    <a:pt x="81893" y="88097"/>
                  </a:cubicBezTo>
                  <a:cubicBezTo>
                    <a:pt x="84628" y="87930"/>
                    <a:pt x="87297" y="87664"/>
                    <a:pt x="89765" y="86396"/>
                  </a:cubicBezTo>
                  <a:cubicBezTo>
                    <a:pt x="92467" y="84962"/>
                    <a:pt x="95036" y="81826"/>
                    <a:pt x="94535" y="78123"/>
                  </a:cubicBezTo>
                  <a:cubicBezTo>
                    <a:pt x="94469" y="77957"/>
                    <a:pt x="94469" y="77790"/>
                    <a:pt x="94435" y="77623"/>
                  </a:cubicBezTo>
                  <a:cubicBezTo>
                    <a:pt x="93868" y="74821"/>
                    <a:pt x="91433" y="72453"/>
                    <a:pt x="88297" y="71552"/>
                  </a:cubicBezTo>
                  <a:cubicBezTo>
                    <a:pt x="87363" y="71252"/>
                    <a:pt x="86296" y="71118"/>
                    <a:pt x="85095" y="71085"/>
                  </a:cubicBezTo>
                  <a:lnTo>
                    <a:pt x="85095" y="65348"/>
                  </a:lnTo>
                  <a:cubicBezTo>
                    <a:pt x="85095" y="63046"/>
                    <a:pt x="83527" y="61078"/>
                    <a:pt x="81393" y="60511"/>
                  </a:cubicBezTo>
                  <a:lnTo>
                    <a:pt x="81393" y="59577"/>
                  </a:lnTo>
                  <a:cubicBezTo>
                    <a:pt x="81393" y="58443"/>
                    <a:pt x="80926" y="57409"/>
                    <a:pt x="80225" y="56675"/>
                  </a:cubicBezTo>
                  <a:cubicBezTo>
                    <a:pt x="80358" y="56675"/>
                    <a:pt x="80459" y="56675"/>
                    <a:pt x="80592" y="56608"/>
                  </a:cubicBezTo>
                  <a:cubicBezTo>
                    <a:pt x="84061" y="56274"/>
                    <a:pt x="86930" y="53439"/>
                    <a:pt x="87263" y="49970"/>
                  </a:cubicBezTo>
                  <a:cubicBezTo>
                    <a:pt x="87397" y="48636"/>
                    <a:pt x="87197" y="47401"/>
                    <a:pt x="86896" y="46267"/>
                  </a:cubicBezTo>
                  <a:cubicBezTo>
                    <a:pt x="89398" y="46201"/>
                    <a:pt x="91700" y="45433"/>
                    <a:pt x="93434" y="44066"/>
                  </a:cubicBezTo>
                  <a:cubicBezTo>
                    <a:pt x="95136" y="42765"/>
                    <a:pt x="96437" y="40930"/>
                    <a:pt x="97237" y="38729"/>
                  </a:cubicBezTo>
                  <a:cubicBezTo>
                    <a:pt x="97471" y="38028"/>
                    <a:pt x="97704" y="37328"/>
                    <a:pt x="97871" y="36527"/>
                  </a:cubicBezTo>
                  <a:cubicBezTo>
                    <a:pt x="97904" y="36227"/>
                    <a:pt x="97971" y="35893"/>
                    <a:pt x="98038" y="35526"/>
                  </a:cubicBezTo>
                  <a:cubicBezTo>
                    <a:pt x="98104" y="35059"/>
                    <a:pt x="98138" y="34592"/>
                    <a:pt x="98138" y="34159"/>
                  </a:cubicBezTo>
                  <a:lnTo>
                    <a:pt x="98138" y="33758"/>
                  </a:lnTo>
                  <a:cubicBezTo>
                    <a:pt x="98605" y="33158"/>
                    <a:pt x="98905" y="32357"/>
                    <a:pt x="98972" y="31423"/>
                  </a:cubicBezTo>
                  <a:cubicBezTo>
                    <a:pt x="99038" y="31056"/>
                    <a:pt x="99038" y="30723"/>
                    <a:pt x="99038" y="30389"/>
                  </a:cubicBezTo>
                  <a:cubicBezTo>
                    <a:pt x="99038" y="30156"/>
                    <a:pt x="99038" y="29889"/>
                    <a:pt x="99072" y="29722"/>
                  </a:cubicBezTo>
                  <a:cubicBezTo>
                    <a:pt x="99105" y="29555"/>
                    <a:pt x="99139" y="29355"/>
                    <a:pt x="99239" y="29155"/>
                  </a:cubicBezTo>
                  <a:cubicBezTo>
                    <a:pt x="99606" y="28421"/>
                    <a:pt x="99939" y="27487"/>
                    <a:pt x="99739" y="26353"/>
                  </a:cubicBezTo>
                  <a:cubicBezTo>
                    <a:pt x="99606" y="25619"/>
                    <a:pt x="99372" y="25052"/>
                    <a:pt x="98938" y="24552"/>
                  </a:cubicBezTo>
                  <a:cubicBezTo>
                    <a:pt x="98538" y="24051"/>
                    <a:pt x="97938" y="23718"/>
                    <a:pt x="97371" y="23551"/>
                  </a:cubicBezTo>
                  <a:cubicBezTo>
                    <a:pt x="97304" y="23484"/>
                    <a:pt x="97237" y="23384"/>
                    <a:pt x="97170" y="23318"/>
                  </a:cubicBezTo>
                  <a:cubicBezTo>
                    <a:pt x="96570" y="22550"/>
                    <a:pt x="95636" y="22083"/>
                    <a:pt x="94669" y="22083"/>
                  </a:cubicBezTo>
                  <a:cubicBezTo>
                    <a:pt x="94068" y="22083"/>
                    <a:pt x="93468" y="22250"/>
                    <a:pt x="92967" y="22650"/>
                  </a:cubicBezTo>
                  <a:cubicBezTo>
                    <a:pt x="92767" y="22750"/>
                    <a:pt x="92601" y="22917"/>
                    <a:pt x="92434" y="23084"/>
                  </a:cubicBezTo>
                  <a:cubicBezTo>
                    <a:pt x="91533" y="23318"/>
                    <a:pt x="90566" y="24018"/>
                    <a:pt x="90132" y="25386"/>
                  </a:cubicBezTo>
                  <a:cubicBezTo>
                    <a:pt x="89031" y="25586"/>
                    <a:pt x="88064" y="26353"/>
                    <a:pt x="87630" y="27387"/>
                  </a:cubicBezTo>
                  <a:cubicBezTo>
                    <a:pt x="87564" y="27587"/>
                    <a:pt x="87464" y="27821"/>
                    <a:pt x="87430" y="28021"/>
                  </a:cubicBezTo>
                  <a:cubicBezTo>
                    <a:pt x="87097" y="27821"/>
                    <a:pt x="86730" y="27554"/>
                    <a:pt x="86696" y="27420"/>
                  </a:cubicBezTo>
                  <a:cubicBezTo>
                    <a:pt x="86596" y="27220"/>
                    <a:pt x="86930" y="26253"/>
                    <a:pt x="87130" y="25753"/>
                  </a:cubicBezTo>
                  <a:cubicBezTo>
                    <a:pt x="87397" y="25052"/>
                    <a:pt x="87730" y="24218"/>
                    <a:pt x="87864" y="23351"/>
                  </a:cubicBezTo>
                  <a:cubicBezTo>
                    <a:pt x="88231" y="20983"/>
                    <a:pt x="87297" y="18381"/>
                    <a:pt x="85462" y="16846"/>
                  </a:cubicBezTo>
                  <a:cubicBezTo>
                    <a:pt x="84195" y="15745"/>
                    <a:pt x="82560" y="15178"/>
                    <a:pt x="80859" y="15178"/>
                  </a:cubicBezTo>
                  <a:cubicBezTo>
                    <a:pt x="80092" y="15178"/>
                    <a:pt x="79358" y="15312"/>
                    <a:pt x="78624" y="15512"/>
                  </a:cubicBezTo>
                  <a:cubicBezTo>
                    <a:pt x="78090" y="15679"/>
                    <a:pt x="77590" y="15912"/>
                    <a:pt x="77190" y="16146"/>
                  </a:cubicBezTo>
                  <a:cubicBezTo>
                    <a:pt x="76856" y="16312"/>
                    <a:pt x="76389" y="16513"/>
                    <a:pt x="76189" y="16546"/>
                  </a:cubicBezTo>
                  <a:cubicBezTo>
                    <a:pt x="75955" y="16413"/>
                    <a:pt x="75588" y="15979"/>
                    <a:pt x="75355" y="15679"/>
                  </a:cubicBezTo>
                  <a:cubicBezTo>
                    <a:pt x="75021" y="15245"/>
                    <a:pt x="74588" y="14745"/>
                    <a:pt x="74087" y="14344"/>
                  </a:cubicBezTo>
                  <a:cubicBezTo>
                    <a:pt x="73454" y="13744"/>
                    <a:pt x="72686" y="13277"/>
                    <a:pt x="71886" y="13010"/>
                  </a:cubicBezTo>
                  <a:cubicBezTo>
                    <a:pt x="72219" y="11943"/>
                    <a:pt x="72219" y="10909"/>
                    <a:pt x="72086" y="10041"/>
                  </a:cubicBezTo>
                  <a:cubicBezTo>
                    <a:pt x="72720" y="9374"/>
                    <a:pt x="73220" y="8674"/>
                    <a:pt x="73620" y="7906"/>
                  </a:cubicBezTo>
                  <a:cubicBezTo>
                    <a:pt x="73854" y="7506"/>
                    <a:pt x="74121" y="6872"/>
                    <a:pt x="74121" y="6005"/>
                  </a:cubicBezTo>
                  <a:cubicBezTo>
                    <a:pt x="74121" y="4738"/>
                    <a:pt x="73420" y="3570"/>
                    <a:pt x="72353" y="3070"/>
                  </a:cubicBezTo>
                  <a:cubicBezTo>
                    <a:pt x="71919" y="2870"/>
                    <a:pt x="71452" y="2769"/>
                    <a:pt x="71018" y="2769"/>
                  </a:cubicBezTo>
                  <a:cubicBezTo>
                    <a:pt x="70118" y="2769"/>
                    <a:pt x="69284" y="3103"/>
                    <a:pt x="68583" y="3770"/>
                  </a:cubicBezTo>
                  <a:cubicBezTo>
                    <a:pt x="68450" y="3737"/>
                    <a:pt x="68383" y="3703"/>
                    <a:pt x="68250" y="3670"/>
                  </a:cubicBezTo>
                  <a:cubicBezTo>
                    <a:pt x="67950" y="3570"/>
                    <a:pt x="67716" y="3537"/>
                    <a:pt x="67416" y="3537"/>
                  </a:cubicBezTo>
                  <a:cubicBezTo>
                    <a:pt x="66882" y="3537"/>
                    <a:pt x="66382" y="3670"/>
                    <a:pt x="65881" y="3904"/>
                  </a:cubicBezTo>
                  <a:cubicBezTo>
                    <a:pt x="65748" y="3904"/>
                    <a:pt x="65581" y="3870"/>
                    <a:pt x="65448" y="3870"/>
                  </a:cubicBezTo>
                  <a:cubicBezTo>
                    <a:pt x="65081" y="3870"/>
                    <a:pt x="64714" y="3904"/>
                    <a:pt x="64380" y="4037"/>
                  </a:cubicBezTo>
                  <a:cubicBezTo>
                    <a:pt x="64347" y="4004"/>
                    <a:pt x="64280" y="3937"/>
                    <a:pt x="64247" y="3937"/>
                  </a:cubicBezTo>
                  <a:cubicBezTo>
                    <a:pt x="63680" y="3503"/>
                    <a:pt x="62946" y="3203"/>
                    <a:pt x="62212" y="3103"/>
                  </a:cubicBezTo>
                  <a:lnTo>
                    <a:pt x="61912" y="3103"/>
                  </a:lnTo>
                  <a:cubicBezTo>
                    <a:pt x="61111" y="3103"/>
                    <a:pt x="60377" y="3370"/>
                    <a:pt x="59777" y="3870"/>
                  </a:cubicBezTo>
                  <a:cubicBezTo>
                    <a:pt x="59544" y="4070"/>
                    <a:pt x="59377" y="4271"/>
                    <a:pt x="59177" y="4537"/>
                  </a:cubicBezTo>
                  <a:cubicBezTo>
                    <a:pt x="58710" y="5238"/>
                    <a:pt x="58509" y="6072"/>
                    <a:pt x="58610" y="6939"/>
                  </a:cubicBezTo>
                  <a:cubicBezTo>
                    <a:pt x="58676" y="7373"/>
                    <a:pt x="58843" y="7740"/>
                    <a:pt x="59010" y="8173"/>
                  </a:cubicBezTo>
                  <a:cubicBezTo>
                    <a:pt x="59110" y="8407"/>
                    <a:pt x="59243" y="8607"/>
                    <a:pt x="59410" y="8907"/>
                  </a:cubicBezTo>
                  <a:cubicBezTo>
                    <a:pt x="60077" y="9941"/>
                    <a:pt x="60544" y="11209"/>
                    <a:pt x="60778" y="12443"/>
                  </a:cubicBezTo>
                  <a:lnTo>
                    <a:pt x="59910" y="15045"/>
                  </a:lnTo>
                  <a:cubicBezTo>
                    <a:pt x="59610" y="14945"/>
                    <a:pt x="59243" y="14911"/>
                    <a:pt x="58876" y="14878"/>
                  </a:cubicBezTo>
                  <a:cubicBezTo>
                    <a:pt x="58743" y="14878"/>
                    <a:pt x="58610" y="14845"/>
                    <a:pt x="58509" y="14845"/>
                  </a:cubicBezTo>
                  <a:cubicBezTo>
                    <a:pt x="58276" y="14211"/>
                    <a:pt x="58076" y="13611"/>
                    <a:pt x="57876" y="13010"/>
                  </a:cubicBezTo>
                  <a:lnTo>
                    <a:pt x="57075" y="10608"/>
                  </a:lnTo>
                  <a:cubicBezTo>
                    <a:pt x="56875" y="10008"/>
                    <a:pt x="56541" y="9074"/>
                    <a:pt x="55841" y="8273"/>
                  </a:cubicBezTo>
                  <a:cubicBezTo>
                    <a:pt x="54940" y="7339"/>
                    <a:pt x="53673" y="6839"/>
                    <a:pt x="52172" y="6839"/>
                  </a:cubicBezTo>
                  <a:cubicBezTo>
                    <a:pt x="51871" y="6839"/>
                    <a:pt x="51571" y="6839"/>
                    <a:pt x="51271" y="6872"/>
                  </a:cubicBezTo>
                  <a:cubicBezTo>
                    <a:pt x="50570" y="6939"/>
                    <a:pt x="49937" y="7173"/>
                    <a:pt x="49403" y="7339"/>
                  </a:cubicBezTo>
                  <a:cubicBezTo>
                    <a:pt x="49103" y="7406"/>
                    <a:pt x="48836" y="7506"/>
                    <a:pt x="48569" y="7573"/>
                  </a:cubicBezTo>
                  <a:cubicBezTo>
                    <a:pt x="48202" y="7673"/>
                    <a:pt x="47869" y="7706"/>
                    <a:pt x="47502" y="7706"/>
                  </a:cubicBezTo>
                  <a:cubicBezTo>
                    <a:pt x="46935" y="7706"/>
                    <a:pt x="46401" y="7606"/>
                    <a:pt x="45900" y="7439"/>
                  </a:cubicBezTo>
                  <a:lnTo>
                    <a:pt x="45534" y="7339"/>
                  </a:lnTo>
                  <a:cubicBezTo>
                    <a:pt x="44866" y="7073"/>
                    <a:pt x="44066" y="6772"/>
                    <a:pt x="43098" y="6772"/>
                  </a:cubicBezTo>
                  <a:cubicBezTo>
                    <a:pt x="42698" y="6772"/>
                    <a:pt x="42331" y="6839"/>
                    <a:pt x="41931" y="6939"/>
                  </a:cubicBezTo>
                  <a:cubicBezTo>
                    <a:pt x="40563" y="7339"/>
                    <a:pt x="39696" y="8273"/>
                    <a:pt x="39096" y="9074"/>
                  </a:cubicBezTo>
                  <a:cubicBezTo>
                    <a:pt x="38662" y="9708"/>
                    <a:pt x="38195" y="10375"/>
                    <a:pt x="37761" y="11109"/>
                  </a:cubicBezTo>
                  <a:cubicBezTo>
                    <a:pt x="37561" y="11376"/>
                    <a:pt x="37394" y="11676"/>
                    <a:pt x="37261" y="12009"/>
                  </a:cubicBezTo>
                  <a:cubicBezTo>
                    <a:pt x="37027" y="12510"/>
                    <a:pt x="36727" y="13043"/>
                    <a:pt x="36427" y="13677"/>
                  </a:cubicBezTo>
                  <a:cubicBezTo>
                    <a:pt x="36427" y="13677"/>
                    <a:pt x="36427" y="13711"/>
                    <a:pt x="36394" y="13711"/>
                  </a:cubicBezTo>
                  <a:cubicBezTo>
                    <a:pt x="36260" y="13711"/>
                    <a:pt x="36194" y="13711"/>
                    <a:pt x="36060" y="13744"/>
                  </a:cubicBezTo>
                  <a:lnTo>
                    <a:pt x="34326" y="9341"/>
                  </a:lnTo>
                  <a:cubicBezTo>
                    <a:pt x="34492" y="8007"/>
                    <a:pt x="34859" y="6706"/>
                    <a:pt x="35493" y="5571"/>
                  </a:cubicBezTo>
                  <a:cubicBezTo>
                    <a:pt x="36394" y="3870"/>
                    <a:pt x="36394" y="2369"/>
                    <a:pt x="35426" y="1202"/>
                  </a:cubicBezTo>
                  <a:cubicBezTo>
                    <a:pt x="34826" y="401"/>
                    <a:pt x="33892" y="1"/>
                    <a:pt x="3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10701175" y="7761000"/>
              <a:ext cx="2124050" cy="196000"/>
            </a:xfrm>
            <a:custGeom>
              <a:avLst/>
              <a:gdLst/>
              <a:ahLst/>
              <a:cxnLst/>
              <a:rect l="l" t="t" r="r" b="b"/>
              <a:pathLst>
                <a:path w="84962" h="7840" extrusionOk="0">
                  <a:moveTo>
                    <a:pt x="84594" y="0"/>
                  </a:moveTo>
                  <a:cubicBezTo>
                    <a:pt x="84161" y="1735"/>
                    <a:pt x="82860" y="3269"/>
                    <a:pt x="81225" y="4103"/>
                  </a:cubicBezTo>
                  <a:cubicBezTo>
                    <a:pt x="79124" y="5237"/>
                    <a:pt x="76689" y="5404"/>
                    <a:pt x="74354" y="5504"/>
                  </a:cubicBezTo>
                  <a:cubicBezTo>
                    <a:pt x="65914" y="5971"/>
                    <a:pt x="57441" y="5971"/>
                    <a:pt x="49002" y="5971"/>
                  </a:cubicBezTo>
                  <a:lnTo>
                    <a:pt x="25085" y="5938"/>
                  </a:lnTo>
                  <a:lnTo>
                    <a:pt x="11542" y="5938"/>
                  </a:lnTo>
                  <a:cubicBezTo>
                    <a:pt x="9007" y="5938"/>
                    <a:pt x="6405" y="5905"/>
                    <a:pt x="4137" y="4804"/>
                  </a:cubicBezTo>
                  <a:cubicBezTo>
                    <a:pt x="2402" y="3970"/>
                    <a:pt x="968" y="2335"/>
                    <a:pt x="567" y="567"/>
                  </a:cubicBezTo>
                  <a:cubicBezTo>
                    <a:pt x="534" y="601"/>
                    <a:pt x="534" y="601"/>
                    <a:pt x="534" y="634"/>
                  </a:cubicBezTo>
                  <a:cubicBezTo>
                    <a:pt x="0" y="3103"/>
                    <a:pt x="1802" y="5604"/>
                    <a:pt x="4070" y="6672"/>
                  </a:cubicBezTo>
                  <a:cubicBezTo>
                    <a:pt x="6372" y="7773"/>
                    <a:pt x="8940" y="7806"/>
                    <a:pt x="11509" y="7806"/>
                  </a:cubicBezTo>
                  <a:lnTo>
                    <a:pt x="25052" y="7806"/>
                  </a:lnTo>
                  <a:lnTo>
                    <a:pt x="48935" y="7839"/>
                  </a:lnTo>
                  <a:cubicBezTo>
                    <a:pt x="57408" y="7839"/>
                    <a:pt x="65881" y="7839"/>
                    <a:pt x="74287" y="7406"/>
                  </a:cubicBezTo>
                  <a:cubicBezTo>
                    <a:pt x="76655" y="7272"/>
                    <a:pt x="79090" y="7072"/>
                    <a:pt x="81158" y="5971"/>
                  </a:cubicBezTo>
                  <a:cubicBezTo>
                    <a:pt x="83293" y="4904"/>
                    <a:pt x="84961" y="2636"/>
                    <a:pt x="84628" y="301"/>
                  </a:cubicBezTo>
                  <a:cubicBezTo>
                    <a:pt x="84628" y="234"/>
                    <a:pt x="84628" y="100"/>
                    <a:pt x="84594" y="0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10715350" y="7639725"/>
              <a:ext cx="2100700" cy="270575"/>
            </a:xfrm>
            <a:custGeom>
              <a:avLst/>
              <a:gdLst/>
              <a:ahLst/>
              <a:cxnLst/>
              <a:rect l="l" t="t" r="r" b="b"/>
              <a:pathLst>
                <a:path w="84028" h="10823" extrusionOk="0">
                  <a:moveTo>
                    <a:pt x="18912" y="1"/>
                  </a:moveTo>
                  <a:cubicBezTo>
                    <a:pt x="15025" y="1"/>
                    <a:pt x="11134" y="101"/>
                    <a:pt x="7306" y="682"/>
                  </a:cubicBezTo>
                  <a:cubicBezTo>
                    <a:pt x="5771" y="882"/>
                    <a:pt x="4237" y="1215"/>
                    <a:pt x="2836" y="1983"/>
                  </a:cubicBezTo>
                  <a:cubicBezTo>
                    <a:pt x="1501" y="2683"/>
                    <a:pt x="401" y="3884"/>
                    <a:pt x="0" y="5385"/>
                  </a:cubicBezTo>
                  <a:cubicBezTo>
                    <a:pt x="401" y="7186"/>
                    <a:pt x="1835" y="8821"/>
                    <a:pt x="3570" y="9655"/>
                  </a:cubicBezTo>
                  <a:cubicBezTo>
                    <a:pt x="5838" y="10756"/>
                    <a:pt x="8440" y="10789"/>
                    <a:pt x="10975" y="10789"/>
                  </a:cubicBezTo>
                  <a:lnTo>
                    <a:pt x="24518" y="10789"/>
                  </a:lnTo>
                  <a:lnTo>
                    <a:pt x="48435" y="10822"/>
                  </a:lnTo>
                  <a:cubicBezTo>
                    <a:pt x="56874" y="10822"/>
                    <a:pt x="65347" y="10822"/>
                    <a:pt x="73787" y="10355"/>
                  </a:cubicBezTo>
                  <a:cubicBezTo>
                    <a:pt x="76155" y="10255"/>
                    <a:pt x="78557" y="10022"/>
                    <a:pt x="80658" y="8954"/>
                  </a:cubicBezTo>
                  <a:cubicBezTo>
                    <a:pt x="82293" y="8120"/>
                    <a:pt x="83627" y="6586"/>
                    <a:pt x="84027" y="4851"/>
                  </a:cubicBezTo>
                  <a:cubicBezTo>
                    <a:pt x="83560" y="2783"/>
                    <a:pt x="81659" y="1249"/>
                    <a:pt x="79624" y="648"/>
                  </a:cubicBezTo>
                  <a:cubicBezTo>
                    <a:pt x="78709" y="381"/>
                    <a:pt x="77769" y="304"/>
                    <a:pt x="76819" y="304"/>
                  </a:cubicBezTo>
                  <a:cubicBezTo>
                    <a:pt x="75518" y="304"/>
                    <a:pt x="74196" y="448"/>
                    <a:pt x="72886" y="448"/>
                  </a:cubicBezTo>
                  <a:cubicBezTo>
                    <a:pt x="55940" y="315"/>
                    <a:pt x="38962" y="148"/>
                    <a:pt x="21983" y="15"/>
                  </a:cubicBezTo>
                  <a:cubicBezTo>
                    <a:pt x="20960" y="8"/>
                    <a:pt x="19936" y="1"/>
                    <a:pt x="18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10702000" y="7637575"/>
              <a:ext cx="2123225" cy="319425"/>
            </a:xfrm>
            <a:custGeom>
              <a:avLst/>
              <a:gdLst/>
              <a:ahLst/>
              <a:cxnLst/>
              <a:rect l="l" t="t" r="r" b="b"/>
              <a:pathLst>
                <a:path w="84929" h="12777" fill="none" extrusionOk="0">
                  <a:moveTo>
                    <a:pt x="84561" y="4937"/>
                  </a:moveTo>
                  <a:cubicBezTo>
                    <a:pt x="84161" y="2869"/>
                    <a:pt x="82226" y="1335"/>
                    <a:pt x="80191" y="701"/>
                  </a:cubicBezTo>
                  <a:cubicBezTo>
                    <a:pt x="78023" y="67"/>
                    <a:pt x="75755" y="534"/>
                    <a:pt x="73487" y="501"/>
                  </a:cubicBezTo>
                  <a:cubicBezTo>
                    <a:pt x="56508" y="367"/>
                    <a:pt x="39529" y="234"/>
                    <a:pt x="22550" y="67"/>
                  </a:cubicBezTo>
                  <a:cubicBezTo>
                    <a:pt x="17647" y="34"/>
                    <a:pt x="12710" y="1"/>
                    <a:pt x="7873" y="734"/>
                  </a:cubicBezTo>
                  <a:cubicBezTo>
                    <a:pt x="6339" y="1001"/>
                    <a:pt x="4804" y="1268"/>
                    <a:pt x="3436" y="2035"/>
                  </a:cubicBezTo>
                  <a:cubicBezTo>
                    <a:pt x="2102" y="2769"/>
                    <a:pt x="935" y="4003"/>
                    <a:pt x="601" y="5438"/>
                  </a:cubicBezTo>
                  <a:cubicBezTo>
                    <a:pt x="601" y="5504"/>
                    <a:pt x="601" y="5504"/>
                    <a:pt x="534" y="5538"/>
                  </a:cubicBezTo>
                  <a:cubicBezTo>
                    <a:pt x="1" y="8006"/>
                    <a:pt x="1835" y="10508"/>
                    <a:pt x="4104" y="11576"/>
                  </a:cubicBezTo>
                  <a:cubicBezTo>
                    <a:pt x="6372" y="12676"/>
                    <a:pt x="8974" y="12710"/>
                    <a:pt x="11509" y="12710"/>
                  </a:cubicBezTo>
                  <a:lnTo>
                    <a:pt x="25052" y="12710"/>
                  </a:lnTo>
                  <a:lnTo>
                    <a:pt x="48969" y="12743"/>
                  </a:lnTo>
                  <a:cubicBezTo>
                    <a:pt x="57408" y="12743"/>
                    <a:pt x="65881" y="12776"/>
                    <a:pt x="74321" y="12276"/>
                  </a:cubicBezTo>
                  <a:cubicBezTo>
                    <a:pt x="76689" y="12176"/>
                    <a:pt x="79091" y="11942"/>
                    <a:pt x="81192" y="10875"/>
                  </a:cubicBezTo>
                  <a:cubicBezTo>
                    <a:pt x="83260" y="9774"/>
                    <a:pt x="84928" y="7539"/>
                    <a:pt x="84628" y="5204"/>
                  </a:cubicBezTo>
                  <a:cubicBezTo>
                    <a:pt x="84595" y="5171"/>
                    <a:pt x="84561" y="5037"/>
                    <a:pt x="84561" y="49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10715350" y="7761000"/>
              <a:ext cx="2100700" cy="149300"/>
            </a:xfrm>
            <a:custGeom>
              <a:avLst/>
              <a:gdLst/>
              <a:ahLst/>
              <a:cxnLst/>
              <a:rect l="l" t="t" r="r" b="b"/>
              <a:pathLst>
                <a:path w="84028" h="5972" fill="none" extrusionOk="0">
                  <a:moveTo>
                    <a:pt x="0" y="567"/>
                  </a:moveTo>
                  <a:cubicBezTo>
                    <a:pt x="401" y="2335"/>
                    <a:pt x="1835" y="3970"/>
                    <a:pt x="3570" y="4804"/>
                  </a:cubicBezTo>
                  <a:cubicBezTo>
                    <a:pt x="5838" y="5905"/>
                    <a:pt x="8440" y="5938"/>
                    <a:pt x="10975" y="5938"/>
                  </a:cubicBezTo>
                  <a:lnTo>
                    <a:pt x="24518" y="5938"/>
                  </a:lnTo>
                  <a:lnTo>
                    <a:pt x="48435" y="5971"/>
                  </a:lnTo>
                  <a:cubicBezTo>
                    <a:pt x="56874" y="5971"/>
                    <a:pt x="65347" y="5971"/>
                    <a:pt x="73787" y="5504"/>
                  </a:cubicBezTo>
                  <a:cubicBezTo>
                    <a:pt x="76155" y="5404"/>
                    <a:pt x="78557" y="5171"/>
                    <a:pt x="80658" y="4103"/>
                  </a:cubicBezTo>
                  <a:cubicBezTo>
                    <a:pt x="82293" y="3269"/>
                    <a:pt x="83594" y="1735"/>
                    <a:pt x="84027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11032250" y="7957800"/>
              <a:ext cx="202650" cy="201000"/>
            </a:xfrm>
            <a:custGeom>
              <a:avLst/>
              <a:gdLst/>
              <a:ahLst/>
              <a:cxnLst/>
              <a:rect l="l" t="t" r="r" b="b"/>
              <a:pathLst>
                <a:path w="8106" h="8040" extrusionOk="0">
                  <a:moveTo>
                    <a:pt x="4043" y="0"/>
                  </a:moveTo>
                  <a:cubicBezTo>
                    <a:pt x="1869" y="0"/>
                    <a:pt x="100" y="1789"/>
                    <a:pt x="67" y="3970"/>
                  </a:cubicBezTo>
                  <a:cubicBezTo>
                    <a:pt x="0" y="6172"/>
                    <a:pt x="1801" y="7973"/>
                    <a:pt x="4003" y="8040"/>
                  </a:cubicBezTo>
                  <a:cubicBezTo>
                    <a:pt x="6238" y="8040"/>
                    <a:pt x="8006" y="6272"/>
                    <a:pt x="8073" y="4070"/>
                  </a:cubicBezTo>
                  <a:cubicBezTo>
                    <a:pt x="8106" y="1869"/>
                    <a:pt x="6305" y="67"/>
                    <a:pt x="4103" y="1"/>
                  </a:cubicBezTo>
                  <a:cubicBezTo>
                    <a:pt x="4083" y="0"/>
                    <a:pt x="4063" y="0"/>
                    <a:pt x="4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11088125" y="8012850"/>
              <a:ext cx="90075" cy="90075"/>
            </a:xfrm>
            <a:custGeom>
              <a:avLst/>
              <a:gdLst/>
              <a:ahLst/>
              <a:cxnLst/>
              <a:rect l="l" t="t" r="r" b="b"/>
              <a:pathLst>
                <a:path w="3603" h="3603" extrusionOk="0">
                  <a:moveTo>
                    <a:pt x="1835" y="0"/>
                  </a:moveTo>
                  <a:cubicBezTo>
                    <a:pt x="834" y="0"/>
                    <a:pt x="33" y="768"/>
                    <a:pt x="0" y="1768"/>
                  </a:cubicBezTo>
                  <a:cubicBezTo>
                    <a:pt x="0" y="2769"/>
                    <a:pt x="767" y="3570"/>
                    <a:pt x="1768" y="3603"/>
                  </a:cubicBezTo>
                  <a:cubicBezTo>
                    <a:pt x="2769" y="3603"/>
                    <a:pt x="3569" y="2836"/>
                    <a:pt x="3603" y="1835"/>
                  </a:cubicBezTo>
                  <a:cubicBezTo>
                    <a:pt x="3603" y="834"/>
                    <a:pt x="2835" y="34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11621825" y="7963400"/>
              <a:ext cx="227700" cy="200650"/>
            </a:xfrm>
            <a:custGeom>
              <a:avLst/>
              <a:gdLst/>
              <a:ahLst/>
              <a:cxnLst/>
              <a:rect l="l" t="t" r="r" b="b"/>
              <a:pathLst>
                <a:path w="9108" h="8026" extrusionOk="0">
                  <a:moveTo>
                    <a:pt x="4551" y="0"/>
                  </a:moveTo>
                  <a:cubicBezTo>
                    <a:pt x="4012" y="0"/>
                    <a:pt x="3463" y="111"/>
                    <a:pt x="2936" y="344"/>
                  </a:cubicBezTo>
                  <a:cubicBezTo>
                    <a:pt x="935" y="1244"/>
                    <a:pt x="1" y="3613"/>
                    <a:pt x="901" y="5614"/>
                  </a:cubicBezTo>
                  <a:cubicBezTo>
                    <a:pt x="1569" y="7122"/>
                    <a:pt x="3024" y="8026"/>
                    <a:pt x="4561" y="8026"/>
                  </a:cubicBezTo>
                  <a:cubicBezTo>
                    <a:pt x="5098" y="8026"/>
                    <a:pt x="5645" y="7916"/>
                    <a:pt x="6172" y="7682"/>
                  </a:cubicBezTo>
                  <a:cubicBezTo>
                    <a:pt x="8207" y="6782"/>
                    <a:pt x="9107" y="4413"/>
                    <a:pt x="8207" y="2412"/>
                  </a:cubicBezTo>
                  <a:cubicBezTo>
                    <a:pt x="7564" y="904"/>
                    <a:pt x="6096" y="0"/>
                    <a:pt x="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0"/>
            <p:cNvSpPr/>
            <p:nvPr/>
          </p:nvSpPr>
          <p:spPr>
            <a:xfrm>
              <a:off x="11689375" y="8019525"/>
              <a:ext cx="91750" cy="90925"/>
            </a:xfrm>
            <a:custGeom>
              <a:avLst/>
              <a:gdLst/>
              <a:ahLst/>
              <a:cxnLst/>
              <a:rect l="l" t="t" r="r" b="b"/>
              <a:pathLst>
                <a:path w="3670" h="3637" extrusionOk="0">
                  <a:moveTo>
                    <a:pt x="1869" y="0"/>
                  </a:moveTo>
                  <a:cubicBezTo>
                    <a:pt x="868" y="0"/>
                    <a:pt x="67" y="801"/>
                    <a:pt x="34" y="1801"/>
                  </a:cubicBezTo>
                  <a:cubicBezTo>
                    <a:pt x="1" y="2802"/>
                    <a:pt x="835" y="3603"/>
                    <a:pt x="1835" y="3636"/>
                  </a:cubicBezTo>
                  <a:cubicBezTo>
                    <a:pt x="2836" y="3636"/>
                    <a:pt x="3670" y="2836"/>
                    <a:pt x="3670" y="1835"/>
                  </a:cubicBezTo>
                  <a:cubicBezTo>
                    <a:pt x="3670" y="834"/>
                    <a:pt x="2869" y="67"/>
                    <a:pt x="1869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12261450" y="7954425"/>
              <a:ext cx="201850" cy="200200"/>
            </a:xfrm>
            <a:custGeom>
              <a:avLst/>
              <a:gdLst/>
              <a:ahLst/>
              <a:cxnLst/>
              <a:rect l="l" t="t" r="r" b="b"/>
              <a:pathLst>
                <a:path w="8074" h="8008" extrusionOk="0">
                  <a:moveTo>
                    <a:pt x="3983" y="0"/>
                  </a:moveTo>
                  <a:cubicBezTo>
                    <a:pt x="1806" y="0"/>
                    <a:pt x="100" y="1776"/>
                    <a:pt x="34" y="3938"/>
                  </a:cubicBezTo>
                  <a:cubicBezTo>
                    <a:pt x="1" y="6140"/>
                    <a:pt x="1802" y="7941"/>
                    <a:pt x="4004" y="8008"/>
                  </a:cubicBezTo>
                  <a:cubicBezTo>
                    <a:pt x="6205" y="8008"/>
                    <a:pt x="8006" y="6240"/>
                    <a:pt x="8040" y="4039"/>
                  </a:cubicBezTo>
                  <a:cubicBezTo>
                    <a:pt x="8073" y="1837"/>
                    <a:pt x="6305" y="36"/>
                    <a:pt x="4104" y="2"/>
                  </a:cubicBezTo>
                  <a:cubicBezTo>
                    <a:pt x="4063" y="1"/>
                    <a:pt x="4023" y="0"/>
                    <a:pt x="39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12316500" y="8008675"/>
              <a:ext cx="90925" cy="90100"/>
            </a:xfrm>
            <a:custGeom>
              <a:avLst/>
              <a:gdLst/>
              <a:ahLst/>
              <a:cxnLst/>
              <a:rect l="l" t="t" r="r" b="b"/>
              <a:pathLst>
                <a:path w="3637" h="3604" extrusionOk="0">
                  <a:moveTo>
                    <a:pt x="1835" y="1"/>
                  </a:moveTo>
                  <a:cubicBezTo>
                    <a:pt x="834" y="1"/>
                    <a:pt x="67" y="768"/>
                    <a:pt x="0" y="1768"/>
                  </a:cubicBezTo>
                  <a:cubicBezTo>
                    <a:pt x="0" y="2769"/>
                    <a:pt x="801" y="3570"/>
                    <a:pt x="1802" y="3603"/>
                  </a:cubicBezTo>
                  <a:cubicBezTo>
                    <a:pt x="2802" y="3603"/>
                    <a:pt x="3636" y="2836"/>
                    <a:pt x="3636" y="1835"/>
                  </a:cubicBezTo>
                  <a:cubicBezTo>
                    <a:pt x="3636" y="834"/>
                    <a:pt x="2836" y="34"/>
                    <a:pt x="1835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0"/>
            <p:cNvSpPr/>
            <p:nvPr/>
          </p:nvSpPr>
          <p:spPr>
            <a:xfrm flipH="1">
              <a:off x="11878675" y="7379050"/>
              <a:ext cx="702200" cy="371975"/>
            </a:xfrm>
            <a:custGeom>
              <a:avLst/>
              <a:gdLst/>
              <a:ahLst/>
              <a:cxnLst/>
              <a:rect l="l" t="t" r="r" b="b"/>
              <a:pathLst>
                <a:path w="28088" h="14879" extrusionOk="0">
                  <a:moveTo>
                    <a:pt x="2502" y="1"/>
                  </a:moveTo>
                  <a:cubicBezTo>
                    <a:pt x="1135" y="1"/>
                    <a:pt x="1" y="1102"/>
                    <a:pt x="1" y="2503"/>
                  </a:cubicBezTo>
                  <a:lnTo>
                    <a:pt x="1" y="12376"/>
                  </a:lnTo>
                  <a:cubicBezTo>
                    <a:pt x="1" y="13744"/>
                    <a:pt x="1135" y="14878"/>
                    <a:pt x="2502" y="14878"/>
                  </a:cubicBezTo>
                  <a:lnTo>
                    <a:pt x="25586" y="14878"/>
                  </a:lnTo>
                  <a:cubicBezTo>
                    <a:pt x="26953" y="14878"/>
                    <a:pt x="28087" y="13744"/>
                    <a:pt x="28087" y="12376"/>
                  </a:cubicBezTo>
                  <a:lnTo>
                    <a:pt x="28087" y="2503"/>
                  </a:lnTo>
                  <a:cubicBezTo>
                    <a:pt x="28087" y="1102"/>
                    <a:pt x="26953" y="1"/>
                    <a:pt x="2558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11920375" y="7480575"/>
              <a:ext cx="173475" cy="167250"/>
            </a:xfrm>
            <a:custGeom>
              <a:avLst/>
              <a:gdLst/>
              <a:ahLst/>
              <a:cxnLst/>
              <a:rect l="l" t="t" r="r" b="b"/>
              <a:pathLst>
                <a:path w="6939" h="6690" extrusionOk="0">
                  <a:moveTo>
                    <a:pt x="3450" y="0"/>
                  </a:moveTo>
                  <a:cubicBezTo>
                    <a:pt x="3368" y="0"/>
                    <a:pt x="3286" y="3"/>
                    <a:pt x="3203" y="9"/>
                  </a:cubicBezTo>
                  <a:cubicBezTo>
                    <a:pt x="1368" y="176"/>
                    <a:pt x="1" y="1777"/>
                    <a:pt x="134" y="3612"/>
                  </a:cubicBezTo>
                  <a:cubicBezTo>
                    <a:pt x="293" y="5364"/>
                    <a:pt x="1760" y="6690"/>
                    <a:pt x="3490" y="6690"/>
                  </a:cubicBezTo>
                  <a:cubicBezTo>
                    <a:pt x="3571" y="6690"/>
                    <a:pt x="3654" y="6687"/>
                    <a:pt x="3737" y="6681"/>
                  </a:cubicBezTo>
                  <a:cubicBezTo>
                    <a:pt x="5571" y="6514"/>
                    <a:pt x="6939" y="4913"/>
                    <a:pt x="6805" y="3078"/>
                  </a:cubicBezTo>
                  <a:cubicBezTo>
                    <a:pt x="6646" y="1326"/>
                    <a:pt x="5179" y="0"/>
                    <a:pt x="3450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0"/>
            <p:cNvSpPr/>
            <p:nvPr/>
          </p:nvSpPr>
          <p:spPr>
            <a:xfrm>
              <a:off x="11964575" y="7522500"/>
              <a:ext cx="83425" cy="83400"/>
            </a:xfrm>
            <a:custGeom>
              <a:avLst/>
              <a:gdLst/>
              <a:ahLst/>
              <a:cxnLst/>
              <a:rect l="l" t="t" r="r" b="b"/>
              <a:pathLst>
                <a:path w="3337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636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0"/>
            <p:cNvSpPr/>
            <p:nvPr/>
          </p:nvSpPr>
          <p:spPr>
            <a:xfrm>
              <a:off x="12362350" y="7480125"/>
              <a:ext cx="176825" cy="167150"/>
            </a:xfrm>
            <a:custGeom>
              <a:avLst/>
              <a:gdLst/>
              <a:ahLst/>
              <a:cxnLst/>
              <a:rect l="l" t="t" r="r" b="b"/>
              <a:pathLst>
                <a:path w="7073" h="6686" extrusionOk="0">
                  <a:moveTo>
                    <a:pt x="3563" y="0"/>
                  </a:moveTo>
                  <a:cubicBezTo>
                    <a:pt x="3422" y="0"/>
                    <a:pt x="3280" y="9"/>
                    <a:pt x="3136" y="27"/>
                  </a:cubicBezTo>
                  <a:cubicBezTo>
                    <a:pt x="1302" y="261"/>
                    <a:pt x="1" y="1929"/>
                    <a:pt x="234" y="3763"/>
                  </a:cubicBezTo>
                  <a:cubicBezTo>
                    <a:pt x="421" y="5442"/>
                    <a:pt x="1882" y="6686"/>
                    <a:pt x="3564" y="6686"/>
                  </a:cubicBezTo>
                  <a:cubicBezTo>
                    <a:pt x="3687" y="6686"/>
                    <a:pt x="3812" y="6679"/>
                    <a:pt x="3937" y="6665"/>
                  </a:cubicBezTo>
                  <a:cubicBezTo>
                    <a:pt x="5772" y="6432"/>
                    <a:pt x="7073" y="4764"/>
                    <a:pt x="6839" y="2929"/>
                  </a:cubicBezTo>
                  <a:cubicBezTo>
                    <a:pt x="6655" y="1238"/>
                    <a:pt x="5223" y="0"/>
                    <a:pt x="356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0"/>
            <p:cNvSpPr/>
            <p:nvPr/>
          </p:nvSpPr>
          <p:spPr>
            <a:xfrm>
              <a:off x="12409900" y="7522500"/>
              <a:ext cx="83400" cy="83400"/>
            </a:xfrm>
            <a:custGeom>
              <a:avLst/>
              <a:gdLst/>
              <a:ahLst/>
              <a:cxnLst/>
              <a:rect l="l" t="t" r="r" b="b"/>
              <a:pathLst>
                <a:path w="3336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569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12120525" y="7491650"/>
              <a:ext cx="218500" cy="146775"/>
            </a:xfrm>
            <a:custGeom>
              <a:avLst/>
              <a:gdLst/>
              <a:ahLst/>
              <a:cxnLst/>
              <a:rect l="l" t="t" r="r" b="b"/>
              <a:pathLst>
                <a:path w="8740" h="5871" extrusionOk="0">
                  <a:moveTo>
                    <a:pt x="934" y="0"/>
                  </a:moveTo>
                  <a:cubicBezTo>
                    <a:pt x="434" y="0"/>
                    <a:pt x="0" y="400"/>
                    <a:pt x="0" y="901"/>
                  </a:cubicBezTo>
                  <a:lnTo>
                    <a:pt x="0" y="4937"/>
                  </a:lnTo>
                  <a:cubicBezTo>
                    <a:pt x="0" y="5437"/>
                    <a:pt x="434" y="5871"/>
                    <a:pt x="934" y="5871"/>
                  </a:cubicBezTo>
                  <a:lnTo>
                    <a:pt x="7806" y="5871"/>
                  </a:lnTo>
                  <a:cubicBezTo>
                    <a:pt x="8306" y="5871"/>
                    <a:pt x="8673" y="5504"/>
                    <a:pt x="8740" y="5004"/>
                  </a:cubicBezTo>
                  <a:lnTo>
                    <a:pt x="8740" y="901"/>
                  </a:lnTo>
                  <a:cubicBezTo>
                    <a:pt x="8740" y="400"/>
                    <a:pt x="8306" y="0"/>
                    <a:pt x="7806" y="0"/>
                  </a:cubicBezTo>
                  <a:close/>
                </a:path>
              </a:pathLst>
            </a:custGeom>
            <a:solidFill>
              <a:srgbClr val="F6C9D6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12120525" y="7530000"/>
              <a:ext cx="217675" cy="67575"/>
            </a:xfrm>
            <a:custGeom>
              <a:avLst/>
              <a:gdLst/>
              <a:ahLst/>
              <a:cxnLst/>
              <a:rect l="l" t="t" r="r" b="b"/>
              <a:pathLst>
                <a:path w="8707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8707" y="2702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12078000" y="7665100"/>
              <a:ext cx="301900" cy="43375"/>
            </a:xfrm>
            <a:custGeom>
              <a:avLst/>
              <a:gdLst/>
              <a:ahLst/>
              <a:cxnLst/>
              <a:rect l="l" t="t" r="r" b="b"/>
              <a:pathLst>
                <a:path w="12076" h="1735" extrusionOk="0">
                  <a:moveTo>
                    <a:pt x="834" y="0"/>
                  </a:moveTo>
                  <a:cubicBezTo>
                    <a:pt x="367" y="0"/>
                    <a:pt x="0" y="401"/>
                    <a:pt x="0" y="834"/>
                  </a:cubicBezTo>
                  <a:lnTo>
                    <a:pt x="0" y="901"/>
                  </a:lnTo>
                  <a:cubicBezTo>
                    <a:pt x="0" y="1335"/>
                    <a:pt x="367" y="1735"/>
                    <a:pt x="834" y="1735"/>
                  </a:cubicBezTo>
                  <a:lnTo>
                    <a:pt x="11241" y="1735"/>
                  </a:lnTo>
                  <a:cubicBezTo>
                    <a:pt x="11708" y="1735"/>
                    <a:pt x="12042" y="1335"/>
                    <a:pt x="12075" y="901"/>
                  </a:cubicBezTo>
                  <a:lnTo>
                    <a:pt x="12075" y="834"/>
                  </a:lnTo>
                  <a:cubicBezTo>
                    <a:pt x="12075" y="401"/>
                    <a:pt x="11708" y="0"/>
                    <a:pt x="11241" y="0"/>
                  </a:cubicBezTo>
                  <a:close/>
                </a:path>
              </a:pathLst>
            </a:custGeom>
            <a:solidFill>
              <a:srgbClr val="EC833C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0"/>
            <p:cNvSpPr/>
            <p:nvPr/>
          </p:nvSpPr>
          <p:spPr>
            <a:xfrm>
              <a:off x="12078000" y="7377400"/>
              <a:ext cx="301050" cy="89250"/>
            </a:xfrm>
            <a:custGeom>
              <a:avLst/>
              <a:gdLst/>
              <a:ahLst/>
              <a:cxnLst/>
              <a:rect l="l" t="t" r="r" b="b"/>
              <a:pathLst>
                <a:path w="12042" h="3570" extrusionOk="0">
                  <a:moveTo>
                    <a:pt x="0" y="0"/>
                  </a:moveTo>
                  <a:lnTo>
                    <a:pt x="0" y="2135"/>
                  </a:lnTo>
                  <a:cubicBezTo>
                    <a:pt x="0" y="2936"/>
                    <a:pt x="634" y="3569"/>
                    <a:pt x="1434" y="3569"/>
                  </a:cubicBezTo>
                  <a:lnTo>
                    <a:pt x="10641" y="3569"/>
                  </a:lnTo>
                  <a:cubicBezTo>
                    <a:pt x="11442" y="3569"/>
                    <a:pt x="12042" y="2936"/>
                    <a:pt x="12042" y="2135"/>
                  </a:cubicBezTo>
                  <a:lnTo>
                    <a:pt x="12042" y="0"/>
                  </a:lnTo>
                  <a:close/>
                </a:path>
              </a:pathLst>
            </a:custGeom>
            <a:solidFill>
              <a:srgbClr val="EC833C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0"/>
            <p:cNvSpPr/>
            <p:nvPr/>
          </p:nvSpPr>
          <p:spPr>
            <a:xfrm>
              <a:off x="11970400" y="7252300"/>
              <a:ext cx="518750" cy="125125"/>
            </a:xfrm>
            <a:custGeom>
              <a:avLst/>
              <a:gdLst/>
              <a:ahLst/>
              <a:cxnLst/>
              <a:rect l="l" t="t" r="r" b="b"/>
              <a:pathLst>
                <a:path w="20750" h="5005" extrusionOk="0">
                  <a:moveTo>
                    <a:pt x="1802" y="1"/>
                  </a:moveTo>
                  <a:cubicBezTo>
                    <a:pt x="802" y="1"/>
                    <a:pt x="1" y="801"/>
                    <a:pt x="1" y="1802"/>
                  </a:cubicBezTo>
                  <a:lnTo>
                    <a:pt x="1" y="5004"/>
                  </a:lnTo>
                  <a:lnTo>
                    <a:pt x="1469" y="5004"/>
                  </a:lnTo>
                  <a:lnTo>
                    <a:pt x="1469" y="2102"/>
                  </a:lnTo>
                  <a:cubicBezTo>
                    <a:pt x="1469" y="1768"/>
                    <a:pt x="1702" y="1502"/>
                    <a:pt x="2069" y="1502"/>
                  </a:cubicBezTo>
                  <a:lnTo>
                    <a:pt x="18681" y="1502"/>
                  </a:lnTo>
                  <a:cubicBezTo>
                    <a:pt x="19015" y="1502"/>
                    <a:pt x="19281" y="1768"/>
                    <a:pt x="19281" y="2102"/>
                  </a:cubicBezTo>
                  <a:lnTo>
                    <a:pt x="19281" y="5004"/>
                  </a:lnTo>
                  <a:lnTo>
                    <a:pt x="20749" y="5004"/>
                  </a:lnTo>
                  <a:lnTo>
                    <a:pt x="20749" y="1802"/>
                  </a:lnTo>
                  <a:cubicBezTo>
                    <a:pt x="20749" y="801"/>
                    <a:pt x="19949" y="1"/>
                    <a:pt x="1894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0"/>
            <p:cNvSpPr/>
            <p:nvPr/>
          </p:nvSpPr>
          <p:spPr>
            <a:xfrm>
              <a:off x="11028075" y="74974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0"/>
            <p:cNvSpPr/>
            <p:nvPr/>
          </p:nvSpPr>
          <p:spPr>
            <a:xfrm>
              <a:off x="10785400" y="7499975"/>
              <a:ext cx="242700" cy="60650"/>
            </a:xfrm>
            <a:custGeom>
              <a:avLst/>
              <a:gdLst/>
              <a:ahLst/>
              <a:cxnLst/>
              <a:rect l="l" t="t" r="r" b="b"/>
              <a:pathLst>
                <a:path w="9708" h="2426" extrusionOk="0">
                  <a:moveTo>
                    <a:pt x="9707" y="1"/>
                  </a:moveTo>
                  <a:cubicBezTo>
                    <a:pt x="9541" y="601"/>
                    <a:pt x="7439" y="1101"/>
                    <a:pt x="4837" y="1101"/>
                  </a:cubicBezTo>
                  <a:cubicBezTo>
                    <a:pt x="2302" y="1101"/>
                    <a:pt x="201" y="601"/>
                    <a:pt x="0" y="34"/>
                  </a:cubicBezTo>
                  <a:lnTo>
                    <a:pt x="0" y="34"/>
                  </a:lnTo>
                  <a:lnTo>
                    <a:pt x="301" y="1602"/>
                  </a:lnTo>
                  <a:cubicBezTo>
                    <a:pt x="604" y="1710"/>
                    <a:pt x="2617" y="2426"/>
                    <a:pt x="5152" y="2426"/>
                  </a:cubicBezTo>
                  <a:cubicBezTo>
                    <a:pt x="6514" y="2426"/>
                    <a:pt x="8027" y="2219"/>
                    <a:pt x="9507" y="1602"/>
                  </a:cubicBezTo>
                  <a:lnTo>
                    <a:pt x="9707" y="1"/>
                  </a:ln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0"/>
            <p:cNvSpPr/>
            <p:nvPr/>
          </p:nvSpPr>
          <p:spPr>
            <a:xfrm>
              <a:off x="10792075" y="7539175"/>
              <a:ext cx="231025" cy="258800"/>
            </a:xfrm>
            <a:custGeom>
              <a:avLst/>
              <a:gdLst/>
              <a:ahLst/>
              <a:cxnLst/>
              <a:rect l="l" t="t" r="r" b="b"/>
              <a:pathLst>
                <a:path w="9241" h="10352" extrusionOk="0">
                  <a:moveTo>
                    <a:pt x="0" y="0"/>
                  </a:moveTo>
                  <a:lnTo>
                    <a:pt x="1601" y="8773"/>
                  </a:lnTo>
                  <a:cubicBezTo>
                    <a:pt x="1735" y="9440"/>
                    <a:pt x="2202" y="9941"/>
                    <a:pt x="2836" y="10108"/>
                  </a:cubicBezTo>
                  <a:cubicBezTo>
                    <a:pt x="3307" y="10235"/>
                    <a:pt x="3937" y="10352"/>
                    <a:pt x="4702" y="10352"/>
                  </a:cubicBezTo>
                  <a:cubicBezTo>
                    <a:pt x="5345" y="10352"/>
                    <a:pt x="6083" y="10269"/>
                    <a:pt x="6905" y="10041"/>
                  </a:cubicBezTo>
                  <a:cubicBezTo>
                    <a:pt x="7572" y="9874"/>
                    <a:pt x="8073" y="9307"/>
                    <a:pt x="8173" y="8640"/>
                  </a:cubicBezTo>
                  <a:lnTo>
                    <a:pt x="9240" y="34"/>
                  </a:lnTo>
                  <a:lnTo>
                    <a:pt x="9240" y="34"/>
                  </a:lnTo>
                  <a:cubicBezTo>
                    <a:pt x="7765" y="649"/>
                    <a:pt x="6258" y="856"/>
                    <a:pt x="4898" y="856"/>
                  </a:cubicBezTo>
                  <a:cubicBezTo>
                    <a:pt x="2353" y="856"/>
                    <a:pt x="326" y="131"/>
                    <a:pt x="0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0"/>
            <p:cNvSpPr/>
            <p:nvPr/>
          </p:nvSpPr>
          <p:spPr>
            <a:xfrm>
              <a:off x="10784575" y="7497475"/>
              <a:ext cx="243525" cy="30050"/>
            </a:xfrm>
            <a:custGeom>
              <a:avLst/>
              <a:gdLst/>
              <a:ahLst/>
              <a:cxnLst/>
              <a:rect l="l" t="t" r="r" b="b"/>
              <a:pathLst>
                <a:path w="9741" h="1202" extrusionOk="0">
                  <a:moveTo>
                    <a:pt x="0" y="1"/>
                  </a:moveTo>
                  <a:lnTo>
                    <a:pt x="33" y="134"/>
                  </a:lnTo>
                  <a:cubicBezTo>
                    <a:pt x="200" y="768"/>
                    <a:pt x="2335" y="1201"/>
                    <a:pt x="4870" y="1201"/>
                  </a:cubicBezTo>
                  <a:cubicBezTo>
                    <a:pt x="7505" y="1201"/>
                    <a:pt x="9574" y="701"/>
                    <a:pt x="9740" y="10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0"/>
            <p:cNvSpPr/>
            <p:nvPr/>
          </p:nvSpPr>
          <p:spPr>
            <a:xfrm>
              <a:off x="10785400" y="74983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0"/>
            <p:cNvSpPr/>
            <p:nvPr/>
          </p:nvSpPr>
          <p:spPr>
            <a:xfrm>
              <a:off x="10784575" y="7468300"/>
              <a:ext cx="243525" cy="29200"/>
            </a:xfrm>
            <a:custGeom>
              <a:avLst/>
              <a:gdLst/>
              <a:ahLst/>
              <a:cxnLst/>
              <a:rect l="l" t="t" r="r" b="b"/>
              <a:pathLst>
                <a:path w="9741" h="1168" extrusionOk="0">
                  <a:moveTo>
                    <a:pt x="4870" y="0"/>
                  </a:moveTo>
                  <a:cubicBezTo>
                    <a:pt x="2168" y="0"/>
                    <a:pt x="0" y="500"/>
                    <a:pt x="0" y="1168"/>
                  </a:cubicBezTo>
                  <a:lnTo>
                    <a:pt x="9740" y="1168"/>
                  </a:lnTo>
                  <a:cubicBezTo>
                    <a:pt x="9740" y="534"/>
                    <a:pt x="7572" y="0"/>
                    <a:pt x="4870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0"/>
            <p:cNvSpPr/>
            <p:nvPr/>
          </p:nvSpPr>
          <p:spPr>
            <a:xfrm>
              <a:off x="10785400" y="7500800"/>
              <a:ext cx="244375" cy="303575"/>
            </a:xfrm>
            <a:custGeom>
              <a:avLst/>
              <a:gdLst/>
              <a:ahLst/>
              <a:cxnLst/>
              <a:rect l="l" t="t" r="r" b="b"/>
              <a:pathLst>
                <a:path w="9775" h="12143" fill="none" extrusionOk="0">
                  <a:moveTo>
                    <a:pt x="0" y="1"/>
                  </a:moveTo>
                  <a:lnTo>
                    <a:pt x="301" y="1569"/>
                  </a:lnTo>
                  <a:lnTo>
                    <a:pt x="1935" y="10342"/>
                  </a:lnTo>
                  <a:cubicBezTo>
                    <a:pt x="2035" y="10975"/>
                    <a:pt x="2502" y="11476"/>
                    <a:pt x="3136" y="11676"/>
                  </a:cubicBezTo>
                  <a:cubicBezTo>
                    <a:pt x="4003" y="11909"/>
                    <a:pt x="5438" y="12143"/>
                    <a:pt x="7206" y="11643"/>
                  </a:cubicBezTo>
                  <a:cubicBezTo>
                    <a:pt x="7873" y="11476"/>
                    <a:pt x="8373" y="10875"/>
                    <a:pt x="8473" y="10208"/>
                  </a:cubicBezTo>
                  <a:lnTo>
                    <a:pt x="9541" y="1635"/>
                  </a:lnTo>
                  <a:lnTo>
                    <a:pt x="9774" y="1"/>
                  </a:ln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0"/>
            <p:cNvSpPr/>
            <p:nvPr/>
          </p:nvSpPr>
          <p:spPr>
            <a:xfrm>
              <a:off x="10792900" y="7540000"/>
              <a:ext cx="230200" cy="44225"/>
            </a:xfrm>
            <a:custGeom>
              <a:avLst/>
              <a:gdLst/>
              <a:ahLst/>
              <a:cxnLst/>
              <a:rect l="l" t="t" r="r" b="b"/>
              <a:pathLst>
                <a:path w="9208" h="1769" fill="none" extrusionOk="0">
                  <a:moveTo>
                    <a:pt x="1" y="1"/>
                  </a:moveTo>
                  <a:cubicBezTo>
                    <a:pt x="468" y="168"/>
                    <a:pt x="4971" y="1769"/>
                    <a:pt x="9207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0"/>
            <p:cNvSpPr/>
            <p:nvPr/>
          </p:nvSpPr>
          <p:spPr>
            <a:xfrm>
              <a:off x="10785400" y="7468300"/>
              <a:ext cx="242700" cy="59225"/>
            </a:xfrm>
            <a:custGeom>
              <a:avLst/>
              <a:gdLst/>
              <a:ahLst/>
              <a:cxnLst/>
              <a:rect l="l" t="t" r="r" b="b"/>
              <a:pathLst>
                <a:path w="9708" h="2369" fill="none" extrusionOk="0">
                  <a:moveTo>
                    <a:pt x="9707" y="1168"/>
                  </a:moveTo>
                  <a:lnTo>
                    <a:pt x="9707" y="1268"/>
                  </a:lnTo>
                  <a:cubicBezTo>
                    <a:pt x="9541" y="1868"/>
                    <a:pt x="7472" y="2368"/>
                    <a:pt x="4837" y="2368"/>
                  </a:cubicBezTo>
                  <a:cubicBezTo>
                    <a:pt x="2302" y="2368"/>
                    <a:pt x="167" y="1935"/>
                    <a:pt x="0" y="1301"/>
                  </a:cubicBezTo>
                  <a:lnTo>
                    <a:pt x="0" y="1201"/>
                  </a:lnTo>
                  <a:cubicBezTo>
                    <a:pt x="0" y="534"/>
                    <a:pt x="2169" y="33"/>
                    <a:pt x="4871" y="33"/>
                  </a:cubicBezTo>
                  <a:cubicBezTo>
                    <a:pt x="7539" y="0"/>
                    <a:pt x="9707" y="534"/>
                    <a:pt x="9707" y="11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0"/>
            <p:cNvSpPr/>
            <p:nvPr/>
          </p:nvSpPr>
          <p:spPr>
            <a:xfrm>
              <a:off x="10858775" y="7484125"/>
              <a:ext cx="95925" cy="18375"/>
            </a:xfrm>
            <a:custGeom>
              <a:avLst/>
              <a:gdLst/>
              <a:ahLst/>
              <a:cxnLst/>
              <a:rect l="l" t="t" r="r" b="b"/>
              <a:pathLst>
                <a:path w="3837" h="735" extrusionOk="0">
                  <a:moveTo>
                    <a:pt x="1902" y="1"/>
                  </a:moveTo>
                  <a:cubicBezTo>
                    <a:pt x="835" y="1"/>
                    <a:pt x="1" y="168"/>
                    <a:pt x="1" y="368"/>
                  </a:cubicBezTo>
                  <a:cubicBezTo>
                    <a:pt x="1" y="568"/>
                    <a:pt x="835" y="735"/>
                    <a:pt x="1902" y="735"/>
                  </a:cubicBezTo>
                  <a:cubicBezTo>
                    <a:pt x="2970" y="735"/>
                    <a:pt x="3837" y="568"/>
                    <a:pt x="3837" y="368"/>
                  </a:cubicBezTo>
                  <a:cubicBezTo>
                    <a:pt x="3837" y="168"/>
                    <a:pt x="2970" y="1"/>
                    <a:pt x="1902" y="1"/>
                  </a:cubicBezTo>
                  <a:close/>
                </a:path>
              </a:pathLst>
            </a:custGeom>
            <a:solidFill>
              <a:srgbClr val="222221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0"/>
            <p:cNvSpPr/>
            <p:nvPr/>
          </p:nvSpPr>
          <p:spPr>
            <a:xfrm>
              <a:off x="10764550" y="7312000"/>
              <a:ext cx="159300" cy="190500"/>
            </a:xfrm>
            <a:custGeom>
              <a:avLst/>
              <a:gdLst/>
              <a:ahLst/>
              <a:cxnLst/>
              <a:rect l="l" t="t" r="r" b="b"/>
              <a:pathLst>
                <a:path w="6372" h="7620" extrusionOk="0">
                  <a:moveTo>
                    <a:pt x="3639" y="1"/>
                  </a:moveTo>
                  <a:cubicBezTo>
                    <a:pt x="3550" y="1"/>
                    <a:pt x="3459" y="16"/>
                    <a:pt x="3370" y="48"/>
                  </a:cubicBezTo>
                  <a:lnTo>
                    <a:pt x="0" y="1048"/>
                  </a:lnTo>
                  <a:lnTo>
                    <a:pt x="267" y="2182"/>
                  </a:lnTo>
                  <a:lnTo>
                    <a:pt x="3169" y="1349"/>
                  </a:lnTo>
                  <a:cubicBezTo>
                    <a:pt x="3223" y="1329"/>
                    <a:pt x="3275" y="1319"/>
                    <a:pt x="3324" y="1319"/>
                  </a:cubicBezTo>
                  <a:cubicBezTo>
                    <a:pt x="3523" y="1319"/>
                    <a:pt x="3683" y="1469"/>
                    <a:pt x="3736" y="1682"/>
                  </a:cubicBezTo>
                  <a:lnTo>
                    <a:pt x="4904" y="6285"/>
                  </a:lnTo>
                  <a:lnTo>
                    <a:pt x="5071" y="6919"/>
                  </a:lnTo>
                  <a:lnTo>
                    <a:pt x="5238" y="7620"/>
                  </a:lnTo>
                  <a:lnTo>
                    <a:pt x="5304" y="7620"/>
                  </a:lnTo>
                  <a:cubicBezTo>
                    <a:pt x="5671" y="7620"/>
                    <a:pt x="6038" y="7586"/>
                    <a:pt x="6372" y="7553"/>
                  </a:cubicBezTo>
                  <a:lnTo>
                    <a:pt x="6172" y="6852"/>
                  </a:lnTo>
                  <a:lnTo>
                    <a:pt x="6005" y="6219"/>
                  </a:lnTo>
                  <a:lnTo>
                    <a:pt x="4470" y="615"/>
                  </a:lnTo>
                  <a:cubicBezTo>
                    <a:pt x="4362" y="264"/>
                    <a:pt x="4015" y="1"/>
                    <a:pt x="3639" y="1"/>
                  </a:cubicBez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0"/>
            <p:cNvSpPr/>
            <p:nvPr/>
          </p:nvSpPr>
          <p:spPr>
            <a:xfrm>
              <a:off x="12148875" y="7785175"/>
              <a:ext cx="191000" cy="32925"/>
            </a:xfrm>
            <a:custGeom>
              <a:avLst/>
              <a:gdLst/>
              <a:ahLst/>
              <a:cxnLst/>
              <a:rect l="l" t="t" r="r" b="b"/>
              <a:pathLst>
                <a:path w="7640" h="1317" extrusionOk="0">
                  <a:moveTo>
                    <a:pt x="7306" y="1"/>
                  </a:moveTo>
                  <a:cubicBezTo>
                    <a:pt x="7206" y="134"/>
                    <a:pt x="7072" y="268"/>
                    <a:pt x="6972" y="301"/>
                  </a:cubicBezTo>
                  <a:cubicBezTo>
                    <a:pt x="6739" y="434"/>
                    <a:pt x="6505" y="434"/>
                    <a:pt x="6238" y="434"/>
                  </a:cubicBezTo>
                  <a:lnTo>
                    <a:pt x="301" y="434"/>
                  </a:lnTo>
                  <a:cubicBezTo>
                    <a:pt x="134" y="434"/>
                    <a:pt x="0" y="668"/>
                    <a:pt x="34" y="835"/>
                  </a:cubicBezTo>
                  <a:cubicBezTo>
                    <a:pt x="67" y="1001"/>
                    <a:pt x="234" y="1135"/>
                    <a:pt x="401" y="1202"/>
                  </a:cubicBezTo>
                  <a:cubicBezTo>
                    <a:pt x="568" y="1302"/>
                    <a:pt x="801" y="1302"/>
                    <a:pt x="968" y="1302"/>
                  </a:cubicBezTo>
                  <a:cubicBezTo>
                    <a:pt x="1312" y="1313"/>
                    <a:pt x="1665" y="1317"/>
                    <a:pt x="2020" y="1317"/>
                  </a:cubicBezTo>
                  <a:cubicBezTo>
                    <a:pt x="2732" y="1317"/>
                    <a:pt x="3458" y="1302"/>
                    <a:pt x="4170" y="1302"/>
                  </a:cubicBezTo>
                  <a:cubicBezTo>
                    <a:pt x="4837" y="1302"/>
                    <a:pt x="5504" y="1268"/>
                    <a:pt x="6172" y="1268"/>
                  </a:cubicBezTo>
                  <a:cubicBezTo>
                    <a:pt x="6472" y="1268"/>
                    <a:pt x="6705" y="1268"/>
                    <a:pt x="6972" y="1168"/>
                  </a:cubicBezTo>
                  <a:cubicBezTo>
                    <a:pt x="7206" y="1102"/>
                    <a:pt x="7472" y="935"/>
                    <a:pt x="7539" y="668"/>
                  </a:cubicBezTo>
                  <a:cubicBezTo>
                    <a:pt x="7639" y="434"/>
                    <a:pt x="7573" y="134"/>
                    <a:pt x="7339" y="1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0"/>
            <p:cNvSpPr/>
            <p:nvPr/>
          </p:nvSpPr>
          <p:spPr>
            <a:xfrm>
              <a:off x="12369025" y="7784350"/>
              <a:ext cx="191825" cy="32925"/>
            </a:xfrm>
            <a:custGeom>
              <a:avLst/>
              <a:gdLst/>
              <a:ahLst/>
              <a:cxnLst/>
              <a:rect l="l" t="t" r="r" b="b"/>
              <a:pathLst>
                <a:path w="7673" h="1317" extrusionOk="0">
                  <a:moveTo>
                    <a:pt x="7306" y="0"/>
                  </a:moveTo>
                  <a:cubicBezTo>
                    <a:pt x="7206" y="134"/>
                    <a:pt x="7072" y="234"/>
                    <a:pt x="6972" y="301"/>
                  </a:cubicBezTo>
                  <a:cubicBezTo>
                    <a:pt x="6739" y="401"/>
                    <a:pt x="6505" y="401"/>
                    <a:pt x="6239" y="401"/>
                  </a:cubicBezTo>
                  <a:lnTo>
                    <a:pt x="301" y="401"/>
                  </a:lnTo>
                  <a:cubicBezTo>
                    <a:pt x="134" y="401"/>
                    <a:pt x="1" y="668"/>
                    <a:pt x="34" y="834"/>
                  </a:cubicBezTo>
                  <a:cubicBezTo>
                    <a:pt x="67" y="1001"/>
                    <a:pt x="234" y="1135"/>
                    <a:pt x="401" y="1201"/>
                  </a:cubicBezTo>
                  <a:cubicBezTo>
                    <a:pt x="568" y="1301"/>
                    <a:pt x="768" y="1301"/>
                    <a:pt x="935" y="1301"/>
                  </a:cubicBezTo>
                  <a:cubicBezTo>
                    <a:pt x="1291" y="1312"/>
                    <a:pt x="1646" y="1316"/>
                    <a:pt x="2003" y="1316"/>
                  </a:cubicBezTo>
                  <a:cubicBezTo>
                    <a:pt x="2717" y="1316"/>
                    <a:pt x="3437" y="1301"/>
                    <a:pt x="4170" y="1301"/>
                  </a:cubicBezTo>
                  <a:cubicBezTo>
                    <a:pt x="4838" y="1301"/>
                    <a:pt x="5505" y="1235"/>
                    <a:pt x="6172" y="1235"/>
                  </a:cubicBezTo>
                  <a:cubicBezTo>
                    <a:pt x="6439" y="1235"/>
                    <a:pt x="6706" y="1235"/>
                    <a:pt x="6939" y="1168"/>
                  </a:cubicBezTo>
                  <a:cubicBezTo>
                    <a:pt x="7206" y="1068"/>
                    <a:pt x="7439" y="901"/>
                    <a:pt x="7539" y="668"/>
                  </a:cubicBezTo>
                  <a:cubicBezTo>
                    <a:pt x="7673" y="401"/>
                    <a:pt x="7573" y="134"/>
                    <a:pt x="7339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0"/>
            <p:cNvSpPr/>
            <p:nvPr/>
          </p:nvSpPr>
          <p:spPr>
            <a:xfrm>
              <a:off x="1237652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lnTo>
                    <a:pt x="3403" y="1"/>
                  </a:lnTo>
                  <a:cubicBezTo>
                    <a:pt x="2569" y="101"/>
                    <a:pt x="1736" y="101"/>
                    <a:pt x="902" y="101"/>
                  </a:cubicBezTo>
                  <a:cubicBezTo>
                    <a:pt x="668" y="1802"/>
                    <a:pt x="335" y="3470"/>
                    <a:pt x="1" y="5204"/>
                  </a:cubicBezTo>
                  <a:lnTo>
                    <a:pt x="5939" y="5204"/>
                  </a:lnTo>
                  <a:cubicBezTo>
                    <a:pt x="6205" y="5204"/>
                    <a:pt x="6439" y="5204"/>
                    <a:pt x="6672" y="5071"/>
                  </a:cubicBezTo>
                  <a:cubicBezTo>
                    <a:pt x="6772" y="4971"/>
                    <a:pt x="6906" y="4904"/>
                    <a:pt x="7006" y="4771"/>
                  </a:cubicBezTo>
                  <a:cubicBezTo>
                    <a:pt x="7106" y="4604"/>
                    <a:pt x="7206" y="4370"/>
                    <a:pt x="7206" y="4137"/>
                  </a:cubicBezTo>
                  <a:cubicBezTo>
                    <a:pt x="7239" y="3770"/>
                    <a:pt x="7073" y="3436"/>
                    <a:pt x="6906" y="3103"/>
                  </a:cubicBezTo>
                  <a:cubicBezTo>
                    <a:pt x="6323" y="2070"/>
                    <a:pt x="5152" y="1437"/>
                    <a:pt x="3942" y="1437"/>
                  </a:cubicBezTo>
                  <a:cubicBezTo>
                    <a:pt x="3629" y="1437"/>
                    <a:pt x="3312" y="1479"/>
                    <a:pt x="3003" y="1568"/>
                  </a:cubicBezTo>
                  <a:cubicBezTo>
                    <a:pt x="3170" y="1068"/>
                    <a:pt x="3270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0"/>
            <p:cNvSpPr/>
            <p:nvPr/>
          </p:nvSpPr>
          <p:spPr>
            <a:xfrm>
              <a:off x="1215637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cubicBezTo>
                    <a:pt x="2569" y="101"/>
                    <a:pt x="1735" y="101"/>
                    <a:pt x="901" y="101"/>
                  </a:cubicBezTo>
                  <a:cubicBezTo>
                    <a:pt x="668" y="1802"/>
                    <a:pt x="334" y="3470"/>
                    <a:pt x="1" y="5204"/>
                  </a:cubicBezTo>
                  <a:lnTo>
                    <a:pt x="5972" y="5204"/>
                  </a:lnTo>
                  <a:cubicBezTo>
                    <a:pt x="6205" y="5204"/>
                    <a:pt x="6472" y="5204"/>
                    <a:pt x="6672" y="5071"/>
                  </a:cubicBezTo>
                  <a:cubicBezTo>
                    <a:pt x="6806" y="4971"/>
                    <a:pt x="6906" y="4904"/>
                    <a:pt x="7006" y="4771"/>
                  </a:cubicBezTo>
                  <a:cubicBezTo>
                    <a:pt x="7139" y="4604"/>
                    <a:pt x="7206" y="4370"/>
                    <a:pt x="7206" y="4137"/>
                  </a:cubicBezTo>
                  <a:cubicBezTo>
                    <a:pt x="7239" y="3770"/>
                    <a:pt x="7072" y="3436"/>
                    <a:pt x="6906" y="3103"/>
                  </a:cubicBezTo>
                  <a:cubicBezTo>
                    <a:pt x="6323" y="2070"/>
                    <a:pt x="5172" y="1437"/>
                    <a:pt x="3955" y="1437"/>
                  </a:cubicBezTo>
                  <a:cubicBezTo>
                    <a:pt x="3639" y="1437"/>
                    <a:pt x="3319" y="1479"/>
                    <a:pt x="3003" y="1568"/>
                  </a:cubicBezTo>
                  <a:cubicBezTo>
                    <a:pt x="3170" y="1068"/>
                    <a:pt x="3303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0"/>
            <p:cNvSpPr/>
            <p:nvPr/>
          </p:nvSpPr>
          <p:spPr>
            <a:xfrm>
              <a:off x="12057150" y="7127200"/>
              <a:ext cx="223500" cy="540725"/>
            </a:xfrm>
            <a:custGeom>
              <a:avLst/>
              <a:gdLst/>
              <a:ahLst/>
              <a:cxnLst/>
              <a:rect l="l" t="t" r="r" b="b"/>
              <a:pathLst>
                <a:path w="8940" h="21629" extrusionOk="0">
                  <a:moveTo>
                    <a:pt x="0" y="1"/>
                  </a:moveTo>
                  <a:lnTo>
                    <a:pt x="0" y="1"/>
                  </a:lnTo>
                  <a:cubicBezTo>
                    <a:pt x="3269" y="3237"/>
                    <a:pt x="5137" y="8140"/>
                    <a:pt x="5471" y="12743"/>
                  </a:cubicBezTo>
                  <a:cubicBezTo>
                    <a:pt x="5704" y="15679"/>
                    <a:pt x="5404" y="18648"/>
                    <a:pt x="4970" y="21616"/>
                  </a:cubicBezTo>
                  <a:cubicBezTo>
                    <a:pt x="5179" y="21625"/>
                    <a:pt x="5387" y="21629"/>
                    <a:pt x="5596" y="21629"/>
                  </a:cubicBezTo>
                  <a:cubicBezTo>
                    <a:pt x="6221" y="21629"/>
                    <a:pt x="6847" y="21591"/>
                    <a:pt x="7472" y="21516"/>
                  </a:cubicBezTo>
                  <a:cubicBezTo>
                    <a:pt x="8940" y="15312"/>
                    <a:pt x="8139" y="8574"/>
                    <a:pt x="5271" y="2903"/>
                  </a:cubicBezTo>
                  <a:cubicBezTo>
                    <a:pt x="4804" y="2136"/>
                    <a:pt x="4303" y="1402"/>
                    <a:pt x="3603" y="902"/>
                  </a:cubicBezTo>
                  <a:cubicBezTo>
                    <a:pt x="2535" y="168"/>
                    <a:pt x="1301" y="6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0"/>
            <p:cNvSpPr/>
            <p:nvPr/>
          </p:nvSpPr>
          <p:spPr>
            <a:xfrm>
              <a:off x="12354025" y="7177250"/>
              <a:ext cx="143450" cy="490375"/>
            </a:xfrm>
            <a:custGeom>
              <a:avLst/>
              <a:gdLst/>
              <a:ahLst/>
              <a:cxnLst/>
              <a:rect l="l" t="t" r="r" b="b"/>
              <a:pathLst>
                <a:path w="5738" h="19615" extrusionOk="0">
                  <a:moveTo>
                    <a:pt x="1835" y="0"/>
                  </a:moveTo>
                  <a:cubicBezTo>
                    <a:pt x="1134" y="567"/>
                    <a:pt x="601" y="1435"/>
                    <a:pt x="0" y="2169"/>
                  </a:cubicBezTo>
                  <a:cubicBezTo>
                    <a:pt x="1401" y="4804"/>
                    <a:pt x="2135" y="7773"/>
                    <a:pt x="2335" y="10741"/>
                  </a:cubicBezTo>
                  <a:cubicBezTo>
                    <a:pt x="2602" y="13677"/>
                    <a:pt x="2302" y="16646"/>
                    <a:pt x="1835" y="19614"/>
                  </a:cubicBezTo>
                  <a:cubicBezTo>
                    <a:pt x="2669" y="19614"/>
                    <a:pt x="3503" y="19614"/>
                    <a:pt x="4337" y="19514"/>
                  </a:cubicBezTo>
                  <a:cubicBezTo>
                    <a:pt x="5738" y="13243"/>
                    <a:pt x="4670" y="5171"/>
                    <a:pt x="1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0"/>
            <p:cNvSpPr/>
            <p:nvPr/>
          </p:nvSpPr>
          <p:spPr>
            <a:xfrm>
              <a:off x="12820175" y="6658550"/>
              <a:ext cx="87600" cy="32650"/>
            </a:xfrm>
            <a:custGeom>
              <a:avLst/>
              <a:gdLst/>
              <a:ahLst/>
              <a:cxnLst/>
              <a:rect l="l" t="t" r="r" b="b"/>
              <a:pathLst>
                <a:path w="3504" h="1306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920" y="155"/>
                    <a:pt x="2327" y="230"/>
                    <a:pt x="1730" y="230"/>
                  </a:cubicBezTo>
                  <a:cubicBezTo>
                    <a:pt x="1167" y="230"/>
                    <a:pt x="601" y="163"/>
                    <a:pt x="34" y="34"/>
                  </a:cubicBezTo>
                  <a:cubicBezTo>
                    <a:pt x="34" y="400"/>
                    <a:pt x="34" y="767"/>
                    <a:pt x="1" y="1101"/>
                  </a:cubicBezTo>
                  <a:lnTo>
                    <a:pt x="101" y="1101"/>
                  </a:lnTo>
                  <a:cubicBezTo>
                    <a:pt x="724" y="1237"/>
                    <a:pt x="1369" y="1305"/>
                    <a:pt x="2011" y="1305"/>
                  </a:cubicBezTo>
                  <a:cubicBezTo>
                    <a:pt x="2469" y="1305"/>
                    <a:pt x="2925" y="1271"/>
                    <a:pt x="3370" y="1201"/>
                  </a:cubicBezTo>
                  <a:cubicBezTo>
                    <a:pt x="3437" y="767"/>
                    <a:pt x="3470" y="400"/>
                    <a:pt x="3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0"/>
            <p:cNvSpPr/>
            <p:nvPr/>
          </p:nvSpPr>
          <p:spPr>
            <a:xfrm>
              <a:off x="12816850" y="6686050"/>
              <a:ext cx="89250" cy="28300"/>
            </a:xfrm>
            <a:custGeom>
              <a:avLst/>
              <a:gdLst/>
              <a:ahLst/>
              <a:cxnLst/>
              <a:rect l="l" t="t" r="r" b="b"/>
              <a:pathLst>
                <a:path w="3570" h="1132" extrusionOk="0">
                  <a:moveTo>
                    <a:pt x="167" y="1"/>
                  </a:moveTo>
                  <a:cubicBezTo>
                    <a:pt x="134" y="301"/>
                    <a:pt x="101" y="601"/>
                    <a:pt x="1" y="902"/>
                  </a:cubicBezTo>
                  <a:lnTo>
                    <a:pt x="34" y="902"/>
                  </a:lnTo>
                  <a:cubicBezTo>
                    <a:pt x="601" y="1056"/>
                    <a:pt x="1185" y="1131"/>
                    <a:pt x="1764" y="1131"/>
                  </a:cubicBezTo>
                  <a:cubicBezTo>
                    <a:pt x="2310" y="1131"/>
                    <a:pt x="2852" y="1064"/>
                    <a:pt x="3370" y="935"/>
                  </a:cubicBezTo>
                  <a:cubicBezTo>
                    <a:pt x="3436" y="635"/>
                    <a:pt x="3470" y="368"/>
                    <a:pt x="3570" y="101"/>
                  </a:cubicBezTo>
                  <a:lnTo>
                    <a:pt x="3570" y="101"/>
                  </a:lnTo>
                  <a:cubicBezTo>
                    <a:pt x="3096" y="158"/>
                    <a:pt x="2616" y="191"/>
                    <a:pt x="2138" y="191"/>
                  </a:cubicBezTo>
                  <a:cubicBezTo>
                    <a:pt x="1505" y="191"/>
                    <a:pt x="875" y="134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0"/>
            <p:cNvSpPr/>
            <p:nvPr/>
          </p:nvSpPr>
          <p:spPr>
            <a:xfrm>
              <a:off x="12753475" y="6423175"/>
              <a:ext cx="194325" cy="242300"/>
            </a:xfrm>
            <a:custGeom>
              <a:avLst/>
              <a:gdLst/>
              <a:ahLst/>
              <a:cxnLst/>
              <a:rect l="l" t="t" r="r" b="b"/>
              <a:pathLst>
                <a:path w="7773" h="9692" extrusionOk="0">
                  <a:moveTo>
                    <a:pt x="6005" y="3244"/>
                  </a:moveTo>
                  <a:cubicBezTo>
                    <a:pt x="6005" y="3478"/>
                    <a:pt x="6005" y="3744"/>
                    <a:pt x="5971" y="3978"/>
                  </a:cubicBezTo>
                  <a:cubicBezTo>
                    <a:pt x="5971" y="3744"/>
                    <a:pt x="5971" y="3478"/>
                    <a:pt x="6005" y="3244"/>
                  </a:cubicBezTo>
                  <a:close/>
                  <a:moveTo>
                    <a:pt x="5026" y="1"/>
                  </a:moveTo>
                  <a:cubicBezTo>
                    <a:pt x="4931" y="1"/>
                    <a:pt x="4843" y="23"/>
                    <a:pt x="4770" y="75"/>
                  </a:cubicBezTo>
                  <a:cubicBezTo>
                    <a:pt x="4537" y="209"/>
                    <a:pt x="4504" y="542"/>
                    <a:pt x="4470" y="776"/>
                  </a:cubicBezTo>
                  <a:cubicBezTo>
                    <a:pt x="4337" y="1910"/>
                    <a:pt x="4370" y="3077"/>
                    <a:pt x="4437" y="4245"/>
                  </a:cubicBezTo>
                  <a:cubicBezTo>
                    <a:pt x="4303" y="3444"/>
                    <a:pt x="4203" y="2610"/>
                    <a:pt x="4103" y="1776"/>
                  </a:cubicBezTo>
                  <a:cubicBezTo>
                    <a:pt x="4037" y="1576"/>
                    <a:pt x="4003" y="1376"/>
                    <a:pt x="3937" y="1209"/>
                  </a:cubicBezTo>
                  <a:cubicBezTo>
                    <a:pt x="3803" y="1009"/>
                    <a:pt x="3636" y="909"/>
                    <a:pt x="3403" y="909"/>
                  </a:cubicBezTo>
                  <a:cubicBezTo>
                    <a:pt x="3103" y="942"/>
                    <a:pt x="2902" y="1376"/>
                    <a:pt x="2869" y="1710"/>
                  </a:cubicBezTo>
                  <a:cubicBezTo>
                    <a:pt x="2702" y="2744"/>
                    <a:pt x="2669" y="3878"/>
                    <a:pt x="2769" y="4979"/>
                  </a:cubicBezTo>
                  <a:cubicBezTo>
                    <a:pt x="2602" y="4445"/>
                    <a:pt x="2335" y="3811"/>
                    <a:pt x="1835" y="3478"/>
                  </a:cubicBezTo>
                  <a:cubicBezTo>
                    <a:pt x="1630" y="3341"/>
                    <a:pt x="1364" y="3266"/>
                    <a:pt x="1108" y="3266"/>
                  </a:cubicBezTo>
                  <a:cubicBezTo>
                    <a:pt x="737" y="3266"/>
                    <a:pt x="386" y="3423"/>
                    <a:pt x="267" y="3778"/>
                  </a:cubicBezTo>
                  <a:cubicBezTo>
                    <a:pt x="0" y="4345"/>
                    <a:pt x="534" y="4945"/>
                    <a:pt x="1001" y="5446"/>
                  </a:cubicBezTo>
                  <a:cubicBezTo>
                    <a:pt x="2035" y="6513"/>
                    <a:pt x="2602" y="7981"/>
                    <a:pt x="2669" y="9482"/>
                  </a:cubicBezTo>
                  <a:cubicBezTo>
                    <a:pt x="3205" y="9624"/>
                    <a:pt x="3755" y="9691"/>
                    <a:pt x="4307" y="9691"/>
                  </a:cubicBezTo>
                  <a:cubicBezTo>
                    <a:pt x="4923" y="9691"/>
                    <a:pt x="5540" y="9607"/>
                    <a:pt x="6138" y="9449"/>
                  </a:cubicBezTo>
                  <a:cubicBezTo>
                    <a:pt x="6171" y="9015"/>
                    <a:pt x="6171" y="8648"/>
                    <a:pt x="6171" y="8248"/>
                  </a:cubicBezTo>
                  <a:cubicBezTo>
                    <a:pt x="6705" y="7914"/>
                    <a:pt x="6939" y="7280"/>
                    <a:pt x="7005" y="6647"/>
                  </a:cubicBezTo>
                  <a:cubicBezTo>
                    <a:pt x="7105" y="6013"/>
                    <a:pt x="7005" y="5412"/>
                    <a:pt x="7139" y="4779"/>
                  </a:cubicBezTo>
                  <a:cubicBezTo>
                    <a:pt x="7306" y="3911"/>
                    <a:pt x="7773" y="3044"/>
                    <a:pt x="7639" y="2143"/>
                  </a:cubicBezTo>
                  <a:cubicBezTo>
                    <a:pt x="7639" y="1943"/>
                    <a:pt x="7539" y="1776"/>
                    <a:pt x="7439" y="1610"/>
                  </a:cubicBezTo>
                  <a:cubicBezTo>
                    <a:pt x="7323" y="1494"/>
                    <a:pt x="7182" y="1403"/>
                    <a:pt x="7016" y="1403"/>
                  </a:cubicBezTo>
                  <a:cubicBezTo>
                    <a:pt x="6991" y="1403"/>
                    <a:pt x="6965" y="1405"/>
                    <a:pt x="6939" y="1409"/>
                  </a:cubicBezTo>
                  <a:cubicBezTo>
                    <a:pt x="6638" y="1443"/>
                    <a:pt x="6472" y="1743"/>
                    <a:pt x="6338" y="2043"/>
                  </a:cubicBezTo>
                  <a:cubicBezTo>
                    <a:pt x="6171" y="2410"/>
                    <a:pt x="6038" y="2810"/>
                    <a:pt x="6005" y="3244"/>
                  </a:cubicBezTo>
                  <a:cubicBezTo>
                    <a:pt x="6038" y="2544"/>
                    <a:pt x="6005" y="1876"/>
                    <a:pt x="5905" y="1209"/>
                  </a:cubicBezTo>
                  <a:cubicBezTo>
                    <a:pt x="5871" y="876"/>
                    <a:pt x="5838" y="542"/>
                    <a:pt x="5638" y="275"/>
                  </a:cubicBezTo>
                  <a:cubicBezTo>
                    <a:pt x="5477" y="114"/>
                    <a:pt x="5236" y="1"/>
                    <a:pt x="5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0"/>
            <p:cNvSpPr/>
            <p:nvPr/>
          </p:nvSpPr>
          <p:spPr>
            <a:xfrm>
              <a:off x="12610875" y="6709400"/>
              <a:ext cx="290225" cy="193875"/>
            </a:xfrm>
            <a:custGeom>
              <a:avLst/>
              <a:gdLst/>
              <a:ahLst/>
              <a:cxnLst/>
              <a:rect l="l" t="t" r="r" b="b"/>
              <a:pathLst>
                <a:path w="11609" h="7755" extrusionOk="0">
                  <a:moveTo>
                    <a:pt x="8240" y="1"/>
                  </a:moveTo>
                  <a:cubicBezTo>
                    <a:pt x="8106" y="468"/>
                    <a:pt x="7939" y="968"/>
                    <a:pt x="7706" y="1369"/>
                  </a:cubicBezTo>
                  <a:cubicBezTo>
                    <a:pt x="6579" y="3392"/>
                    <a:pt x="4325" y="4664"/>
                    <a:pt x="2050" y="4664"/>
                  </a:cubicBezTo>
                  <a:cubicBezTo>
                    <a:pt x="1700" y="4664"/>
                    <a:pt x="1349" y="4633"/>
                    <a:pt x="1001" y="4571"/>
                  </a:cubicBezTo>
                  <a:lnTo>
                    <a:pt x="868" y="4538"/>
                  </a:lnTo>
                  <a:cubicBezTo>
                    <a:pt x="534" y="5038"/>
                    <a:pt x="234" y="5572"/>
                    <a:pt x="134" y="6172"/>
                  </a:cubicBezTo>
                  <a:cubicBezTo>
                    <a:pt x="34" y="6639"/>
                    <a:pt x="0" y="7039"/>
                    <a:pt x="34" y="7506"/>
                  </a:cubicBezTo>
                  <a:cubicBezTo>
                    <a:pt x="873" y="7666"/>
                    <a:pt x="1737" y="7754"/>
                    <a:pt x="2596" y="7754"/>
                  </a:cubicBezTo>
                  <a:cubicBezTo>
                    <a:pt x="4603" y="7754"/>
                    <a:pt x="6584" y="7273"/>
                    <a:pt x="8173" y="6105"/>
                  </a:cubicBezTo>
                  <a:cubicBezTo>
                    <a:pt x="9540" y="5005"/>
                    <a:pt x="10541" y="3503"/>
                    <a:pt x="11108" y="1869"/>
                  </a:cubicBezTo>
                  <a:cubicBezTo>
                    <a:pt x="11342" y="1302"/>
                    <a:pt x="11509" y="668"/>
                    <a:pt x="11609" y="34"/>
                  </a:cubicBezTo>
                  <a:lnTo>
                    <a:pt x="11609" y="34"/>
                  </a:lnTo>
                  <a:cubicBezTo>
                    <a:pt x="11091" y="164"/>
                    <a:pt x="10549" y="230"/>
                    <a:pt x="10003" y="230"/>
                  </a:cubicBezTo>
                  <a:cubicBezTo>
                    <a:pt x="9424" y="230"/>
                    <a:pt x="8840" y="155"/>
                    <a:pt x="8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0"/>
            <p:cNvSpPr/>
            <p:nvPr/>
          </p:nvSpPr>
          <p:spPr>
            <a:xfrm>
              <a:off x="12190575" y="6751950"/>
              <a:ext cx="291050" cy="141775"/>
            </a:xfrm>
            <a:custGeom>
              <a:avLst/>
              <a:gdLst/>
              <a:ahLst/>
              <a:cxnLst/>
              <a:rect l="l" t="t" r="r" b="b"/>
              <a:pathLst>
                <a:path w="11642" h="5671" extrusionOk="0">
                  <a:moveTo>
                    <a:pt x="11542" y="0"/>
                  </a:moveTo>
                  <a:cubicBezTo>
                    <a:pt x="11008" y="334"/>
                    <a:pt x="10474" y="601"/>
                    <a:pt x="9874" y="834"/>
                  </a:cubicBezTo>
                  <a:lnTo>
                    <a:pt x="9907" y="934"/>
                  </a:lnTo>
                  <a:cubicBezTo>
                    <a:pt x="9907" y="1268"/>
                    <a:pt x="9874" y="1635"/>
                    <a:pt x="9807" y="1968"/>
                  </a:cubicBezTo>
                  <a:cubicBezTo>
                    <a:pt x="9707" y="2302"/>
                    <a:pt x="9540" y="2635"/>
                    <a:pt x="9240" y="2836"/>
                  </a:cubicBezTo>
                  <a:cubicBezTo>
                    <a:pt x="9026" y="3030"/>
                    <a:pt x="8722" y="3134"/>
                    <a:pt x="8420" y="3134"/>
                  </a:cubicBezTo>
                  <a:cubicBezTo>
                    <a:pt x="8203" y="3134"/>
                    <a:pt x="7987" y="3080"/>
                    <a:pt x="7806" y="2969"/>
                  </a:cubicBezTo>
                  <a:cubicBezTo>
                    <a:pt x="7339" y="2735"/>
                    <a:pt x="7072" y="2135"/>
                    <a:pt x="7172" y="1635"/>
                  </a:cubicBezTo>
                  <a:lnTo>
                    <a:pt x="7172" y="1635"/>
                  </a:lnTo>
                  <a:cubicBezTo>
                    <a:pt x="6872" y="1668"/>
                    <a:pt x="6638" y="1735"/>
                    <a:pt x="6338" y="1735"/>
                  </a:cubicBezTo>
                  <a:cubicBezTo>
                    <a:pt x="6121" y="1751"/>
                    <a:pt x="5905" y="1760"/>
                    <a:pt x="5688" y="1760"/>
                  </a:cubicBezTo>
                  <a:cubicBezTo>
                    <a:pt x="5471" y="1760"/>
                    <a:pt x="5254" y="1751"/>
                    <a:pt x="5037" y="1735"/>
                  </a:cubicBezTo>
                  <a:lnTo>
                    <a:pt x="5037" y="1768"/>
                  </a:lnTo>
                  <a:cubicBezTo>
                    <a:pt x="5004" y="2335"/>
                    <a:pt x="4637" y="2836"/>
                    <a:pt x="4103" y="3069"/>
                  </a:cubicBezTo>
                  <a:cubicBezTo>
                    <a:pt x="3925" y="3132"/>
                    <a:pt x="3743" y="3162"/>
                    <a:pt x="3564" y="3162"/>
                  </a:cubicBezTo>
                  <a:cubicBezTo>
                    <a:pt x="3175" y="3162"/>
                    <a:pt x="2799" y="3020"/>
                    <a:pt x="2502" y="2769"/>
                  </a:cubicBezTo>
                  <a:cubicBezTo>
                    <a:pt x="2102" y="2369"/>
                    <a:pt x="1935" y="1768"/>
                    <a:pt x="2035" y="1201"/>
                  </a:cubicBezTo>
                  <a:lnTo>
                    <a:pt x="2102" y="1134"/>
                  </a:lnTo>
                  <a:cubicBezTo>
                    <a:pt x="1468" y="934"/>
                    <a:pt x="868" y="634"/>
                    <a:pt x="301" y="334"/>
                  </a:cubicBezTo>
                  <a:lnTo>
                    <a:pt x="267" y="434"/>
                  </a:lnTo>
                  <a:cubicBezTo>
                    <a:pt x="100" y="1968"/>
                    <a:pt x="0" y="3603"/>
                    <a:pt x="701" y="4970"/>
                  </a:cubicBezTo>
                  <a:cubicBezTo>
                    <a:pt x="834" y="5237"/>
                    <a:pt x="1001" y="5471"/>
                    <a:pt x="1168" y="5671"/>
                  </a:cubicBezTo>
                  <a:lnTo>
                    <a:pt x="1201" y="5671"/>
                  </a:lnTo>
                  <a:cubicBezTo>
                    <a:pt x="2806" y="4620"/>
                    <a:pt x="4707" y="4094"/>
                    <a:pt x="6603" y="4094"/>
                  </a:cubicBezTo>
                  <a:cubicBezTo>
                    <a:pt x="8016" y="4094"/>
                    <a:pt x="9426" y="4386"/>
                    <a:pt x="10708" y="4970"/>
                  </a:cubicBezTo>
                  <a:cubicBezTo>
                    <a:pt x="10875" y="4637"/>
                    <a:pt x="11008" y="4303"/>
                    <a:pt x="11142" y="3970"/>
                  </a:cubicBezTo>
                  <a:cubicBezTo>
                    <a:pt x="11542" y="2735"/>
                    <a:pt x="11642" y="1401"/>
                    <a:pt x="11575" y="100"/>
                  </a:cubicBezTo>
                  <a:lnTo>
                    <a:pt x="115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0"/>
            <p:cNvSpPr/>
            <p:nvPr/>
          </p:nvSpPr>
          <p:spPr>
            <a:xfrm>
              <a:off x="12220600" y="6853450"/>
              <a:ext cx="237675" cy="87325"/>
            </a:xfrm>
            <a:custGeom>
              <a:avLst/>
              <a:gdLst/>
              <a:ahLst/>
              <a:cxnLst/>
              <a:rect l="l" t="t" r="r" b="b"/>
              <a:pathLst>
                <a:path w="9507" h="3493" extrusionOk="0">
                  <a:moveTo>
                    <a:pt x="5391" y="1"/>
                  </a:moveTo>
                  <a:cubicBezTo>
                    <a:pt x="3490" y="1"/>
                    <a:pt x="1586" y="526"/>
                    <a:pt x="0" y="1578"/>
                  </a:cubicBezTo>
                  <a:cubicBezTo>
                    <a:pt x="434" y="2145"/>
                    <a:pt x="1068" y="2578"/>
                    <a:pt x="1735" y="2878"/>
                  </a:cubicBezTo>
                  <a:cubicBezTo>
                    <a:pt x="2635" y="3312"/>
                    <a:pt x="3669" y="3479"/>
                    <a:pt x="4670" y="3479"/>
                  </a:cubicBezTo>
                  <a:cubicBezTo>
                    <a:pt x="4809" y="3488"/>
                    <a:pt x="4949" y="3493"/>
                    <a:pt x="5090" y="3493"/>
                  </a:cubicBezTo>
                  <a:cubicBezTo>
                    <a:pt x="5963" y="3493"/>
                    <a:pt x="6859" y="3309"/>
                    <a:pt x="7606" y="2878"/>
                  </a:cubicBezTo>
                  <a:cubicBezTo>
                    <a:pt x="8440" y="2411"/>
                    <a:pt x="9073" y="1711"/>
                    <a:pt x="9507" y="877"/>
                  </a:cubicBezTo>
                  <a:cubicBezTo>
                    <a:pt x="8225" y="293"/>
                    <a:pt x="6809" y="1"/>
                    <a:pt x="5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12238950" y="6778625"/>
              <a:ext cx="79225" cy="50075"/>
            </a:xfrm>
            <a:custGeom>
              <a:avLst/>
              <a:gdLst/>
              <a:ahLst/>
              <a:cxnLst/>
              <a:rect l="l" t="t" r="r" b="b"/>
              <a:pathLst>
                <a:path w="3169" h="2003" extrusionOk="0">
                  <a:moveTo>
                    <a:pt x="167" y="1"/>
                  </a:moveTo>
                  <a:lnTo>
                    <a:pt x="167" y="67"/>
                  </a:lnTo>
                  <a:cubicBezTo>
                    <a:pt x="0" y="601"/>
                    <a:pt x="200" y="1235"/>
                    <a:pt x="600" y="1602"/>
                  </a:cubicBezTo>
                  <a:cubicBezTo>
                    <a:pt x="890" y="1869"/>
                    <a:pt x="1268" y="2002"/>
                    <a:pt x="1646" y="2002"/>
                  </a:cubicBezTo>
                  <a:cubicBezTo>
                    <a:pt x="1835" y="2002"/>
                    <a:pt x="2024" y="1969"/>
                    <a:pt x="2202" y="1902"/>
                  </a:cubicBezTo>
                  <a:cubicBezTo>
                    <a:pt x="2702" y="1702"/>
                    <a:pt x="3102" y="1135"/>
                    <a:pt x="3169" y="601"/>
                  </a:cubicBezTo>
                  <a:lnTo>
                    <a:pt x="3169" y="568"/>
                  </a:lnTo>
                  <a:cubicBezTo>
                    <a:pt x="2102" y="534"/>
                    <a:pt x="1101" y="30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12369025" y="6772800"/>
              <a:ext cx="70925" cy="57500"/>
            </a:xfrm>
            <a:custGeom>
              <a:avLst/>
              <a:gdLst/>
              <a:ahLst/>
              <a:cxnLst/>
              <a:rect l="l" t="t" r="r" b="b"/>
              <a:pathLst>
                <a:path w="2837" h="2300" extrusionOk="0">
                  <a:moveTo>
                    <a:pt x="2803" y="0"/>
                  </a:moveTo>
                  <a:cubicBezTo>
                    <a:pt x="1902" y="334"/>
                    <a:pt x="1001" y="601"/>
                    <a:pt x="67" y="767"/>
                  </a:cubicBezTo>
                  <a:lnTo>
                    <a:pt x="67" y="801"/>
                  </a:lnTo>
                  <a:cubicBezTo>
                    <a:pt x="1" y="1301"/>
                    <a:pt x="234" y="1901"/>
                    <a:pt x="701" y="2135"/>
                  </a:cubicBezTo>
                  <a:cubicBezTo>
                    <a:pt x="896" y="2246"/>
                    <a:pt x="1109" y="2300"/>
                    <a:pt x="1321" y="2300"/>
                  </a:cubicBezTo>
                  <a:cubicBezTo>
                    <a:pt x="1618" y="2300"/>
                    <a:pt x="1916" y="2196"/>
                    <a:pt x="2169" y="2002"/>
                  </a:cubicBezTo>
                  <a:cubicBezTo>
                    <a:pt x="2469" y="1801"/>
                    <a:pt x="2636" y="1468"/>
                    <a:pt x="2703" y="1134"/>
                  </a:cubicBezTo>
                  <a:cubicBezTo>
                    <a:pt x="2803" y="801"/>
                    <a:pt x="2836" y="434"/>
                    <a:pt x="2836" y="100"/>
                  </a:cubicBezTo>
                  <a:lnTo>
                    <a:pt x="2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11877850" y="6184875"/>
              <a:ext cx="880650" cy="1098475"/>
            </a:xfrm>
            <a:custGeom>
              <a:avLst/>
              <a:gdLst/>
              <a:ahLst/>
              <a:cxnLst/>
              <a:rect l="l" t="t" r="r" b="b"/>
              <a:pathLst>
                <a:path w="35226" h="43939" extrusionOk="0">
                  <a:moveTo>
                    <a:pt x="24051" y="22683"/>
                  </a:moveTo>
                  <a:lnTo>
                    <a:pt x="24084" y="22783"/>
                  </a:lnTo>
                  <a:cubicBezTo>
                    <a:pt x="24151" y="24118"/>
                    <a:pt x="24051" y="25418"/>
                    <a:pt x="23651" y="26653"/>
                  </a:cubicBezTo>
                  <a:cubicBezTo>
                    <a:pt x="23551" y="26986"/>
                    <a:pt x="23384" y="27320"/>
                    <a:pt x="23217" y="27653"/>
                  </a:cubicBezTo>
                  <a:cubicBezTo>
                    <a:pt x="22750" y="28487"/>
                    <a:pt x="22150" y="29188"/>
                    <a:pt x="21316" y="29655"/>
                  </a:cubicBezTo>
                  <a:cubicBezTo>
                    <a:pt x="20415" y="30122"/>
                    <a:pt x="19381" y="30289"/>
                    <a:pt x="18380" y="30289"/>
                  </a:cubicBezTo>
                  <a:cubicBezTo>
                    <a:pt x="17379" y="30289"/>
                    <a:pt x="16345" y="30088"/>
                    <a:pt x="15411" y="29655"/>
                  </a:cubicBezTo>
                  <a:cubicBezTo>
                    <a:pt x="14744" y="29321"/>
                    <a:pt x="14144" y="28921"/>
                    <a:pt x="13677" y="28321"/>
                  </a:cubicBezTo>
                  <a:cubicBezTo>
                    <a:pt x="13510" y="28120"/>
                    <a:pt x="13343" y="27854"/>
                    <a:pt x="13210" y="27620"/>
                  </a:cubicBezTo>
                  <a:cubicBezTo>
                    <a:pt x="12509" y="26252"/>
                    <a:pt x="12643" y="24618"/>
                    <a:pt x="12776" y="23083"/>
                  </a:cubicBezTo>
                  <a:lnTo>
                    <a:pt x="12810" y="22983"/>
                  </a:lnTo>
                  <a:cubicBezTo>
                    <a:pt x="13343" y="23284"/>
                    <a:pt x="13977" y="23517"/>
                    <a:pt x="14544" y="23784"/>
                  </a:cubicBezTo>
                  <a:cubicBezTo>
                    <a:pt x="15511" y="24118"/>
                    <a:pt x="16546" y="24318"/>
                    <a:pt x="17546" y="24351"/>
                  </a:cubicBezTo>
                  <a:cubicBezTo>
                    <a:pt x="17763" y="24384"/>
                    <a:pt x="17980" y="24401"/>
                    <a:pt x="18197" y="24401"/>
                  </a:cubicBezTo>
                  <a:cubicBezTo>
                    <a:pt x="18414" y="24401"/>
                    <a:pt x="18630" y="24384"/>
                    <a:pt x="18847" y="24351"/>
                  </a:cubicBezTo>
                  <a:cubicBezTo>
                    <a:pt x="19147" y="24351"/>
                    <a:pt x="19381" y="24318"/>
                    <a:pt x="19681" y="24284"/>
                  </a:cubicBezTo>
                  <a:cubicBezTo>
                    <a:pt x="20582" y="24151"/>
                    <a:pt x="21516" y="23917"/>
                    <a:pt x="22383" y="23517"/>
                  </a:cubicBezTo>
                  <a:cubicBezTo>
                    <a:pt x="22983" y="23284"/>
                    <a:pt x="23517" y="23017"/>
                    <a:pt x="24051" y="22683"/>
                  </a:cubicBezTo>
                  <a:close/>
                  <a:moveTo>
                    <a:pt x="14704" y="0"/>
                  </a:moveTo>
                  <a:cubicBezTo>
                    <a:pt x="13086" y="0"/>
                    <a:pt x="11403" y="696"/>
                    <a:pt x="10274" y="1902"/>
                  </a:cubicBezTo>
                  <a:cubicBezTo>
                    <a:pt x="8306" y="3936"/>
                    <a:pt x="8840" y="7139"/>
                    <a:pt x="7839" y="9907"/>
                  </a:cubicBezTo>
                  <a:cubicBezTo>
                    <a:pt x="7506" y="10808"/>
                    <a:pt x="6638" y="11408"/>
                    <a:pt x="5704" y="11775"/>
                  </a:cubicBezTo>
                  <a:cubicBezTo>
                    <a:pt x="4837" y="12142"/>
                    <a:pt x="3870" y="12342"/>
                    <a:pt x="3002" y="12809"/>
                  </a:cubicBezTo>
                  <a:cubicBezTo>
                    <a:pt x="1668" y="13510"/>
                    <a:pt x="667" y="14844"/>
                    <a:pt x="334" y="16312"/>
                  </a:cubicBezTo>
                  <a:cubicBezTo>
                    <a:pt x="0" y="17780"/>
                    <a:pt x="334" y="19414"/>
                    <a:pt x="1268" y="20615"/>
                  </a:cubicBezTo>
                  <a:cubicBezTo>
                    <a:pt x="2469" y="22216"/>
                    <a:pt x="4770" y="23417"/>
                    <a:pt x="4837" y="25452"/>
                  </a:cubicBezTo>
                  <a:cubicBezTo>
                    <a:pt x="4937" y="27520"/>
                    <a:pt x="2669" y="28821"/>
                    <a:pt x="1501" y="30555"/>
                  </a:cubicBezTo>
                  <a:cubicBezTo>
                    <a:pt x="200" y="32524"/>
                    <a:pt x="434" y="35526"/>
                    <a:pt x="2369" y="36827"/>
                  </a:cubicBezTo>
                  <a:cubicBezTo>
                    <a:pt x="3703" y="37694"/>
                    <a:pt x="5471" y="37627"/>
                    <a:pt x="7139" y="37661"/>
                  </a:cubicBezTo>
                  <a:cubicBezTo>
                    <a:pt x="8440" y="37694"/>
                    <a:pt x="9674" y="37827"/>
                    <a:pt x="10708" y="38528"/>
                  </a:cubicBezTo>
                  <a:cubicBezTo>
                    <a:pt x="11475" y="39095"/>
                    <a:pt x="11976" y="39795"/>
                    <a:pt x="12443" y="40596"/>
                  </a:cubicBezTo>
                  <a:cubicBezTo>
                    <a:pt x="12676" y="40996"/>
                    <a:pt x="12943" y="41430"/>
                    <a:pt x="13110" y="41797"/>
                  </a:cubicBezTo>
                  <a:cubicBezTo>
                    <a:pt x="13812" y="42883"/>
                    <a:pt x="14882" y="43938"/>
                    <a:pt x="16172" y="43938"/>
                  </a:cubicBezTo>
                  <a:cubicBezTo>
                    <a:pt x="16229" y="43938"/>
                    <a:pt x="16287" y="43936"/>
                    <a:pt x="16345" y="43932"/>
                  </a:cubicBezTo>
                  <a:cubicBezTo>
                    <a:pt x="17546" y="43798"/>
                    <a:pt x="18313" y="42864"/>
                    <a:pt x="19014" y="41864"/>
                  </a:cubicBezTo>
                  <a:cubicBezTo>
                    <a:pt x="19614" y="41130"/>
                    <a:pt x="20148" y="40296"/>
                    <a:pt x="20849" y="39695"/>
                  </a:cubicBezTo>
                  <a:cubicBezTo>
                    <a:pt x="21115" y="39529"/>
                    <a:pt x="21316" y="39395"/>
                    <a:pt x="21549" y="39295"/>
                  </a:cubicBezTo>
                  <a:cubicBezTo>
                    <a:pt x="22106" y="39045"/>
                    <a:pt x="22703" y="38980"/>
                    <a:pt x="23312" y="38980"/>
                  </a:cubicBezTo>
                  <a:cubicBezTo>
                    <a:pt x="23962" y="38980"/>
                    <a:pt x="24626" y="39054"/>
                    <a:pt x="25267" y="39054"/>
                  </a:cubicBezTo>
                  <a:cubicBezTo>
                    <a:pt x="25464" y="39054"/>
                    <a:pt x="25660" y="39047"/>
                    <a:pt x="25852" y="39028"/>
                  </a:cubicBezTo>
                  <a:cubicBezTo>
                    <a:pt x="28120" y="38828"/>
                    <a:pt x="30022" y="36893"/>
                    <a:pt x="30289" y="34658"/>
                  </a:cubicBezTo>
                  <a:cubicBezTo>
                    <a:pt x="30489" y="32557"/>
                    <a:pt x="29388" y="30522"/>
                    <a:pt x="29321" y="28487"/>
                  </a:cubicBezTo>
                  <a:cubicBezTo>
                    <a:pt x="29321" y="28020"/>
                    <a:pt x="29321" y="27620"/>
                    <a:pt x="29455" y="27153"/>
                  </a:cubicBezTo>
                  <a:cubicBezTo>
                    <a:pt x="29622" y="26553"/>
                    <a:pt x="29855" y="26019"/>
                    <a:pt x="30189" y="25519"/>
                  </a:cubicBezTo>
                  <a:cubicBezTo>
                    <a:pt x="30956" y="24451"/>
                    <a:pt x="31990" y="23484"/>
                    <a:pt x="32891" y="22483"/>
                  </a:cubicBezTo>
                  <a:cubicBezTo>
                    <a:pt x="34191" y="21015"/>
                    <a:pt x="35226" y="18814"/>
                    <a:pt x="34191" y="17146"/>
                  </a:cubicBezTo>
                  <a:cubicBezTo>
                    <a:pt x="33191" y="15478"/>
                    <a:pt x="30622" y="15245"/>
                    <a:pt x="29822" y="13443"/>
                  </a:cubicBezTo>
                  <a:cubicBezTo>
                    <a:pt x="29054" y="11675"/>
                    <a:pt x="30522" y="9807"/>
                    <a:pt x="30822" y="7939"/>
                  </a:cubicBezTo>
                  <a:cubicBezTo>
                    <a:pt x="31056" y="6372"/>
                    <a:pt x="30489" y="4704"/>
                    <a:pt x="29288" y="3736"/>
                  </a:cubicBezTo>
                  <a:cubicBezTo>
                    <a:pt x="28431" y="2995"/>
                    <a:pt x="27349" y="2608"/>
                    <a:pt x="26265" y="2608"/>
                  </a:cubicBezTo>
                  <a:cubicBezTo>
                    <a:pt x="25788" y="2608"/>
                    <a:pt x="25310" y="2683"/>
                    <a:pt x="24851" y="2836"/>
                  </a:cubicBezTo>
                  <a:cubicBezTo>
                    <a:pt x="23759" y="3190"/>
                    <a:pt x="22719" y="4014"/>
                    <a:pt x="21593" y="4014"/>
                  </a:cubicBezTo>
                  <a:cubicBezTo>
                    <a:pt x="21446" y="4014"/>
                    <a:pt x="21298" y="4000"/>
                    <a:pt x="21149" y="3970"/>
                  </a:cubicBezTo>
                  <a:cubicBezTo>
                    <a:pt x="19681" y="3736"/>
                    <a:pt x="18947" y="2135"/>
                    <a:pt x="17846" y="1134"/>
                  </a:cubicBezTo>
                  <a:cubicBezTo>
                    <a:pt x="16984" y="356"/>
                    <a:pt x="15861" y="0"/>
                    <a:pt x="14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12156375" y="6709400"/>
              <a:ext cx="376975" cy="85925"/>
            </a:xfrm>
            <a:custGeom>
              <a:avLst/>
              <a:gdLst/>
              <a:ahLst/>
              <a:cxnLst/>
              <a:rect l="l" t="t" r="r" b="b"/>
              <a:pathLst>
                <a:path w="15079" h="3437" fill="none" extrusionOk="0">
                  <a:moveTo>
                    <a:pt x="1" y="935"/>
                  </a:moveTo>
                  <a:cubicBezTo>
                    <a:pt x="501" y="1335"/>
                    <a:pt x="1068" y="1702"/>
                    <a:pt x="1635" y="2002"/>
                  </a:cubicBezTo>
                  <a:cubicBezTo>
                    <a:pt x="2202" y="2303"/>
                    <a:pt x="2803" y="2603"/>
                    <a:pt x="3403" y="2803"/>
                  </a:cubicBezTo>
                  <a:cubicBezTo>
                    <a:pt x="4370" y="3137"/>
                    <a:pt x="5371" y="3337"/>
                    <a:pt x="6405" y="3370"/>
                  </a:cubicBezTo>
                  <a:cubicBezTo>
                    <a:pt x="6839" y="3437"/>
                    <a:pt x="7273" y="3437"/>
                    <a:pt x="7706" y="3370"/>
                  </a:cubicBezTo>
                  <a:cubicBezTo>
                    <a:pt x="8006" y="3370"/>
                    <a:pt x="8240" y="3337"/>
                    <a:pt x="8540" y="3303"/>
                  </a:cubicBezTo>
                  <a:cubicBezTo>
                    <a:pt x="9474" y="3170"/>
                    <a:pt x="10408" y="2903"/>
                    <a:pt x="11242" y="2536"/>
                  </a:cubicBezTo>
                  <a:cubicBezTo>
                    <a:pt x="11842" y="2303"/>
                    <a:pt x="12376" y="2036"/>
                    <a:pt x="12910" y="1702"/>
                  </a:cubicBezTo>
                  <a:cubicBezTo>
                    <a:pt x="13710" y="1202"/>
                    <a:pt x="14411" y="668"/>
                    <a:pt x="15078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12190575" y="6754450"/>
              <a:ext cx="291050" cy="187650"/>
            </a:xfrm>
            <a:custGeom>
              <a:avLst/>
              <a:gdLst/>
              <a:ahLst/>
              <a:cxnLst/>
              <a:rect l="l" t="t" r="r" b="b"/>
              <a:pathLst>
                <a:path w="11642" h="7506" fill="none" extrusionOk="0">
                  <a:moveTo>
                    <a:pt x="267" y="267"/>
                  </a:moveTo>
                  <a:cubicBezTo>
                    <a:pt x="134" y="1835"/>
                    <a:pt x="0" y="3469"/>
                    <a:pt x="701" y="4837"/>
                  </a:cubicBezTo>
                  <a:cubicBezTo>
                    <a:pt x="834" y="5071"/>
                    <a:pt x="1001" y="5337"/>
                    <a:pt x="1168" y="5538"/>
                  </a:cubicBezTo>
                  <a:cubicBezTo>
                    <a:pt x="1635" y="6105"/>
                    <a:pt x="2235" y="6538"/>
                    <a:pt x="2902" y="6872"/>
                  </a:cubicBezTo>
                  <a:cubicBezTo>
                    <a:pt x="3836" y="7305"/>
                    <a:pt x="4870" y="7506"/>
                    <a:pt x="5871" y="7506"/>
                  </a:cubicBezTo>
                  <a:cubicBezTo>
                    <a:pt x="6872" y="7506"/>
                    <a:pt x="7906" y="7339"/>
                    <a:pt x="8807" y="6872"/>
                  </a:cubicBezTo>
                  <a:cubicBezTo>
                    <a:pt x="9641" y="6405"/>
                    <a:pt x="10241" y="5704"/>
                    <a:pt x="10708" y="4870"/>
                  </a:cubicBezTo>
                  <a:cubicBezTo>
                    <a:pt x="10875" y="4537"/>
                    <a:pt x="11042" y="4203"/>
                    <a:pt x="11142" y="3870"/>
                  </a:cubicBezTo>
                  <a:cubicBezTo>
                    <a:pt x="11542" y="2635"/>
                    <a:pt x="11642" y="1335"/>
                    <a:pt x="11575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12220600" y="6841175"/>
              <a:ext cx="237675" cy="51725"/>
            </a:xfrm>
            <a:custGeom>
              <a:avLst/>
              <a:gdLst/>
              <a:ahLst/>
              <a:cxnLst/>
              <a:rect l="l" t="t" r="r" b="b"/>
              <a:pathLst>
                <a:path w="9507" h="2069" fill="none" extrusionOk="0">
                  <a:moveTo>
                    <a:pt x="0" y="2069"/>
                  </a:moveTo>
                  <a:cubicBezTo>
                    <a:pt x="2769" y="234"/>
                    <a:pt x="6505" y="0"/>
                    <a:pt x="9507" y="13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12238950" y="6780300"/>
              <a:ext cx="77575" cy="50900"/>
            </a:xfrm>
            <a:custGeom>
              <a:avLst/>
              <a:gdLst/>
              <a:ahLst/>
              <a:cxnLst/>
              <a:rect l="l" t="t" r="r" b="b"/>
              <a:pathLst>
                <a:path w="3103" h="2036" fill="none" extrusionOk="0">
                  <a:moveTo>
                    <a:pt x="100" y="0"/>
                  </a:moveTo>
                  <a:cubicBezTo>
                    <a:pt x="0" y="534"/>
                    <a:pt x="133" y="1168"/>
                    <a:pt x="567" y="1535"/>
                  </a:cubicBezTo>
                  <a:cubicBezTo>
                    <a:pt x="967" y="1935"/>
                    <a:pt x="1601" y="2035"/>
                    <a:pt x="2135" y="1835"/>
                  </a:cubicBezTo>
                  <a:cubicBezTo>
                    <a:pt x="2702" y="1635"/>
                    <a:pt x="3069" y="1134"/>
                    <a:pt x="3102" y="534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12367375" y="6775300"/>
              <a:ext cx="70900" cy="57550"/>
            </a:xfrm>
            <a:custGeom>
              <a:avLst/>
              <a:gdLst/>
              <a:ahLst/>
              <a:cxnLst/>
              <a:rect l="l" t="t" r="r" b="b"/>
              <a:pathLst>
                <a:path w="2836" h="2302" fill="none" extrusionOk="0">
                  <a:moveTo>
                    <a:pt x="100" y="701"/>
                  </a:moveTo>
                  <a:cubicBezTo>
                    <a:pt x="0" y="1201"/>
                    <a:pt x="267" y="1801"/>
                    <a:pt x="734" y="2035"/>
                  </a:cubicBezTo>
                  <a:cubicBezTo>
                    <a:pt x="1168" y="2302"/>
                    <a:pt x="1801" y="2235"/>
                    <a:pt x="2168" y="1902"/>
                  </a:cubicBezTo>
                  <a:cubicBezTo>
                    <a:pt x="2468" y="1701"/>
                    <a:pt x="2635" y="1368"/>
                    <a:pt x="2735" y="1034"/>
                  </a:cubicBezTo>
                  <a:cubicBezTo>
                    <a:pt x="2802" y="701"/>
                    <a:pt x="2835" y="334"/>
                    <a:pt x="2835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12524975" y="6681050"/>
              <a:ext cx="40900" cy="39225"/>
            </a:xfrm>
            <a:custGeom>
              <a:avLst/>
              <a:gdLst/>
              <a:ahLst/>
              <a:cxnLst/>
              <a:rect l="l" t="t" r="r" b="b"/>
              <a:pathLst>
                <a:path w="1636" h="1569" fill="none" extrusionOk="0">
                  <a:moveTo>
                    <a:pt x="134" y="1"/>
                  </a:moveTo>
                  <a:cubicBezTo>
                    <a:pt x="1" y="401"/>
                    <a:pt x="101" y="801"/>
                    <a:pt x="334" y="1102"/>
                  </a:cubicBezTo>
                  <a:lnTo>
                    <a:pt x="434" y="1168"/>
                  </a:lnTo>
                  <a:cubicBezTo>
                    <a:pt x="734" y="1469"/>
                    <a:pt x="1235" y="1569"/>
                    <a:pt x="1635" y="1435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12122200" y="6701900"/>
              <a:ext cx="38375" cy="52575"/>
            </a:xfrm>
            <a:custGeom>
              <a:avLst/>
              <a:gdLst/>
              <a:ahLst/>
              <a:cxnLst/>
              <a:rect l="l" t="t" r="r" b="b"/>
              <a:pathLst>
                <a:path w="1535" h="2103" fill="none" extrusionOk="0">
                  <a:moveTo>
                    <a:pt x="1368" y="1"/>
                  </a:moveTo>
                  <a:cubicBezTo>
                    <a:pt x="1534" y="401"/>
                    <a:pt x="1534" y="835"/>
                    <a:pt x="1368" y="1235"/>
                  </a:cubicBezTo>
                  <a:cubicBezTo>
                    <a:pt x="1334" y="1302"/>
                    <a:pt x="1268" y="1402"/>
                    <a:pt x="1234" y="1435"/>
                  </a:cubicBezTo>
                  <a:cubicBezTo>
                    <a:pt x="934" y="1835"/>
                    <a:pt x="500" y="2102"/>
                    <a:pt x="0" y="2069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11877850" y="6165700"/>
              <a:ext cx="880650" cy="1119150"/>
            </a:xfrm>
            <a:custGeom>
              <a:avLst/>
              <a:gdLst/>
              <a:ahLst/>
              <a:cxnLst/>
              <a:rect l="l" t="t" r="r" b="b"/>
              <a:pathLst>
                <a:path w="35226" h="44766" fill="none" extrusionOk="0">
                  <a:moveTo>
                    <a:pt x="30189" y="26252"/>
                  </a:moveTo>
                  <a:cubicBezTo>
                    <a:pt x="30889" y="25118"/>
                    <a:pt x="31990" y="24217"/>
                    <a:pt x="32891" y="23217"/>
                  </a:cubicBezTo>
                  <a:cubicBezTo>
                    <a:pt x="34191" y="21749"/>
                    <a:pt x="35226" y="19547"/>
                    <a:pt x="34191" y="17880"/>
                  </a:cubicBezTo>
                  <a:cubicBezTo>
                    <a:pt x="33157" y="16212"/>
                    <a:pt x="30556" y="15945"/>
                    <a:pt x="29822" y="14177"/>
                  </a:cubicBezTo>
                  <a:cubicBezTo>
                    <a:pt x="29054" y="12409"/>
                    <a:pt x="30522" y="10541"/>
                    <a:pt x="30822" y="8673"/>
                  </a:cubicBezTo>
                  <a:cubicBezTo>
                    <a:pt x="31056" y="7105"/>
                    <a:pt x="30422" y="5437"/>
                    <a:pt x="29255" y="4437"/>
                  </a:cubicBezTo>
                  <a:cubicBezTo>
                    <a:pt x="28054" y="3436"/>
                    <a:pt x="26353" y="3102"/>
                    <a:pt x="24851" y="3569"/>
                  </a:cubicBezTo>
                  <a:cubicBezTo>
                    <a:pt x="23617" y="4003"/>
                    <a:pt x="22450" y="4937"/>
                    <a:pt x="21149" y="4703"/>
                  </a:cubicBezTo>
                  <a:cubicBezTo>
                    <a:pt x="19681" y="4437"/>
                    <a:pt x="18981" y="2835"/>
                    <a:pt x="17846" y="1868"/>
                  </a:cubicBezTo>
                  <a:cubicBezTo>
                    <a:pt x="15745" y="0"/>
                    <a:pt x="12176" y="567"/>
                    <a:pt x="10241" y="2602"/>
                  </a:cubicBezTo>
                  <a:cubicBezTo>
                    <a:pt x="8306" y="4670"/>
                    <a:pt x="8840" y="7872"/>
                    <a:pt x="7839" y="10608"/>
                  </a:cubicBezTo>
                  <a:cubicBezTo>
                    <a:pt x="7506" y="11542"/>
                    <a:pt x="6638" y="12109"/>
                    <a:pt x="5704" y="12509"/>
                  </a:cubicBezTo>
                  <a:cubicBezTo>
                    <a:pt x="4804" y="12876"/>
                    <a:pt x="3836" y="13076"/>
                    <a:pt x="3002" y="13543"/>
                  </a:cubicBezTo>
                  <a:cubicBezTo>
                    <a:pt x="1668" y="14244"/>
                    <a:pt x="667" y="15578"/>
                    <a:pt x="334" y="17046"/>
                  </a:cubicBezTo>
                  <a:cubicBezTo>
                    <a:pt x="0" y="18513"/>
                    <a:pt x="334" y="20114"/>
                    <a:pt x="1235" y="21349"/>
                  </a:cubicBezTo>
                  <a:cubicBezTo>
                    <a:pt x="2502" y="23017"/>
                    <a:pt x="4770" y="24117"/>
                    <a:pt x="4837" y="26185"/>
                  </a:cubicBezTo>
                  <a:cubicBezTo>
                    <a:pt x="4904" y="28254"/>
                    <a:pt x="2669" y="29588"/>
                    <a:pt x="1501" y="31289"/>
                  </a:cubicBezTo>
                  <a:cubicBezTo>
                    <a:pt x="200" y="33224"/>
                    <a:pt x="401" y="36259"/>
                    <a:pt x="2369" y="37560"/>
                  </a:cubicBezTo>
                  <a:cubicBezTo>
                    <a:pt x="3736" y="38461"/>
                    <a:pt x="5471" y="38361"/>
                    <a:pt x="7139" y="38394"/>
                  </a:cubicBezTo>
                  <a:cubicBezTo>
                    <a:pt x="8406" y="38428"/>
                    <a:pt x="9674" y="38561"/>
                    <a:pt x="10708" y="39262"/>
                  </a:cubicBezTo>
                  <a:cubicBezTo>
                    <a:pt x="11475" y="39762"/>
                    <a:pt x="11976" y="40529"/>
                    <a:pt x="12409" y="41296"/>
                  </a:cubicBezTo>
                  <a:cubicBezTo>
                    <a:pt x="12676" y="41730"/>
                    <a:pt x="12910" y="42130"/>
                    <a:pt x="13176" y="42531"/>
                  </a:cubicBezTo>
                  <a:cubicBezTo>
                    <a:pt x="13910" y="43631"/>
                    <a:pt x="15044" y="44765"/>
                    <a:pt x="16412" y="44632"/>
                  </a:cubicBezTo>
                  <a:cubicBezTo>
                    <a:pt x="17646" y="44532"/>
                    <a:pt x="18347" y="43598"/>
                    <a:pt x="19081" y="42597"/>
                  </a:cubicBezTo>
                  <a:cubicBezTo>
                    <a:pt x="19648" y="41797"/>
                    <a:pt x="20215" y="40963"/>
                    <a:pt x="20915" y="40429"/>
                  </a:cubicBezTo>
                  <a:cubicBezTo>
                    <a:pt x="21149" y="40262"/>
                    <a:pt x="21382" y="40129"/>
                    <a:pt x="21649" y="40029"/>
                  </a:cubicBezTo>
                  <a:cubicBezTo>
                    <a:pt x="22983" y="39428"/>
                    <a:pt x="24485" y="39895"/>
                    <a:pt x="25919" y="39762"/>
                  </a:cubicBezTo>
                  <a:cubicBezTo>
                    <a:pt x="28187" y="39562"/>
                    <a:pt x="30155" y="37594"/>
                    <a:pt x="30355" y="35392"/>
                  </a:cubicBezTo>
                  <a:cubicBezTo>
                    <a:pt x="30556" y="33291"/>
                    <a:pt x="29488" y="31256"/>
                    <a:pt x="29388" y="29221"/>
                  </a:cubicBezTo>
                  <a:cubicBezTo>
                    <a:pt x="29388" y="28754"/>
                    <a:pt x="29388" y="28354"/>
                    <a:pt x="29521" y="27887"/>
                  </a:cubicBezTo>
                  <a:cubicBezTo>
                    <a:pt x="29622" y="27286"/>
                    <a:pt x="29855" y="26753"/>
                    <a:pt x="30189" y="2625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12055475" y="7127200"/>
              <a:ext cx="281900" cy="667175"/>
            </a:xfrm>
            <a:custGeom>
              <a:avLst/>
              <a:gdLst/>
              <a:ahLst/>
              <a:cxnLst/>
              <a:rect l="l" t="t" r="r" b="b"/>
              <a:pathLst>
                <a:path w="11276" h="26687" fill="none" extrusionOk="0">
                  <a:moveTo>
                    <a:pt x="5271" y="2803"/>
                  </a:moveTo>
                  <a:cubicBezTo>
                    <a:pt x="5271" y="2836"/>
                    <a:pt x="5304" y="2903"/>
                    <a:pt x="5304" y="2903"/>
                  </a:cubicBezTo>
                  <a:cubicBezTo>
                    <a:pt x="8206" y="8574"/>
                    <a:pt x="8974" y="15312"/>
                    <a:pt x="7539" y="21516"/>
                  </a:cubicBezTo>
                  <a:cubicBezTo>
                    <a:pt x="7406" y="22083"/>
                    <a:pt x="7272" y="22584"/>
                    <a:pt x="7106" y="23084"/>
                  </a:cubicBezTo>
                  <a:cubicBezTo>
                    <a:pt x="8573" y="22684"/>
                    <a:pt x="10208" y="23351"/>
                    <a:pt x="10942" y="24619"/>
                  </a:cubicBezTo>
                  <a:cubicBezTo>
                    <a:pt x="11108" y="24952"/>
                    <a:pt x="11275" y="25286"/>
                    <a:pt x="11242" y="25653"/>
                  </a:cubicBezTo>
                  <a:cubicBezTo>
                    <a:pt x="11242" y="25853"/>
                    <a:pt x="11142" y="26120"/>
                    <a:pt x="11042" y="26286"/>
                  </a:cubicBezTo>
                  <a:cubicBezTo>
                    <a:pt x="10942" y="26420"/>
                    <a:pt x="10808" y="26487"/>
                    <a:pt x="10708" y="26587"/>
                  </a:cubicBezTo>
                  <a:cubicBezTo>
                    <a:pt x="10475" y="26687"/>
                    <a:pt x="10241" y="26687"/>
                    <a:pt x="9974" y="26687"/>
                  </a:cubicBezTo>
                  <a:lnTo>
                    <a:pt x="4037" y="26687"/>
                  </a:lnTo>
                  <a:lnTo>
                    <a:pt x="4037" y="26687"/>
                  </a:lnTo>
                  <a:cubicBezTo>
                    <a:pt x="4370" y="24985"/>
                    <a:pt x="4704" y="23318"/>
                    <a:pt x="4937" y="21616"/>
                  </a:cubicBezTo>
                  <a:cubicBezTo>
                    <a:pt x="5404" y="18648"/>
                    <a:pt x="5705" y="15679"/>
                    <a:pt x="5438" y="12743"/>
                  </a:cubicBezTo>
                  <a:cubicBezTo>
                    <a:pt x="5104" y="8140"/>
                    <a:pt x="3236" y="3237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12611700" y="6455900"/>
              <a:ext cx="336925" cy="454525"/>
            </a:xfrm>
            <a:custGeom>
              <a:avLst/>
              <a:gdLst/>
              <a:ahLst/>
              <a:cxnLst/>
              <a:rect l="l" t="t" r="r" b="b"/>
              <a:pathLst>
                <a:path w="13477" h="18181" fill="none" extrusionOk="0">
                  <a:moveTo>
                    <a:pt x="11709" y="1902"/>
                  </a:moveTo>
                  <a:cubicBezTo>
                    <a:pt x="11776" y="1468"/>
                    <a:pt x="11876" y="1068"/>
                    <a:pt x="12043" y="668"/>
                  </a:cubicBezTo>
                  <a:cubicBezTo>
                    <a:pt x="12176" y="401"/>
                    <a:pt x="12343" y="100"/>
                    <a:pt x="12643" y="67"/>
                  </a:cubicBezTo>
                  <a:cubicBezTo>
                    <a:pt x="12843" y="0"/>
                    <a:pt x="13010" y="134"/>
                    <a:pt x="13143" y="267"/>
                  </a:cubicBezTo>
                  <a:cubicBezTo>
                    <a:pt x="13277" y="434"/>
                    <a:pt x="13344" y="601"/>
                    <a:pt x="13344" y="801"/>
                  </a:cubicBezTo>
                  <a:cubicBezTo>
                    <a:pt x="13477" y="1668"/>
                    <a:pt x="13010" y="2569"/>
                    <a:pt x="12843" y="3436"/>
                  </a:cubicBezTo>
                  <a:cubicBezTo>
                    <a:pt x="12710" y="4037"/>
                    <a:pt x="12810" y="4670"/>
                    <a:pt x="12710" y="5304"/>
                  </a:cubicBezTo>
                  <a:cubicBezTo>
                    <a:pt x="12643" y="5938"/>
                    <a:pt x="12443" y="6538"/>
                    <a:pt x="11876" y="6872"/>
                  </a:cubicBezTo>
                  <a:cubicBezTo>
                    <a:pt x="11876" y="7306"/>
                    <a:pt x="11876" y="7673"/>
                    <a:pt x="11842" y="8106"/>
                  </a:cubicBezTo>
                  <a:cubicBezTo>
                    <a:pt x="11809" y="8506"/>
                    <a:pt x="11776" y="8873"/>
                    <a:pt x="11709" y="9307"/>
                  </a:cubicBezTo>
                  <a:cubicBezTo>
                    <a:pt x="11676" y="9607"/>
                    <a:pt x="11642" y="9874"/>
                    <a:pt x="11609" y="10141"/>
                  </a:cubicBezTo>
                  <a:cubicBezTo>
                    <a:pt x="11476" y="10775"/>
                    <a:pt x="11309" y="11375"/>
                    <a:pt x="11109" y="11976"/>
                  </a:cubicBezTo>
                  <a:cubicBezTo>
                    <a:pt x="10508" y="13610"/>
                    <a:pt x="9507" y="15111"/>
                    <a:pt x="8140" y="16179"/>
                  </a:cubicBezTo>
                  <a:cubicBezTo>
                    <a:pt x="5872" y="17880"/>
                    <a:pt x="2803" y="18180"/>
                    <a:pt x="1" y="176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12902750" y="6503425"/>
              <a:ext cx="1700" cy="18375"/>
            </a:xfrm>
            <a:custGeom>
              <a:avLst/>
              <a:gdLst/>
              <a:ahLst/>
              <a:cxnLst/>
              <a:rect l="l" t="t" r="r" b="b"/>
              <a:pathLst>
                <a:path w="68" h="735" fill="none" extrusionOk="0">
                  <a:moveTo>
                    <a:pt x="67" y="1"/>
                  </a:moveTo>
                  <a:cubicBezTo>
                    <a:pt x="67" y="234"/>
                    <a:pt x="34" y="501"/>
                    <a:pt x="34" y="735"/>
                  </a:cubicBezTo>
                  <a:cubicBezTo>
                    <a:pt x="0" y="501"/>
                    <a:pt x="34" y="234"/>
                    <a:pt x="67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12635900" y="6420875"/>
              <a:ext cx="269375" cy="413650"/>
            </a:xfrm>
            <a:custGeom>
              <a:avLst/>
              <a:gdLst/>
              <a:ahLst/>
              <a:cxnLst/>
              <a:rect l="l" t="t" r="r" b="b"/>
              <a:pathLst>
                <a:path w="10775" h="16546" fill="none" extrusionOk="0">
                  <a:moveTo>
                    <a:pt x="0" y="16079"/>
                  </a:moveTo>
                  <a:cubicBezTo>
                    <a:pt x="2602" y="16546"/>
                    <a:pt x="5404" y="15211"/>
                    <a:pt x="6705" y="12876"/>
                  </a:cubicBezTo>
                  <a:cubicBezTo>
                    <a:pt x="6938" y="12476"/>
                    <a:pt x="7105" y="11942"/>
                    <a:pt x="7239" y="11509"/>
                  </a:cubicBezTo>
                  <a:cubicBezTo>
                    <a:pt x="7339" y="11208"/>
                    <a:pt x="7372" y="10908"/>
                    <a:pt x="7405" y="10641"/>
                  </a:cubicBezTo>
                  <a:cubicBezTo>
                    <a:pt x="7439" y="10308"/>
                    <a:pt x="7439" y="9907"/>
                    <a:pt x="7439" y="9541"/>
                  </a:cubicBezTo>
                  <a:cubicBezTo>
                    <a:pt x="7372" y="8039"/>
                    <a:pt x="6838" y="6572"/>
                    <a:pt x="5771" y="5504"/>
                  </a:cubicBezTo>
                  <a:cubicBezTo>
                    <a:pt x="5337" y="5004"/>
                    <a:pt x="4770" y="4404"/>
                    <a:pt x="5037" y="3836"/>
                  </a:cubicBezTo>
                  <a:cubicBezTo>
                    <a:pt x="5237" y="3236"/>
                    <a:pt x="6104" y="3203"/>
                    <a:pt x="6605" y="3536"/>
                  </a:cubicBezTo>
                  <a:cubicBezTo>
                    <a:pt x="7105" y="3870"/>
                    <a:pt x="7372" y="4504"/>
                    <a:pt x="7539" y="5037"/>
                  </a:cubicBezTo>
                  <a:cubicBezTo>
                    <a:pt x="7405" y="3937"/>
                    <a:pt x="7439" y="2869"/>
                    <a:pt x="7605" y="1802"/>
                  </a:cubicBezTo>
                  <a:cubicBezTo>
                    <a:pt x="7672" y="1468"/>
                    <a:pt x="7839" y="1034"/>
                    <a:pt x="8173" y="1001"/>
                  </a:cubicBezTo>
                  <a:cubicBezTo>
                    <a:pt x="8373" y="1001"/>
                    <a:pt x="8539" y="1101"/>
                    <a:pt x="8673" y="1301"/>
                  </a:cubicBezTo>
                  <a:cubicBezTo>
                    <a:pt x="8740" y="1468"/>
                    <a:pt x="8773" y="1668"/>
                    <a:pt x="8840" y="1868"/>
                  </a:cubicBezTo>
                  <a:cubicBezTo>
                    <a:pt x="8940" y="2702"/>
                    <a:pt x="9040" y="3536"/>
                    <a:pt x="9173" y="4337"/>
                  </a:cubicBezTo>
                  <a:cubicBezTo>
                    <a:pt x="9140" y="3169"/>
                    <a:pt x="9073" y="2002"/>
                    <a:pt x="9207" y="868"/>
                  </a:cubicBezTo>
                  <a:cubicBezTo>
                    <a:pt x="9240" y="634"/>
                    <a:pt x="9273" y="301"/>
                    <a:pt x="9507" y="167"/>
                  </a:cubicBezTo>
                  <a:cubicBezTo>
                    <a:pt x="9740" y="0"/>
                    <a:pt x="10174" y="134"/>
                    <a:pt x="10374" y="367"/>
                  </a:cubicBezTo>
                  <a:cubicBezTo>
                    <a:pt x="10574" y="634"/>
                    <a:pt x="10608" y="968"/>
                    <a:pt x="10674" y="1301"/>
                  </a:cubicBezTo>
                  <a:cubicBezTo>
                    <a:pt x="10741" y="1968"/>
                    <a:pt x="10774" y="2636"/>
                    <a:pt x="10741" y="333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12822700" y="6658550"/>
              <a:ext cx="85900" cy="7525"/>
            </a:xfrm>
            <a:custGeom>
              <a:avLst/>
              <a:gdLst/>
              <a:ahLst/>
              <a:cxnLst/>
              <a:rect l="l" t="t" r="r" b="b"/>
              <a:pathLst>
                <a:path w="3436" h="301" fill="none" extrusionOk="0">
                  <a:moveTo>
                    <a:pt x="0" y="34"/>
                  </a:moveTo>
                  <a:cubicBezTo>
                    <a:pt x="1101" y="300"/>
                    <a:pt x="2302" y="300"/>
                    <a:pt x="34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12823525" y="6686900"/>
              <a:ext cx="82575" cy="5025"/>
            </a:xfrm>
            <a:custGeom>
              <a:avLst/>
              <a:gdLst/>
              <a:ahLst/>
              <a:cxnLst/>
              <a:rect l="l" t="t" r="r" b="b"/>
              <a:pathLst>
                <a:path w="3303" h="201" fill="none" extrusionOk="0">
                  <a:moveTo>
                    <a:pt x="0" y="0"/>
                  </a:moveTo>
                  <a:cubicBezTo>
                    <a:pt x="1068" y="200"/>
                    <a:pt x="2202" y="200"/>
                    <a:pt x="3303" y="67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12817675" y="6708575"/>
              <a:ext cx="83425" cy="7525"/>
            </a:xfrm>
            <a:custGeom>
              <a:avLst/>
              <a:gdLst/>
              <a:ahLst/>
              <a:cxnLst/>
              <a:rect l="l" t="t" r="r" b="b"/>
              <a:pathLst>
                <a:path w="3337" h="301" fill="none" extrusionOk="0">
                  <a:moveTo>
                    <a:pt x="1" y="1"/>
                  </a:moveTo>
                  <a:cubicBezTo>
                    <a:pt x="1102" y="301"/>
                    <a:pt x="2269" y="301"/>
                    <a:pt x="3337" y="3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0"/>
            <p:cNvSpPr/>
            <p:nvPr/>
          </p:nvSpPr>
          <p:spPr>
            <a:xfrm>
              <a:off x="12181400" y="7665100"/>
              <a:ext cx="63400" cy="2525"/>
            </a:xfrm>
            <a:custGeom>
              <a:avLst/>
              <a:gdLst/>
              <a:ahLst/>
              <a:cxnLst/>
              <a:rect l="l" t="t" r="r" b="b"/>
              <a:pathLst>
                <a:path w="2536" h="101" fill="none" extrusionOk="0">
                  <a:moveTo>
                    <a:pt x="0" y="100"/>
                  </a:moveTo>
                  <a:cubicBezTo>
                    <a:pt x="834" y="100"/>
                    <a:pt x="1668" y="100"/>
                    <a:pt x="2502" y="0"/>
                  </a:cubicBezTo>
                  <a:lnTo>
                    <a:pt x="2536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0"/>
            <p:cNvSpPr/>
            <p:nvPr/>
          </p:nvSpPr>
          <p:spPr>
            <a:xfrm>
              <a:off x="12149700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68" y="834"/>
                  </a:cubicBezTo>
                  <a:cubicBezTo>
                    <a:pt x="101" y="1001"/>
                    <a:pt x="268" y="1168"/>
                    <a:pt x="434" y="1201"/>
                  </a:cubicBezTo>
                  <a:cubicBezTo>
                    <a:pt x="601" y="1301"/>
                    <a:pt x="801" y="1301"/>
                    <a:pt x="968" y="1301"/>
                  </a:cubicBezTo>
                  <a:cubicBezTo>
                    <a:pt x="2069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39" y="1235"/>
                    <a:pt x="6739" y="1235"/>
                    <a:pt x="6972" y="1168"/>
                  </a:cubicBezTo>
                  <a:cubicBezTo>
                    <a:pt x="7239" y="1068"/>
                    <a:pt x="7473" y="901"/>
                    <a:pt x="7573" y="668"/>
                  </a:cubicBezTo>
                  <a:cubicBezTo>
                    <a:pt x="7640" y="401"/>
                    <a:pt x="7573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12352350" y="7177250"/>
              <a:ext cx="204350" cy="617125"/>
            </a:xfrm>
            <a:custGeom>
              <a:avLst/>
              <a:gdLst/>
              <a:ahLst/>
              <a:cxnLst/>
              <a:rect l="l" t="t" r="r" b="b"/>
              <a:pathLst>
                <a:path w="8174" h="24685" fill="none" extrusionOk="0">
                  <a:moveTo>
                    <a:pt x="1902" y="0"/>
                  </a:moveTo>
                  <a:cubicBezTo>
                    <a:pt x="4737" y="5171"/>
                    <a:pt x="5805" y="13243"/>
                    <a:pt x="4404" y="19514"/>
                  </a:cubicBezTo>
                  <a:cubicBezTo>
                    <a:pt x="4304" y="20081"/>
                    <a:pt x="4170" y="20582"/>
                    <a:pt x="4003" y="21082"/>
                  </a:cubicBezTo>
                  <a:cubicBezTo>
                    <a:pt x="5471" y="20682"/>
                    <a:pt x="7072" y="21349"/>
                    <a:pt x="7840" y="22617"/>
                  </a:cubicBezTo>
                  <a:cubicBezTo>
                    <a:pt x="8006" y="22950"/>
                    <a:pt x="8173" y="23284"/>
                    <a:pt x="8140" y="23651"/>
                  </a:cubicBezTo>
                  <a:cubicBezTo>
                    <a:pt x="8140" y="23851"/>
                    <a:pt x="8040" y="24118"/>
                    <a:pt x="7906" y="24284"/>
                  </a:cubicBezTo>
                  <a:cubicBezTo>
                    <a:pt x="7840" y="24418"/>
                    <a:pt x="7706" y="24485"/>
                    <a:pt x="7573" y="24585"/>
                  </a:cubicBezTo>
                  <a:cubicBezTo>
                    <a:pt x="7373" y="24685"/>
                    <a:pt x="7139" y="24685"/>
                    <a:pt x="6872" y="24685"/>
                  </a:cubicBezTo>
                  <a:lnTo>
                    <a:pt x="901" y="24685"/>
                  </a:lnTo>
                  <a:lnTo>
                    <a:pt x="901" y="24685"/>
                  </a:lnTo>
                  <a:cubicBezTo>
                    <a:pt x="1235" y="22983"/>
                    <a:pt x="1568" y="21316"/>
                    <a:pt x="1835" y="19614"/>
                  </a:cubicBezTo>
                  <a:cubicBezTo>
                    <a:pt x="2302" y="16646"/>
                    <a:pt x="2569" y="13677"/>
                    <a:pt x="2336" y="10741"/>
                  </a:cubicBezTo>
                  <a:cubicBezTo>
                    <a:pt x="2135" y="7773"/>
                    <a:pt x="1368" y="4804"/>
                    <a:pt x="1" y="21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0"/>
            <p:cNvSpPr/>
            <p:nvPr/>
          </p:nvSpPr>
          <p:spPr>
            <a:xfrm>
              <a:off x="12399875" y="7665100"/>
              <a:ext cx="65075" cy="2525"/>
            </a:xfrm>
            <a:custGeom>
              <a:avLst/>
              <a:gdLst/>
              <a:ahLst/>
              <a:cxnLst/>
              <a:rect l="l" t="t" r="r" b="b"/>
              <a:pathLst>
                <a:path w="2603" h="101" fill="none" extrusionOk="0">
                  <a:moveTo>
                    <a:pt x="1" y="100"/>
                  </a:moveTo>
                  <a:cubicBezTo>
                    <a:pt x="835" y="100"/>
                    <a:pt x="1669" y="100"/>
                    <a:pt x="2503" y="0"/>
                  </a:cubicBezTo>
                  <a:lnTo>
                    <a:pt x="2603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0"/>
            <p:cNvSpPr/>
            <p:nvPr/>
          </p:nvSpPr>
          <p:spPr>
            <a:xfrm>
              <a:off x="12369025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34" y="834"/>
                  </a:cubicBezTo>
                  <a:cubicBezTo>
                    <a:pt x="67" y="1001"/>
                    <a:pt x="234" y="1168"/>
                    <a:pt x="401" y="1201"/>
                  </a:cubicBezTo>
                  <a:cubicBezTo>
                    <a:pt x="568" y="1301"/>
                    <a:pt x="801" y="1301"/>
                    <a:pt x="968" y="1301"/>
                  </a:cubicBezTo>
                  <a:cubicBezTo>
                    <a:pt x="2036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05" y="1235"/>
                    <a:pt x="6706" y="1235"/>
                    <a:pt x="6972" y="1168"/>
                  </a:cubicBezTo>
                  <a:cubicBezTo>
                    <a:pt x="7206" y="1068"/>
                    <a:pt x="7473" y="901"/>
                    <a:pt x="7539" y="668"/>
                  </a:cubicBezTo>
                  <a:cubicBezTo>
                    <a:pt x="7640" y="401"/>
                    <a:pt x="7539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12129700" y="6393350"/>
              <a:ext cx="70075" cy="77575"/>
            </a:xfrm>
            <a:custGeom>
              <a:avLst/>
              <a:gdLst/>
              <a:ahLst/>
              <a:cxnLst/>
              <a:rect l="l" t="t" r="r" b="b"/>
              <a:pathLst>
                <a:path w="2803" h="3103" fill="none" extrusionOk="0">
                  <a:moveTo>
                    <a:pt x="0" y="3103"/>
                  </a:moveTo>
                  <a:cubicBezTo>
                    <a:pt x="334" y="1668"/>
                    <a:pt x="1435" y="468"/>
                    <a:pt x="2802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493275" y="6388350"/>
              <a:ext cx="52575" cy="86750"/>
            </a:xfrm>
            <a:custGeom>
              <a:avLst/>
              <a:gdLst/>
              <a:ahLst/>
              <a:cxnLst/>
              <a:rect l="l" t="t" r="r" b="b"/>
              <a:pathLst>
                <a:path w="2103" h="3470" fill="none" extrusionOk="0">
                  <a:moveTo>
                    <a:pt x="1" y="0"/>
                  </a:moveTo>
                  <a:cubicBezTo>
                    <a:pt x="1202" y="734"/>
                    <a:pt x="2002" y="2102"/>
                    <a:pt x="2102" y="347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1216137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1219890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36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1237402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241155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03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12054650" y="6671875"/>
              <a:ext cx="30025" cy="29225"/>
            </a:xfrm>
            <a:custGeom>
              <a:avLst/>
              <a:gdLst/>
              <a:ahLst/>
              <a:cxnLst/>
              <a:rect l="l" t="t" r="r" b="b"/>
              <a:pathLst>
                <a:path w="1201" h="1169" extrusionOk="0">
                  <a:moveTo>
                    <a:pt x="600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35"/>
                    <a:pt x="267" y="1168"/>
                    <a:pt x="600" y="1168"/>
                  </a:cubicBezTo>
                  <a:cubicBezTo>
                    <a:pt x="934" y="1168"/>
                    <a:pt x="1201" y="868"/>
                    <a:pt x="1201" y="601"/>
                  </a:cubicBezTo>
                  <a:cubicBezTo>
                    <a:pt x="1201" y="268"/>
                    <a:pt x="934" y="1"/>
                    <a:pt x="60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2106350" y="66518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67" y="0"/>
                  </a:moveTo>
                  <a:cubicBezTo>
                    <a:pt x="234" y="0"/>
                    <a:pt x="0" y="267"/>
                    <a:pt x="0" y="601"/>
                  </a:cubicBezTo>
                  <a:cubicBezTo>
                    <a:pt x="0" y="934"/>
                    <a:pt x="234" y="1168"/>
                    <a:pt x="567" y="1168"/>
                  </a:cubicBezTo>
                  <a:cubicBezTo>
                    <a:pt x="901" y="1168"/>
                    <a:pt x="1168" y="934"/>
                    <a:pt x="1168" y="601"/>
                  </a:cubicBezTo>
                  <a:cubicBezTo>
                    <a:pt x="1168" y="267"/>
                    <a:pt x="901" y="0"/>
                    <a:pt x="567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12098000" y="6696900"/>
              <a:ext cx="29225" cy="29225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68" y="1"/>
                  </a:moveTo>
                  <a:cubicBezTo>
                    <a:pt x="234" y="1"/>
                    <a:pt x="1" y="267"/>
                    <a:pt x="1" y="601"/>
                  </a:cubicBezTo>
                  <a:cubicBezTo>
                    <a:pt x="1" y="901"/>
                    <a:pt x="234" y="1168"/>
                    <a:pt x="568" y="1168"/>
                  </a:cubicBezTo>
                  <a:cubicBezTo>
                    <a:pt x="901" y="1168"/>
                    <a:pt x="1168" y="868"/>
                    <a:pt x="1168" y="601"/>
                  </a:cubicBezTo>
                  <a:cubicBezTo>
                    <a:pt x="1168" y="267"/>
                    <a:pt x="901" y="1"/>
                    <a:pt x="56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12529975" y="6615125"/>
              <a:ext cx="31725" cy="28425"/>
            </a:xfrm>
            <a:custGeom>
              <a:avLst/>
              <a:gdLst/>
              <a:ahLst/>
              <a:cxnLst/>
              <a:rect l="l" t="t" r="r" b="b"/>
              <a:pathLst>
                <a:path w="1269" h="1137" extrusionOk="0">
                  <a:moveTo>
                    <a:pt x="640" y="1"/>
                  </a:moveTo>
                  <a:cubicBezTo>
                    <a:pt x="466" y="1"/>
                    <a:pt x="287" y="77"/>
                    <a:pt x="167" y="236"/>
                  </a:cubicBezTo>
                  <a:cubicBezTo>
                    <a:pt x="1" y="470"/>
                    <a:pt x="67" y="837"/>
                    <a:pt x="301" y="1003"/>
                  </a:cubicBezTo>
                  <a:cubicBezTo>
                    <a:pt x="407" y="1096"/>
                    <a:pt x="524" y="1136"/>
                    <a:pt x="638" y="1136"/>
                  </a:cubicBezTo>
                  <a:cubicBezTo>
                    <a:pt x="812" y="1136"/>
                    <a:pt x="981" y="1044"/>
                    <a:pt x="1101" y="903"/>
                  </a:cubicBezTo>
                  <a:cubicBezTo>
                    <a:pt x="1268" y="636"/>
                    <a:pt x="1235" y="269"/>
                    <a:pt x="968" y="103"/>
                  </a:cubicBezTo>
                  <a:cubicBezTo>
                    <a:pt x="874" y="35"/>
                    <a:pt x="758" y="1"/>
                    <a:pt x="6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12582525" y="6630925"/>
              <a:ext cx="31700" cy="27750"/>
            </a:xfrm>
            <a:custGeom>
              <a:avLst/>
              <a:gdLst/>
              <a:ahLst/>
              <a:cxnLst/>
              <a:rect l="l" t="t" r="r" b="b"/>
              <a:pathLst>
                <a:path w="1268" h="1110" extrusionOk="0">
                  <a:moveTo>
                    <a:pt x="604" y="0"/>
                  </a:moveTo>
                  <a:cubicBezTo>
                    <a:pt x="430" y="0"/>
                    <a:pt x="264" y="68"/>
                    <a:pt x="167" y="205"/>
                  </a:cubicBezTo>
                  <a:cubicBezTo>
                    <a:pt x="0" y="471"/>
                    <a:pt x="34" y="838"/>
                    <a:pt x="300" y="1005"/>
                  </a:cubicBezTo>
                  <a:cubicBezTo>
                    <a:pt x="398" y="1075"/>
                    <a:pt x="512" y="1109"/>
                    <a:pt x="628" y="1109"/>
                  </a:cubicBezTo>
                  <a:cubicBezTo>
                    <a:pt x="789" y="1109"/>
                    <a:pt x="951" y="1041"/>
                    <a:pt x="1068" y="905"/>
                  </a:cubicBezTo>
                  <a:cubicBezTo>
                    <a:pt x="1268" y="638"/>
                    <a:pt x="1201" y="271"/>
                    <a:pt x="968" y="104"/>
                  </a:cubicBezTo>
                  <a:cubicBezTo>
                    <a:pt x="856" y="35"/>
                    <a:pt x="728" y="0"/>
                    <a:pt x="604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12549150" y="6661000"/>
              <a:ext cx="31725" cy="28050"/>
            </a:xfrm>
            <a:custGeom>
              <a:avLst/>
              <a:gdLst/>
              <a:ahLst/>
              <a:cxnLst/>
              <a:rect l="l" t="t" r="r" b="b"/>
              <a:pathLst>
                <a:path w="1269" h="1122" extrusionOk="0">
                  <a:moveTo>
                    <a:pt x="616" y="0"/>
                  </a:moveTo>
                  <a:cubicBezTo>
                    <a:pt x="438" y="0"/>
                    <a:pt x="267" y="76"/>
                    <a:pt x="168" y="236"/>
                  </a:cubicBezTo>
                  <a:cubicBezTo>
                    <a:pt x="1" y="469"/>
                    <a:pt x="34" y="836"/>
                    <a:pt x="301" y="1003"/>
                  </a:cubicBezTo>
                  <a:cubicBezTo>
                    <a:pt x="396" y="1084"/>
                    <a:pt x="507" y="1121"/>
                    <a:pt x="622" y="1121"/>
                  </a:cubicBezTo>
                  <a:cubicBezTo>
                    <a:pt x="789" y="1121"/>
                    <a:pt x="963" y="1042"/>
                    <a:pt x="1102" y="903"/>
                  </a:cubicBezTo>
                  <a:cubicBezTo>
                    <a:pt x="1268" y="636"/>
                    <a:pt x="1202" y="269"/>
                    <a:pt x="968" y="102"/>
                  </a:cubicBezTo>
                  <a:cubicBezTo>
                    <a:pt x="861" y="35"/>
                    <a:pt x="737" y="0"/>
                    <a:pt x="61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11608475" y="6872025"/>
              <a:ext cx="73425" cy="72200"/>
            </a:xfrm>
            <a:custGeom>
              <a:avLst/>
              <a:gdLst/>
              <a:ahLst/>
              <a:cxnLst/>
              <a:rect l="l" t="t" r="r" b="b"/>
              <a:pathLst>
                <a:path w="2937" h="2888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756" y="2757"/>
                    <a:pt x="1122" y="2888"/>
                    <a:pt x="1460" y="2888"/>
                  </a:cubicBezTo>
                  <a:cubicBezTo>
                    <a:pt x="1580" y="2888"/>
                    <a:pt x="1697" y="2871"/>
                    <a:pt x="1802" y="2836"/>
                  </a:cubicBezTo>
                  <a:cubicBezTo>
                    <a:pt x="2102" y="2703"/>
                    <a:pt x="2403" y="2502"/>
                    <a:pt x="2569" y="2202"/>
                  </a:cubicBezTo>
                  <a:cubicBezTo>
                    <a:pt x="2736" y="1969"/>
                    <a:pt x="2836" y="1635"/>
                    <a:pt x="2936" y="1335"/>
                  </a:cubicBezTo>
                  <a:cubicBezTo>
                    <a:pt x="2636" y="1268"/>
                    <a:pt x="2369" y="1135"/>
                    <a:pt x="2002" y="1035"/>
                  </a:cubicBezTo>
                  <a:cubicBezTo>
                    <a:pt x="1469" y="734"/>
                    <a:pt x="935" y="434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11711050" y="6903725"/>
              <a:ext cx="65925" cy="66100"/>
            </a:xfrm>
            <a:custGeom>
              <a:avLst/>
              <a:gdLst/>
              <a:ahLst/>
              <a:cxnLst/>
              <a:rect l="l" t="t" r="r" b="b"/>
              <a:pathLst>
                <a:path w="2637" h="2644" extrusionOk="0">
                  <a:moveTo>
                    <a:pt x="2503" y="0"/>
                  </a:moveTo>
                  <a:cubicBezTo>
                    <a:pt x="1911" y="180"/>
                    <a:pt x="1261" y="301"/>
                    <a:pt x="612" y="301"/>
                  </a:cubicBezTo>
                  <a:cubicBezTo>
                    <a:pt x="418" y="301"/>
                    <a:pt x="225" y="290"/>
                    <a:pt x="34" y="267"/>
                  </a:cubicBezTo>
                  <a:lnTo>
                    <a:pt x="34" y="434"/>
                  </a:lnTo>
                  <a:cubicBezTo>
                    <a:pt x="1" y="934"/>
                    <a:pt x="1" y="1435"/>
                    <a:pt x="201" y="1902"/>
                  </a:cubicBezTo>
                  <a:cubicBezTo>
                    <a:pt x="447" y="2301"/>
                    <a:pt x="862" y="2643"/>
                    <a:pt x="1316" y="2643"/>
                  </a:cubicBezTo>
                  <a:cubicBezTo>
                    <a:pt x="1356" y="2643"/>
                    <a:pt x="1395" y="2641"/>
                    <a:pt x="1435" y="2635"/>
                  </a:cubicBezTo>
                  <a:cubicBezTo>
                    <a:pt x="1936" y="2602"/>
                    <a:pt x="2336" y="2168"/>
                    <a:pt x="2503" y="1668"/>
                  </a:cubicBezTo>
                  <a:cubicBezTo>
                    <a:pt x="2636" y="1168"/>
                    <a:pt x="2569" y="601"/>
                    <a:pt x="2536" y="67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11793625" y="6847850"/>
              <a:ext cx="70900" cy="83350"/>
            </a:xfrm>
            <a:custGeom>
              <a:avLst/>
              <a:gdLst/>
              <a:ahLst/>
              <a:cxnLst/>
              <a:rect l="l" t="t" r="r" b="b"/>
              <a:pathLst>
                <a:path w="2836" h="3334" extrusionOk="0">
                  <a:moveTo>
                    <a:pt x="1768" y="0"/>
                  </a:moveTo>
                  <a:cubicBezTo>
                    <a:pt x="1468" y="501"/>
                    <a:pt x="1068" y="968"/>
                    <a:pt x="634" y="1335"/>
                  </a:cubicBezTo>
                  <a:cubicBezTo>
                    <a:pt x="401" y="1501"/>
                    <a:pt x="200" y="1668"/>
                    <a:pt x="0" y="1802"/>
                  </a:cubicBezTo>
                  <a:lnTo>
                    <a:pt x="34" y="1835"/>
                  </a:lnTo>
                  <a:cubicBezTo>
                    <a:pt x="300" y="2302"/>
                    <a:pt x="534" y="2769"/>
                    <a:pt x="934" y="3069"/>
                  </a:cubicBezTo>
                  <a:cubicBezTo>
                    <a:pt x="1186" y="3224"/>
                    <a:pt x="1504" y="3334"/>
                    <a:pt x="1799" y="3334"/>
                  </a:cubicBezTo>
                  <a:cubicBezTo>
                    <a:pt x="2013" y="3334"/>
                    <a:pt x="2214" y="3276"/>
                    <a:pt x="2369" y="3136"/>
                  </a:cubicBezTo>
                  <a:cubicBezTo>
                    <a:pt x="2736" y="2802"/>
                    <a:pt x="2836" y="2269"/>
                    <a:pt x="2736" y="1802"/>
                  </a:cubicBezTo>
                  <a:cubicBezTo>
                    <a:pt x="2602" y="1168"/>
                    <a:pt x="2335" y="567"/>
                    <a:pt x="1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11661850" y="7618400"/>
              <a:ext cx="229675" cy="200175"/>
            </a:xfrm>
            <a:custGeom>
              <a:avLst/>
              <a:gdLst/>
              <a:ahLst/>
              <a:cxnLst/>
              <a:rect l="l" t="t" r="r" b="b"/>
              <a:pathLst>
                <a:path w="9187" h="8007" extrusionOk="0">
                  <a:moveTo>
                    <a:pt x="4304" y="0"/>
                  </a:moveTo>
                  <a:cubicBezTo>
                    <a:pt x="3570" y="2435"/>
                    <a:pt x="2236" y="5137"/>
                    <a:pt x="1" y="8006"/>
                  </a:cubicBezTo>
                  <a:lnTo>
                    <a:pt x="7640" y="8006"/>
                  </a:lnTo>
                  <a:cubicBezTo>
                    <a:pt x="7640" y="8006"/>
                    <a:pt x="9187" y="4739"/>
                    <a:pt x="6944" y="4739"/>
                  </a:cubicBezTo>
                  <a:cubicBezTo>
                    <a:pt x="6766" y="4739"/>
                    <a:pt x="6566" y="4760"/>
                    <a:pt x="6339" y="4804"/>
                  </a:cubicBezTo>
                  <a:cubicBezTo>
                    <a:pt x="6308" y="4808"/>
                    <a:pt x="6278" y="4809"/>
                    <a:pt x="6249" y="4809"/>
                  </a:cubicBezTo>
                  <a:cubicBezTo>
                    <a:pt x="5765" y="4809"/>
                    <a:pt x="5451" y="4310"/>
                    <a:pt x="5672" y="3870"/>
                  </a:cubicBezTo>
                  <a:lnTo>
                    <a:pt x="7806" y="0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11452550" y="7617550"/>
              <a:ext cx="228125" cy="200175"/>
            </a:xfrm>
            <a:custGeom>
              <a:avLst/>
              <a:gdLst/>
              <a:ahLst/>
              <a:cxnLst/>
              <a:rect l="l" t="t" r="r" b="b"/>
              <a:pathLst>
                <a:path w="9125" h="8007" extrusionOk="0">
                  <a:moveTo>
                    <a:pt x="4303" y="1"/>
                  </a:moveTo>
                  <a:cubicBezTo>
                    <a:pt x="3536" y="2403"/>
                    <a:pt x="2202" y="5138"/>
                    <a:pt x="0" y="8007"/>
                  </a:cubicBezTo>
                  <a:lnTo>
                    <a:pt x="7606" y="8007"/>
                  </a:lnTo>
                  <a:cubicBezTo>
                    <a:pt x="7606" y="8007"/>
                    <a:pt x="9124" y="4740"/>
                    <a:pt x="6903" y="4740"/>
                  </a:cubicBezTo>
                  <a:cubicBezTo>
                    <a:pt x="6728" y="4740"/>
                    <a:pt x="6529" y="4760"/>
                    <a:pt x="6305" y="4804"/>
                  </a:cubicBezTo>
                  <a:cubicBezTo>
                    <a:pt x="6265" y="4812"/>
                    <a:pt x="6227" y="4816"/>
                    <a:pt x="6189" y="4816"/>
                  </a:cubicBezTo>
                  <a:cubicBezTo>
                    <a:pt x="5746" y="4816"/>
                    <a:pt x="5425" y="4301"/>
                    <a:pt x="5671" y="3870"/>
                  </a:cubicBezTo>
                  <a:lnTo>
                    <a:pt x="7806" y="1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11168175" y="5889500"/>
              <a:ext cx="61725" cy="134550"/>
            </a:xfrm>
            <a:custGeom>
              <a:avLst/>
              <a:gdLst/>
              <a:ahLst/>
              <a:cxnLst/>
              <a:rect l="l" t="t" r="r" b="b"/>
              <a:pathLst>
                <a:path w="2469" h="5382" extrusionOk="0">
                  <a:moveTo>
                    <a:pt x="1314" y="0"/>
                  </a:moveTo>
                  <a:cubicBezTo>
                    <a:pt x="1233" y="0"/>
                    <a:pt x="1150" y="13"/>
                    <a:pt x="1068" y="40"/>
                  </a:cubicBezTo>
                  <a:cubicBezTo>
                    <a:pt x="667" y="140"/>
                    <a:pt x="501" y="574"/>
                    <a:pt x="367" y="974"/>
                  </a:cubicBezTo>
                  <a:cubicBezTo>
                    <a:pt x="334" y="1141"/>
                    <a:pt x="301" y="1374"/>
                    <a:pt x="234" y="1541"/>
                  </a:cubicBezTo>
                  <a:cubicBezTo>
                    <a:pt x="34" y="2409"/>
                    <a:pt x="0" y="3309"/>
                    <a:pt x="34" y="4210"/>
                  </a:cubicBezTo>
                  <a:cubicBezTo>
                    <a:pt x="34" y="4443"/>
                    <a:pt x="67" y="4744"/>
                    <a:pt x="200" y="4977"/>
                  </a:cubicBezTo>
                  <a:cubicBezTo>
                    <a:pt x="323" y="5221"/>
                    <a:pt x="584" y="5382"/>
                    <a:pt x="807" y="5382"/>
                  </a:cubicBezTo>
                  <a:cubicBezTo>
                    <a:pt x="827" y="5382"/>
                    <a:pt x="848" y="5380"/>
                    <a:pt x="868" y="5377"/>
                  </a:cubicBezTo>
                  <a:cubicBezTo>
                    <a:pt x="1201" y="5277"/>
                    <a:pt x="1368" y="4910"/>
                    <a:pt x="1468" y="4577"/>
                  </a:cubicBezTo>
                  <a:cubicBezTo>
                    <a:pt x="1668" y="3943"/>
                    <a:pt x="1868" y="3309"/>
                    <a:pt x="2035" y="2709"/>
                  </a:cubicBezTo>
                  <a:cubicBezTo>
                    <a:pt x="2135" y="2275"/>
                    <a:pt x="2202" y="1808"/>
                    <a:pt x="2302" y="1374"/>
                  </a:cubicBezTo>
                  <a:cubicBezTo>
                    <a:pt x="2335" y="1141"/>
                    <a:pt x="2369" y="941"/>
                    <a:pt x="2469" y="741"/>
                  </a:cubicBezTo>
                  <a:cubicBezTo>
                    <a:pt x="2302" y="474"/>
                    <a:pt x="2068" y="274"/>
                    <a:pt x="1902" y="207"/>
                  </a:cubicBezTo>
                  <a:cubicBezTo>
                    <a:pt x="1732" y="86"/>
                    <a:pt x="1528" y="0"/>
                    <a:pt x="1314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11214025" y="5893675"/>
              <a:ext cx="71750" cy="142900"/>
            </a:xfrm>
            <a:custGeom>
              <a:avLst/>
              <a:gdLst/>
              <a:ahLst/>
              <a:cxnLst/>
              <a:rect l="l" t="t" r="r" b="b"/>
              <a:pathLst>
                <a:path w="2870" h="5716" extrusionOk="0">
                  <a:moveTo>
                    <a:pt x="1485" y="1"/>
                  </a:moveTo>
                  <a:cubicBezTo>
                    <a:pt x="1259" y="1"/>
                    <a:pt x="1034" y="75"/>
                    <a:pt x="868" y="240"/>
                  </a:cubicBezTo>
                  <a:cubicBezTo>
                    <a:pt x="735" y="307"/>
                    <a:pt x="668" y="440"/>
                    <a:pt x="635" y="574"/>
                  </a:cubicBezTo>
                  <a:cubicBezTo>
                    <a:pt x="535" y="740"/>
                    <a:pt x="468" y="941"/>
                    <a:pt x="501" y="1207"/>
                  </a:cubicBezTo>
                  <a:cubicBezTo>
                    <a:pt x="401" y="1608"/>
                    <a:pt x="335" y="2075"/>
                    <a:pt x="234" y="2542"/>
                  </a:cubicBezTo>
                  <a:cubicBezTo>
                    <a:pt x="134" y="3109"/>
                    <a:pt x="68" y="3709"/>
                    <a:pt x="34" y="4276"/>
                  </a:cubicBezTo>
                  <a:cubicBezTo>
                    <a:pt x="1" y="4577"/>
                    <a:pt x="1" y="4877"/>
                    <a:pt x="134" y="5144"/>
                  </a:cubicBezTo>
                  <a:cubicBezTo>
                    <a:pt x="234" y="5444"/>
                    <a:pt x="501" y="5711"/>
                    <a:pt x="802" y="5711"/>
                  </a:cubicBezTo>
                  <a:cubicBezTo>
                    <a:pt x="822" y="5714"/>
                    <a:pt x="843" y="5716"/>
                    <a:pt x="864" y="5716"/>
                  </a:cubicBezTo>
                  <a:cubicBezTo>
                    <a:pt x="1049" y="5716"/>
                    <a:pt x="1252" y="5590"/>
                    <a:pt x="1402" y="5410"/>
                  </a:cubicBezTo>
                  <a:cubicBezTo>
                    <a:pt x="1569" y="5210"/>
                    <a:pt x="1669" y="4977"/>
                    <a:pt x="1736" y="4743"/>
                  </a:cubicBezTo>
                  <a:cubicBezTo>
                    <a:pt x="2036" y="3909"/>
                    <a:pt x="2203" y="2975"/>
                    <a:pt x="2236" y="2075"/>
                  </a:cubicBezTo>
                  <a:lnTo>
                    <a:pt x="2870" y="2041"/>
                  </a:lnTo>
                  <a:cubicBezTo>
                    <a:pt x="2836" y="1674"/>
                    <a:pt x="2803" y="1408"/>
                    <a:pt x="2703" y="1107"/>
                  </a:cubicBezTo>
                  <a:cubicBezTo>
                    <a:pt x="2570" y="740"/>
                    <a:pt x="2369" y="374"/>
                    <a:pt x="2002" y="140"/>
                  </a:cubicBezTo>
                  <a:cubicBezTo>
                    <a:pt x="1852" y="50"/>
                    <a:pt x="1669" y="1"/>
                    <a:pt x="1485" y="1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11093125" y="5869600"/>
              <a:ext cx="316075" cy="557975"/>
            </a:xfrm>
            <a:custGeom>
              <a:avLst/>
              <a:gdLst/>
              <a:ahLst/>
              <a:cxnLst/>
              <a:rect l="l" t="t" r="r" b="b"/>
              <a:pathLst>
                <a:path w="12643" h="22319" extrusionOk="0">
                  <a:moveTo>
                    <a:pt x="9670" y="0"/>
                  </a:moveTo>
                  <a:cubicBezTo>
                    <a:pt x="9378" y="0"/>
                    <a:pt x="9072" y="119"/>
                    <a:pt x="8873" y="336"/>
                  </a:cubicBezTo>
                  <a:cubicBezTo>
                    <a:pt x="8506" y="636"/>
                    <a:pt x="8340" y="1236"/>
                    <a:pt x="8206" y="1737"/>
                  </a:cubicBezTo>
                  <a:cubicBezTo>
                    <a:pt x="8073" y="2237"/>
                    <a:pt x="7906" y="2771"/>
                    <a:pt x="7639" y="3271"/>
                  </a:cubicBezTo>
                  <a:cubicBezTo>
                    <a:pt x="7572" y="3205"/>
                    <a:pt x="7572" y="3071"/>
                    <a:pt x="7572" y="3004"/>
                  </a:cubicBezTo>
                  <a:lnTo>
                    <a:pt x="6972" y="3038"/>
                  </a:lnTo>
                  <a:cubicBezTo>
                    <a:pt x="6905" y="3938"/>
                    <a:pt x="6738" y="4806"/>
                    <a:pt x="6472" y="5706"/>
                  </a:cubicBezTo>
                  <a:cubicBezTo>
                    <a:pt x="6371" y="5940"/>
                    <a:pt x="6305" y="6173"/>
                    <a:pt x="6138" y="6373"/>
                  </a:cubicBezTo>
                  <a:cubicBezTo>
                    <a:pt x="6005" y="6540"/>
                    <a:pt x="5738" y="6674"/>
                    <a:pt x="5504" y="6674"/>
                  </a:cubicBezTo>
                  <a:cubicBezTo>
                    <a:pt x="5204" y="6607"/>
                    <a:pt x="4970" y="6407"/>
                    <a:pt x="4837" y="6107"/>
                  </a:cubicBezTo>
                  <a:cubicBezTo>
                    <a:pt x="4737" y="5840"/>
                    <a:pt x="4737" y="5540"/>
                    <a:pt x="4737" y="5239"/>
                  </a:cubicBezTo>
                  <a:cubicBezTo>
                    <a:pt x="4804" y="4672"/>
                    <a:pt x="4870" y="4072"/>
                    <a:pt x="4970" y="3505"/>
                  </a:cubicBezTo>
                  <a:lnTo>
                    <a:pt x="4970" y="3505"/>
                  </a:lnTo>
                  <a:cubicBezTo>
                    <a:pt x="4737" y="4105"/>
                    <a:pt x="4537" y="4739"/>
                    <a:pt x="4370" y="5373"/>
                  </a:cubicBezTo>
                  <a:cubicBezTo>
                    <a:pt x="4303" y="5706"/>
                    <a:pt x="4136" y="6073"/>
                    <a:pt x="3803" y="6173"/>
                  </a:cubicBezTo>
                  <a:cubicBezTo>
                    <a:pt x="3780" y="6176"/>
                    <a:pt x="3757" y="6178"/>
                    <a:pt x="3734" y="6178"/>
                  </a:cubicBezTo>
                  <a:cubicBezTo>
                    <a:pt x="3486" y="6178"/>
                    <a:pt x="3227" y="6017"/>
                    <a:pt x="3136" y="5773"/>
                  </a:cubicBezTo>
                  <a:cubicBezTo>
                    <a:pt x="3002" y="5573"/>
                    <a:pt x="2969" y="5273"/>
                    <a:pt x="2969" y="5006"/>
                  </a:cubicBezTo>
                  <a:cubicBezTo>
                    <a:pt x="2969" y="4072"/>
                    <a:pt x="3002" y="3205"/>
                    <a:pt x="3169" y="2337"/>
                  </a:cubicBezTo>
                  <a:cubicBezTo>
                    <a:pt x="2535" y="1770"/>
                    <a:pt x="2035" y="1103"/>
                    <a:pt x="1401" y="569"/>
                  </a:cubicBezTo>
                  <a:cubicBezTo>
                    <a:pt x="1200" y="393"/>
                    <a:pt x="886" y="199"/>
                    <a:pt x="600" y="199"/>
                  </a:cubicBezTo>
                  <a:cubicBezTo>
                    <a:pt x="507" y="199"/>
                    <a:pt x="416" y="220"/>
                    <a:pt x="334" y="269"/>
                  </a:cubicBezTo>
                  <a:cubicBezTo>
                    <a:pt x="67" y="403"/>
                    <a:pt x="0" y="703"/>
                    <a:pt x="0" y="936"/>
                  </a:cubicBezTo>
                  <a:cubicBezTo>
                    <a:pt x="34" y="1236"/>
                    <a:pt x="167" y="1470"/>
                    <a:pt x="300" y="1703"/>
                  </a:cubicBezTo>
                  <a:cubicBezTo>
                    <a:pt x="834" y="2604"/>
                    <a:pt x="1635" y="3305"/>
                    <a:pt x="2502" y="3905"/>
                  </a:cubicBezTo>
                  <a:cubicBezTo>
                    <a:pt x="2302" y="5039"/>
                    <a:pt x="2135" y="6273"/>
                    <a:pt x="2702" y="7274"/>
                  </a:cubicBezTo>
                  <a:cubicBezTo>
                    <a:pt x="3002" y="7841"/>
                    <a:pt x="3536" y="8208"/>
                    <a:pt x="4136" y="8408"/>
                  </a:cubicBezTo>
                  <a:lnTo>
                    <a:pt x="4136" y="8442"/>
                  </a:lnTo>
                  <a:cubicBezTo>
                    <a:pt x="4637" y="13845"/>
                    <a:pt x="7372" y="18916"/>
                    <a:pt x="11542" y="22318"/>
                  </a:cubicBezTo>
                  <a:cubicBezTo>
                    <a:pt x="11875" y="20784"/>
                    <a:pt x="12276" y="19183"/>
                    <a:pt x="12643" y="17582"/>
                  </a:cubicBezTo>
                  <a:cubicBezTo>
                    <a:pt x="10675" y="15714"/>
                    <a:pt x="9307" y="13212"/>
                    <a:pt x="8807" y="10543"/>
                  </a:cubicBezTo>
                  <a:cubicBezTo>
                    <a:pt x="8239" y="7608"/>
                    <a:pt x="8706" y="4572"/>
                    <a:pt x="10074" y="1937"/>
                  </a:cubicBezTo>
                  <a:cubicBezTo>
                    <a:pt x="10341" y="1403"/>
                    <a:pt x="10675" y="736"/>
                    <a:pt x="10308" y="269"/>
                  </a:cubicBezTo>
                  <a:cubicBezTo>
                    <a:pt x="10155" y="86"/>
                    <a:pt x="9917" y="0"/>
                    <a:pt x="9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12170550" y="5959275"/>
              <a:ext cx="65900" cy="133975"/>
            </a:xfrm>
            <a:custGeom>
              <a:avLst/>
              <a:gdLst/>
              <a:ahLst/>
              <a:cxnLst/>
              <a:rect l="l" t="t" r="r" b="b"/>
              <a:pathLst>
                <a:path w="2636" h="5359" extrusionOk="0">
                  <a:moveTo>
                    <a:pt x="1237" y="0"/>
                  </a:moveTo>
                  <a:cubicBezTo>
                    <a:pt x="986" y="0"/>
                    <a:pt x="732" y="115"/>
                    <a:pt x="568" y="251"/>
                  </a:cubicBezTo>
                  <a:cubicBezTo>
                    <a:pt x="301" y="385"/>
                    <a:pt x="168" y="618"/>
                    <a:pt x="1" y="852"/>
                  </a:cubicBezTo>
                  <a:cubicBezTo>
                    <a:pt x="101" y="1019"/>
                    <a:pt x="168" y="1219"/>
                    <a:pt x="234" y="1452"/>
                  </a:cubicBezTo>
                  <a:cubicBezTo>
                    <a:pt x="334" y="1919"/>
                    <a:pt x="468" y="2319"/>
                    <a:pt x="568" y="2786"/>
                  </a:cubicBezTo>
                  <a:cubicBezTo>
                    <a:pt x="801" y="3420"/>
                    <a:pt x="1068" y="3987"/>
                    <a:pt x="1268" y="4621"/>
                  </a:cubicBezTo>
                  <a:cubicBezTo>
                    <a:pt x="1402" y="4955"/>
                    <a:pt x="1602" y="5322"/>
                    <a:pt x="1935" y="5355"/>
                  </a:cubicBezTo>
                  <a:cubicBezTo>
                    <a:pt x="1953" y="5357"/>
                    <a:pt x="1970" y="5359"/>
                    <a:pt x="1988" y="5359"/>
                  </a:cubicBezTo>
                  <a:cubicBezTo>
                    <a:pt x="2207" y="5359"/>
                    <a:pt x="2443" y="5171"/>
                    <a:pt x="2536" y="4955"/>
                  </a:cubicBezTo>
                  <a:cubicBezTo>
                    <a:pt x="2636" y="4688"/>
                    <a:pt x="2636" y="4454"/>
                    <a:pt x="2636" y="4154"/>
                  </a:cubicBezTo>
                  <a:cubicBezTo>
                    <a:pt x="2603" y="3253"/>
                    <a:pt x="2503" y="2353"/>
                    <a:pt x="2302" y="1486"/>
                  </a:cubicBezTo>
                  <a:cubicBezTo>
                    <a:pt x="2269" y="1319"/>
                    <a:pt x="2236" y="1119"/>
                    <a:pt x="2136" y="952"/>
                  </a:cubicBezTo>
                  <a:cubicBezTo>
                    <a:pt x="2002" y="552"/>
                    <a:pt x="1802" y="151"/>
                    <a:pt x="1402" y="18"/>
                  </a:cubicBezTo>
                  <a:cubicBezTo>
                    <a:pt x="1348" y="6"/>
                    <a:pt x="1292" y="0"/>
                    <a:pt x="1237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12115525" y="5969200"/>
              <a:ext cx="76725" cy="139975"/>
            </a:xfrm>
            <a:custGeom>
              <a:avLst/>
              <a:gdLst/>
              <a:ahLst/>
              <a:cxnLst/>
              <a:rect l="l" t="t" r="r" b="b"/>
              <a:pathLst>
                <a:path w="3069" h="5599" extrusionOk="0">
                  <a:moveTo>
                    <a:pt x="1372" y="0"/>
                  </a:moveTo>
                  <a:cubicBezTo>
                    <a:pt x="1157" y="0"/>
                    <a:pt x="940" y="67"/>
                    <a:pt x="767" y="188"/>
                  </a:cubicBezTo>
                  <a:cubicBezTo>
                    <a:pt x="434" y="388"/>
                    <a:pt x="167" y="755"/>
                    <a:pt x="100" y="1189"/>
                  </a:cubicBezTo>
                  <a:cubicBezTo>
                    <a:pt x="34" y="1455"/>
                    <a:pt x="0" y="1789"/>
                    <a:pt x="0" y="2089"/>
                  </a:cubicBezTo>
                  <a:lnTo>
                    <a:pt x="634" y="2089"/>
                  </a:lnTo>
                  <a:cubicBezTo>
                    <a:pt x="767" y="2957"/>
                    <a:pt x="968" y="3891"/>
                    <a:pt x="1334" y="4724"/>
                  </a:cubicBezTo>
                  <a:cubicBezTo>
                    <a:pt x="1435" y="4925"/>
                    <a:pt x="1535" y="5191"/>
                    <a:pt x="1701" y="5358"/>
                  </a:cubicBezTo>
                  <a:cubicBezTo>
                    <a:pt x="1847" y="5504"/>
                    <a:pt x="2068" y="5598"/>
                    <a:pt x="2277" y="5598"/>
                  </a:cubicBezTo>
                  <a:cubicBezTo>
                    <a:pt x="2308" y="5598"/>
                    <a:pt x="2338" y="5596"/>
                    <a:pt x="2369" y="5592"/>
                  </a:cubicBezTo>
                  <a:cubicBezTo>
                    <a:pt x="2669" y="5558"/>
                    <a:pt x="2936" y="5292"/>
                    <a:pt x="3002" y="5025"/>
                  </a:cubicBezTo>
                  <a:cubicBezTo>
                    <a:pt x="3069" y="4724"/>
                    <a:pt x="3069" y="4424"/>
                    <a:pt x="3036" y="4124"/>
                  </a:cubicBezTo>
                  <a:cubicBezTo>
                    <a:pt x="2969" y="3557"/>
                    <a:pt x="2836" y="2957"/>
                    <a:pt x="2702" y="2389"/>
                  </a:cubicBezTo>
                  <a:cubicBezTo>
                    <a:pt x="2635" y="1922"/>
                    <a:pt x="2502" y="1522"/>
                    <a:pt x="2369" y="1055"/>
                  </a:cubicBezTo>
                  <a:cubicBezTo>
                    <a:pt x="2335" y="822"/>
                    <a:pt x="2268" y="622"/>
                    <a:pt x="2168" y="455"/>
                  </a:cubicBezTo>
                  <a:cubicBezTo>
                    <a:pt x="2135" y="355"/>
                    <a:pt x="2035" y="255"/>
                    <a:pt x="1935" y="188"/>
                  </a:cubicBezTo>
                  <a:cubicBezTo>
                    <a:pt x="1774" y="59"/>
                    <a:pt x="1573" y="0"/>
                    <a:pt x="1372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2006275" y="5940325"/>
              <a:ext cx="295225" cy="596500"/>
            </a:xfrm>
            <a:custGeom>
              <a:avLst/>
              <a:gdLst/>
              <a:ahLst/>
              <a:cxnLst/>
              <a:rect l="l" t="t" r="r" b="b"/>
              <a:pathLst>
                <a:path w="11809" h="23860" extrusionOk="0">
                  <a:moveTo>
                    <a:pt x="11139" y="1"/>
                  </a:moveTo>
                  <a:cubicBezTo>
                    <a:pt x="10874" y="1"/>
                    <a:pt x="10597" y="187"/>
                    <a:pt x="10374" y="409"/>
                  </a:cubicBezTo>
                  <a:cubicBezTo>
                    <a:pt x="9774" y="1009"/>
                    <a:pt x="9340" y="1710"/>
                    <a:pt x="8740" y="2277"/>
                  </a:cubicBezTo>
                  <a:cubicBezTo>
                    <a:pt x="9007" y="3111"/>
                    <a:pt x="9074" y="4045"/>
                    <a:pt x="9107" y="4912"/>
                  </a:cubicBezTo>
                  <a:cubicBezTo>
                    <a:pt x="9174" y="5179"/>
                    <a:pt x="9174" y="5446"/>
                    <a:pt x="9040" y="5713"/>
                  </a:cubicBezTo>
                  <a:cubicBezTo>
                    <a:pt x="8947" y="5929"/>
                    <a:pt x="8740" y="6117"/>
                    <a:pt x="8472" y="6117"/>
                  </a:cubicBezTo>
                  <a:cubicBezTo>
                    <a:pt x="8450" y="6117"/>
                    <a:pt x="8429" y="6115"/>
                    <a:pt x="8406" y="6113"/>
                  </a:cubicBezTo>
                  <a:cubicBezTo>
                    <a:pt x="8039" y="6080"/>
                    <a:pt x="7873" y="5713"/>
                    <a:pt x="7739" y="5379"/>
                  </a:cubicBezTo>
                  <a:cubicBezTo>
                    <a:pt x="7506" y="4745"/>
                    <a:pt x="7239" y="4178"/>
                    <a:pt x="7039" y="3544"/>
                  </a:cubicBezTo>
                  <a:lnTo>
                    <a:pt x="7039" y="3544"/>
                  </a:lnTo>
                  <a:cubicBezTo>
                    <a:pt x="7206" y="4112"/>
                    <a:pt x="7272" y="4712"/>
                    <a:pt x="7372" y="5279"/>
                  </a:cubicBezTo>
                  <a:cubicBezTo>
                    <a:pt x="7406" y="5579"/>
                    <a:pt x="7406" y="5879"/>
                    <a:pt x="7339" y="6180"/>
                  </a:cubicBezTo>
                  <a:cubicBezTo>
                    <a:pt x="7239" y="6447"/>
                    <a:pt x="7005" y="6713"/>
                    <a:pt x="6705" y="6747"/>
                  </a:cubicBezTo>
                  <a:cubicBezTo>
                    <a:pt x="6675" y="6751"/>
                    <a:pt x="6644" y="6753"/>
                    <a:pt x="6613" y="6753"/>
                  </a:cubicBezTo>
                  <a:cubicBezTo>
                    <a:pt x="6404" y="6753"/>
                    <a:pt x="6183" y="6659"/>
                    <a:pt x="6038" y="6513"/>
                  </a:cubicBezTo>
                  <a:cubicBezTo>
                    <a:pt x="5871" y="6346"/>
                    <a:pt x="5738" y="6080"/>
                    <a:pt x="5671" y="5879"/>
                  </a:cubicBezTo>
                  <a:cubicBezTo>
                    <a:pt x="5271" y="5046"/>
                    <a:pt x="5037" y="4178"/>
                    <a:pt x="4937" y="3244"/>
                  </a:cubicBezTo>
                  <a:lnTo>
                    <a:pt x="4337" y="3244"/>
                  </a:lnTo>
                  <a:lnTo>
                    <a:pt x="4337" y="3544"/>
                  </a:lnTo>
                  <a:cubicBezTo>
                    <a:pt x="4003" y="3077"/>
                    <a:pt x="3836" y="2544"/>
                    <a:pt x="3670" y="2043"/>
                  </a:cubicBezTo>
                  <a:cubicBezTo>
                    <a:pt x="3503" y="1543"/>
                    <a:pt x="3336" y="1009"/>
                    <a:pt x="2902" y="676"/>
                  </a:cubicBezTo>
                  <a:cubicBezTo>
                    <a:pt x="2702" y="509"/>
                    <a:pt x="2427" y="409"/>
                    <a:pt x="2164" y="409"/>
                  </a:cubicBezTo>
                  <a:cubicBezTo>
                    <a:pt x="1902" y="409"/>
                    <a:pt x="1652" y="509"/>
                    <a:pt x="1501" y="742"/>
                  </a:cubicBezTo>
                  <a:cubicBezTo>
                    <a:pt x="1168" y="1209"/>
                    <a:pt x="1501" y="1877"/>
                    <a:pt x="1835" y="2377"/>
                  </a:cubicBezTo>
                  <a:cubicBezTo>
                    <a:pt x="3369" y="4879"/>
                    <a:pt x="4037" y="7914"/>
                    <a:pt x="3703" y="10850"/>
                  </a:cubicBezTo>
                  <a:cubicBezTo>
                    <a:pt x="3369" y="13718"/>
                    <a:pt x="2035" y="16454"/>
                    <a:pt x="0" y="18522"/>
                  </a:cubicBezTo>
                  <a:cubicBezTo>
                    <a:pt x="234" y="20290"/>
                    <a:pt x="501" y="22058"/>
                    <a:pt x="701" y="23859"/>
                  </a:cubicBezTo>
                  <a:cubicBezTo>
                    <a:pt x="5338" y="20123"/>
                    <a:pt x="8206" y="14386"/>
                    <a:pt x="8340" y="8448"/>
                  </a:cubicBezTo>
                  <a:lnTo>
                    <a:pt x="8340" y="8415"/>
                  </a:lnTo>
                  <a:cubicBezTo>
                    <a:pt x="8907" y="8214"/>
                    <a:pt x="9374" y="7747"/>
                    <a:pt x="9674" y="7214"/>
                  </a:cubicBezTo>
                  <a:cubicBezTo>
                    <a:pt x="10174" y="6180"/>
                    <a:pt x="9907" y="4945"/>
                    <a:pt x="9641" y="3845"/>
                  </a:cubicBezTo>
                  <a:cubicBezTo>
                    <a:pt x="10475" y="3178"/>
                    <a:pt x="11208" y="2377"/>
                    <a:pt x="11542" y="1510"/>
                  </a:cubicBezTo>
                  <a:cubicBezTo>
                    <a:pt x="11675" y="1276"/>
                    <a:pt x="11809" y="1009"/>
                    <a:pt x="11809" y="742"/>
                  </a:cubicBezTo>
                  <a:cubicBezTo>
                    <a:pt x="11809" y="509"/>
                    <a:pt x="11675" y="209"/>
                    <a:pt x="11409" y="75"/>
                  </a:cubicBezTo>
                  <a:cubicBezTo>
                    <a:pt x="11322" y="23"/>
                    <a:pt x="11231" y="1"/>
                    <a:pt x="11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1390825" y="6214575"/>
              <a:ext cx="641325" cy="96500"/>
            </a:xfrm>
            <a:custGeom>
              <a:avLst/>
              <a:gdLst/>
              <a:ahLst/>
              <a:cxnLst/>
              <a:rect l="l" t="t" r="r" b="b"/>
              <a:pathLst>
                <a:path w="25653" h="3860" extrusionOk="0">
                  <a:moveTo>
                    <a:pt x="1754" y="1"/>
                  </a:moveTo>
                  <a:cubicBezTo>
                    <a:pt x="1547" y="1"/>
                    <a:pt x="1341" y="23"/>
                    <a:pt x="1135" y="80"/>
                  </a:cubicBezTo>
                  <a:cubicBezTo>
                    <a:pt x="534" y="247"/>
                    <a:pt x="1" y="814"/>
                    <a:pt x="101" y="1447"/>
                  </a:cubicBezTo>
                  <a:cubicBezTo>
                    <a:pt x="134" y="1915"/>
                    <a:pt x="601" y="2281"/>
                    <a:pt x="1035" y="2482"/>
                  </a:cubicBezTo>
                  <a:cubicBezTo>
                    <a:pt x="1135" y="2482"/>
                    <a:pt x="1168" y="2548"/>
                    <a:pt x="1202" y="2548"/>
                  </a:cubicBezTo>
                  <a:cubicBezTo>
                    <a:pt x="1773" y="2787"/>
                    <a:pt x="2430" y="2821"/>
                    <a:pt x="3075" y="2821"/>
                  </a:cubicBezTo>
                  <a:cubicBezTo>
                    <a:pt x="3333" y="2821"/>
                    <a:pt x="3589" y="2815"/>
                    <a:pt x="3837" y="2815"/>
                  </a:cubicBezTo>
                  <a:cubicBezTo>
                    <a:pt x="4364" y="2810"/>
                    <a:pt x="4891" y="2807"/>
                    <a:pt x="5417" y="2807"/>
                  </a:cubicBezTo>
                  <a:cubicBezTo>
                    <a:pt x="11185" y="2807"/>
                    <a:pt x="16904" y="3141"/>
                    <a:pt x="22650" y="3783"/>
                  </a:cubicBezTo>
                  <a:cubicBezTo>
                    <a:pt x="22969" y="3805"/>
                    <a:pt x="23304" y="3859"/>
                    <a:pt x="23622" y="3859"/>
                  </a:cubicBezTo>
                  <a:cubicBezTo>
                    <a:pt x="23770" y="3859"/>
                    <a:pt x="23914" y="3848"/>
                    <a:pt x="24051" y="3816"/>
                  </a:cubicBezTo>
                  <a:lnTo>
                    <a:pt x="24552" y="3716"/>
                  </a:lnTo>
                  <a:cubicBezTo>
                    <a:pt x="25185" y="3482"/>
                    <a:pt x="25652" y="2815"/>
                    <a:pt x="25486" y="2215"/>
                  </a:cubicBezTo>
                  <a:cubicBezTo>
                    <a:pt x="25252" y="1447"/>
                    <a:pt x="24318" y="1247"/>
                    <a:pt x="23584" y="1147"/>
                  </a:cubicBezTo>
                  <a:cubicBezTo>
                    <a:pt x="22884" y="1081"/>
                    <a:pt x="22283" y="980"/>
                    <a:pt x="21616" y="947"/>
                  </a:cubicBezTo>
                  <a:cubicBezTo>
                    <a:pt x="15693" y="412"/>
                    <a:pt x="9800" y="144"/>
                    <a:pt x="4021" y="144"/>
                  </a:cubicBezTo>
                  <a:cubicBezTo>
                    <a:pt x="3682" y="144"/>
                    <a:pt x="3342" y="145"/>
                    <a:pt x="3003" y="147"/>
                  </a:cubicBezTo>
                  <a:lnTo>
                    <a:pt x="2970" y="147"/>
                  </a:lnTo>
                  <a:cubicBezTo>
                    <a:pt x="2553" y="81"/>
                    <a:pt x="2151" y="1"/>
                    <a:pt x="1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1482575" y="6128150"/>
              <a:ext cx="436150" cy="75925"/>
            </a:xfrm>
            <a:custGeom>
              <a:avLst/>
              <a:gdLst/>
              <a:ahLst/>
              <a:cxnLst/>
              <a:rect l="l" t="t" r="r" b="b"/>
              <a:pathLst>
                <a:path w="17446" h="3037" extrusionOk="0">
                  <a:moveTo>
                    <a:pt x="1001" y="1"/>
                  </a:moveTo>
                  <a:cubicBezTo>
                    <a:pt x="634" y="601"/>
                    <a:pt x="300" y="1269"/>
                    <a:pt x="0" y="1936"/>
                  </a:cubicBezTo>
                  <a:lnTo>
                    <a:pt x="33" y="1936"/>
                  </a:lnTo>
                  <a:cubicBezTo>
                    <a:pt x="5804" y="2436"/>
                    <a:pt x="11542" y="2836"/>
                    <a:pt x="17346" y="3036"/>
                  </a:cubicBezTo>
                  <a:lnTo>
                    <a:pt x="17446" y="3003"/>
                  </a:lnTo>
                  <a:cubicBezTo>
                    <a:pt x="17246" y="2336"/>
                    <a:pt x="16979" y="1702"/>
                    <a:pt x="16779" y="1035"/>
                  </a:cubicBezTo>
                  <a:lnTo>
                    <a:pt x="16679" y="1102"/>
                  </a:lnTo>
                  <a:cubicBezTo>
                    <a:pt x="11442" y="868"/>
                    <a:pt x="6238" y="501"/>
                    <a:pt x="1001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11464225" y="6175700"/>
              <a:ext cx="465350" cy="61725"/>
            </a:xfrm>
            <a:custGeom>
              <a:avLst/>
              <a:gdLst/>
              <a:ahLst/>
              <a:cxnLst/>
              <a:rect l="l" t="t" r="r" b="b"/>
              <a:pathLst>
                <a:path w="18614" h="2469" extrusionOk="0">
                  <a:moveTo>
                    <a:pt x="734" y="0"/>
                  </a:moveTo>
                  <a:cubicBezTo>
                    <a:pt x="501" y="601"/>
                    <a:pt x="234" y="1134"/>
                    <a:pt x="0" y="1668"/>
                  </a:cubicBezTo>
                  <a:cubicBezTo>
                    <a:pt x="6171" y="1668"/>
                    <a:pt x="12409" y="1935"/>
                    <a:pt x="18613" y="2469"/>
                  </a:cubicBezTo>
                  <a:cubicBezTo>
                    <a:pt x="18513" y="2002"/>
                    <a:pt x="18347" y="1501"/>
                    <a:pt x="18180" y="1034"/>
                  </a:cubicBezTo>
                  <a:lnTo>
                    <a:pt x="18080" y="1101"/>
                  </a:lnTo>
                  <a:cubicBezTo>
                    <a:pt x="12342" y="868"/>
                    <a:pt x="6538" y="501"/>
                    <a:pt x="767" y="0"/>
                  </a:cubicBez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11507575" y="6040275"/>
              <a:ext cx="394475" cy="114600"/>
            </a:xfrm>
            <a:custGeom>
              <a:avLst/>
              <a:gdLst/>
              <a:ahLst/>
              <a:cxnLst/>
              <a:rect l="l" t="t" r="r" b="b"/>
              <a:pathLst>
                <a:path w="15779" h="4584" extrusionOk="0">
                  <a:moveTo>
                    <a:pt x="3431" y="1"/>
                  </a:moveTo>
                  <a:cubicBezTo>
                    <a:pt x="3254" y="1"/>
                    <a:pt x="3078" y="24"/>
                    <a:pt x="2903" y="80"/>
                  </a:cubicBezTo>
                  <a:cubicBezTo>
                    <a:pt x="2269" y="247"/>
                    <a:pt x="1769" y="747"/>
                    <a:pt x="1402" y="1281"/>
                  </a:cubicBezTo>
                  <a:cubicBezTo>
                    <a:pt x="901" y="2015"/>
                    <a:pt x="434" y="2715"/>
                    <a:pt x="1" y="3449"/>
                  </a:cubicBezTo>
                  <a:cubicBezTo>
                    <a:pt x="5238" y="3950"/>
                    <a:pt x="10442" y="4350"/>
                    <a:pt x="15679" y="4583"/>
                  </a:cubicBezTo>
                  <a:lnTo>
                    <a:pt x="15779" y="4550"/>
                  </a:lnTo>
                  <a:cubicBezTo>
                    <a:pt x="15512" y="3749"/>
                    <a:pt x="15212" y="2949"/>
                    <a:pt x="14978" y="2148"/>
                  </a:cubicBezTo>
                  <a:cubicBezTo>
                    <a:pt x="14811" y="1681"/>
                    <a:pt x="14645" y="1114"/>
                    <a:pt x="14278" y="747"/>
                  </a:cubicBezTo>
                  <a:cubicBezTo>
                    <a:pt x="13785" y="282"/>
                    <a:pt x="13068" y="86"/>
                    <a:pt x="12365" y="86"/>
                  </a:cubicBezTo>
                  <a:cubicBezTo>
                    <a:pt x="12212" y="86"/>
                    <a:pt x="12059" y="96"/>
                    <a:pt x="11909" y="114"/>
                  </a:cubicBezTo>
                  <a:cubicBezTo>
                    <a:pt x="11075" y="214"/>
                    <a:pt x="10275" y="547"/>
                    <a:pt x="9441" y="747"/>
                  </a:cubicBezTo>
                  <a:cubicBezTo>
                    <a:pt x="8876" y="874"/>
                    <a:pt x="8294" y="942"/>
                    <a:pt x="7714" y="942"/>
                  </a:cubicBezTo>
                  <a:cubicBezTo>
                    <a:pt x="6923" y="942"/>
                    <a:pt x="6136" y="817"/>
                    <a:pt x="5405" y="547"/>
                  </a:cubicBezTo>
                  <a:cubicBezTo>
                    <a:pt x="4772" y="336"/>
                    <a:pt x="4098" y="1"/>
                    <a:pt x="3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11528425" y="7306500"/>
              <a:ext cx="142625" cy="311925"/>
            </a:xfrm>
            <a:custGeom>
              <a:avLst/>
              <a:gdLst/>
              <a:ahLst/>
              <a:cxnLst/>
              <a:rect l="l" t="t" r="r" b="b"/>
              <a:pathLst>
                <a:path w="5705" h="12477" extrusionOk="0">
                  <a:moveTo>
                    <a:pt x="1" y="1"/>
                  </a:moveTo>
                  <a:lnTo>
                    <a:pt x="1" y="1"/>
                  </a:lnTo>
                  <a:cubicBezTo>
                    <a:pt x="1101" y="1769"/>
                    <a:pt x="3170" y="6272"/>
                    <a:pt x="1302" y="12476"/>
                  </a:cubicBezTo>
                  <a:lnTo>
                    <a:pt x="4304" y="12476"/>
                  </a:lnTo>
                  <a:lnTo>
                    <a:pt x="4304" y="12410"/>
                  </a:lnTo>
                  <a:cubicBezTo>
                    <a:pt x="4304" y="12410"/>
                    <a:pt x="5705" y="6072"/>
                    <a:pt x="3170" y="1235"/>
                  </a:cubicBezTo>
                  <a:cubicBezTo>
                    <a:pt x="2069" y="935"/>
                    <a:pt x="968" y="50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11755250" y="7322350"/>
              <a:ext cx="129300" cy="296075"/>
            </a:xfrm>
            <a:custGeom>
              <a:avLst/>
              <a:gdLst/>
              <a:ahLst/>
              <a:cxnLst/>
              <a:rect l="l" t="t" r="r" b="b"/>
              <a:pathLst>
                <a:path w="5172" h="11843" extrusionOk="0">
                  <a:moveTo>
                    <a:pt x="2169" y="1"/>
                  </a:moveTo>
                  <a:cubicBezTo>
                    <a:pt x="1435" y="301"/>
                    <a:pt x="735" y="534"/>
                    <a:pt x="1" y="701"/>
                  </a:cubicBezTo>
                  <a:cubicBezTo>
                    <a:pt x="1035" y="2969"/>
                    <a:pt x="2069" y="6839"/>
                    <a:pt x="568" y="11842"/>
                  </a:cubicBezTo>
                  <a:lnTo>
                    <a:pt x="3570" y="11842"/>
                  </a:lnTo>
                  <a:lnTo>
                    <a:pt x="3570" y="11776"/>
                  </a:lnTo>
                  <a:cubicBezTo>
                    <a:pt x="3570" y="11776"/>
                    <a:pt x="5171" y="4871"/>
                    <a:pt x="2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11258225" y="6278275"/>
              <a:ext cx="786425" cy="1068475"/>
            </a:xfrm>
            <a:custGeom>
              <a:avLst/>
              <a:gdLst/>
              <a:ahLst/>
              <a:cxnLst/>
              <a:rect l="l" t="t" r="r" b="b"/>
              <a:pathLst>
                <a:path w="31457" h="42739" extrusionOk="0">
                  <a:moveTo>
                    <a:pt x="23251" y="22850"/>
                  </a:moveTo>
                  <a:cubicBezTo>
                    <a:pt x="23751" y="23350"/>
                    <a:pt x="24018" y="23951"/>
                    <a:pt x="24218" y="24618"/>
                  </a:cubicBezTo>
                  <a:cubicBezTo>
                    <a:pt x="24252" y="25118"/>
                    <a:pt x="24218" y="25685"/>
                    <a:pt x="23818" y="25952"/>
                  </a:cubicBezTo>
                  <a:cubicBezTo>
                    <a:pt x="23640" y="26086"/>
                    <a:pt x="23422" y="26147"/>
                    <a:pt x="23200" y="26147"/>
                  </a:cubicBezTo>
                  <a:cubicBezTo>
                    <a:pt x="22923" y="26147"/>
                    <a:pt x="22639" y="26052"/>
                    <a:pt x="22417" y="25885"/>
                  </a:cubicBezTo>
                  <a:cubicBezTo>
                    <a:pt x="21983" y="25552"/>
                    <a:pt x="21750" y="25118"/>
                    <a:pt x="21483" y="24685"/>
                  </a:cubicBezTo>
                  <a:lnTo>
                    <a:pt x="21450" y="24618"/>
                  </a:lnTo>
                  <a:cubicBezTo>
                    <a:pt x="21650" y="24451"/>
                    <a:pt x="21883" y="24351"/>
                    <a:pt x="22083" y="24184"/>
                  </a:cubicBezTo>
                  <a:cubicBezTo>
                    <a:pt x="22550" y="23784"/>
                    <a:pt x="22917" y="23350"/>
                    <a:pt x="23251" y="22850"/>
                  </a:cubicBezTo>
                  <a:close/>
                  <a:moveTo>
                    <a:pt x="14478" y="23717"/>
                  </a:moveTo>
                  <a:cubicBezTo>
                    <a:pt x="14945" y="24118"/>
                    <a:pt x="15479" y="24518"/>
                    <a:pt x="16079" y="24751"/>
                  </a:cubicBezTo>
                  <a:cubicBezTo>
                    <a:pt x="16346" y="24885"/>
                    <a:pt x="16646" y="25018"/>
                    <a:pt x="16946" y="25085"/>
                  </a:cubicBezTo>
                  <a:cubicBezTo>
                    <a:pt x="16880" y="25385"/>
                    <a:pt x="16746" y="25719"/>
                    <a:pt x="16613" y="25919"/>
                  </a:cubicBezTo>
                  <a:cubicBezTo>
                    <a:pt x="16446" y="26219"/>
                    <a:pt x="16146" y="26453"/>
                    <a:pt x="15879" y="26553"/>
                  </a:cubicBezTo>
                  <a:cubicBezTo>
                    <a:pt x="15743" y="26601"/>
                    <a:pt x="15603" y="26624"/>
                    <a:pt x="15466" y="26624"/>
                  </a:cubicBezTo>
                  <a:cubicBezTo>
                    <a:pt x="15134" y="26624"/>
                    <a:pt x="14814" y="26489"/>
                    <a:pt x="14578" y="26252"/>
                  </a:cubicBezTo>
                  <a:cubicBezTo>
                    <a:pt x="14244" y="25919"/>
                    <a:pt x="14078" y="25452"/>
                    <a:pt x="14078" y="25018"/>
                  </a:cubicBezTo>
                  <a:cubicBezTo>
                    <a:pt x="14078" y="24551"/>
                    <a:pt x="14244" y="24084"/>
                    <a:pt x="14478" y="23717"/>
                  </a:cubicBezTo>
                  <a:close/>
                  <a:moveTo>
                    <a:pt x="20649" y="25018"/>
                  </a:moveTo>
                  <a:cubicBezTo>
                    <a:pt x="20749" y="25552"/>
                    <a:pt x="20782" y="26086"/>
                    <a:pt x="20616" y="26586"/>
                  </a:cubicBezTo>
                  <a:cubicBezTo>
                    <a:pt x="20482" y="27086"/>
                    <a:pt x="20082" y="27553"/>
                    <a:pt x="19548" y="27587"/>
                  </a:cubicBezTo>
                  <a:cubicBezTo>
                    <a:pt x="19525" y="27588"/>
                    <a:pt x="19502" y="27589"/>
                    <a:pt x="19479" y="27589"/>
                  </a:cubicBezTo>
                  <a:cubicBezTo>
                    <a:pt x="19002" y="27589"/>
                    <a:pt x="18537" y="27266"/>
                    <a:pt x="18314" y="26853"/>
                  </a:cubicBezTo>
                  <a:cubicBezTo>
                    <a:pt x="18114" y="26419"/>
                    <a:pt x="18114" y="25885"/>
                    <a:pt x="18147" y="25385"/>
                  </a:cubicBezTo>
                  <a:lnTo>
                    <a:pt x="18147" y="25285"/>
                  </a:lnTo>
                  <a:cubicBezTo>
                    <a:pt x="18360" y="25311"/>
                    <a:pt x="18573" y="25323"/>
                    <a:pt x="18786" y="25323"/>
                  </a:cubicBezTo>
                  <a:cubicBezTo>
                    <a:pt x="19405" y="25323"/>
                    <a:pt x="20020" y="25217"/>
                    <a:pt x="20616" y="25018"/>
                  </a:cubicBezTo>
                  <a:close/>
                  <a:moveTo>
                    <a:pt x="6472" y="0"/>
                  </a:moveTo>
                  <a:cubicBezTo>
                    <a:pt x="6339" y="367"/>
                    <a:pt x="6272" y="768"/>
                    <a:pt x="6139" y="1201"/>
                  </a:cubicBezTo>
                  <a:cubicBezTo>
                    <a:pt x="5672" y="2869"/>
                    <a:pt x="5271" y="4437"/>
                    <a:pt x="4938" y="5971"/>
                  </a:cubicBezTo>
                  <a:cubicBezTo>
                    <a:pt x="1" y="28287"/>
                    <a:pt x="6939" y="37961"/>
                    <a:pt x="6939" y="37961"/>
                  </a:cubicBezTo>
                  <a:cubicBezTo>
                    <a:pt x="7973" y="39262"/>
                    <a:pt x="9308" y="40296"/>
                    <a:pt x="10775" y="41096"/>
                  </a:cubicBezTo>
                  <a:cubicBezTo>
                    <a:pt x="11776" y="41630"/>
                    <a:pt x="12843" y="42064"/>
                    <a:pt x="13978" y="42364"/>
                  </a:cubicBezTo>
                  <a:cubicBezTo>
                    <a:pt x="15008" y="42606"/>
                    <a:pt x="16087" y="42739"/>
                    <a:pt x="17170" y="42739"/>
                  </a:cubicBezTo>
                  <a:cubicBezTo>
                    <a:pt x="17876" y="42739"/>
                    <a:pt x="18584" y="42683"/>
                    <a:pt x="19281" y="42564"/>
                  </a:cubicBezTo>
                  <a:cubicBezTo>
                    <a:pt x="19448" y="42531"/>
                    <a:pt x="19648" y="42464"/>
                    <a:pt x="19848" y="42431"/>
                  </a:cubicBezTo>
                  <a:cubicBezTo>
                    <a:pt x="20616" y="42264"/>
                    <a:pt x="21316" y="42064"/>
                    <a:pt x="22050" y="41764"/>
                  </a:cubicBezTo>
                  <a:cubicBezTo>
                    <a:pt x="25386" y="40396"/>
                    <a:pt x="28154" y="37561"/>
                    <a:pt x="29489" y="34091"/>
                  </a:cubicBezTo>
                  <a:cubicBezTo>
                    <a:pt x="31090" y="28788"/>
                    <a:pt x="31457" y="23217"/>
                    <a:pt x="31257" y="17713"/>
                  </a:cubicBezTo>
                  <a:cubicBezTo>
                    <a:pt x="31123" y="15245"/>
                    <a:pt x="30923" y="12776"/>
                    <a:pt x="30623" y="10374"/>
                  </a:cubicBezTo>
                  <a:cubicBezTo>
                    <a:pt x="30423" y="8573"/>
                    <a:pt x="30156" y="6805"/>
                    <a:pt x="29922" y="5037"/>
                  </a:cubicBezTo>
                  <a:cubicBezTo>
                    <a:pt x="29689" y="3770"/>
                    <a:pt x="29522" y="2535"/>
                    <a:pt x="29322" y="1268"/>
                  </a:cubicBezTo>
                  <a:cubicBezTo>
                    <a:pt x="29174" y="1300"/>
                    <a:pt x="29023" y="1311"/>
                    <a:pt x="28871" y="1311"/>
                  </a:cubicBezTo>
                  <a:cubicBezTo>
                    <a:pt x="28544" y="1311"/>
                    <a:pt x="28217" y="1257"/>
                    <a:pt x="27921" y="1235"/>
                  </a:cubicBezTo>
                  <a:cubicBezTo>
                    <a:pt x="21962" y="569"/>
                    <a:pt x="16033" y="265"/>
                    <a:pt x="10048" y="265"/>
                  </a:cubicBezTo>
                  <a:cubicBezTo>
                    <a:pt x="9735" y="265"/>
                    <a:pt x="9421" y="265"/>
                    <a:pt x="9107" y="267"/>
                  </a:cubicBezTo>
                  <a:cubicBezTo>
                    <a:pt x="8950" y="267"/>
                    <a:pt x="8790" y="268"/>
                    <a:pt x="8629" y="268"/>
                  </a:cubicBezTo>
                  <a:cubicBezTo>
                    <a:pt x="7904" y="268"/>
                    <a:pt x="7155" y="246"/>
                    <a:pt x="6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11389175" y="6211550"/>
              <a:ext cx="642150" cy="99275"/>
            </a:xfrm>
            <a:custGeom>
              <a:avLst/>
              <a:gdLst/>
              <a:ahLst/>
              <a:cxnLst/>
              <a:rect l="l" t="t" r="r" b="b"/>
              <a:pathLst>
                <a:path w="25686" h="3971" fill="none" extrusionOk="0">
                  <a:moveTo>
                    <a:pt x="21682" y="1068"/>
                  </a:moveTo>
                  <a:cubicBezTo>
                    <a:pt x="15411" y="501"/>
                    <a:pt x="9173" y="234"/>
                    <a:pt x="3036" y="234"/>
                  </a:cubicBezTo>
                  <a:lnTo>
                    <a:pt x="3002" y="234"/>
                  </a:lnTo>
                  <a:cubicBezTo>
                    <a:pt x="2368" y="101"/>
                    <a:pt x="1735" y="1"/>
                    <a:pt x="1168" y="167"/>
                  </a:cubicBezTo>
                  <a:cubicBezTo>
                    <a:pt x="534" y="301"/>
                    <a:pt x="0" y="901"/>
                    <a:pt x="133" y="1535"/>
                  </a:cubicBezTo>
                  <a:cubicBezTo>
                    <a:pt x="200" y="2036"/>
                    <a:pt x="634" y="2369"/>
                    <a:pt x="1067" y="2569"/>
                  </a:cubicBezTo>
                  <a:cubicBezTo>
                    <a:pt x="1101" y="2569"/>
                    <a:pt x="1168" y="2603"/>
                    <a:pt x="1234" y="2603"/>
                  </a:cubicBezTo>
                  <a:cubicBezTo>
                    <a:pt x="2068" y="2936"/>
                    <a:pt x="3002" y="2903"/>
                    <a:pt x="3869" y="2903"/>
                  </a:cubicBezTo>
                  <a:cubicBezTo>
                    <a:pt x="10174" y="2869"/>
                    <a:pt x="16412" y="3170"/>
                    <a:pt x="22683" y="3870"/>
                  </a:cubicBezTo>
                  <a:cubicBezTo>
                    <a:pt x="23117" y="3904"/>
                    <a:pt x="23617" y="3970"/>
                    <a:pt x="24084" y="3904"/>
                  </a:cubicBezTo>
                  <a:lnTo>
                    <a:pt x="24584" y="3770"/>
                  </a:lnTo>
                  <a:cubicBezTo>
                    <a:pt x="25185" y="3537"/>
                    <a:pt x="25685" y="2903"/>
                    <a:pt x="25518" y="2269"/>
                  </a:cubicBezTo>
                  <a:cubicBezTo>
                    <a:pt x="25318" y="1535"/>
                    <a:pt x="24384" y="1335"/>
                    <a:pt x="23584" y="1235"/>
                  </a:cubicBezTo>
                  <a:cubicBezTo>
                    <a:pt x="22950" y="1202"/>
                    <a:pt x="22316" y="1101"/>
                    <a:pt x="21682" y="10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11464225" y="6035600"/>
              <a:ext cx="467025" cy="205175"/>
            </a:xfrm>
            <a:custGeom>
              <a:avLst/>
              <a:gdLst/>
              <a:ahLst/>
              <a:cxnLst/>
              <a:rect l="l" t="t" r="r" b="b"/>
              <a:pathLst>
                <a:path w="18681" h="8207" fill="none" extrusionOk="0">
                  <a:moveTo>
                    <a:pt x="0" y="7272"/>
                  </a:moveTo>
                  <a:lnTo>
                    <a:pt x="0" y="7272"/>
                  </a:lnTo>
                  <a:cubicBezTo>
                    <a:pt x="234" y="6738"/>
                    <a:pt x="501" y="6138"/>
                    <a:pt x="734" y="5604"/>
                  </a:cubicBezTo>
                  <a:cubicBezTo>
                    <a:pt x="1034" y="4937"/>
                    <a:pt x="1368" y="4270"/>
                    <a:pt x="1735" y="3636"/>
                  </a:cubicBezTo>
                  <a:cubicBezTo>
                    <a:pt x="2168" y="2902"/>
                    <a:pt x="2635" y="2202"/>
                    <a:pt x="3136" y="1468"/>
                  </a:cubicBezTo>
                  <a:cubicBezTo>
                    <a:pt x="3503" y="934"/>
                    <a:pt x="4003" y="434"/>
                    <a:pt x="4637" y="267"/>
                  </a:cubicBezTo>
                  <a:cubicBezTo>
                    <a:pt x="5471" y="0"/>
                    <a:pt x="6338" y="467"/>
                    <a:pt x="7139" y="734"/>
                  </a:cubicBezTo>
                  <a:cubicBezTo>
                    <a:pt x="8406" y="1201"/>
                    <a:pt x="9841" y="1235"/>
                    <a:pt x="11175" y="934"/>
                  </a:cubicBezTo>
                  <a:cubicBezTo>
                    <a:pt x="12009" y="734"/>
                    <a:pt x="12809" y="401"/>
                    <a:pt x="13643" y="301"/>
                  </a:cubicBezTo>
                  <a:cubicBezTo>
                    <a:pt x="14477" y="200"/>
                    <a:pt x="15411" y="367"/>
                    <a:pt x="16012" y="934"/>
                  </a:cubicBezTo>
                  <a:cubicBezTo>
                    <a:pt x="16379" y="1301"/>
                    <a:pt x="16545" y="1868"/>
                    <a:pt x="16712" y="2335"/>
                  </a:cubicBezTo>
                  <a:cubicBezTo>
                    <a:pt x="16979" y="3136"/>
                    <a:pt x="17246" y="3936"/>
                    <a:pt x="17513" y="4737"/>
                  </a:cubicBezTo>
                  <a:cubicBezTo>
                    <a:pt x="17713" y="5404"/>
                    <a:pt x="17980" y="6038"/>
                    <a:pt x="18180" y="6705"/>
                  </a:cubicBezTo>
                  <a:cubicBezTo>
                    <a:pt x="18347" y="7139"/>
                    <a:pt x="18513" y="7639"/>
                    <a:pt x="18647" y="8106"/>
                  </a:cubicBezTo>
                  <a:cubicBezTo>
                    <a:pt x="18647" y="8139"/>
                    <a:pt x="18647" y="8139"/>
                    <a:pt x="18680" y="820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11506750" y="6126500"/>
              <a:ext cx="392800" cy="28375"/>
            </a:xfrm>
            <a:custGeom>
              <a:avLst/>
              <a:gdLst/>
              <a:ahLst/>
              <a:cxnLst/>
              <a:rect l="l" t="t" r="r" b="b"/>
              <a:pathLst>
                <a:path w="15712" h="1135" fill="none" extrusionOk="0">
                  <a:moveTo>
                    <a:pt x="0" y="0"/>
                  </a:moveTo>
                  <a:lnTo>
                    <a:pt x="34" y="0"/>
                  </a:lnTo>
                  <a:cubicBezTo>
                    <a:pt x="5237" y="501"/>
                    <a:pt x="10475" y="901"/>
                    <a:pt x="15712" y="11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11483400" y="6176525"/>
              <a:ext cx="432825" cy="27550"/>
            </a:xfrm>
            <a:custGeom>
              <a:avLst/>
              <a:gdLst/>
              <a:ahLst/>
              <a:cxnLst/>
              <a:rect l="l" t="t" r="r" b="b"/>
              <a:pathLst>
                <a:path w="17313" h="1102" fill="none" extrusionOk="0">
                  <a:moveTo>
                    <a:pt x="0" y="1"/>
                  </a:moveTo>
                  <a:cubicBezTo>
                    <a:pt x="5771" y="501"/>
                    <a:pt x="11575" y="901"/>
                    <a:pt x="17313" y="110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11525100" y="6764450"/>
              <a:ext cx="366125" cy="148475"/>
            </a:xfrm>
            <a:custGeom>
              <a:avLst/>
              <a:gdLst/>
              <a:ahLst/>
              <a:cxnLst/>
              <a:rect l="l" t="t" r="r" b="b"/>
              <a:pathLst>
                <a:path w="14645" h="5939" fill="none" extrusionOk="0">
                  <a:moveTo>
                    <a:pt x="0" y="1402"/>
                  </a:moveTo>
                  <a:cubicBezTo>
                    <a:pt x="434" y="1135"/>
                    <a:pt x="801" y="868"/>
                    <a:pt x="1234" y="634"/>
                  </a:cubicBezTo>
                  <a:cubicBezTo>
                    <a:pt x="1768" y="2002"/>
                    <a:pt x="2635" y="3303"/>
                    <a:pt x="3770" y="4270"/>
                  </a:cubicBezTo>
                  <a:cubicBezTo>
                    <a:pt x="4270" y="4671"/>
                    <a:pt x="4804" y="5004"/>
                    <a:pt x="5337" y="5304"/>
                  </a:cubicBezTo>
                  <a:cubicBezTo>
                    <a:pt x="5638" y="5438"/>
                    <a:pt x="5938" y="5571"/>
                    <a:pt x="6238" y="5638"/>
                  </a:cubicBezTo>
                  <a:cubicBezTo>
                    <a:pt x="6605" y="5771"/>
                    <a:pt x="7005" y="5805"/>
                    <a:pt x="7439" y="5838"/>
                  </a:cubicBezTo>
                  <a:cubicBezTo>
                    <a:pt x="8273" y="5938"/>
                    <a:pt x="9140" y="5805"/>
                    <a:pt x="9907" y="5571"/>
                  </a:cubicBezTo>
                  <a:cubicBezTo>
                    <a:pt x="10208" y="5438"/>
                    <a:pt x="10474" y="5304"/>
                    <a:pt x="10741" y="5171"/>
                  </a:cubicBezTo>
                  <a:cubicBezTo>
                    <a:pt x="10941" y="5071"/>
                    <a:pt x="11142" y="4871"/>
                    <a:pt x="11375" y="4737"/>
                  </a:cubicBezTo>
                  <a:cubicBezTo>
                    <a:pt x="11809" y="4337"/>
                    <a:pt x="12209" y="3903"/>
                    <a:pt x="12509" y="3370"/>
                  </a:cubicBezTo>
                  <a:cubicBezTo>
                    <a:pt x="13176" y="2369"/>
                    <a:pt x="13577" y="1168"/>
                    <a:pt x="13944" y="1"/>
                  </a:cubicBezTo>
                  <a:cubicBezTo>
                    <a:pt x="14177" y="201"/>
                    <a:pt x="14444" y="468"/>
                    <a:pt x="14644" y="668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11608475" y="6872025"/>
              <a:ext cx="73425" cy="75075"/>
            </a:xfrm>
            <a:custGeom>
              <a:avLst/>
              <a:gdLst/>
              <a:ahLst/>
              <a:cxnLst/>
              <a:rect l="l" t="t" r="r" b="b"/>
              <a:pathLst>
                <a:path w="2937" h="3003" fill="none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835" y="2869"/>
                    <a:pt x="1369" y="3003"/>
                    <a:pt x="1802" y="2836"/>
                  </a:cubicBezTo>
                  <a:cubicBezTo>
                    <a:pt x="2102" y="2769"/>
                    <a:pt x="2403" y="2502"/>
                    <a:pt x="2569" y="2202"/>
                  </a:cubicBezTo>
                  <a:cubicBezTo>
                    <a:pt x="2736" y="1935"/>
                    <a:pt x="2836" y="1635"/>
                    <a:pt x="2936" y="1335"/>
                  </a:cubicBezTo>
                  <a:lnTo>
                    <a:pt x="2936" y="1335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11711050" y="6903725"/>
              <a:ext cx="66750" cy="65075"/>
            </a:xfrm>
            <a:custGeom>
              <a:avLst/>
              <a:gdLst/>
              <a:ahLst/>
              <a:cxnLst/>
              <a:rect l="l" t="t" r="r" b="b"/>
              <a:pathLst>
                <a:path w="2670" h="2603" fill="none" extrusionOk="0">
                  <a:moveTo>
                    <a:pt x="34" y="367"/>
                  </a:moveTo>
                  <a:cubicBezTo>
                    <a:pt x="1" y="867"/>
                    <a:pt x="1" y="1401"/>
                    <a:pt x="201" y="1801"/>
                  </a:cubicBezTo>
                  <a:cubicBezTo>
                    <a:pt x="435" y="2268"/>
                    <a:pt x="935" y="2602"/>
                    <a:pt x="1435" y="2569"/>
                  </a:cubicBezTo>
                  <a:cubicBezTo>
                    <a:pt x="1969" y="2535"/>
                    <a:pt x="2369" y="2068"/>
                    <a:pt x="2503" y="1568"/>
                  </a:cubicBezTo>
                  <a:cubicBezTo>
                    <a:pt x="2669" y="1068"/>
                    <a:pt x="2636" y="534"/>
                    <a:pt x="2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11795275" y="6850350"/>
              <a:ext cx="69250" cy="84250"/>
            </a:xfrm>
            <a:custGeom>
              <a:avLst/>
              <a:gdLst/>
              <a:ahLst/>
              <a:cxnLst/>
              <a:rect l="l" t="t" r="r" b="b"/>
              <a:pathLst>
                <a:path w="2770" h="3370" fill="none" extrusionOk="0">
                  <a:moveTo>
                    <a:pt x="1" y="1802"/>
                  </a:moveTo>
                  <a:cubicBezTo>
                    <a:pt x="268" y="2235"/>
                    <a:pt x="501" y="2669"/>
                    <a:pt x="935" y="3002"/>
                  </a:cubicBezTo>
                  <a:cubicBezTo>
                    <a:pt x="1335" y="3303"/>
                    <a:pt x="1936" y="3369"/>
                    <a:pt x="2336" y="3069"/>
                  </a:cubicBezTo>
                  <a:cubicBezTo>
                    <a:pt x="2736" y="2802"/>
                    <a:pt x="2770" y="2235"/>
                    <a:pt x="2736" y="1735"/>
                  </a:cubicBezTo>
                  <a:cubicBezTo>
                    <a:pt x="2603" y="1068"/>
                    <a:pt x="2303" y="467"/>
                    <a:pt x="18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11259900" y="6279100"/>
              <a:ext cx="784750" cy="1071625"/>
            </a:xfrm>
            <a:custGeom>
              <a:avLst/>
              <a:gdLst/>
              <a:ahLst/>
              <a:cxnLst/>
              <a:rect l="l" t="t" r="r" b="b"/>
              <a:pathLst>
                <a:path w="31390" h="42865" fill="none" extrusionOk="0">
                  <a:moveTo>
                    <a:pt x="29255" y="1202"/>
                  </a:moveTo>
                  <a:lnTo>
                    <a:pt x="29255" y="1202"/>
                  </a:lnTo>
                  <a:cubicBezTo>
                    <a:pt x="29488" y="2469"/>
                    <a:pt x="29655" y="3703"/>
                    <a:pt x="29855" y="4971"/>
                  </a:cubicBezTo>
                  <a:cubicBezTo>
                    <a:pt x="30089" y="6739"/>
                    <a:pt x="30356" y="8507"/>
                    <a:pt x="30556" y="10275"/>
                  </a:cubicBezTo>
                  <a:cubicBezTo>
                    <a:pt x="30856" y="12710"/>
                    <a:pt x="31056" y="15178"/>
                    <a:pt x="31190" y="17613"/>
                  </a:cubicBezTo>
                  <a:cubicBezTo>
                    <a:pt x="31390" y="23151"/>
                    <a:pt x="31023" y="28721"/>
                    <a:pt x="29422" y="34025"/>
                  </a:cubicBezTo>
                  <a:cubicBezTo>
                    <a:pt x="28154" y="37528"/>
                    <a:pt x="25352" y="40363"/>
                    <a:pt x="22016" y="41764"/>
                  </a:cubicBezTo>
                  <a:cubicBezTo>
                    <a:pt x="21316" y="42064"/>
                    <a:pt x="20582" y="42264"/>
                    <a:pt x="19848" y="42431"/>
                  </a:cubicBezTo>
                  <a:cubicBezTo>
                    <a:pt x="19648" y="42498"/>
                    <a:pt x="19415" y="42531"/>
                    <a:pt x="19248" y="42564"/>
                  </a:cubicBezTo>
                  <a:cubicBezTo>
                    <a:pt x="17513" y="42865"/>
                    <a:pt x="15679" y="42765"/>
                    <a:pt x="13944" y="42364"/>
                  </a:cubicBezTo>
                  <a:cubicBezTo>
                    <a:pt x="12843" y="42064"/>
                    <a:pt x="11742" y="41630"/>
                    <a:pt x="10742" y="41097"/>
                  </a:cubicBezTo>
                  <a:cubicBezTo>
                    <a:pt x="9274" y="40330"/>
                    <a:pt x="7940" y="39262"/>
                    <a:pt x="6906" y="37961"/>
                  </a:cubicBezTo>
                  <a:cubicBezTo>
                    <a:pt x="6906" y="37961"/>
                    <a:pt x="1" y="28288"/>
                    <a:pt x="4904" y="6005"/>
                  </a:cubicBezTo>
                  <a:cubicBezTo>
                    <a:pt x="5238" y="4437"/>
                    <a:pt x="5671" y="2869"/>
                    <a:pt x="6138" y="1202"/>
                  </a:cubicBezTo>
                  <a:cubicBezTo>
                    <a:pt x="6238" y="768"/>
                    <a:pt x="6339" y="368"/>
                    <a:pt x="6439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12007950" y="5945525"/>
              <a:ext cx="185975" cy="455350"/>
            </a:xfrm>
            <a:custGeom>
              <a:avLst/>
              <a:gdLst/>
              <a:ahLst/>
              <a:cxnLst/>
              <a:rect l="l" t="t" r="r" b="b"/>
              <a:pathLst>
                <a:path w="7439" h="18214" fill="none" extrusionOk="0">
                  <a:moveTo>
                    <a:pt x="4970" y="3003"/>
                  </a:moveTo>
                  <a:cubicBezTo>
                    <a:pt x="5070" y="3904"/>
                    <a:pt x="5304" y="4804"/>
                    <a:pt x="5671" y="5638"/>
                  </a:cubicBezTo>
                  <a:cubicBezTo>
                    <a:pt x="5771" y="5838"/>
                    <a:pt x="5904" y="6072"/>
                    <a:pt x="6071" y="6239"/>
                  </a:cubicBezTo>
                  <a:cubicBezTo>
                    <a:pt x="6238" y="6405"/>
                    <a:pt x="6471" y="6539"/>
                    <a:pt x="6738" y="6505"/>
                  </a:cubicBezTo>
                  <a:cubicBezTo>
                    <a:pt x="7005" y="6472"/>
                    <a:pt x="7272" y="6205"/>
                    <a:pt x="7339" y="5905"/>
                  </a:cubicBezTo>
                  <a:cubicBezTo>
                    <a:pt x="7439" y="5638"/>
                    <a:pt x="7439" y="5338"/>
                    <a:pt x="7372" y="5038"/>
                  </a:cubicBezTo>
                  <a:cubicBezTo>
                    <a:pt x="7305" y="4471"/>
                    <a:pt x="7205" y="3870"/>
                    <a:pt x="7072" y="3303"/>
                  </a:cubicBezTo>
                  <a:cubicBezTo>
                    <a:pt x="6972" y="2836"/>
                    <a:pt x="6838" y="2402"/>
                    <a:pt x="6738" y="1935"/>
                  </a:cubicBezTo>
                  <a:cubicBezTo>
                    <a:pt x="6672" y="1735"/>
                    <a:pt x="6605" y="1535"/>
                    <a:pt x="6505" y="1368"/>
                  </a:cubicBezTo>
                  <a:cubicBezTo>
                    <a:pt x="6438" y="1235"/>
                    <a:pt x="6338" y="1102"/>
                    <a:pt x="6271" y="1035"/>
                  </a:cubicBezTo>
                  <a:cubicBezTo>
                    <a:pt x="5938" y="801"/>
                    <a:pt x="5471" y="835"/>
                    <a:pt x="5104" y="1035"/>
                  </a:cubicBezTo>
                  <a:cubicBezTo>
                    <a:pt x="4770" y="1235"/>
                    <a:pt x="4570" y="1635"/>
                    <a:pt x="4437" y="2036"/>
                  </a:cubicBezTo>
                  <a:cubicBezTo>
                    <a:pt x="4337" y="2336"/>
                    <a:pt x="4337" y="2603"/>
                    <a:pt x="4337" y="2970"/>
                  </a:cubicBezTo>
                  <a:lnTo>
                    <a:pt x="4337" y="3236"/>
                  </a:lnTo>
                  <a:cubicBezTo>
                    <a:pt x="4003" y="2803"/>
                    <a:pt x="3836" y="2236"/>
                    <a:pt x="3669" y="1735"/>
                  </a:cubicBezTo>
                  <a:cubicBezTo>
                    <a:pt x="3503" y="1235"/>
                    <a:pt x="3302" y="701"/>
                    <a:pt x="2935" y="368"/>
                  </a:cubicBezTo>
                  <a:cubicBezTo>
                    <a:pt x="2502" y="34"/>
                    <a:pt x="1801" y="1"/>
                    <a:pt x="1501" y="468"/>
                  </a:cubicBezTo>
                  <a:cubicBezTo>
                    <a:pt x="1168" y="968"/>
                    <a:pt x="1501" y="1569"/>
                    <a:pt x="1835" y="2069"/>
                  </a:cubicBezTo>
                  <a:cubicBezTo>
                    <a:pt x="3402" y="4571"/>
                    <a:pt x="4070" y="7640"/>
                    <a:pt x="3736" y="10542"/>
                  </a:cubicBezTo>
                  <a:cubicBezTo>
                    <a:pt x="3402" y="13410"/>
                    <a:pt x="2068" y="16179"/>
                    <a:pt x="0" y="1821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12169725" y="5958050"/>
              <a:ext cx="67575" cy="135100"/>
            </a:xfrm>
            <a:custGeom>
              <a:avLst/>
              <a:gdLst/>
              <a:ahLst/>
              <a:cxnLst/>
              <a:rect l="l" t="t" r="r" b="b"/>
              <a:pathLst>
                <a:path w="2703" h="5404" fill="none" extrusionOk="0">
                  <a:moveTo>
                    <a:pt x="0" y="967"/>
                  </a:moveTo>
                  <a:cubicBezTo>
                    <a:pt x="0" y="967"/>
                    <a:pt x="0" y="901"/>
                    <a:pt x="34" y="901"/>
                  </a:cubicBezTo>
                  <a:cubicBezTo>
                    <a:pt x="201" y="667"/>
                    <a:pt x="334" y="434"/>
                    <a:pt x="601" y="300"/>
                  </a:cubicBezTo>
                  <a:cubicBezTo>
                    <a:pt x="801" y="134"/>
                    <a:pt x="1135" y="0"/>
                    <a:pt x="1435" y="67"/>
                  </a:cubicBezTo>
                  <a:cubicBezTo>
                    <a:pt x="1835" y="200"/>
                    <a:pt x="2035" y="601"/>
                    <a:pt x="2169" y="1001"/>
                  </a:cubicBezTo>
                  <a:cubicBezTo>
                    <a:pt x="2269" y="1168"/>
                    <a:pt x="2302" y="1368"/>
                    <a:pt x="2335" y="1535"/>
                  </a:cubicBezTo>
                  <a:cubicBezTo>
                    <a:pt x="2569" y="2368"/>
                    <a:pt x="2669" y="3302"/>
                    <a:pt x="2702" y="4170"/>
                  </a:cubicBezTo>
                  <a:cubicBezTo>
                    <a:pt x="2702" y="4470"/>
                    <a:pt x="2702" y="4703"/>
                    <a:pt x="2636" y="4937"/>
                  </a:cubicBezTo>
                  <a:cubicBezTo>
                    <a:pt x="2502" y="5204"/>
                    <a:pt x="2269" y="5404"/>
                    <a:pt x="2002" y="5371"/>
                  </a:cubicBezTo>
                  <a:cubicBezTo>
                    <a:pt x="1668" y="5337"/>
                    <a:pt x="1468" y="4937"/>
                    <a:pt x="1335" y="4603"/>
                  </a:cubicBezTo>
                  <a:cubicBezTo>
                    <a:pt x="1135" y="4003"/>
                    <a:pt x="868" y="3403"/>
                    <a:pt x="634" y="28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12128850" y="5937200"/>
              <a:ext cx="174325" cy="220175"/>
            </a:xfrm>
            <a:custGeom>
              <a:avLst/>
              <a:gdLst/>
              <a:ahLst/>
              <a:cxnLst/>
              <a:rect l="l" t="t" r="r" b="b"/>
              <a:pathLst>
                <a:path w="6973" h="8807" fill="none" extrusionOk="0">
                  <a:moveTo>
                    <a:pt x="3937" y="2402"/>
                  </a:moveTo>
                  <a:cubicBezTo>
                    <a:pt x="4504" y="1835"/>
                    <a:pt x="4971" y="1134"/>
                    <a:pt x="5572" y="534"/>
                  </a:cubicBezTo>
                  <a:cubicBezTo>
                    <a:pt x="5838" y="234"/>
                    <a:pt x="6272" y="0"/>
                    <a:pt x="6606" y="200"/>
                  </a:cubicBezTo>
                  <a:cubicBezTo>
                    <a:pt x="6839" y="334"/>
                    <a:pt x="6973" y="634"/>
                    <a:pt x="6973" y="867"/>
                  </a:cubicBezTo>
                  <a:cubicBezTo>
                    <a:pt x="6973" y="1134"/>
                    <a:pt x="6839" y="1401"/>
                    <a:pt x="6739" y="1635"/>
                  </a:cubicBezTo>
                  <a:cubicBezTo>
                    <a:pt x="6272" y="2535"/>
                    <a:pt x="5505" y="3336"/>
                    <a:pt x="4671" y="3970"/>
                  </a:cubicBezTo>
                  <a:cubicBezTo>
                    <a:pt x="4971" y="5070"/>
                    <a:pt x="5238" y="6305"/>
                    <a:pt x="4738" y="7339"/>
                  </a:cubicBezTo>
                  <a:cubicBezTo>
                    <a:pt x="4437" y="7872"/>
                    <a:pt x="3970" y="8339"/>
                    <a:pt x="3403" y="8540"/>
                  </a:cubicBezTo>
                  <a:cubicBezTo>
                    <a:pt x="3103" y="8673"/>
                    <a:pt x="2803" y="8740"/>
                    <a:pt x="2469" y="8740"/>
                  </a:cubicBezTo>
                  <a:cubicBezTo>
                    <a:pt x="1569" y="8806"/>
                    <a:pt x="601" y="8339"/>
                    <a:pt x="1" y="757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12023775" y="6151500"/>
              <a:ext cx="191000" cy="384475"/>
            </a:xfrm>
            <a:custGeom>
              <a:avLst/>
              <a:gdLst/>
              <a:ahLst/>
              <a:cxnLst/>
              <a:rect l="l" t="t" r="r" b="b"/>
              <a:pathLst>
                <a:path w="7640" h="15379" fill="none" extrusionOk="0">
                  <a:moveTo>
                    <a:pt x="7640" y="1"/>
                  </a:moveTo>
                  <a:cubicBezTo>
                    <a:pt x="7506" y="5939"/>
                    <a:pt x="4638" y="11676"/>
                    <a:pt x="1" y="1537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11214025" y="5864650"/>
              <a:ext cx="199350" cy="443675"/>
            </a:xfrm>
            <a:custGeom>
              <a:avLst/>
              <a:gdLst/>
              <a:ahLst/>
              <a:cxnLst/>
              <a:rect l="l" t="t" r="r" b="b"/>
              <a:pathLst>
                <a:path w="7974" h="17747" fill="none" extrusionOk="0">
                  <a:moveTo>
                    <a:pt x="2236" y="3202"/>
                  </a:moveTo>
                  <a:cubicBezTo>
                    <a:pt x="2203" y="4103"/>
                    <a:pt x="2036" y="5004"/>
                    <a:pt x="1736" y="5838"/>
                  </a:cubicBezTo>
                  <a:cubicBezTo>
                    <a:pt x="1669" y="6104"/>
                    <a:pt x="1569" y="6305"/>
                    <a:pt x="1402" y="6538"/>
                  </a:cubicBezTo>
                  <a:cubicBezTo>
                    <a:pt x="1235" y="6738"/>
                    <a:pt x="1002" y="6838"/>
                    <a:pt x="802" y="6805"/>
                  </a:cubicBezTo>
                  <a:cubicBezTo>
                    <a:pt x="501" y="6805"/>
                    <a:pt x="234" y="6571"/>
                    <a:pt x="134" y="6271"/>
                  </a:cubicBezTo>
                  <a:cubicBezTo>
                    <a:pt x="1" y="5971"/>
                    <a:pt x="1" y="5704"/>
                    <a:pt x="34" y="5404"/>
                  </a:cubicBezTo>
                  <a:cubicBezTo>
                    <a:pt x="68" y="4804"/>
                    <a:pt x="134" y="4236"/>
                    <a:pt x="234" y="3636"/>
                  </a:cubicBezTo>
                  <a:cubicBezTo>
                    <a:pt x="335" y="3202"/>
                    <a:pt x="401" y="2735"/>
                    <a:pt x="501" y="2302"/>
                  </a:cubicBezTo>
                  <a:cubicBezTo>
                    <a:pt x="535" y="2102"/>
                    <a:pt x="568" y="1901"/>
                    <a:pt x="668" y="1668"/>
                  </a:cubicBezTo>
                  <a:cubicBezTo>
                    <a:pt x="702" y="1568"/>
                    <a:pt x="768" y="1434"/>
                    <a:pt x="902" y="1368"/>
                  </a:cubicBezTo>
                  <a:cubicBezTo>
                    <a:pt x="1202" y="1068"/>
                    <a:pt x="1702" y="1068"/>
                    <a:pt x="2036" y="1268"/>
                  </a:cubicBezTo>
                  <a:cubicBezTo>
                    <a:pt x="2403" y="1468"/>
                    <a:pt x="2636" y="1835"/>
                    <a:pt x="2736" y="2235"/>
                  </a:cubicBezTo>
                  <a:cubicBezTo>
                    <a:pt x="2836" y="2502"/>
                    <a:pt x="2870" y="2802"/>
                    <a:pt x="2903" y="3136"/>
                  </a:cubicBezTo>
                  <a:cubicBezTo>
                    <a:pt x="2903" y="3236"/>
                    <a:pt x="2903" y="3336"/>
                    <a:pt x="2970" y="3436"/>
                  </a:cubicBezTo>
                  <a:cubicBezTo>
                    <a:pt x="3237" y="2936"/>
                    <a:pt x="3403" y="2402"/>
                    <a:pt x="3537" y="1901"/>
                  </a:cubicBezTo>
                  <a:cubicBezTo>
                    <a:pt x="3670" y="1401"/>
                    <a:pt x="3837" y="801"/>
                    <a:pt x="4204" y="467"/>
                  </a:cubicBezTo>
                  <a:cubicBezTo>
                    <a:pt x="4571" y="100"/>
                    <a:pt x="5305" y="0"/>
                    <a:pt x="5638" y="434"/>
                  </a:cubicBezTo>
                  <a:cubicBezTo>
                    <a:pt x="6005" y="901"/>
                    <a:pt x="5672" y="1568"/>
                    <a:pt x="5405" y="2102"/>
                  </a:cubicBezTo>
                  <a:cubicBezTo>
                    <a:pt x="4037" y="4737"/>
                    <a:pt x="3570" y="7772"/>
                    <a:pt x="4137" y="10708"/>
                  </a:cubicBezTo>
                  <a:cubicBezTo>
                    <a:pt x="4638" y="13343"/>
                    <a:pt x="6005" y="15845"/>
                    <a:pt x="7973" y="177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11167325" y="5887150"/>
              <a:ext cx="62575" cy="135950"/>
            </a:xfrm>
            <a:custGeom>
              <a:avLst/>
              <a:gdLst/>
              <a:ahLst/>
              <a:cxnLst/>
              <a:rect l="l" t="t" r="r" b="b"/>
              <a:pathLst>
                <a:path w="2503" h="5438" fill="none" extrusionOk="0">
                  <a:moveTo>
                    <a:pt x="2503" y="868"/>
                  </a:moveTo>
                  <a:cubicBezTo>
                    <a:pt x="2503" y="868"/>
                    <a:pt x="2503" y="835"/>
                    <a:pt x="2436" y="835"/>
                  </a:cubicBezTo>
                  <a:cubicBezTo>
                    <a:pt x="2269" y="635"/>
                    <a:pt x="2102" y="368"/>
                    <a:pt x="1869" y="234"/>
                  </a:cubicBezTo>
                  <a:cubicBezTo>
                    <a:pt x="1602" y="67"/>
                    <a:pt x="1335" y="1"/>
                    <a:pt x="1035" y="67"/>
                  </a:cubicBezTo>
                  <a:cubicBezTo>
                    <a:pt x="601" y="201"/>
                    <a:pt x="435" y="668"/>
                    <a:pt x="335" y="1035"/>
                  </a:cubicBezTo>
                  <a:cubicBezTo>
                    <a:pt x="268" y="1202"/>
                    <a:pt x="234" y="1402"/>
                    <a:pt x="201" y="1569"/>
                  </a:cubicBezTo>
                  <a:cubicBezTo>
                    <a:pt x="34" y="2436"/>
                    <a:pt x="1" y="3336"/>
                    <a:pt x="1" y="4237"/>
                  </a:cubicBezTo>
                  <a:cubicBezTo>
                    <a:pt x="1" y="4537"/>
                    <a:pt x="34" y="4838"/>
                    <a:pt x="168" y="5038"/>
                  </a:cubicBezTo>
                  <a:cubicBezTo>
                    <a:pt x="268" y="5271"/>
                    <a:pt x="568" y="5438"/>
                    <a:pt x="835" y="5405"/>
                  </a:cubicBezTo>
                  <a:cubicBezTo>
                    <a:pt x="1168" y="5338"/>
                    <a:pt x="1335" y="4938"/>
                    <a:pt x="1402" y="4604"/>
                  </a:cubicBezTo>
                  <a:cubicBezTo>
                    <a:pt x="1569" y="4004"/>
                    <a:pt x="1769" y="3370"/>
                    <a:pt x="2002" y="27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11093950" y="5872150"/>
              <a:ext cx="186000" cy="211850"/>
            </a:xfrm>
            <a:custGeom>
              <a:avLst/>
              <a:gdLst/>
              <a:ahLst/>
              <a:cxnLst/>
              <a:rect l="l" t="t" r="r" b="b"/>
              <a:pathLst>
                <a:path w="7440" h="8474" fill="none" extrusionOk="0">
                  <a:moveTo>
                    <a:pt x="3169" y="2202"/>
                  </a:moveTo>
                  <a:cubicBezTo>
                    <a:pt x="2536" y="1668"/>
                    <a:pt x="2035" y="968"/>
                    <a:pt x="1402" y="467"/>
                  </a:cubicBezTo>
                  <a:cubicBezTo>
                    <a:pt x="1135" y="200"/>
                    <a:pt x="668" y="0"/>
                    <a:pt x="334" y="167"/>
                  </a:cubicBezTo>
                  <a:cubicBezTo>
                    <a:pt x="67" y="301"/>
                    <a:pt x="1" y="601"/>
                    <a:pt x="1" y="834"/>
                  </a:cubicBezTo>
                  <a:cubicBezTo>
                    <a:pt x="1" y="1101"/>
                    <a:pt x="167" y="1335"/>
                    <a:pt x="301" y="1601"/>
                  </a:cubicBezTo>
                  <a:cubicBezTo>
                    <a:pt x="834" y="2469"/>
                    <a:pt x="1635" y="3203"/>
                    <a:pt x="2502" y="3803"/>
                  </a:cubicBezTo>
                  <a:cubicBezTo>
                    <a:pt x="2302" y="4937"/>
                    <a:pt x="2135" y="6171"/>
                    <a:pt x="2702" y="7172"/>
                  </a:cubicBezTo>
                  <a:cubicBezTo>
                    <a:pt x="3003" y="7706"/>
                    <a:pt x="3536" y="8139"/>
                    <a:pt x="4137" y="8306"/>
                  </a:cubicBezTo>
                  <a:cubicBezTo>
                    <a:pt x="4437" y="8373"/>
                    <a:pt x="4737" y="8473"/>
                    <a:pt x="5037" y="8440"/>
                  </a:cubicBezTo>
                  <a:cubicBezTo>
                    <a:pt x="5972" y="8373"/>
                    <a:pt x="6872" y="7873"/>
                    <a:pt x="7439" y="710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11196525" y="6080625"/>
              <a:ext cx="185150" cy="346950"/>
            </a:xfrm>
            <a:custGeom>
              <a:avLst/>
              <a:gdLst/>
              <a:ahLst/>
              <a:cxnLst/>
              <a:rect l="l" t="t" r="r" b="b"/>
              <a:pathLst>
                <a:path w="7406" h="13878" fill="none" extrusionOk="0">
                  <a:moveTo>
                    <a:pt x="0" y="1"/>
                  </a:moveTo>
                  <a:cubicBezTo>
                    <a:pt x="501" y="5404"/>
                    <a:pt x="3236" y="10475"/>
                    <a:pt x="7406" y="13877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11453375" y="7306500"/>
              <a:ext cx="235200" cy="512075"/>
            </a:xfrm>
            <a:custGeom>
              <a:avLst/>
              <a:gdLst/>
              <a:ahLst/>
              <a:cxnLst/>
              <a:rect l="l" t="t" r="r" b="b"/>
              <a:pathLst>
                <a:path w="9408" h="20483" fill="none" extrusionOk="0">
                  <a:moveTo>
                    <a:pt x="4304" y="12476"/>
                  </a:moveTo>
                  <a:lnTo>
                    <a:pt x="7272" y="12476"/>
                  </a:lnTo>
                  <a:lnTo>
                    <a:pt x="7773" y="12476"/>
                  </a:lnTo>
                  <a:lnTo>
                    <a:pt x="5638" y="16346"/>
                  </a:lnTo>
                  <a:cubicBezTo>
                    <a:pt x="5404" y="16813"/>
                    <a:pt x="5771" y="17346"/>
                    <a:pt x="6305" y="17280"/>
                  </a:cubicBezTo>
                  <a:cubicBezTo>
                    <a:pt x="9407" y="16679"/>
                    <a:pt x="7606" y="20482"/>
                    <a:pt x="7606" y="20482"/>
                  </a:cubicBezTo>
                  <a:lnTo>
                    <a:pt x="1" y="20482"/>
                  </a:lnTo>
                  <a:cubicBezTo>
                    <a:pt x="2202" y="17613"/>
                    <a:pt x="3536" y="14911"/>
                    <a:pt x="4304" y="12476"/>
                  </a:cubicBezTo>
                  <a:cubicBezTo>
                    <a:pt x="6172" y="6272"/>
                    <a:pt x="4103" y="1769"/>
                    <a:pt x="300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11607650" y="7337350"/>
              <a:ext cx="63400" cy="279400"/>
            </a:xfrm>
            <a:custGeom>
              <a:avLst/>
              <a:gdLst/>
              <a:ahLst/>
              <a:cxnLst/>
              <a:rect l="l" t="t" r="r" b="b"/>
              <a:pathLst>
                <a:path w="2536" h="11176" fill="none" extrusionOk="0">
                  <a:moveTo>
                    <a:pt x="1" y="1"/>
                  </a:moveTo>
                  <a:cubicBezTo>
                    <a:pt x="2536" y="4838"/>
                    <a:pt x="1135" y="11176"/>
                    <a:pt x="1135" y="1117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11661850" y="7339875"/>
              <a:ext cx="236025" cy="478700"/>
            </a:xfrm>
            <a:custGeom>
              <a:avLst/>
              <a:gdLst/>
              <a:ahLst/>
              <a:cxnLst/>
              <a:rect l="l" t="t" r="r" b="b"/>
              <a:pathLst>
                <a:path w="9441" h="19148" fill="none" extrusionOk="0">
                  <a:moveTo>
                    <a:pt x="4337" y="11141"/>
                  </a:moveTo>
                  <a:lnTo>
                    <a:pt x="7306" y="11141"/>
                  </a:lnTo>
                  <a:lnTo>
                    <a:pt x="7806" y="11141"/>
                  </a:lnTo>
                  <a:lnTo>
                    <a:pt x="5672" y="15011"/>
                  </a:lnTo>
                  <a:cubicBezTo>
                    <a:pt x="5438" y="15478"/>
                    <a:pt x="5805" y="16011"/>
                    <a:pt x="6339" y="15945"/>
                  </a:cubicBezTo>
                  <a:cubicBezTo>
                    <a:pt x="9441" y="15344"/>
                    <a:pt x="7640" y="19147"/>
                    <a:pt x="7640" y="19147"/>
                  </a:cubicBezTo>
                  <a:lnTo>
                    <a:pt x="1" y="19147"/>
                  </a:lnTo>
                  <a:cubicBezTo>
                    <a:pt x="2202" y="16278"/>
                    <a:pt x="3537" y="13576"/>
                    <a:pt x="4304" y="11141"/>
                  </a:cubicBezTo>
                  <a:cubicBezTo>
                    <a:pt x="5805" y="6138"/>
                    <a:pt x="4771" y="2268"/>
                    <a:pt x="3703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11809475" y="7322350"/>
              <a:ext cx="75075" cy="294400"/>
            </a:xfrm>
            <a:custGeom>
              <a:avLst/>
              <a:gdLst/>
              <a:ahLst/>
              <a:cxnLst/>
              <a:rect l="l" t="t" r="r" b="b"/>
              <a:pathLst>
                <a:path w="3003" h="11776" fill="none" extrusionOk="0">
                  <a:moveTo>
                    <a:pt x="1401" y="11776"/>
                  </a:moveTo>
                  <a:cubicBezTo>
                    <a:pt x="1401" y="11776"/>
                    <a:pt x="3002" y="4871"/>
                    <a:pt x="0" y="1"/>
                  </a:cubicBez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11611825" y="7080500"/>
              <a:ext cx="158475" cy="129300"/>
            </a:xfrm>
            <a:custGeom>
              <a:avLst/>
              <a:gdLst/>
              <a:ahLst/>
              <a:cxnLst/>
              <a:rect l="l" t="t" r="r" b="b"/>
              <a:pathLst>
                <a:path w="6339" h="5172" fill="none" extrusionOk="0">
                  <a:moveTo>
                    <a:pt x="1968" y="134"/>
                  </a:moveTo>
                  <a:cubicBezTo>
                    <a:pt x="1168" y="201"/>
                    <a:pt x="501" y="835"/>
                    <a:pt x="267" y="1602"/>
                  </a:cubicBezTo>
                  <a:cubicBezTo>
                    <a:pt x="0" y="2336"/>
                    <a:pt x="167" y="3203"/>
                    <a:pt x="668" y="3837"/>
                  </a:cubicBezTo>
                  <a:cubicBezTo>
                    <a:pt x="1135" y="4471"/>
                    <a:pt x="1902" y="4871"/>
                    <a:pt x="2669" y="5005"/>
                  </a:cubicBezTo>
                  <a:cubicBezTo>
                    <a:pt x="3636" y="5171"/>
                    <a:pt x="4737" y="4871"/>
                    <a:pt x="5404" y="4171"/>
                  </a:cubicBezTo>
                  <a:cubicBezTo>
                    <a:pt x="6105" y="3470"/>
                    <a:pt x="6338" y="2336"/>
                    <a:pt x="5938" y="1435"/>
                  </a:cubicBezTo>
                  <a:cubicBezTo>
                    <a:pt x="5504" y="535"/>
                    <a:pt x="4370" y="1"/>
                    <a:pt x="3470" y="301"/>
                  </a:cubicBezTo>
                  <a:cubicBezTo>
                    <a:pt x="2969" y="468"/>
                    <a:pt x="2502" y="868"/>
                    <a:pt x="2369" y="1435"/>
                  </a:cubicBezTo>
                  <a:cubicBezTo>
                    <a:pt x="2269" y="1969"/>
                    <a:pt x="2569" y="2536"/>
                    <a:pt x="3003" y="2803"/>
                  </a:cubicBezTo>
                  <a:cubicBezTo>
                    <a:pt x="3503" y="3003"/>
                    <a:pt x="4170" y="2736"/>
                    <a:pt x="4337" y="22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11570125" y="6405850"/>
              <a:ext cx="75075" cy="45900"/>
            </a:xfrm>
            <a:custGeom>
              <a:avLst/>
              <a:gdLst/>
              <a:ahLst/>
              <a:cxnLst/>
              <a:rect l="l" t="t" r="r" b="b"/>
              <a:pathLst>
                <a:path w="3003" h="1836" fill="none" extrusionOk="0">
                  <a:moveTo>
                    <a:pt x="3003" y="234"/>
                  </a:moveTo>
                  <a:cubicBezTo>
                    <a:pt x="2369" y="1"/>
                    <a:pt x="1735" y="68"/>
                    <a:pt x="1135" y="335"/>
                  </a:cubicBezTo>
                  <a:cubicBezTo>
                    <a:pt x="534" y="635"/>
                    <a:pt x="134" y="1235"/>
                    <a:pt x="1" y="18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11815300" y="6403350"/>
              <a:ext cx="60900" cy="52575"/>
            </a:xfrm>
            <a:custGeom>
              <a:avLst/>
              <a:gdLst/>
              <a:ahLst/>
              <a:cxnLst/>
              <a:rect l="l" t="t" r="r" b="b"/>
              <a:pathLst>
                <a:path w="2436" h="2103" fill="none" extrusionOk="0">
                  <a:moveTo>
                    <a:pt x="1" y="34"/>
                  </a:moveTo>
                  <a:cubicBezTo>
                    <a:pt x="601" y="1"/>
                    <a:pt x="1168" y="201"/>
                    <a:pt x="1635" y="568"/>
                  </a:cubicBezTo>
                  <a:cubicBezTo>
                    <a:pt x="2102" y="935"/>
                    <a:pt x="2336" y="1535"/>
                    <a:pt x="2436" y="21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11564300" y="6475075"/>
              <a:ext cx="155950" cy="281050"/>
            </a:xfrm>
            <a:custGeom>
              <a:avLst/>
              <a:gdLst/>
              <a:ahLst/>
              <a:cxnLst/>
              <a:rect l="l" t="t" r="r" b="b"/>
              <a:pathLst>
                <a:path w="6238" h="11242" extrusionOk="0">
                  <a:moveTo>
                    <a:pt x="3136" y="1"/>
                  </a:moveTo>
                  <a:cubicBezTo>
                    <a:pt x="1401" y="1"/>
                    <a:pt x="0" y="2502"/>
                    <a:pt x="0" y="5605"/>
                  </a:cubicBezTo>
                  <a:cubicBezTo>
                    <a:pt x="0" y="8740"/>
                    <a:pt x="1401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11608475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203" y="0"/>
                  </a:moveTo>
                  <a:cubicBezTo>
                    <a:pt x="1168" y="0"/>
                    <a:pt x="335" y="1135"/>
                    <a:pt x="1" y="2669"/>
                  </a:cubicBezTo>
                  <a:lnTo>
                    <a:pt x="1569" y="3670"/>
                  </a:lnTo>
                  <a:cubicBezTo>
                    <a:pt x="1902" y="3937"/>
                    <a:pt x="1902" y="4437"/>
                    <a:pt x="1535" y="4637"/>
                  </a:cubicBezTo>
                  <a:lnTo>
                    <a:pt x="34" y="5504"/>
                  </a:lnTo>
                  <a:cubicBezTo>
                    <a:pt x="368" y="7005"/>
                    <a:pt x="1202" y="8073"/>
                    <a:pt x="2136" y="8073"/>
                  </a:cubicBezTo>
                  <a:cubicBezTo>
                    <a:pt x="3403" y="8073"/>
                    <a:pt x="4437" y="6272"/>
                    <a:pt x="4437" y="4003"/>
                  </a:cubicBezTo>
                  <a:cubicBezTo>
                    <a:pt x="4471" y="1835"/>
                    <a:pt x="3470" y="0"/>
                    <a:pt x="220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11710225" y="6475075"/>
              <a:ext cx="155975" cy="281050"/>
            </a:xfrm>
            <a:custGeom>
              <a:avLst/>
              <a:gdLst/>
              <a:ahLst/>
              <a:cxnLst/>
              <a:rect l="l" t="t" r="r" b="b"/>
              <a:pathLst>
                <a:path w="6239" h="11242" extrusionOk="0">
                  <a:moveTo>
                    <a:pt x="3136" y="1"/>
                  </a:moveTo>
                  <a:cubicBezTo>
                    <a:pt x="1402" y="1"/>
                    <a:pt x="1" y="2502"/>
                    <a:pt x="1" y="5605"/>
                  </a:cubicBezTo>
                  <a:cubicBezTo>
                    <a:pt x="1" y="8740"/>
                    <a:pt x="1402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11756100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168" y="0"/>
                  </a:moveTo>
                  <a:cubicBezTo>
                    <a:pt x="1168" y="0"/>
                    <a:pt x="334" y="1135"/>
                    <a:pt x="0" y="2669"/>
                  </a:cubicBezTo>
                  <a:lnTo>
                    <a:pt x="1535" y="3670"/>
                  </a:lnTo>
                  <a:cubicBezTo>
                    <a:pt x="1868" y="3937"/>
                    <a:pt x="1868" y="4437"/>
                    <a:pt x="1501" y="4637"/>
                  </a:cubicBezTo>
                  <a:lnTo>
                    <a:pt x="0" y="5504"/>
                  </a:lnTo>
                  <a:cubicBezTo>
                    <a:pt x="334" y="7005"/>
                    <a:pt x="1168" y="8073"/>
                    <a:pt x="2135" y="8073"/>
                  </a:cubicBezTo>
                  <a:cubicBezTo>
                    <a:pt x="3369" y="8073"/>
                    <a:pt x="4403" y="6272"/>
                    <a:pt x="4403" y="4003"/>
                  </a:cubicBezTo>
                  <a:cubicBezTo>
                    <a:pt x="4470" y="1835"/>
                    <a:pt x="3403" y="0"/>
                    <a:pt x="216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11143150" y="7325675"/>
              <a:ext cx="267725" cy="492050"/>
            </a:xfrm>
            <a:custGeom>
              <a:avLst/>
              <a:gdLst/>
              <a:ahLst/>
              <a:cxnLst/>
              <a:rect l="l" t="t" r="r" b="b"/>
              <a:pathLst>
                <a:path w="10709" h="19682" extrusionOk="0">
                  <a:moveTo>
                    <a:pt x="6072" y="1"/>
                  </a:moveTo>
                  <a:cubicBezTo>
                    <a:pt x="6038" y="168"/>
                    <a:pt x="6005" y="368"/>
                    <a:pt x="5905" y="535"/>
                  </a:cubicBezTo>
                  <a:cubicBezTo>
                    <a:pt x="5738" y="1002"/>
                    <a:pt x="5505" y="1369"/>
                    <a:pt x="5171" y="1702"/>
                  </a:cubicBezTo>
                  <a:cubicBezTo>
                    <a:pt x="6572" y="2203"/>
                    <a:pt x="7873" y="3537"/>
                    <a:pt x="8240" y="4971"/>
                  </a:cubicBezTo>
                  <a:cubicBezTo>
                    <a:pt x="8607" y="6472"/>
                    <a:pt x="8373" y="8040"/>
                    <a:pt x="7740" y="9474"/>
                  </a:cubicBezTo>
                  <a:cubicBezTo>
                    <a:pt x="7172" y="10875"/>
                    <a:pt x="6238" y="12143"/>
                    <a:pt x="5238" y="13310"/>
                  </a:cubicBezTo>
                  <a:cubicBezTo>
                    <a:pt x="4070" y="14711"/>
                    <a:pt x="1" y="18214"/>
                    <a:pt x="1" y="19348"/>
                  </a:cubicBezTo>
                  <a:cubicBezTo>
                    <a:pt x="1" y="19548"/>
                    <a:pt x="167" y="19682"/>
                    <a:pt x="534" y="19682"/>
                  </a:cubicBezTo>
                  <a:lnTo>
                    <a:pt x="8273" y="19682"/>
                  </a:lnTo>
                  <a:cubicBezTo>
                    <a:pt x="8607" y="19682"/>
                    <a:pt x="8707" y="19381"/>
                    <a:pt x="8674" y="18981"/>
                  </a:cubicBezTo>
                  <a:cubicBezTo>
                    <a:pt x="8573" y="17780"/>
                    <a:pt x="7706" y="16846"/>
                    <a:pt x="6539" y="16579"/>
                  </a:cubicBezTo>
                  <a:cubicBezTo>
                    <a:pt x="6062" y="16490"/>
                    <a:pt x="5532" y="16374"/>
                    <a:pt x="5187" y="16374"/>
                  </a:cubicBezTo>
                  <a:cubicBezTo>
                    <a:pt x="5145" y="16374"/>
                    <a:pt x="5107" y="16376"/>
                    <a:pt x="5071" y="16379"/>
                  </a:cubicBezTo>
                  <a:cubicBezTo>
                    <a:pt x="6772" y="15145"/>
                    <a:pt x="8340" y="13544"/>
                    <a:pt x="9274" y="11643"/>
                  </a:cubicBezTo>
                  <a:cubicBezTo>
                    <a:pt x="10275" y="9708"/>
                    <a:pt x="10708" y="7506"/>
                    <a:pt x="10275" y="5405"/>
                  </a:cubicBezTo>
                  <a:cubicBezTo>
                    <a:pt x="9874" y="3337"/>
                    <a:pt x="8407" y="968"/>
                    <a:pt x="6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10864625" y="7334025"/>
              <a:ext cx="311075" cy="482875"/>
            </a:xfrm>
            <a:custGeom>
              <a:avLst/>
              <a:gdLst/>
              <a:ahLst/>
              <a:cxnLst/>
              <a:rect l="l" t="t" r="r" b="b"/>
              <a:pathLst>
                <a:path w="12443" h="19315" extrusionOk="0">
                  <a:moveTo>
                    <a:pt x="8440" y="1"/>
                  </a:moveTo>
                  <a:cubicBezTo>
                    <a:pt x="7773" y="201"/>
                    <a:pt x="7306" y="801"/>
                    <a:pt x="6705" y="1235"/>
                  </a:cubicBezTo>
                  <a:cubicBezTo>
                    <a:pt x="8173" y="1735"/>
                    <a:pt x="9607" y="3069"/>
                    <a:pt x="9974" y="4570"/>
                  </a:cubicBezTo>
                  <a:cubicBezTo>
                    <a:pt x="10341" y="6072"/>
                    <a:pt x="10108" y="7673"/>
                    <a:pt x="9474" y="9074"/>
                  </a:cubicBezTo>
                  <a:cubicBezTo>
                    <a:pt x="8873" y="10508"/>
                    <a:pt x="7973" y="11742"/>
                    <a:pt x="6972" y="12910"/>
                  </a:cubicBezTo>
                  <a:cubicBezTo>
                    <a:pt x="5538" y="14578"/>
                    <a:pt x="0" y="19314"/>
                    <a:pt x="2269" y="19314"/>
                  </a:cubicBezTo>
                  <a:lnTo>
                    <a:pt x="10007" y="19314"/>
                  </a:lnTo>
                  <a:cubicBezTo>
                    <a:pt x="10274" y="19314"/>
                    <a:pt x="10341" y="19148"/>
                    <a:pt x="10374" y="18881"/>
                  </a:cubicBezTo>
                  <a:lnTo>
                    <a:pt x="10374" y="18647"/>
                  </a:lnTo>
                  <a:cubicBezTo>
                    <a:pt x="10308" y="17446"/>
                    <a:pt x="9440" y="16512"/>
                    <a:pt x="8273" y="16245"/>
                  </a:cubicBezTo>
                  <a:cubicBezTo>
                    <a:pt x="7766" y="16156"/>
                    <a:pt x="7260" y="16040"/>
                    <a:pt x="6920" y="16040"/>
                  </a:cubicBezTo>
                  <a:cubicBezTo>
                    <a:pt x="6879" y="16040"/>
                    <a:pt x="6841" y="16042"/>
                    <a:pt x="6805" y="16045"/>
                  </a:cubicBezTo>
                  <a:cubicBezTo>
                    <a:pt x="8506" y="14811"/>
                    <a:pt x="10041" y="13210"/>
                    <a:pt x="11008" y="11309"/>
                  </a:cubicBezTo>
                  <a:cubicBezTo>
                    <a:pt x="12009" y="9374"/>
                    <a:pt x="12443" y="7172"/>
                    <a:pt x="12009" y="5071"/>
                  </a:cubicBezTo>
                  <a:cubicBezTo>
                    <a:pt x="11609" y="3036"/>
                    <a:pt x="10341" y="1135"/>
                    <a:pt x="84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10736200" y="6122125"/>
              <a:ext cx="768900" cy="1269575"/>
            </a:xfrm>
            <a:custGeom>
              <a:avLst/>
              <a:gdLst/>
              <a:ahLst/>
              <a:cxnLst/>
              <a:rect l="l" t="t" r="r" b="b"/>
              <a:pathLst>
                <a:path w="30756" h="50783" extrusionOk="0">
                  <a:moveTo>
                    <a:pt x="16010" y="1"/>
                  </a:moveTo>
                  <a:cubicBezTo>
                    <a:pt x="15484" y="1"/>
                    <a:pt x="14949" y="346"/>
                    <a:pt x="14611" y="776"/>
                  </a:cubicBezTo>
                  <a:cubicBezTo>
                    <a:pt x="14244" y="1243"/>
                    <a:pt x="14077" y="1810"/>
                    <a:pt x="13777" y="2410"/>
                  </a:cubicBezTo>
                  <a:cubicBezTo>
                    <a:pt x="13552" y="2579"/>
                    <a:pt x="13293" y="2647"/>
                    <a:pt x="13025" y="2647"/>
                  </a:cubicBezTo>
                  <a:cubicBezTo>
                    <a:pt x="12655" y="2647"/>
                    <a:pt x="12271" y="2517"/>
                    <a:pt x="11942" y="2343"/>
                  </a:cubicBezTo>
                  <a:cubicBezTo>
                    <a:pt x="11275" y="1977"/>
                    <a:pt x="10675" y="1343"/>
                    <a:pt x="9841" y="1243"/>
                  </a:cubicBezTo>
                  <a:cubicBezTo>
                    <a:pt x="9751" y="1225"/>
                    <a:pt x="9662" y="1217"/>
                    <a:pt x="9574" y="1217"/>
                  </a:cubicBezTo>
                  <a:cubicBezTo>
                    <a:pt x="9333" y="1217"/>
                    <a:pt x="9102" y="1278"/>
                    <a:pt x="8907" y="1376"/>
                  </a:cubicBezTo>
                  <a:cubicBezTo>
                    <a:pt x="8273" y="1776"/>
                    <a:pt x="8306" y="2444"/>
                    <a:pt x="8506" y="3011"/>
                  </a:cubicBezTo>
                  <a:cubicBezTo>
                    <a:pt x="8640" y="3444"/>
                    <a:pt x="8907" y="3845"/>
                    <a:pt x="8973" y="4278"/>
                  </a:cubicBezTo>
                  <a:cubicBezTo>
                    <a:pt x="9107" y="4712"/>
                    <a:pt x="9007" y="5279"/>
                    <a:pt x="8807" y="5412"/>
                  </a:cubicBezTo>
                  <a:cubicBezTo>
                    <a:pt x="8073" y="5846"/>
                    <a:pt x="7072" y="5779"/>
                    <a:pt x="6171" y="5913"/>
                  </a:cubicBezTo>
                  <a:cubicBezTo>
                    <a:pt x="5271" y="6013"/>
                    <a:pt x="4270" y="6547"/>
                    <a:pt x="4270" y="7481"/>
                  </a:cubicBezTo>
                  <a:cubicBezTo>
                    <a:pt x="4270" y="8148"/>
                    <a:pt x="4804" y="8748"/>
                    <a:pt x="4770" y="9415"/>
                  </a:cubicBezTo>
                  <a:cubicBezTo>
                    <a:pt x="4737" y="10349"/>
                    <a:pt x="3503" y="10883"/>
                    <a:pt x="2736" y="11183"/>
                  </a:cubicBezTo>
                  <a:cubicBezTo>
                    <a:pt x="2302" y="11317"/>
                    <a:pt x="1935" y="11583"/>
                    <a:pt x="1668" y="11917"/>
                  </a:cubicBezTo>
                  <a:cubicBezTo>
                    <a:pt x="634" y="13218"/>
                    <a:pt x="2269" y="14452"/>
                    <a:pt x="2302" y="15820"/>
                  </a:cubicBezTo>
                  <a:cubicBezTo>
                    <a:pt x="2335" y="17521"/>
                    <a:pt x="0" y="18622"/>
                    <a:pt x="234" y="20290"/>
                  </a:cubicBezTo>
                  <a:cubicBezTo>
                    <a:pt x="334" y="21357"/>
                    <a:pt x="1568" y="21991"/>
                    <a:pt x="2068" y="22958"/>
                  </a:cubicBezTo>
                  <a:cubicBezTo>
                    <a:pt x="2135" y="23058"/>
                    <a:pt x="2169" y="23192"/>
                    <a:pt x="2235" y="23359"/>
                  </a:cubicBezTo>
                  <a:cubicBezTo>
                    <a:pt x="2502" y="24326"/>
                    <a:pt x="1902" y="25327"/>
                    <a:pt x="1401" y="26194"/>
                  </a:cubicBezTo>
                  <a:cubicBezTo>
                    <a:pt x="834" y="27095"/>
                    <a:pt x="401" y="28162"/>
                    <a:pt x="834" y="29063"/>
                  </a:cubicBezTo>
                  <a:cubicBezTo>
                    <a:pt x="901" y="29163"/>
                    <a:pt x="934" y="29196"/>
                    <a:pt x="968" y="29296"/>
                  </a:cubicBezTo>
                  <a:cubicBezTo>
                    <a:pt x="1335" y="29730"/>
                    <a:pt x="1835" y="30030"/>
                    <a:pt x="2335" y="30364"/>
                  </a:cubicBezTo>
                  <a:cubicBezTo>
                    <a:pt x="2902" y="30697"/>
                    <a:pt x="3436" y="31298"/>
                    <a:pt x="3336" y="31965"/>
                  </a:cubicBezTo>
                  <a:cubicBezTo>
                    <a:pt x="3336" y="32865"/>
                    <a:pt x="2636" y="33633"/>
                    <a:pt x="2102" y="34333"/>
                  </a:cubicBezTo>
                  <a:cubicBezTo>
                    <a:pt x="1501" y="35034"/>
                    <a:pt x="1101" y="36101"/>
                    <a:pt x="1601" y="36835"/>
                  </a:cubicBezTo>
                  <a:cubicBezTo>
                    <a:pt x="2302" y="37902"/>
                    <a:pt x="4470" y="37535"/>
                    <a:pt x="4137" y="39670"/>
                  </a:cubicBezTo>
                  <a:cubicBezTo>
                    <a:pt x="4070" y="40071"/>
                    <a:pt x="3936" y="40504"/>
                    <a:pt x="3736" y="40871"/>
                  </a:cubicBezTo>
                  <a:cubicBezTo>
                    <a:pt x="3169" y="41972"/>
                    <a:pt x="3603" y="43640"/>
                    <a:pt x="4770" y="44040"/>
                  </a:cubicBezTo>
                  <a:cubicBezTo>
                    <a:pt x="5171" y="44207"/>
                    <a:pt x="5638" y="44173"/>
                    <a:pt x="6071" y="44340"/>
                  </a:cubicBezTo>
                  <a:cubicBezTo>
                    <a:pt x="6638" y="44540"/>
                    <a:pt x="7105" y="45141"/>
                    <a:pt x="7306" y="45708"/>
                  </a:cubicBezTo>
                  <a:cubicBezTo>
                    <a:pt x="7572" y="46342"/>
                    <a:pt x="7606" y="47009"/>
                    <a:pt x="7739" y="47543"/>
                  </a:cubicBezTo>
                  <a:cubicBezTo>
                    <a:pt x="8006" y="48276"/>
                    <a:pt x="8340" y="48977"/>
                    <a:pt x="8907" y="49511"/>
                  </a:cubicBezTo>
                  <a:cubicBezTo>
                    <a:pt x="9346" y="49950"/>
                    <a:pt x="9968" y="50254"/>
                    <a:pt x="10583" y="50254"/>
                  </a:cubicBezTo>
                  <a:cubicBezTo>
                    <a:pt x="10715" y="50254"/>
                    <a:pt x="10846" y="50240"/>
                    <a:pt x="10975" y="50211"/>
                  </a:cubicBezTo>
                  <a:cubicBezTo>
                    <a:pt x="11308" y="50144"/>
                    <a:pt x="11609" y="49944"/>
                    <a:pt x="11909" y="49711"/>
                  </a:cubicBezTo>
                  <a:cubicBezTo>
                    <a:pt x="12443" y="49244"/>
                    <a:pt x="12943" y="48677"/>
                    <a:pt x="13610" y="48477"/>
                  </a:cubicBezTo>
                  <a:cubicBezTo>
                    <a:pt x="13677" y="48477"/>
                    <a:pt x="13743" y="48410"/>
                    <a:pt x="13777" y="48410"/>
                  </a:cubicBezTo>
                  <a:cubicBezTo>
                    <a:pt x="13858" y="48398"/>
                    <a:pt x="13940" y="48392"/>
                    <a:pt x="14021" y="48392"/>
                  </a:cubicBezTo>
                  <a:cubicBezTo>
                    <a:pt x="14612" y="48392"/>
                    <a:pt x="15209" y="48692"/>
                    <a:pt x="15678" y="49044"/>
                  </a:cubicBezTo>
                  <a:cubicBezTo>
                    <a:pt x="16245" y="49477"/>
                    <a:pt x="16746" y="50011"/>
                    <a:pt x="17313" y="50345"/>
                  </a:cubicBezTo>
                  <a:cubicBezTo>
                    <a:pt x="17829" y="50634"/>
                    <a:pt x="18447" y="50782"/>
                    <a:pt x="19057" y="50782"/>
                  </a:cubicBezTo>
                  <a:cubicBezTo>
                    <a:pt x="19433" y="50782"/>
                    <a:pt x="19805" y="50726"/>
                    <a:pt x="20148" y="50611"/>
                  </a:cubicBezTo>
                  <a:cubicBezTo>
                    <a:pt x="20648" y="50445"/>
                    <a:pt x="21082" y="50144"/>
                    <a:pt x="21449" y="49777"/>
                  </a:cubicBezTo>
                  <a:cubicBezTo>
                    <a:pt x="21783" y="49444"/>
                    <a:pt x="22016" y="49010"/>
                    <a:pt x="22183" y="48610"/>
                  </a:cubicBezTo>
                  <a:cubicBezTo>
                    <a:pt x="22250" y="48443"/>
                    <a:pt x="22316" y="48210"/>
                    <a:pt x="22350" y="48043"/>
                  </a:cubicBezTo>
                  <a:cubicBezTo>
                    <a:pt x="22583" y="47376"/>
                    <a:pt x="22683" y="46675"/>
                    <a:pt x="23250" y="46208"/>
                  </a:cubicBezTo>
                  <a:cubicBezTo>
                    <a:pt x="23951" y="45675"/>
                    <a:pt x="24952" y="45841"/>
                    <a:pt x="25819" y="45641"/>
                  </a:cubicBezTo>
                  <a:cubicBezTo>
                    <a:pt x="26953" y="45374"/>
                    <a:pt x="27920" y="44374"/>
                    <a:pt x="28120" y="43206"/>
                  </a:cubicBezTo>
                  <a:cubicBezTo>
                    <a:pt x="28321" y="42039"/>
                    <a:pt x="27754" y="40804"/>
                    <a:pt x="26920" y="40171"/>
                  </a:cubicBezTo>
                  <a:cubicBezTo>
                    <a:pt x="26353" y="39870"/>
                    <a:pt x="26319" y="39137"/>
                    <a:pt x="26653" y="38636"/>
                  </a:cubicBezTo>
                  <a:cubicBezTo>
                    <a:pt x="26986" y="38169"/>
                    <a:pt x="27587" y="37936"/>
                    <a:pt x="28120" y="37702"/>
                  </a:cubicBezTo>
                  <a:cubicBezTo>
                    <a:pt x="28821" y="37469"/>
                    <a:pt x="29588" y="37202"/>
                    <a:pt x="29922" y="36435"/>
                  </a:cubicBezTo>
                  <a:cubicBezTo>
                    <a:pt x="29988" y="36201"/>
                    <a:pt x="30022" y="35968"/>
                    <a:pt x="30022" y="35701"/>
                  </a:cubicBezTo>
                  <a:cubicBezTo>
                    <a:pt x="29955" y="33833"/>
                    <a:pt x="27587" y="34133"/>
                    <a:pt x="27253" y="32598"/>
                  </a:cubicBezTo>
                  <a:cubicBezTo>
                    <a:pt x="27186" y="32332"/>
                    <a:pt x="27186" y="32131"/>
                    <a:pt x="27287" y="31865"/>
                  </a:cubicBezTo>
                  <a:cubicBezTo>
                    <a:pt x="27487" y="31164"/>
                    <a:pt x="28020" y="30697"/>
                    <a:pt x="28587" y="30430"/>
                  </a:cubicBezTo>
                  <a:cubicBezTo>
                    <a:pt x="29021" y="30163"/>
                    <a:pt x="29455" y="29830"/>
                    <a:pt x="29788" y="29430"/>
                  </a:cubicBezTo>
                  <a:cubicBezTo>
                    <a:pt x="29988" y="29163"/>
                    <a:pt x="30155" y="28862"/>
                    <a:pt x="30289" y="28596"/>
                  </a:cubicBezTo>
                  <a:cubicBezTo>
                    <a:pt x="30522" y="27995"/>
                    <a:pt x="30589" y="27295"/>
                    <a:pt x="30155" y="26794"/>
                  </a:cubicBezTo>
                  <a:cubicBezTo>
                    <a:pt x="29655" y="26161"/>
                    <a:pt x="28654" y="26027"/>
                    <a:pt x="28321" y="25293"/>
                  </a:cubicBezTo>
                  <a:cubicBezTo>
                    <a:pt x="28087" y="24693"/>
                    <a:pt x="28421" y="24026"/>
                    <a:pt x="28854" y="23592"/>
                  </a:cubicBezTo>
                  <a:cubicBezTo>
                    <a:pt x="29321" y="23158"/>
                    <a:pt x="29855" y="22791"/>
                    <a:pt x="30255" y="22291"/>
                  </a:cubicBezTo>
                  <a:cubicBezTo>
                    <a:pt x="30656" y="21657"/>
                    <a:pt x="30756" y="20823"/>
                    <a:pt x="30455" y="20156"/>
                  </a:cubicBezTo>
                  <a:cubicBezTo>
                    <a:pt x="30189" y="19623"/>
                    <a:pt x="29788" y="19189"/>
                    <a:pt x="29321" y="18955"/>
                  </a:cubicBezTo>
                  <a:cubicBezTo>
                    <a:pt x="28688" y="18689"/>
                    <a:pt x="27954" y="18822"/>
                    <a:pt x="27687" y="17988"/>
                  </a:cubicBezTo>
                  <a:cubicBezTo>
                    <a:pt x="27620" y="17788"/>
                    <a:pt x="27620" y="17521"/>
                    <a:pt x="27653" y="17321"/>
                  </a:cubicBezTo>
                  <a:cubicBezTo>
                    <a:pt x="27754" y="16654"/>
                    <a:pt x="28154" y="16153"/>
                    <a:pt x="28454" y="15586"/>
                  </a:cubicBezTo>
                  <a:cubicBezTo>
                    <a:pt x="28654" y="15153"/>
                    <a:pt x="28821" y="14686"/>
                    <a:pt x="28788" y="14252"/>
                  </a:cubicBezTo>
                  <a:cubicBezTo>
                    <a:pt x="28688" y="13752"/>
                    <a:pt x="28354" y="13285"/>
                    <a:pt x="27920" y="12951"/>
                  </a:cubicBezTo>
                  <a:cubicBezTo>
                    <a:pt x="27487" y="12651"/>
                    <a:pt x="26953" y="12451"/>
                    <a:pt x="26453" y="12251"/>
                  </a:cubicBezTo>
                  <a:cubicBezTo>
                    <a:pt x="26152" y="12251"/>
                    <a:pt x="25952" y="11984"/>
                    <a:pt x="25919" y="11684"/>
                  </a:cubicBezTo>
                  <a:cubicBezTo>
                    <a:pt x="25852" y="11417"/>
                    <a:pt x="25986" y="11150"/>
                    <a:pt x="26152" y="10916"/>
                  </a:cubicBezTo>
                  <a:cubicBezTo>
                    <a:pt x="26319" y="10649"/>
                    <a:pt x="26519" y="10449"/>
                    <a:pt x="26686" y="10249"/>
                  </a:cubicBezTo>
                  <a:cubicBezTo>
                    <a:pt x="27287" y="9482"/>
                    <a:pt x="27420" y="8348"/>
                    <a:pt x="26786" y="7681"/>
                  </a:cubicBezTo>
                  <a:cubicBezTo>
                    <a:pt x="26453" y="7314"/>
                    <a:pt x="25986" y="7147"/>
                    <a:pt x="25519" y="7080"/>
                  </a:cubicBezTo>
                  <a:cubicBezTo>
                    <a:pt x="25352" y="7047"/>
                    <a:pt x="25177" y="7030"/>
                    <a:pt x="25002" y="7030"/>
                  </a:cubicBezTo>
                  <a:cubicBezTo>
                    <a:pt x="24826" y="7030"/>
                    <a:pt x="24651" y="7047"/>
                    <a:pt x="24485" y="7080"/>
                  </a:cubicBezTo>
                  <a:cubicBezTo>
                    <a:pt x="24440" y="7085"/>
                    <a:pt x="24395" y="7088"/>
                    <a:pt x="24351" y="7088"/>
                  </a:cubicBezTo>
                  <a:cubicBezTo>
                    <a:pt x="23831" y="7088"/>
                    <a:pt x="23342" y="6738"/>
                    <a:pt x="23250" y="6246"/>
                  </a:cubicBezTo>
                  <a:cubicBezTo>
                    <a:pt x="23150" y="5813"/>
                    <a:pt x="23250" y="5346"/>
                    <a:pt x="23417" y="4945"/>
                  </a:cubicBezTo>
                  <a:cubicBezTo>
                    <a:pt x="23517" y="4512"/>
                    <a:pt x="23751" y="4111"/>
                    <a:pt x="23851" y="3678"/>
                  </a:cubicBezTo>
                  <a:cubicBezTo>
                    <a:pt x="24084" y="2777"/>
                    <a:pt x="23917" y="1743"/>
                    <a:pt x="23017" y="1176"/>
                  </a:cubicBezTo>
                  <a:cubicBezTo>
                    <a:pt x="22817" y="1076"/>
                    <a:pt x="22583" y="976"/>
                    <a:pt x="22316" y="976"/>
                  </a:cubicBezTo>
                  <a:cubicBezTo>
                    <a:pt x="22286" y="974"/>
                    <a:pt x="22257" y="973"/>
                    <a:pt x="22228" y="973"/>
                  </a:cubicBezTo>
                  <a:cubicBezTo>
                    <a:pt x="21062" y="973"/>
                    <a:pt x="20657" y="2256"/>
                    <a:pt x="19681" y="2744"/>
                  </a:cubicBezTo>
                  <a:cubicBezTo>
                    <a:pt x="19602" y="2760"/>
                    <a:pt x="19523" y="2767"/>
                    <a:pt x="19443" y="2767"/>
                  </a:cubicBezTo>
                  <a:cubicBezTo>
                    <a:pt x="19017" y="2767"/>
                    <a:pt x="18589" y="2553"/>
                    <a:pt x="18280" y="2243"/>
                  </a:cubicBezTo>
                  <a:cubicBezTo>
                    <a:pt x="17913" y="1843"/>
                    <a:pt x="17646" y="1343"/>
                    <a:pt x="17346" y="942"/>
                  </a:cubicBezTo>
                  <a:cubicBezTo>
                    <a:pt x="17079" y="475"/>
                    <a:pt x="16646" y="109"/>
                    <a:pt x="16145" y="8"/>
                  </a:cubicBezTo>
                  <a:cubicBezTo>
                    <a:pt x="16100" y="3"/>
                    <a:pt x="16055" y="1"/>
                    <a:pt x="16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10580250" y="6695225"/>
              <a:ext cx="217675" cy="632300"/>
            </a:xfrm>
            <a:custGeom>
              <a:avLst/>
              <a:gdLst/>
              <a:ahLst/>
              <a:cxnLst/>
              <a:rect l="l" t="t" r="r" b="b"/>
              <a:pathLst>
                <a:path w="8707" h="25292" extrusionOk="0">
                  <a:moveTo>
                    <a:pt x="8173" y="1"/>
                  </a:moveTo>
                  <a:cubicBezTo>
                    <a:pt x="5037" y="2403"/>
                    <a:pt x="2602" y="5772"/>
                    <a:pt x="1368" y="9574"/>
                  </a:cubicBezTo>
                  <a:cubicBezTo>
                    <a:pt x="101" y="13377"/>
                    <a:pt x="1" y="17513"/>
                    <a:pt x="1035" y="21383"/>
                  </a:cubicBezTo>
                  <a:cubicBezTo>
                    <a:pt x="668" y="22117"/>
                    <a:pt x="734" y="23051"/>
                    <a:pt x="1035" y="23851"/>
                  </a:cubicBezTo>
                  <a:cubicBezTo>
                    <a:pt x="1101" y="24185"/>
                    <a:pt x="1268" y="24518"/>
                    <a:pt x="1568" y="24685"/>
                  </a:cubicBezTo>
                  <a:cubicBezTo>
                    <a:pt x="1672" y="24755"/>
                    <a:pt x="1797" y="24788"/>
                    <a:pt x="1918" y="24788"/>
                  </a:cubicBezTo>
                  <a:cubicBezTo>
                    <a:pt x="2148" y="24788"/>
                    <a:pt x="2370" y="24670"/>
                    <a:pt x="2436" y="24452"/>
                  </a:cubicBezTo>
                  <a:cubicBezTo>
                    <a:pt x="2569" y="24685"/>
                    <a:pt x="2736" y="24885"/>
                    <a:pt x="2936" y="25052"/>
                  </a:cubicBezTo>
                  <a:cubicBezTo>
                    <a:pt x="3131" y="25199"/>
                    <a:pt x="3380" y="25292"/>
                    <a:pt x="3617" y="25292"/>
                  </a:cubicBezTo>
                  <a:cubicBezTo>
                    <a:pt x="3704" y="25292"/>
                    <a:pt x="3790" y="25279"/>
                    <a:pt x="3870" y="25252"/>
                  </a:cubicBezTo>
                  <a:cubicBezTo>
                    <a:pt x="4170" y="25119"/>
                    <a:pt x="4404" y="24785"/>
                    <a:pt x="4337" y="24518"/>
                  </a:cubicBezTo>
                  <a:lnTo>
                    <a:pt x="4370" y="24452"/>
                  </a:lnTo>
                  <a:cubicBezTo>
                    <a:pt x="4521" y="24628"/>
                    <a:pt x="4729" y="24766"/>
                    <a:pt x="4951" y="24766"/>
                  </a:cubicBezTo>
                  <a:cubicBezTo>
                    <a:pt x="5023" y="24766"/>
                    <a:pt x="5097" y="24751"/>
                    <a:pt x="5171" y="24719"/>
                  </a:cubicBezTo>
                  <a:cubicBezTo>
                    <a:pt x="5571" y="24685"/>
                    <a:pt x="5938" y="24252"/>
                    <a:pt x="6005" y="23785"/>
                  </a:cubicBezTo>
                  <a:cubicBezTo>
                    <a:pt x="5438" y="23351"/>
                    <a:pt x="5104" y="22717"/>
                    <a:pt x="4937" y="22050"/>
                  </a:cubicBezTo>
                  <a:cubicBezTo>
                    <a:pt x="4937" y="21883"/>
                    <a:pt x="4904" y="21716"/>
                    <a:pt x="5004" y="21550"/>
                  </a:cubicBezTo>
                  <a:cubicBezTo>
                    <a:pt x="5079" y="21400"/>
                    <a:pt x="5267" y="21324"/>
                    <a:pt x="5440" y="21324"/>
                  </a:cubicBezTo>
                  <a:cubicBezTo>
                    <a:pt x="5498" y="21324"/>
                    <a:pt x="5554" y="21333"/>
                    <a:pt x="5605" y="21350"/>
                  </a:cubicBezTo>
                  <a:cubicBezTo>
                    <a:pt x="5838" y="21383"/>
                    <a:pt x="6038" y="21516"/>
                    <a:pt x="6238" y="21616"/>
                  </a:cubicBezTo>
                  <a:cubicBezTo>
                    <a:pt x="6395" y="21721"/>
                    <a:pt x="6592" y="21804"/>
                    <a:pt x="6766" y="21804"/>
                  </a:cubicBezTo>
                  <a:cubicBezTo>
                    <a:pt x="6815" y="21804"/>
                    <a:pt x="6862" y="21798"/>
                    <a:pt x="6905" y="21783"/>
                  </a:cubicBezTo>
                  <a:cubicBezTo>
                    <a:pt x="7272" y="21716"/>
                    <a:pt x="7506" y="21249"/>
                    <a:pt x="7372" y="20883"/>
                  </a:cubicBezTo>
                  <a:cubicBezTo>
                    <a:pt x="7306" y="20516"/>
                    <a:pt x="6939" y="20215"/>
                    <a:pt x="6572" y="20082"/>
                  </a:cubicBezTo>
                  <a:cubicBezTo>
                    <a:pt x="6238" y="19949"/>
                    <a:pt x="5838" y="19915"/>
                    <a:pt x="5438" y="19848"/>
                  </a:cubicBezTo>
                  <a:cubicBezTo>
                    <a:pt x="5071" y="19748"/>
                    <a:pt x="4704" y="19615"/>
                    <a:pt x="4337" y="19381"/>
                  </a:cubicBezTo>
                  <a:cubicBezTo>
                    <a:pt x="3503" y="17180"/>
                    <a:pt x="3336" y="14745"/>
                    <a:pt x="3837" y="12443"/>
                  </a:cubicBezTo>
                  <a:cubicBezTo>
                    <a:pt x="4270" y="10175"/>
                    <a:pt x="5438" y="8007"/>
                    <a:pt x="7072" y="6339"/>
                  </a:cubicBezTo>
                  <a:lnTo>
                    <a:pt x="7172" y="6339"/>
                  </a:lnTo>
                  <a:cubicBezTo>
                    <a:pt x="7106" y="6239"/>
                    <a:pt x="7072" y="6205"/>
                    <a:pt x="7039" y="6105"/>
                  </a:cubicBezTo>
                  <a:cubicBezTo>
                    <a:pt x="6572" y="5205"/>
                    <a:pt x="7072" y="4104"/>
                    <a:pt x="7573" y="3237"/>
                  </a:cubicBezTo>
                  <a:cubicBezTo>
                    <a:pt x="8073" y="2369"/>
                    <a:pt x="8707" y="1402"/>
                    <a:pt x="8407" y="401"/>
                  </a:cubicBezTo>
                  <a:cubicBezTo>
                    <a:pt x="8373" y="268"/>
                    <a:pt x="8340" y="101"/>
                    <a:pt x="8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10733700" y="6122325"/>
              <a:ext cx="772225" cy="1275100"/>
            </a:xfrm>
            <a:custGeom>
              <a:avLst/>
              <a:gdLst/>
              <a:ahLst/>
              <a:cxnLst/>
              <a:rect l="l" t="t" r="r" b="b"/>
              <a:pathLst>
                <a:path w="30889" h="51004" fill="none" extrusionOk="0">
                  <a:moveTo>
                    <a:pt x="22516" y="48135"/>
                  </a:moveTo>
                  <a:cubicBezTo>
                    <a:pt x="22717" y="47434"/>
                    <a:pt x="22850" y="46701"/>
                    <a:pt x="23384" y="46300"/>
                  </a:cubicBezTo>
                  <a:cubicBezTo>
                    <a:pt x="24051" y="45700"/>
                    <a:pt x="25085" y="45867"/>
                    <a:pt x="25952" y="45700"/>
                  </a:cubicBezTo>
                  <a:cubicBezTo>
                    <a:pt x="27120" y="45466"/>
                    <a:pt x="28087" y="44466"/>
                    <a:pt x="28254" y="43298"/>
                  </a:cubicBezTo>
                  <a:cubicBezTo>
                    <a:pt x="28454" y="42131"/>
                    <a:pt x="27887" y="40863"/>
                    <a:pt x="27053" y="40263"/>
                  </a:cubicBezTo>
                  <a:cubicBezTo>
                    <a:pt x="26519" y="39996"/>
                    <a:pt x="26453" y="39195"/>
                    <a:pt x="26786" y="38695"/>
                  </a:cubicBezTo>
                  <a:cubicBezTo>
                    <a:pt x="27120" y="38195"/>
                    <a:pt x="27720" y="37994"/>
                    <a:pt x="28254" y="37794"/>
                  </a:cubicBezTo>
                  <a:cubicBezTo>
                    <a:pt x="28954" y="37527"/>
                    <a:pt x="29722" y="37294"/>
                    <a:pt x="30055" y="36493"/>
                  </a:cubicBezTo>
                  <a:cubicBezTo>
                    <a:pt x="30122" y="36293"/>
                    <a:pt x="30189" y="36026"/>
                    <a:pt x="30189" y="35793"/>
                  </a:cubicBezTo>
                  <a:cubicBezTo>
                    <a:pt x="30055" y="33891"/>
                    <a:pt x="27687" y="34192"/>
                    <a:pt x="27387" y="32657"/>
                  </a:cubicBezTo>
                  <a:cubicBezTo>
                    <a:pt x="27353" y="32390"/>
                    <a:pt x="27353" y="32157"/>
                    <a:pt x="27420" y="31957"/>
                  </a:cubicBezTo>
                  <a:cubicBezTo>
                    <a:pt x="27620" y="31223"/>
                    <a:pt x="28220" y="30789"/>
                    <a:pt x="28721" y="30489"/>
                  </a:cubicBezTo>
                  <a:cubicBezTo>
                    <a:pt x="29154" y="30222"/>
                    <a:pt x="29588" y="29889"/>
                    <a:pt x="29922" y="29488"/>
                  </a:cubicBezTo>
                  <a:cubicBezTo>
                    <a:pt x="30122" y="29221"/>
                    <a:pt x="30289" y="28955"/>
                    <a:pt x="30422" y="28654"/>
                  </a:cubicBezTo>
                  <a:cubicBezTo>
                    <a:pt x="30656" y="28054"/>
                    <a:pt x="30656" y="27353"/>
                    <a:pt x="30289" y="26853"/>
                  </a:cubicBezTo>
                  <a:cubicBezTo>
                    <a:pt x="29788" y="26253"/>
                    <a:pt x="28754" y="26119"/>
                    <a:pt x="28454" y="25352"/>
                  </a:cubicBezTo>
                  <a:cubicBezTo>
                    <a:pt x="28220" y="24785"/>
                    <a:pt x="28554" y="24118"/>
                    <a:pt x="28988" y="23651"/>
                  </a:cubicBezTo>
                  <a:cubicBezTo>
                    <a:pt x="29455" y="23184"/>
                    <a:pt x="29988" y="22850"/>
                    <a:pt x="30389" y="22350"/>
                  </a:cubicBezTo>
                  <a:cubicBezTo>
                    <a:pt x="30789" y="21716"/>
                    <a:pt x="30889" y="20949"/>
                    <a:pt x="30589" y="20215"/>
                  </a:cubicBezTo>
                  <a:cubicBezTo>
                    <a:pt x="30322" y="19648"/>
                    <a:pt x="29922" y="19281"/>
                    <a:pt x="29321" y="19014"/>
                  </a:cubicBezTo>
                  <a:cubicBezTo>
                    <a:pt x="28721" y="18781"/>
                    <a:pt x="27954" y="18881"/>
                    <a:pt x="27720" y="18047"/>
                  </a:cubicBezTo>
                  <a:cubicBezTo>
                    <a:pt x="27653" y="17847"/>
                    <a:pt x="27620" y="17613"/>
                    <a:pt x="27653" y="17380"/>
                  </a:cubicBezTo>
                  <a:cubicBezTo>
                    <a:pt x="27787" y="16712"/>
                    <a:pt x="28154" y="16245"/>
                    <a:pt x="28454" y="15645"/>
                  </a:cubicBezTo>
                  <a:cubicBezTo>
                    <a:pt x="28654" y="15211"/>
                    <a:pt x="28854" y="14778"/>
                    <a:pt x="28788" y="14311"/>
                  </a:cubicBezTo>
                  <a:cubicBezTo>
                    <a:pt x="28754" y="13777"/>
                    <a:pt x="28387" y="13310"/>
                    <a:pt x="27920" y="13010"/>
                  </a:cubicBezTo>
                  <a:cubicBezTo>
                    <a:pt x="27453" y="12676"/>
                    <a:pt x="26953" y="12509"/>
                    <a:pt x="26453" y="12309"/>
                  </a:cubicBezTo>
                  <a:cubicBezTo>
                    <a:pt x="26152" y="12309"/>
                    <a:pt x="25952" y="12042"/>
                    <a:pt x="25919" y="11776"/>
                  </a:cubicBezTo>
                  <a:cubicBezTo>
                    <a:pt x="25885" y="11475"/>
                    <a:pt x="26019" y="11175"/>
                    <a:pt x="26152" y="10975"/>
                  </a:cubicBezTo>
                  <a:cubicBezTo>
                    <a:pt x="26352" y="10708"/>
                    <a:pt x="26553" y="10541"/>
                    <a:pt x="26719" y="10308"/>
                  </a:cubicBezTo>
                  <a:cubicBezTo>
                    <a:pt x="27253" y="9541"/>
                    <a:pt x="27387" y="8473"/>
                    <a:pt x="26786" y="7773"/>
                  </a:cubicBezTo>
                  <a:cubicBezTo>
                    <a:pt x="26453" y="7439"/>
                    <a:pt x="25986" y="7206"/>
                    <a:pt x="25552" y="7139"/>
                  </a:cubicBezTo>
                  <a:cubicBezTo>
                    <a:pt x="25218" y="7106"/>
                    <a:pt x="24818" y="7106"/>
                    <a:pt x="24484" y="7139"/>
                  </a:cubicBezTo>
                  <a:cubicBezTo>
                    <a:pt x="23917" y="7206"/>
                    <a:pt x="23384" y="6839"/>
                    <a:pt x="23250" y="6305"/>
                  </a:cubicBezTo>
                  <a:lnTo>
                    <a:pt x="23250" y="6305"/>
                  </a:lnTo>
                  <a:cubicBezTo>
                    <a:pt x="23150" y="5871"/>
                    <a:pt x="23250" y="5438"/>
                    <a:pt x="23417" y="5004"/>
                  </a:cubicBezTo>
                  <a:cubicBezTo>
                    <a:pt x="23584" y="4604"/>
                    <a:pt x="23751" y="4170"/>
                    <a:pt x="23884" y="3770"/>
                  </a:cubicBezTo>
                  <a:cubicBezTo>
                    <a:pt x="24118" y="2836"/>
                    <a:pt x="23917" y="1802"/>
                    <a:pt x="23050" y="1268"/>
                  </a:cubicBezTo>
                  <a:cubicBezTo>
                    <a:pt x="22817" y="1135"/>
                    <a:pt x="22583" y="1035"/>
                    <a:pt x="22316" y="1035"/>
                  </a:cubicBezTo>
                  <a:cubicBezTo>
                    <a:pt x="21082" y="968"/>
                    <a:pt x="20648" y="2302"/>
                    <a:pt x="19714" y="2802"/>
                  </a:cubicBezTo>
                  <a:cubicBezTo>
                    <a:pt x="19214" y="2936"/>
                    <a:pt x="18647" y="2669"/>
                    <a:pt x="18280" y="2302"/>
                  </a:cubicBezTo>
                  <a:cubicBezTo>
                    <a:pt x="17913" y="1935"/>
                    <a:pt x="17713" y="1468"/>
                    <a:pt x="17379" y="1001"/>
                  </a:cubicBezTo>
                  <a:cubicBezTo>
                    <a:pt x="17079" y="601"/>
                    <a:pt x="16645" y="167"/>
                    <a:pt x="16145" y="101"/>
                  </a:cubicBezTo>
                  <a:cubicBezTo>
                    <a:pt x="15578" y="0"/>
                    <a:pt x="14978" y="334"/>
                    <a:pt x="14611" y="834"/>
                  </a:cubicBezTo>
                  <a:cubicBezTo>
                    <a:pt x="14244" y="1301"/>
                    <a:pt x="14077" y="1935"/>
                    <a:pt x="13777" y="2469"/>
                  </a:cubicBezTo>
                  <a:cubicBezTo>
                    <a:pt x="13276" y="2836"/>
                    <a:pt x="12543" y="2702"/>
                    <a:pt x="11942" y="2436"/>
                  </a:cubicBezTo>
                  <a:cubicBezTo>
                    <a:pt x="11242" y="2035"/>
                    <a:pt x="10641" y="1468"/>
                    <a:pt x="9874" y="1301"/>
                  </a:cubicBezTo>
                  <a:cubicBezTo>
                    <a:pt x="9540" y="1268"/>
                    <a:pt x="9207" y="1301"/>
                    <a:pt x="8907" y="1468"/>
                  </a:cubicBezTo>
                  <a:cubicBezTo>
                    <a:pt x="8273" y="1835"/>
                    <a:pt x="8306" y="2536"/>
                    <a:pt x="8540" y="3103"/>
                  </a:cubicBezTo>
                  <a:cubicBezTo>
                    <a:pt x="8706" y="3503"/>
                    <a:pt x="8907" y="3937"/>
                    <a:pt x="9007" y="4337"/>
                  </a:cubicBezTo>
                  <a:cubicBezTo>
                    <a:pt x="9073" y="4804"/>
                    <a:pt x="9040" y="5338"/>
                    <a:pt x="8840" y="5471"/>
                  </a:cubicBezTo>
                  <a:cubicBezTo>
                    <a:pt x="8039" y="5938"/>
                    <a:pt x="7072" y="5838"/>
                    <a:pt x="6205" y="5971"/>
                  </a:cubicBezTo>
                  <a:cubicBezTo>
                    <a:pt x="5337" y="6105"/>
                    <a:pt x="4337" y="6639"/>
                    <a:pt x="4270" y="7539"/>
                  </a:cubicBezTo>
                  <a:cubicBezTo>
                    <a:pt x="4270" y="8206"/>
                    <a:pt x="4837" y="8807"/>
                    <a:pt x="4770" y="9474"/>
                  </a:cubicBezTo>
                  <a:cubicBezTo>
                    <a:pt x="4737" y="10441"/>
                    <a:pt x="3536" y="10975"/>
                    <a:pt x="2736" y="11275"/>
                  </a:cubicBezTo>
                  <a:cubicBezTo>
                    <a:pt x="2335" y="11375"/>
                    <a:pt x="2002" y="11642"/>
                    <a:pt x="1701" y="11976"/>
                  </a:cubicBezTo>
                  <a:cubicBezTo>
                    <a:pt x="667" y="13310"/>
                    <a:pt x="2335" y="14511"/>
                    <a:pt x="2335" y="15879"/>
                  </a:cubicBezTo>
                  <a:cubicBezTo>
                    <a:pt x="2369" y="17546"/>
                    <a:pt x="0" y="18681"/>
                    <a:pt x="234" y="20348"/>
                  </a:cubicBezTo>
                  <a:cubicBezTo>
                    <a:pt x="401" y="21449"/>
                    <a:pt x="1568" y="22050"/>
                    <a:pt x="2068" y="23017"/>
                  </a:cubicBezTo>
                  <a:cubicBezTo>
                    <a:pt x="2168" y="23150"/>
                    <a:pt x="2202" y="23317"/>
                    <a:pt x="2235" y="23451"/>
                  </a:cubicBezTo>
                  <a:cubicBezTo>
                    <a:pt x="2535" y="24451"/>
                    <a:pt x="1902" y="25385"/>
                    <a:pt x="1401" y="26286"/>
                  </a:cubicBezTo>
                  <a:cubicBezTo>
                    <a:pt x="901" y="27153"/>
                    <a:pt x="401" y="28221"/>
                    <a:pt x="868" y="29155"/>
                  </a:cubicBezTo>
                  <a:cubicBezTo>
                    <a:pt x="901" y="29221"/>
                    <a:pt x="934" y="29288"/>
                    <a:pt x="1001" y="29355"/>
                  </a:cubicBezTo>
                  <a:cubicBezTo>
                    <a:pt x="1335" y="29822"/>
                    <a:pt x="1868" y="30122"/>
                    <a:pt x="2369" y="30456"/>
                  </a:cubicBezTo>
                  <a:cubicBezTo>
                    <a:pt x="2902" y="30823"/>
                    <a:pt x="3436" y="31356"/>
                    <a:pt x="3369" y="32023"/>
                  </a:cubicBezTo>
                  <a:cubicBezTo>
                    <a:pt x="3369" y="32957"/>
                    <a:pt x="2635" y="33691"/>
                    <a:pt x="2102" y="34392"/>
                  </a:cubicBezTo>
                  <a:cubicBezTo>
                    <a:pt x="1568" y="35126"/>
                    <a:pt x="1101" y="36160"/>
                    <a:pt x="1601" y="36894"/>
                  </a:cubicBezTo>
                  <a:cubicBezTo>
                    <a:pt x="2335" y="37994"/>
                    <a:pt x="4470" y="37627"/>
                    <a:pt x="4137" y="39729"/>
                  </a:cubicBezTo>
                  <a:cubicBezTo>
                    <a:pt x="4103" y="40163"/>
                    <a:pt x="3936" y="40563"/>
                    <a:pt x="3736" y="40963"/>
                  </a:cubicBezTo>
                  <a:cubicBezTo>
                    <a:pt x="3203" y="42031"/>
                    <a:pt x="3603" y="43698"/>
                    <a:pt x="4770" y="44132"/>
                  </a:cubicBezTo>
                  <a:cubicBezTo>
                    <a:pt x="5204" y="44299"/>
                    <a:pt x="5671" y="44232"/>
                    <a:pt x="6071" y="44399"/>
                  </a:cubicBezTo>
                  <a:cubicBezTo>
                    <a:pt x="6638" y="44632"/>
                    <a:pt x="7105" y="45200"/>
                    <a:pt x="7339" y="45800"/>
                  </a:cubicBezTo>
                  <a:cubicBezTo>
                    <a:pt x="7539" y="46367"/>
                    <a:pt x="7572" y="47034"/>
                    <a:pt x="7739" y="47635"/>
                  </a:cubicBezTo>
                  <a:cubicBezTo>
                    <a:pt x="8073" y="48335"/>
                    <a:pt x="8373" y="49036"/>
                    <a:pt x="8907" y="49569"/>
                  </a:cubicBezTo>
                  <a:cubicBezTo>
                    <a:pt x="9440" y="50136"/>
                    <a:pt x="10241" y="50503"/>
                    <a:pt x="10975" y="50303"/>
                  </a:cubicBezTo>
                  <a:cubicBezTo>
                    <a:pt x="11308" y="50203"/>
                    <a:pt x="11642" y="50003"/>
                    <a:pt x="11909" y="49803"/>
                  </a:cubicBezTo>
                  <a:cubicBezTo>
                    <a:pt x="12476" y="49336"/>
                    <a:pt x="12943" y="48735"/>
                    <a:pt x="13610" y="48535"/>
                  </a:cubicBezTo>
                  <a:cubicBezTo>
                    <a:pt x="13677" y="48535"/>
                    <a:pt x="13710" y="48502"/>
                    <a:pt x="13777" y="48502"/>
                  </a:cubicBezTo>
                  <a:cubicBezTo>
                    <a:pt x="14444" y="48368"/>
                    <a:pt x="15144" y="48702"/>
                    <a:pt x="15711" y="49136"/>
                  </a:cubicBezTo>
                  <a:cubicBezTo>
                    <a:pt x="16245" y="49536"/>
                    <a:pt x="16746" y="50036"/>
                    <a:pt x="17346" y="50403"/>
                  </a:cubicBezTo>
                  <a:cubicBezTo>
                    <a:pt x="18180" y="50904"/>
                    <a:pt x="19247" y="51004"/>
                    <a:pt x="20148" y="50670"/>
                  </a:cubicBezTo>
                  <a:cubicBezTo>
                    <a:pt x="20682" y="50503"/>
                    <a:pt x="21082" y="50203"/>
                    <a:pt x="21449" y="49836"/>
                  </a:cubicBezTo>
                  <a:cubicBezTo>
                    <a:pt x="21783" y="49503"/>
                    <a:pt x="22049" y="49136"/>
                    <a:pt x="22216" y="48669"/>
                  </a:cubicBezTo>
                  <a:cubicBezTo>
                    <a:pt x="22416" y="48502"/>
                    <a:pt x="22450" y="48302"/>
                    <a:pt x="22516" y="481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10581075" y="6696075"/>
              <a:ext cx="204350" cy="621300"/>
            </a:xfrm>
            <a:custGeom>
              <a:avLst/>
              <a:gdLst/>
              <a:ahLst/>
              <a:cxnLst/>
              <a:rect l="l" t="t" r="r" b="b"/>
              <a:pathLst>
                <a:path w="8174" h="24852" fill="none" extrusionOk="0">
                  <a:moveTo>
                    <a:pt x="8173" y="0"/>
                  </a:moveTo>
                  <a:cubicBezTo>
                    <a:pt x="5038" y="2469"/>
                    <a:pt x="2636" y="5838"/>
                    <a:pt x="1369" y="9574"/>
                  </a:cubicBezTo>
                  <a:cubicBezTo>
                    <a:pt x="134" y="13376"/>
                    <a:pt x="1" y="17513"/>
                    <a:pt x="1035" y="21382"/>
                  </a:cubicBezTo>
                  <a:cubicBezTo>
                    <a:pt x="668" y="22116"/>
                    <a:pt x="801" y="23017"/>
                    <a:pt x="1035" y="23851"/>
                  </a:cubicBezTo>
                  <a:cubicBezTo>
                    <a:pt x="1168" y="24184"/>
                    <a:pt x="1302" y="24518"/>
                    <a:pt x="1602" y="24685"/>
                  </a:cubicBezTo>
                  <a:cubicBezTo>
                    <a:pt x="1869" y="24851"/>
                    <a:pt x="2336" y="24751"/>
                    <a:pt x="2469" y="2448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10627775" y="7256475"/>
              <a:ext cx="62575" cy="72575"/>
            </a:xfrm>
            <a:custGeom>
              <a:avLst/>
              <a:gdLst/>
              <a:ahLst/>
              <a:cxnLst/>
              <a:rect l="l" t="t" r="r" b="b"/>
              <a:pathLst>
                <a:path w="2503" h="2903" fill="none" extrusionOk="0">
                  <a:moveTo>
                    <a:pt x="1" y="0"/>
                  </a:moveTo>
                  <a:cubicBezTo>
                    <a:pt x="68" y="634"/>
                    <a:pt x="234" y="1268"/>
                    <a:pt x="468" y="1835"/>
                  </a:cubicBezTo>
                  <a:cubicBezTo>
                    <a:pt x="501" y="1902"/>
                    <a:pt x="501" y="1968"/>
                    <a:pt x="568" y="2002"/>
                  </a:cubicBezTo>
                  <a:cubicBezTo>
                    <a:pt x="668" y="2202"/>
                    <a:pt x="835" y="2435"/>
                    <a:pt x="1068" y="2602"/>
                  </a:cubicBezTo>
                  <a:cubicBezTo>
                    <a:pt x="1302" y="2802"/>
                    <a:pt x="1635" y="2902"/>
                    <a:pt x="1969" y="2802"/>
                  </a:cubicBezTo>
                  <a:cubicBezTo>
                    <a:pt x="2269" y="2702"/>
                    <a:pt x="2503" y="2369"/>
                    <a:pt x="2436" y="20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10662800" y="6855350"/>
              <a:ext cx="105950" cy="461175"/>
            </a:xfrm>
            <a:custGeom>
              <a:avLst/>
              <a:gdLst/>
              <a:ahLst/>
              <a:cxnLst/>
              <a:rect l="l" t="t" r="r" b="b"/>
              <a:pathLst>
                <a:path w="4238" h="18447" fill="none" extrusionOk="0">
                  <a:moveTo>
                    <a:pt x="1" y="15678"/>
                  </a:moveTo>
                  <a:cubicBezTo>
                    <a:pt x="201" y="16012"/>
                    <a:pt x="301" y="16379"/>
                    <a:pt x="435" y="16779"/>
                  </a:cubicBezTo>
                  <a:cubicBezTo>
                    <a:pt x="568" y="17146"/>
                    <a:pt x="668" y="17546"/>
                    <a:pt x="902" y="17847"/>
                  </a:cubicBezTo>
                  <a:cubicBezTo>
                    <a:pt x="935" y="17947"/>
                    <a:pt x="1035" y="17980"/>
                    <a:pt x="1068" y="18047"/>
                  </a:cubicBezTo>
                  <a:cubicBezTo>
                    <a:pt x="1268" y="18280"/>
                    <a:pt x="1569" y="18447"/>
                    <a:pt x="1902" y="18380"/>
                  </a:cubicBezTo>
                  <a:cubicBezTo>
                    <a:pt x="2369" y="18347"/>
                    <a:pt x="2736" y="17947"/>
                    <a:pt x="2736" y="17480"/>
                  </a:cubicBezTo>
                  <a:cubicBezTo>
                    <a:pt x="2236" y="17013"/>
                    <a:pt x="1869" y="16379"/>
                    <a:pt x="1702" y="15712"/>
                  </a:cubicBezTo>
                  <a:cubicBezTo>
                    <a:pt x="1669" y="15545"/>
                    <a:pt x="1669" y="15345"/>
                    <a:pt x="1735" y="15211"/>
                  </a:cubicBezTo>
                  <a:cubicBezTo>
                    <a:pt x="1869" y="15011"/>
                    <a:pt x="2102" y="14978"/>
                    <a:pt x="2369" y="15011"/>
                  </a:cubicBezTo>
                  <a:cubicBezTo>
                    <a:pt x="2569" y="15045"/>
                    <a:pt x="2770" y="15178"/>
                    <a:pt x="3003" y="15311"/>
                  </a:cubicBezTo>
                  <a:cubicBezTo>
                    <a:pt x="3203" y="15412"/>
                    <a:pt x="3437" y="15512"/>
                    <a:pt x="3670" y="15478"/>
                  </a:cubicBezTo>
                  <a:cubicBezTo>
                    <a:pt x="4037" y="15378"/>
                    <a:pt x="4237" y="14911"/>
                    <a:pt x="4104" y="14544"/>
                  </a:cubicBezTo>
                  <a:cubicBezTo>
                    <a:pt x="4004" y="14177"/>
                    <a:pt x="3670" y="13910"/>
                    <a:pt x="3337" y="13744"/>
                  </a:cubicBezTo>
                  <a:cubicBezTo>
                    <a:pt x="2936" y="13644"/>
                    <a:pt x="2569" y="13544"/>
                    <a:pt x="2202" y="13510"/>
                  </a:cubicBezTo>
                  <a:cubicBezTo>
                    <a:pt x="1836" y="13410"/>
                    <a:pt x="1402" y="13310"/>
                    <a:pt x="1068" y="13043"/>
                  </a:cubicBezTo>
                  <a:cubicBezTo>
                    <a:pt x="268" y="10842"/>
                    <a:pt x="101" y="8407"/>
                    <a:pt x="568" y="6138"/>
                  </a:cubicBezTo>
                  <a:cubicBezTo>
                    <a:pt x="1068" y="3837"/>
                    <a:pt x="2202" y="1702"/>
                    <a:pt x="38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10864625" y="7334850"/>
              <a:ext cx="311075" cy="482050"/>
            </a:xfrm>
            <a:custGeom>
              <a:avLst/>
              <a:gdLst/>
              <a:ahLst/>
              <a:cxnLst/>
              <a:rect l="l" t="t" r="r" b="b"/>
              <a:pathLst>
                <a:path w="12443" h="19282" fill="none" extrusionOk="0">
                  <a:moveTo>
                    <a:pt x="8506" y="1"/>
                  </a:moveTo>
                  <a:cubicBezTo>
                    <a:pt x="10341" y="1035"/>
                    <a:pt x="11609" y="2970"/>
                    <a:pt x="12009" y="5038"/>
                  </a:cubicBezTo>
                  <a:cubicBezTo>
                    <a:pt x="12443" y="7139"/>
                    <a:pt x="12009" y="9341"/>
                    <a:pt x="11008" y="11276"/>
                  </a:cubicBezTo>
                  <a:cubicBezTo>
                    <a:pt x="10041" y="13177"/>
                    <a:pt x="8506" y="14778"/>
                    <a:pt x="6805" y="16012"/>
                  </a:cubicBezTo>
                  <a:cubicBezTo>
                    <a:pt x="7139" y="15979"/>
                    <a:pt x="7706" y="16112"/>
                    <a:pt x="8273" y="16212"/>
                  </a:cubicBezTo>
                  <a:cubicBezTo>
                    <a:pt x="9440" y="16479"/>
                    <a:pt x="10308" y="17413"/>
                    <a:pt x="10374" y="18614"/>
                  </a:cubicBezTo>
                  <a:lnTo>
                    <a:pt x="10374" y="18848"/>
                  </a:lnTo>
                  <a:cubicBezTo>
                    <a:pt x="10341" y="19115"/>
                    <a:pt x="10274" y="19281"/>
                    <a:pt x="10007" y="19281"/>
                  </a:cubicBezTo>
                  <a:lnTo>
                    <a:pt x="2269" y="19281"/>
                  </a:lnTo>
                  <a:cubicBezTo>
                    <a:pt x="0" y="19281"/>
                    <a:pt x="5538" y="14545"/>
                    <a:pt x="6972" y="12877"/>
                  </a:cubicBezTo>
                  <a:cubicBezTo>
                    <a:pt x="7973" y="11709"/>
                    <a:pt x="8873" y="10475"/>
                    <a:pt x="9474" y="9041"/>
                  </a:cubicBezTo>
                  <a:cubicBezTo>
                    <a:pt x="10108" y="7640"/>
                    <a:pt x="10341" y="6039"/>
                    <a:pt x="9974" y="4537"/>
                  </a:cubicBezTo>
                  <a:cubicBezTo>
                    <a:pt x="9607" y="3036"/>
                    <a:pt x="8173" y="1702"/>
                    <a:pt x="6705" y="12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11142325" y="7325675"/>
              <a:ext cx="267700" cy="492050"/>
            </a:xfrm>
            <a:custGeom>
              <a:avLst/>
              <a:gdLst/>
              <a:ahLst/>
              <a:cxnLst/>
              <a:rect l="l" t="t" r="r" b="b"/>
              <a:pathLst>
                <a:path w="10708" h="19682" fill="none" extrusionOk="0">
                  <a:moveTo>
                    <a:pt x="6171" y="1"/>
                  </a:moveTo>
                  <a:cubicBezTo>
                    <a:pt x="8440" y="968"/>
                    <a:pt x="9874" y="3337"/>
                    <a:pt x="10274" y="5405"/>
                  </a:cubicBezTo>
                  <a:cubicBezTo>
                    <a:pt x="10708" y="7506"/>
                    <a:pt x="10274" y="9708"/>
                    <a:pt x="9274" y="11643"/>
                  </a:cubicBezTo>
                  <a:cubicBezTo>
                    <a:pt x="8340" y="13544"/>
                    <a:pt x="6772" y="15145"/>
                    <a:pt x="5071" y="16379"/>
                  </a:cubicBezTo>
                  <a:cubicBezTo>
                    <a:pt x="5404" y="16346"/>
                    <a:pt x="6005" y="16479"/>
                    <a:pt x="6538" y="16579"/>
                  </a:cubicBezTo>
                  <a:cubicBezTo>
                    <a:pt x="7706" y="16846"/>
                    <a:pt x="8573" y="17780"/>
                    <a:pt x="8640" y="18981"/>
                  </a:cubicBezTo>
                  <a:cubicBezTo>
                    <a:pt x="8707" y="19381"/>
                    <a:pt x="8606" y="19682"/>
                    <a:pt x="8273" y="19682"/>
                  </a:cubicBezTo>
                  <a:lnTo>
                    <a:pt x="534" y="19682"/>
                  </a:lnTo>
                  <a:cubicBezTo>
                    <a:pt x="167" y="19682"/>
                    <a:pt x="0" y="19548"/>
                    <a:pt x="0" y="19348"/>
                  </a:cubicBezTo>
                  <a:cubicBezTo>
                    <a:pt x="0" y="18214"/>
                    <a:pt x="4070" y="14711"/>
                    <a:pt x="5237" y="13310"/>
                  </a:cubicBezTo>
                  <a:cubicBezTo>
                    <a:pt x="6238" y="12143"/>
                    <a:pt x="7172" y="10875"/>
                    <a:pt x="7739" y="9474"/>
                  </a:cubicBezTo>
                  <a:cubicBezTo>
                    <a:pt x="8373" y="8040"/>
                    <a:pt x="8606" y="6472"/>
                    <a:pt x="8240" y="4971"/>
                  </a:cubicBezTo>
                  <a:cubicBezTo>
                    <a:pt x="7873" y="3537"/>
                    <a:pt x="6572" y="2203"/>
                    <a:pt x="5171" y="17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10831275" y="6737775"/>
              <a:ext cx="88400" cy="30025"/>
            </a:xfrm>
            <a:custGeom>
              <a:avLst/>
              <a:gdLst/>
              <a:ahLst/>
              <a:cxnLst/>
              <a:rect l="l" t="t" r="r" b="b"/>
              <a:pathLst>
                <a:path w="3536" h="1201" fill="none" extrusionOk="0">
                  <a:moveTo>
                    <a:pt x="0" y="33"/>
                  </a:moveTo>
                  <a:cubicBezTo>
                    <a:pt x="300" y="734"/>
                    <a:pt x="1034" y="1201"/>
                    <a:pt x="1801" y="1201"/>
                  </a:cubicBezTo>
                  <a:cubicBezTo>
                    <a:pt x="2535" y="1201"/>
                    <a:pt x="3302" y="701"/>
                    <a:pt x="3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11332450" y="6671875"/>
              <a:ext cx="84250" cy="45900"/>
            </a:xfrm>
            <a:custGeom>
              <a:avLst/>
              <a:gdLst/>
              <a:ahLst/>
              <a:cxnLst/>
              <a:rect l="l" t="t" r="r" b="b"/>
              <a:pathLst>
                <a:path w="3370" h="1836" fill="none" extrusionOk="0">
                  <a:moveTo>
                    <a:pt x="1" y="1"/>
                  </a:moveTo>
                  <a:cubicBezTo>
                    <a:pt x="1" y="801"/>
                    <a:pt x="668" y="1602"/>
                    <a:pt x="1468" y="1702"/>
                  </a:cubicBezTo>
                  <a:cubicBezTo>
                    <a:pt x="2269" y="1836"/>
                    <a:pt x="3136" y="1335"/>
                    <a:pt x="3370" y="601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10877125" y="6716075"/>
              <a:ext cx="485375" cy="180150"/>
            </a:xfrm>
            <a:custGeom>
              <a:avLst/>
              <a:gdLst/>
              <a:ahLst/>
              <a:cxnLst/>
              <a:rect l="l" t="t" r="r" b="b"/>
              <a:pathLst>
                <a:path w="19415" h="7206" fill="none" extrusionOk="0">
                  <a:moveTo>
                    <a:pt x="1" y="2169"/>
                  </a:moveTo>
                  <a:cubicBezTo>
                    <a:pt x="2302" y="5371"/>
                    <a:pt x="6439" y="7206"/>
                    <a:pt x="10375" y="6772"/>
                  </a:cubicBezTo>
                  <a:cubicBezTo>
                    <a:pt x="14344" y="6372"/>
                    <a:pt x="17947" y="3670"/>
                    <a:pt x="19381" y="1"/>
                  </a:cubicBezTo>
                  <a:lnTo>
                    <a:pt x="194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11077275" y="6913725"/>
              <a:ext cx="115100" cy="28375"/>
            </a:xfrm>
            <a:custGeom>
              <a:avLst/>
              <a:gdLst/>
              <a:ahLst/>
              <a:cxnLst/>
              <a:rect l="l" t="t" r="r" b="b"/>
              <a:pathLst>
                <a:path w="4604" h="1135" fill="none" extrusionOk="0">
                  <a:moveTo>
                    <a:pt x="0" y="501"/>
                  </a:moveTo>
                  <a:cubicBezTo>
                    <a:pt x="701" y="934"/>
                    <a:pt x="1602" y="1135"/>
                    <a:pt x="2369" y="1035"/>
                  </a:cubicBezTo>
                  <a:cubicBezTo>
                    <a:pt x="3203" y="968"/>
                    <a:pt x="4003" y="568"/>
                    <a:pt x="46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10960525" y="7012950"/>
              <a:ext cx="432825" cy="78425"/>
            </a:xfrm>
            <a:custGeom>
              <a:avLst/>
              <a:gdLst/>
              <a:ahLst/>
              <a:cxnLst/>
              <a:rect l="l" t="t" r="r" b="b"/>
              <a:pathLst>
                <a:path w="17313" h="3137" fill="none" extrusionOk="0">
                  <a:moveTo>
                    <a:pt x="0" y="1369"/>
                  </a:moveTo>
                  <a:cubicBezTo>
                    <a:pt x="100" y="1869"/>
                    <a:pt x="434" y="2303"/>
                    <a:pt x="868" y="2503"/>
                  </a:cubicBezTo>
                  <a:cubicBezTo>
                    <a:pt x="1335" y="2703"/>
                    <a:pt x="1868" y="2703"/>
                    <a:pt x="2335" y="2503"/>
                  </a:cubicBezTo>
                  <a:cubicBezTo>
                    <a:pt x="2802" y="2303"/>
                    <a:pt x="3169" y="1836"/>
                    <a:pt x="3670" y="1802"/>
                  </a:cubicBezTo>
                  <a:cubicBezTo>
                    <a:pt x="4637" y="1702"/>
                    <a:pt x="5271" y="3137"/>
                    <a:pt x="6205" y="3003"/>
                  </a:cubicBezTo>
                  <a:cubicBezTo>
                    <a:pt x="7005" y="2870"/>
                    <a:pt x="7339" y="1802"/>
                    <a:pt x="8140" y="1669"/>
                  </a:cubicBezTo>
                  <a:cubicBezTo>
                    <a:pt x="8807" y="1535"/>
                    <a:pt x="9340" y="2136"/>
                    <a:pt x="9941" y="2469"/>
                  </a:cubicBezTo>
                  <a:cubicBezTo>
                    <a:pt x="10708" y="2870"/>
                    <a:pt x="11809" y="2736"/>
                    <a:pt x="12476" y="2136"/>
                  </a:cubicBezTo>
                  <a:cubicBezTo>
                    <a:pt x="12876" y="1702"/>
                    <a:pt x="13210" y="1135"/>
                    <a:pt x="13810" y="968"/>
                  </a:cubicBezTo>
                  <a:cubicBezTo>
                    <a:pt x="14377" y="802"/>
                    <a:pt x="14978" y="1202"/>
                    <a:pt x="15612" y="1302"/>
                  </a:cubicBezTo>
                  <a:cubicBezTo>
                    <a:pt x="16379" y="1369"/>
                    <a:pt x="17179" y="768"/>
                    <a:pt x="1731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10990550" y="7171400"/>
              <a:ext cx="356950" cy="67575"/>
            </a:xfrm>
            <a:custGeom>
              <a:avLst/>
              <a:gdLst/>
              <a:ahLst/>
              <a:cxnLst/>
              <a:rect l="l" t="t" r="r" b="b"/>
              <a:pathLst>
                <a:path w="14278" h="2703" fill="none" extrusionOk="0">
                  <a:moveTo>
                    <a:pt x="0" y="1135"/>
                  </a:moveTo>
                  <a:cubicBezTo>
                    <a:pt x="467" y="2069"/>
                    <a:pt x="1768" y="2569"/>
                    <a:pt x="2769" y="2136"/>
                  </a:cubicBezTo>
                  <a:cubicBezTo>
                    <a:pt x="3269" y="1902"/>
                    <a:pt x="3736" y="1435"/>
                    <a:pt x="4270" y="1435"/>
                  </a:cubicBezTo>
                  <a:cubicBezTo>
                    <a:pt x="4904" y="1435"/>
                    <a:pt x="5337" y="2036"/>
                    <a:pt x="5904" y="2336"/>
                  </a:cubicBezTo>
                  <a:cubicBezTo>
                    <a:pt x="6572" y="2703"/>
                    <a:pt x="7439" y="2669"/>
                    <a:pt x="8073" y="2236"/>
                  </a:cubicBezTo>
                  <a:cubicBezTo>
                    <a:pt x="8606" y="1902"/>
                    <a:pt x="9007" y="1302"/>
                    <a:pt x="9641" y="1168"/>
                  </a:cubicBezTo>
                  <a:cubicBezTo>
                    <a:pt x="10274" y="1068"/>
                    <a:pt x="10808" y="1435"/>
                    <a:pt x="11442" y="1602"/>
                  </a:cubicBezTo>
                  <a:cubicBezTo>
                    <a:pt x="12609" y="1936"/>
                    <a:pt x="13977" y="1168"/>
                    <a:pt x="14277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10908825" y="6434225"/>
              <a:ext cx="79250" cy="55900"/>
            </a:xfrm>
            <a:custGeom>
              <a:avLst/>
              <a:gdLst/>
              <a:ahLst/>
              <a:cxnLst/>
              <a:rect l="l" t="t" r="r" b="b"/>
              <a:pathLst>
                <a:path w="3170" h="2236" fill="none" extrusionOk="0">
                  <a:moveTo>
                    <a:pt x="0" y="2235"/>
                  </a:moveTo>
                  <a:cubicBezTo>
                    <a:pt x="667" y="1101"/>
                    <a:pt x="1835" y="267"/>
                    <a:pt x="316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11230725" y="6426700"/>
              <a:ext cx="95925" cy="30050"/>
            </a:xfrm>
            <a:custGeom>
              <a:avLst/>
              <a:gdLst/>
              <a:ahLst/>
              <a:cxnLst/>
              <a:rect l="l" t="t" r="r" b="b"/>
              <a:pathLst>
                <a:path w="3837" h="1202" fill="none" extrusionOk="0">
                  <a:moveTo>
                    <a:pt x="0" y="268"/>
                  </a:moveTo>
                  <a:cubicBezTo>
                    <a:pt x="1334" y="1"/>
                    <a:pt x="2802" y="334"/>
                    <a:pt x="3836" y="12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11057250" y="6408375"/>
              <a:ext cx="101775" cy="24200"/>
            </a:xfrm>
            <a:custGeom>
              <a:avLst/>
              <a:gdLst/>
              <a:ahLst/>
              <a:cxnLst/>
              <a:rect l="l" t="t" r="r" b="b"/>
              <a:pathLst>
                <a:path w="4071" h="968" fill="none" extrusionOk="0">
                  <a:moveTo>
                    <a:pt x="1" y="967"/>
                  </a:moveTo>
                  <a:cubicBezTo>
                    <a:pt x="1135" y="67"/>
                    <a:pt x="2836" y="0"/>
                    <a:pt x="4070" y="7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1092382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2" y="1"/>
                    <a:pt x="1" y="2136"/>
                    <a:pt x="1" y="4738"/>
                  </a:cubicBezTo>
                  <a:cubicBezTo>
                    <a:pt x="1" y="7373"/>
                    <a:pt x="1202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10961350" y="6530950"/>
              <a:ext cx="94275" cy="170150"/>
            </a:xfrm>
            <a:custGeom>
              <a:avLst/>
              <a:gdLst/>
              <a:ahLst/>
              <a:cxnLst/>
              <a:rect l="l" t="t" r="r" b="b"/>
              <a:pathLst>
                <a:path w="3771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770" y="1502"/>
                    <a:pt x="2903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11051425" y="6496750"/>
              <a:ext cx="130950" cy="237700"/>
            </a:xfrm>
            <a:custGeom>
              <a:avLst/>
              <a:gdLst/>
              <a:ahLst/>
              <a:cxnLst/>
              <a:rect l="l" t="t" r="r" b="b"/>
              <a:pathLst>
                <a:path w="5238" h="9508" extrusionOk="0">
                  <a:moveTo>
                    <a:pt x="2636" y="1"/>
                  </a:moveTo>
                  <a:cubicBezTo>
                    <a:pt x="1168" y="1"/>
                    <a:pt x="0" y="2136"/>
                    <a:pt x="0" y="4738"/>
                  </a:cubicBezTo>
                  <a:cubicBezTo>
                    <a:pt x="0" y="7373"/>
                    <a:pt x="1168" y="9508"/>
                    <a:pt x="2636" y="9508"/>
                  </a:cubicBezTo>
                  <a:cubicBezTo>
                    <a:pt x="4070" y="9508"/>
                    <a:pt x="5237" y="7373"/>
                    <a:pt x="5237" y="4738"/>
                  </a:cubicBezTo>
                  <a:cubicBezTo>
                    <a:pt x="5237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11088950" y="6530950"/>
              <a:ext cx="93425" cy="170150"/>
            </a:xfrm>
            <a:custGeom>
              <a:avLst/>
              <a:gdLst/>
              <a:ahLst/>
              <a:cxnLst/>
              <a:rect l="l" t="t" r="r" b="b"/>
              <a:pathLst>
                <a:path w="3737" h="6806" extrusionOk="0">
                  <a:moveTo>
                    <a:pt x="1835" y="1"/>
                  </a:moveTo>
                  <a:cubicBezTo>
                    <a:pt x="1001" y="1"/>
                    <a:pt x="301" y="968"/>
                    <a:pt x="0" y="2269"/>
                  </a:cubicBezTo>
                  <a:lnTo>
                    <a:pt x="1301" y="3136"/>
                  </a:lnTo>
                  <a:cubicBezTo>
                    <a:pt x="1568" y="3336"/>
                    <a:pt x="1568" y="3770"/>
                    <a:pt x="1235" y="3937"/>
                  </a:cubicBezTo>
                  <a:lnTo>
                    <a:pt x="0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869" y="6805"/>
                    <a:pt x="3703" y="5271"/>
                    <a:pt x="3703" y="3370"/>
                  </a:cubicBezTo>
                  <a:cubicBezTo>
                    <a:pt x="3736" y="1502"/>
                    <a:pt x="2902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1117817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1" y="1"/>
                    <a:pt x="1" y="2136"/>
                    <a:pt x="1" y="4738"/>
                  </a:cubicBezTo>
                  <a:cubicBezTo>
                    <a:pt x="1" y="7373"/>
                    <a:pt x="1201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11215700" y="6530950"/>
              <a:ext cx="95100" cy="170150"/>
            </a:xfrm>
            <a:custGeom>
              <a:avLst/>
              <a:gdLst/>
              <a:ahLst/>
              <a:cxnLst/>
              <a:rect l="l" t="t" r="r" b="b"/>
              <a:pathLst>
                <a:path w="3804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803" y="1502"/>
                    <a:pt x="2936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10843775" y="66718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0" y="501"/>
                    <a:pt x="0" y="1068"/>
                  </a:cubicBezTo>
                  <a:cubicBezTo>
                    <a:pt x="0" y="1669"/>
                    <a:pt x="501" y="2169"/>
                    <a:pt x="1101" y="2169"/>
                  </a:cubicBezTo>
                  <a:cubicBezTo>
                    <a:pt x="1702" y="2169"/>
                    <a:pt x="2169" y="1702"/>
                    <a:pt x="2169" y="1068"/>
                  </a:cubicBezTo>
                  <a:cubicBezTo>
                    <a:pt x="2169" y="501"/>
                    <a:pt x="1668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11353300" y="66251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1" y="501"/>
                    <a:pt x="1" y="1068"/>
                  </a:cubicBezTo>
                  <a:cubicBezTo>
                    <a:pt x="1" y="1669"/>
                    <a:pt x="501" y="2169"/>
                    <a:pt x="1101" y="2169"/>
                  </a:cubicBezTo>
                  <a:cubicBezTo>
                    <a:pt x="1735" y="2169"/>
                    <a:pt x="2169" y="1702"/>
                    <a:pt x="2169" y="1068"/>
                  </a:cubicBezTo>
                  <a:cubicBezTo>
                    <a:pt x="2169" y="501"/>
                    <a:pt x="1669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7" name="图片 3">
            <a:extLst>
              <a:ext uri="{FF2B5EF4-FFF2-40B4-BE49-F238E27FC236}">
                <a16:creationId xmlns:a16="http://schemas.microsoft.com/office/drawing/2014/main" id="{1F658EF7-7C92-9024-3858-733980542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7" t="-408" r="37156" b="93954"/>
          <a:stretch/>
        </p:blipFill>
        <p:spPr>
          <a:xfrm>
            <a:off x="6232731" y="4371801"/>
            <a:ext cx="3271280" cy="1484195"/>
          </a:xfrm>
          <a:prstGeom prst="rect">
            <a:avLst/>
          </a:prstGeom>
        </p:spPr>
      </p:pic>
      <p:sp>
        <p:nvSpPr>
          <p:cNvPr id="169" name="Text Box 6">
            <a:extLst>
              <a:ext uri="{FF2B5EF4-FFF2-40B4-BE49-F238E27FC236}">
                <a16:creationId xmlns:a16="http://schemas.microsoft.com/office/drawing/2014/main" id="{9D58D0AB-6111-5BFA-2354-5C8F2EC89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41" y="1966317"/>
            <a:ext cx="254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26 387</a:t>
            </a:r>
          </a:p>
        </p:txBody>
      </p:sp>
      <p:sp>
        <p:nvSpPr>
          <p:cNvPr id="170" name="Text Box 7">
            <a:extLst>
              <a:ext uri="{FF2B5EF4-FFF2-40B4-BE49-F238E27FC236}">
                <a16:creationId xmlns:a16="http://schemas.microsoft.com/office/drawing/2014/main" id="{3105B5E7-1FA1-8FD0-4277-8F36AF8D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74" y="3518227"/>
            <a:ext cx="22817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9 210</a:t>
            </a:r>
            <a:endParaRPr lang="en-US" alt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 Box 52">
            <a:extLst>
              <a:ext uri="{FF2B5EF4-FFF2-40B4-BE49-F238E27FC236}">
                <a16:creationId xmlns:a16="http://schemas.microsoft.com/office/drawing/2014/main" id="{887B9DDD-D390-5123-3B94-28F162E62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49" y="2833983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2" name="Text Box 7">
            <a:extLst>
              <a:ext uri="{FF2B5EF4-FFF2-40B4-BE49-F238E27FC236}">
                <a16:creationId xmlns:a16="http://schemas.microsoft.com/office/drawing/2014/main" id="{ADF1ECDE-7CBE-725E-B29E-3F9682E96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75" y="2786427"/>
            <a:ext cx="22817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14 075</a:t>
            </a:r>
            <a:endParaRPr lang="en-US" alt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5DCED2E-58D7-3055-1BFD-CECD86295DF7}"/>
              </a:ext>
            </a:extLst>
          </p:cNvPr>
          <p:cNvSpPr txBox="1"/>
          <p:nvPr/>
        </p:nvSpPr>
        <p:spPr>
          <a:xfrm>
            <a:off x="2150357" y="4329101"/>
            <a:ext cx="42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C3160F8-5C51-794B-C68C-1B5ACEB2DCDE}"/>
              </a:ext>
            </a:extLst>
          </p:cNvPr>
          <p:cNvSpPr txBox="1"/>
          <p:nvPr/>
        </p:nvSpPr>
        <p:spPr>
          <a:xfrm>
            <a:off x="1797514" y="4330326"/>
            <a:ext cx="42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78B7340C-FC56-AF48-5FCF-B15A0C959C4A}"/>
              </a:ext>
            </a:extLst>
          </p:cNvPr>
          <p:cNvSpPr txBox="1"/>
          <p:nvPr/>
        </p:nvSpPr>
        <p:spPr>
          <a:xfrm>
            <a:off x="1489356" y="4331726"/>
            <a:ext cx="42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94877C6-C0B2-E4AD-F2A3-6AC969772A24}"/>
              </a:ext>
            </a:extLst>
          </p:cNvPr>
          <p:cNvSpPr txBox="1"/>
          <p:nvPr/>
        </p:nvSpPr>
        <p:spPr>
          <a:xfrm>
            <a:off x="1059865" y="4338337"/>
            <a:ext cx="42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B27B1E0-CB26-367A-ED82-9C8B5925875D}"/>
              </a:ext>
            </a:extLst>
          </p:cNvPr>
          <p:cNvSpPr txBox="1"/>
          <p:nvPr/>
        </p:nvSpPr>
        <p:spPr>
          <a:xfrm>
            <a:off x="733278" y="4330752"/>
            <a:ext cx="464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1ECD18B-AD93-244A-BF9A-DF49F2934DBF}"/>
              </a:ext>
            </a:extLst>
          </p:cNvPr>
          <p:cNvCxnSpPr/>
          <p:nvPr/>
        </p:nvCxnSpPr>
        <p:spPr>
          <a:xfrm>
            <a:off x="748275" y="4309146"/>
            <a:ext cx="190555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Text Box 6">
            <a:extLst>
              <a:ext uri="{FF2B5EF4-FFF2-40B4-BE49-F238E27FC236}">
                <a16:creationId xmlns:a16="http://schemas.microsoft.com/office/drawing/2014/main" id="{E9E2ECF2-2668-5A2C-CBBA-5AA15AAFC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113" y="2028972"/>
            <a:ext cx="254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54 293</a:t>
            </a:r>
          </a:p>
        </p:txBody>
      </p:sp>
      <p:sp>
        <p:nvSpPr>
          <p:cNvPr id="180" name="Text Box 7">
            <a:extLst>
              <a:ext uri="{FF2B5EF4-FFF2-40B4-BE49-F238E27FC236}">
                <a16:creationId xmlns:a16="http://schemas.microsoft.com/office/drawing/2014/main" id="{203A1D74-6B9C-7E49-E9DF-2CFEF5F4B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346" y="3580882"/>
            <a:ext cx="22817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7 652</a:t>
            </a:r>
            <a:endParaRPr lang="en-US" alt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 Box 52">
            <a:extLst>
              <a:ext uri="{FF2B5EF4-FFF2-40B4-BE49-F238E27FC236}">
                <a16:creationId xmlns:a16="http://schemas.microsoft.com/office/drawing/2014/main" id="{DD4440EF-C680-95EF-828A-CD01DEC73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421" y="2896638"/>
            <a:ext cx="50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2" name="Text Box 7">
            <a:extLst>
              <a:ext uri="{FF2B5EF4-FFF2-40B4-BE49-F238E27FC236}">
                <a16:creationId xmlns:a16="http://schemas.microsoft.com/office/drawing/2014/main" id="{9F4AAAF5-1E38-0AE7-7FAA-89AE036F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147" y="2849082"/>
            <a:ext cx="22817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61 934</a:t>
            </a:r>
            <a:endParaRPr lang="en-US" altLang="vi-VN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4D6957C-BA72-987E-B409-98C59E44C503}"/>
              </a:ext>
            </a:extLst>
          </p:cNvPr>
          <p:cNvSpPr txBox="1"/>
          <p:nvPr/>
        </p:nvSpPr>
        <p:spPr>
          <a:xfrm>
            <a:off x="7552229" y="4391756"/>
            <a:ext cx="42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9EB66BC-4EA3-E02C-573B-021AC90D1882}"/>
              </a:ext>
            </a:extLst>
          </p:cNvPr>
          <p:cNvSpPr txBox="1"/>
          <p:nvPr/>
        </p:nvSpPr>
        <p:spPr>
          <a:xfrm>
            <a:off x="7199386" y="4392981"/>
            <a:ext cx="42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782E172-9031-3536-3D5E-EFEC71E6FD86}"/>
              </a:ext>
            </a:extLst>
          </p:cNvPr>
          <p:cNvSpPr txBox="1"/>
          <p:nvPr/>
        </p:nvSpPr>
        <p:spPr>
          <a:xfrm>
            <a:off x="6891228" y="4394381"/>
            <a:ext cx="42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5734CBA-4450-3304-2E20-F15E6E1B6823}"/>
              </a:ext>
            </a:extLst>
          </p:cNvPr>
          <p:cNvSpPr txBox="1"/>
          <p:nvPr/>
        </p:nvSpPr>
        <p:spPr>
          <a:xfrm>
            <a:off x="6461737" y="4400992"/>
            <a:ext cx="42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904800B-1BA4-743C-31BD-1FC5B89DA175}"/>
              </a:ext>
            </a:extLst>
          </p:cNvPr>
          <p:cNvSpPr txBox="1"/>
          <p:nvPr/>
        </p:nvSpPr>
        <p:spPr>
          <a:xfrm>
            <a:off x="5856086" y="4404595"/>
            <a:ext cx="849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7454B95-A23A-492C-F8AB-9C819AA723A2}"/>
              </a:ext>
            </a:extLst>
          </p:cNvPr>
          <p:cNvCxnSpPr/>
          <p:nvPr/>
        </p:nvCxnSpPr>
        <p:spPr>
          <a:xfrm>
            <a:off x="6108302" y="4411879"/>
            <a:ext cx="190555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8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43"/>
          <p:cNvSpPr txBox="1">
            <a:spLocks noGrp="1"/>
          </p:cNvSpPr>
          <p:nvPr>
            <p:ph type="body" idx="1"/>
          </p:nvPr>
        </p:nvSpPr>
        <p:spPr>
          <a:xfrm>
            <a:off x="105746" y="958755"/>
            <a:ext cx="4466254" cy="1917357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139700" indent="0">
              <a:spcBef>
                <a:spcPct val="50000"/>
              </a:spcBef>
              <a:buNone/>
            </a:pP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a) 96 + 78 + 4</a:t>
            </a:r>
          </a:p>
          <a:p>
            <a:pPr marL="139700" indent="0">
              <a:spcBef>
                <a:spcPct val="50000"/>
              </a:spcBef>
              <a:buNone/>
            </a:pP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   67 + 21 + 79</a:t>
            </a:r>
          </a:p>
        </p:txBody>
      </p:sp>
      <p:sp>
        <p:nvSpPr>
          <p:cNvPr id="1658" name="Google Shape;1658;p43"/>
          <p:cNvSpPr txBox="1">
            <a:spLocks noGrp="1"/>
          </p:cNvSpPr>
          <p:nvPr>
            <p:ph type="title"/>
          </p:nvPr>
        </p:nvSpPr>
        <p:spPr>
          <a:xfrm>
            <a:off x="226984" y="122045"/>
            <a:ext cx="7296734" cy="6295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  2 :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Tính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bằng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cách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thuận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tiện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nhất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  <a:endParaRPr dirty="0">
              <a:solidFill>
                <a:schemeClr val="accent6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659" name="Google Shape;1659;p43"/>
          <p:cNvGrpSpPr/>
          <p:nvPr/>
        </p:nvGrpSpPr>
        <p:grpSpPr>
          <a:xfrm>
            <a:off x="7297738" y="-52084"/>
            <a:ext cx="1600816" cy="1154930"/>
            <a:chOff x="11374150" y="3466250"/>
            <a:chExt cx="2293325" cy="1654550"/>
          </a:xfrm>
        </p:grpSpPr>
        <p:sp>
          <p:nvSpPr>
            <p:cNvPr id="1660" name="Google Shape;1660;p43"/>
            <p:cNvSpPr/>
            <p:nvPr/>
          </p:nvSpPr>
          <p:spPr>
            <a:xfrm>
              <a:off x="11374150" y="3466250"/>
              <a:ext cx="2293325" cy="1654550"/>
            </a:xfrm>
            <a:custGeom>
              <a:avLst/>
              <a:gdLst/>
              <a:ahLst/>
              <a:cxnLst/>
              <a:rect l="l" t="t" r="r" b="b"/>
              <a:pathLst>
                <a:path w="91733" h="66182" extrusionOk="0">
                  <a:moveTo>
                    <a:pt x="14945" y="1"/>
                  </a:moveTo>
                  <a:cubicBezTo>
                    <a:pt x="14444" y="1"/>
                    <a:pt x="13944" y="67"/>
                    <a:pt x="13410" y="101"/>
                  </a:cubicBezTo>
                  <a:cubicBezTo>
                    <a:pt x="6472" y="801"/>
                    <a:pt x="1068" y="6105"/>
                    <a:pt x="134" y="12977"/>
                  </a:cubicBezTo>
                  <a:cubicBezTo>
                    <a:pt x="67" y="13644"/>
                    <a:pt x="1" y="14311"/>
                    <a:pt x="1" y="14945"/>
                  </a:cubicBezTo>
                  <a:cubicBezTo>
                    <a:pt x="1" y="23151"/>
                    <a:pt x="6739" y="29855"/>
                    <a:pt x="14945" y="29855"/>
                  </a:cubicBezTo>
                  <a:lnTo>
                    <a:pt x="15111" y="29855"/>
                  </a:lnTo>
                  <a:cubicBezTo>
                    <a:pt x="15412" y="29855"/>
                    <a:pt x="15745" y="29855"/>
                    <a:pt x="16079" y="29822"/>
                  </a:cubicBezTo>
                  <a:cubicBezTo>
                    <a:pt x="16179" y="29822"/>
                    <a:pt x="16312" y="29822"/>
                    <a:pt x="16446" y="29789"/>
                  </a:cubicBezTo>
                  <a:cubicBezTo>
                    <a:pt x="16746" y="29722"/>
                    <a:pt x="17013" y="29689"/>
                    <a:pt x="17280" y="29655"/>
                  </a:cubicBezTo>
                  <a:lnTo>
                    <a:pt x="17313" y="29655"/>
                  </a:lnTo>
                  <a:cubicBezTo>
                    <a:pt x="17413" y="29655"/>
                    <a:pt x="17446" y="29655"/>
                    <a:pt x="17513" y="29622"/>
                  </a:cubicBezTo>
                  <a:cubicBezTo>
                    <a:pt x="17847" y="29555"/>
                    <a:pt x="18180" y="29489"/>
                    <a:pt x="18514" y="29388"/>
                  </a:cubicBezTo>
                  <a:cubicBezTo>
                    <a:pt x="18681" y="29489"/>
                    <a:pt x="18814" y="29622"/>
                    <a:pt x="18981" y="29689"/>
                  </a:cubicBezTo>
                  <a:cubicBezTo>
                    <a:pt x="18247" y="30456"/>
                    <a:pt x="17613" y="31156"/>
                    <a:pt x="17013" y="31824"/>
                  </a:cubicBezTo>
                  <a:cubicBezTo>
                    <a:pt x="14644" y="34692"/>
                    <a:pt x="11976" y="36794"/>
                    <a:pt x="9808" y="38128"/>
                  </a:cubicBezTo>
                  <a:cubicBezTo>
                    <a:pt x="9808" y="37995"/>
                    <a:pt x="9808" y="37928"/>
                    <a:pt x="9841" y="37794"/>
                  </a:cubicBezTo>
                  <a:cubicBezTo>
                    <a:pt x="9941" y="36527"/>
                    <a:pt x="9140" y="35459"/>
                    <a:pt x="7940" y="35159"/>
                  </a:cubicBezTo>
                  <a:cubicBezTo>
                    <a:pt x="7739" y="35126"/>
                    <a:pt x="7573" y="35059"/>
                    <a:pt x="7339" y="35059"/>
                  </a:cubicBezTo>
                  <a:cubicBezTo>
                    <a:pt x="6338" y="35059"/>
                    <a:pt x="5438" y="35693"/>
                    <a:pt x="5004" y="36660"/>
                  </a:cubicBezTo>
                  <a:lnTo>
                    <a:pt x="1001" y="46601"/>
                  </a:lnTo>
                  <a:cubicBezTo>
                    <a:pt x="601" y="47668"/>
                    <a:pt x="935" y="48936"/>
                    <a:pt x="1902" y="49603"/>
                  </a:cubicBezTo>
                  <a:cubicBezTo>
                    <a:pt x="2302" y="49870"/>
                    <a:pt x="2803" y="50037"/>
                    <a:pt x="3303" y="50037"/>
                  </a:cubicBezTo>
                  <a:cubicBezTo>
                    <a:pt x="3937" y="50037"/>
                    <a:pt x="4504" y="49836"/>
                    <a:pt x="4971" y="49369"/>
                  </a:cubicBezTo>
                  <a:cubicBezTo>
                    <a:pt x="5805" y="48636"/>
                    <a:pt x="6472" y="47835"/>
                    <a:pt x="7006" y="47001"/>
                  </a:cubicBezTo>
                  <a:cubicBezTo>
                    <a:pt x="7172" y="47034"/>
                    <a:pt x="7306" y="47034"/>
                    <a:pt x="7473" y="47101"/>
                  </a:cubicBezTo>
                  <a:lnTo>
                    <a:pt x="7606" y="47101"/>
                  </a:lnTo>
                  <a:cubicBezTo>
                    <a:pt x="7940" y="47135"/>
                    <a:pt x="8273" y="47168"/>
                    <a:pt x="8640" y="47201"/>
                  </a:cubicBezTo>
                  <a:cubicBezTo>
                    <a:pt x="8640" y="47201"/>
                    <a:pt x="9007" y="47268"/>
                    <a:pt x="9107" y="47268"/>
                  </a:cubicBezTo>
                  <a:cubicBezTo>
                    <a:pt x="10241" y="48135"/>
                    <a:pt x="11676" y="49770"/>
                    <a:pt x="13243" y="51471"/>
                  </a:cubicBezTo>
                  <a:cubicBezTo>
                    <a:pt x="16012" y="54540"/>
                    <a:pt x="19181" y="58042"/>
                    <a:pt x="22784" y="60144"/>
                  </a:cubicBezTo>
                  <a:cubicBezTo>
                    <a:pt x="28354" y="63446"/>
                    <a:pt x="35693" y="65614"/>
                    <a:pt x="42965" y="66048"/>
                  </a:cubicBezTo>
                  <a:cubicBezTo>
                    <a:pt x="43999" y="66148"/>
                    <a:pt x="45033" y="66181"/>
                    <a:pt x="46100" y="66181"/>
                  </a:cubicBezTo>
                  <a:cubicBezTo>
                    <a:pt x="54206" y="66181"/>
                    <a:pt x="62946" y="63947"/>
                    <a:pt x="69350" y="60144"/>
                  </a:cubicBezTo>
                  <a:cubicBezTo>
                    <a:pt x="72886" y="58042"/>
                    <a:pt x="76055" y="54540"/>
                    <a:pt x="78890" y="51471"/>
                  </a:cubicBezTo>
                  <a:cubicBezTo>
                    <a:pt x="79658" y="50670"/>
                    <a:pt x="80325" y="49870"/>
                    <a:pt x="80992" y="49203"/>
                  </a:cubicBezTo>
                  <a:lnTo>
                    <a:pt x="81459" y="48769"/>
                  </a:lnTo>
                  <a:lnTo>
                    <a:pt x="81859" y="48335"/>
                  </a:lnTo>
                  <a:lnTo>
                    <a:pt x="81959" y="48269"/>
                  </a:lnTo>
                  <a:lnTo>
                    <a:pt x="82293" y="47935"/>
                  </a:lnTo>
                  <a:lnTo>
                    <a:pt x="82393" y="47802"/>
                  </a:lnTo>
                  <a:cubicBezTo>
                    <a:pt x="82526" y="47668"/>
                    <a:pt x="82660" y="47602"/>
                    <a:pt x="82793" y="47468"/>
                  </a:cubicBezTo>
                  <a:lnTo>
                    <a:pt x="82827" y="47435"/>
                  </a:lnTo>
                  <a:cubicBezTo>
                    <a:pt x="82893" y="47335"/>
                    <a:pt x="82993" y="47301"/>
                    <a:pt x="83027" y="47268"/>
                  </a:cubicBezTo>
                  <a:lnTo>
                    <a:pt x="83060" y="47268"/>
                  </a:lnTo>
                  <a:cubicBezTo>
                    <a:pt x="83360" y="47201"/>
                    <a:pt x="83627" y="47201"/>
                    <a:pt x="83894" y="47168"/>
                  </a:cubicBezTo>
                  <a:lnTo>
                    <a:pt x="84294" y="47135"/>
                  </a:lnTo>
                  <a:cubicBezTo>
                    <a:pt x="84494" y="47101"/>
                    <a:pt x="84661" y="47101"/>
                    <a:pt x="84861" y="47034"/>
                  </a:cubicBezTo>
                  <a:lnTo>
                    <a:pt x="85061" y="47001"/>
                  </a:lnTo>
                  <a:cubicBezTo>
                    <a:pt x="85629" y="47835"/>
                    <a:pt x="86296" y="48636"/>
                    <a:pt x="87130" y="49369"/>
                  </a:cubicBezTo>
                  <a:cubicBezTo>
                    <a:pt x="87563" y="49803"/>
                    <a:pt x="88197" y="50037"/>
                    <a:pt x="88797" y="50037"/>
                  </a:cubicBezTo>
                  <a:cubicBezTo>
                    <a:pt x="89298" y="50037"/>
                    <a:pt x="89798" y="49870"/>
                    <a:pt x="90198" y="49603"/>
                  </a:cubicBezTo>
                  <a:cubicBezTo>
                    <a:pt x="91366" y="48936"/>
                    <a:pt x="91733" y="47668"/>
                    <a:pt x="91299" y="46634"/>
                  </a:cubicBezTo>
                  <a:lnTo>
                    <a:pt x="87296" y="36694"/>
                  </a:lnTo>
                  <a:cubicBezTo>
                    <a:pt x="86896" y="35760"/>
                    <a:pt x="85962" y="35126"/>
                    <a:pt x="84961" y="35126"/>
                  </a:cubicBezTo>
                  <a:cubicBezTo>
                    <a:pt x="84728" y="35126"/>
                    <a:pt x="84561" y="35159"/>
                    <a:pt x="84361" y="35193"/>
                  </a:cubicBezTo>
                  <a:cubicBezTo>
                    <a:pt x="83160" y="35493"/>
                    <a:pt x="82360" y="36627"/>
                    <a:pt x="82460" y="37828"/>
                  </a:cubicBezTo>
                  <a:cubicBezTo>
                    <a:pt x="82460" y="37961"/>
                    <a:pt x="82460" y="38028"/>
                    <a:pt x="82493" y="38161"/>
                  </a:cubicBezTo>
                  <a:cubicBezTo>
                    <a:pt x="80358" y="36794"/>
                    <a:pt x="77690" y="34759"/>
                    <a:pt x="75321" y="31857"/>
                  </a:cubicBezTo>
                  <a:cubicBezTo>
                    <a:pt x="72152" y="28021"/>
                    <a:pt x="63446" y="20482"/>
                    <a:pt x="57508" y="20482"/>
                  </a:cubicBezTo>
                  <a:cubicBezTo>
                    <a:pt x="57175" y="20482"/>
                    <a:pt x="56841" y="20482"/>
                    <a:pt x="56508" y="20515"/>
                  </a:cubicBezTo>
                  <a:cubicBezTo>
                    <a:pt x="52838" y="20749"/>
                    <a:pt x="48869" y="22117"/>
                    <a:pt x="46167" y="23985"/>
                  </a:cubicBezTo>
                  <a:cubicBezTo>
                    <a:pt x="43265" y="21916"/>
                    <a:pt x="38795" y="20482"/>
                    <a:pt x="34859" y="20482"/>
                  </a:cubicBezTo>
                  <a:cubicBezTo>
                    <a:pt x="34659" y="20482"/>
                    <a:pt x="34459" y="20482"/>
                    <a:pt x="34258" y="20515"/>
                  </a:cubicBezTo>
                  <a:cubicBezTo>
                    <a:pt x="32090" y="20682"/>
                    <a:pt x="29655" y="21783"/>
                    <a:pt x="27487" y="23017"/>
                  </a:cubicBezTo>
                  <a:cubicBezTo>
                    <a:pt x="29021" y="20649"/>
                    <a:pt x="29855" y="17847"/>
                    <a:pt x="29855" y="14945"/>
                  </a:cubicBezTo>
                  <a:cubicBezTo>
                    <a:pt x="29855" y="6739"/>
                    <a:pt x="23150" y="1"/>
                    <a:pt x="14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3"/>
            <p:cNvSpPr/>
            <p:nvPr/>
          </p:nvSpPr>
          <p:spPr>
            <a:xfrm>
              <a:off x="11628500" y="4566200"/>
              <a:ext cx="1803825" cy="492050"/>
            </a:xfrm>
            <a:custGeom>
              <a:avLst/>
              <a:gdLst/>
              <a:ahLst/>
              <a:cxnLst/>
              <a:rect l="l" t="t" r="r" b="b"/>
              <a:pathLst>
                <a:path w="72153" h="19682" extrusionOk="0">
                  <a:moveTo>
                    <a:pt x="8907" y="1"/>
                  </a:moveTo>
                  <a:cubicBezTo>
                    <a:pt x="6319" y="513"/>
                    <a:pt x="3707" y="831"/>
                    <a:pt x="1257" y="831"/>
                  </a:cubicBezTo>
                  <a:cubicBezTo>
                    <a:pt x="833" y="831"/>
                    <a:pt x="414" y="821"/>
                    <a:pt x="1" y="802"/>
                  </a:cubicBezTo>
                  <a:lnTo>
                    <a:pt x="1" y="802"/>
                  </a:lnTo>
                  <a:cubicBezTo>
                    <a:pt x="3403" y="2970"/>
                    <a:pt x="8473" y="10675"/>
                    <a:pt x="14077" y="13978"/>
                  </a:cubicBezTo>
                  <a:cubicBezTo>
                    <a:pt x="19982" y="17480"/>
                    <a:pt x="28287" y="19682"/>
                    <a:pt x="36093" y="19682"/>
                  </a:cubicBezTo>
                  <a:cubicBezTo>
                    <a:pt x="43865" y="19682"/>
                    <a:pt x="52138" y="17480"/>
                    <a:pt x="58109" y="13978"/>
                  </a:cubicBezTo>
                  <a:cubicBezTo>
                    <a:pt x="63679" y="10675"/>
                    <a:pt x="68783" y="2970"/>
                    <a:pt x="72152" y="802"/>
                  </a:cubicBezTo>
                  <a:lnTo>
                    <a:pt x="72152" y="802"/>
                  </a:lnTo>
                  <a:cubicBezTo>
                    <a:pt x="71693" y="829"/>
                    <a:pt x="71227" y="842"/>
                    <a:pt x="70755" y="842"/>
                  </a:cubicBezTo>
                  <a:cubicBezTo>
                    <a:pt x="68347" y="842"/>
                    <a:pt x="65790" y="503"/>
                    <a:pt x="63279" y="1"/>
                  </a:cubicBezTo>
                  <a:cubicBezTo>
                    <a:pt x="57875" y="1202"/>
                    <a:pt x="50703" y="4204"/>
                    <a:pt x="48535" y="5705"/>
                  </a:cubicBezTo>
                  <a:cubicBezTo>
                    <a:pt x="48535" y="5705"/>
                    <a:pt x="38695" y="7106"/>
                    <a:pt x="36093" y="7373"/>
                  </a:cubicBezTo>
                  <a:cubicBezTo>
                    <a:pt x="33458" y="7139"/>
                    <a:pt x="23617" y="5705"/>
                    <a:pt x="23617" y="5705"/>
                  </a:cubicBezTo>
                  <a:cubicBezTo>
                    <a:pt x="21449" y="4204"/>
                    <a:pt x="14277" y="1202"/>
                    <a:pt x="8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3"/>
            <p:cNvSpPr/>
            <p:nvPr/>
          </p:nvSpPr>
          <p:spPr>
            <a:xfrm>
              <a:off x="12442400" y="4793050"/>
              <a:ext cx="114300" cy="223000"/>
            </a:xfrm>
            <a:custGeom>
              <a:avLst/>
              <a:gdLst/>
              <a:ahLst/>
              <a:cxnLst/>
              <a:rect l="l" t="t" r="r" b="b"/>
              <a:pathLst>
                <a:path w="4572" h="8920" extrusionOk="0">
                  <a:moveTo>
                    <a:pt x="3304" y="1"/>
                  </a:moveTo>
                  <a:cubicBezTo>
                    <a:pt x="2101" y="1"/>
                    <a:pt x="1" y="4557"/>
                    <a:pt x="969" y="6805"/>
                  </a:cubicBezTo>
                  <a:cubicBezTo>
                    <a:pt x="1498" y="8070"/>
                    <a:pt x="2235" y="8920"/>
                    <a:pt x="3157" y="8920"/>
                  </a:cubicBezTo>
                  <a:cubicBezTo>
                    <a:pt x="3280" y="8920"/>
                    <a:pt x="3407" y="8905"/>
                    <a:pt x="3537" y="8873"/>
                  </a:cubicBezTo>
                  <a:cubicBezTo>
                    <a:pt x="4571" y="8573"/>
                    <a:pt x="4571" y="701"/>
                    <a:pt x="3537" y="67"/>
                  </a:cubicBezTo>
                  <a:cubicBezTo>
                    <a:pt x="3464" y="22"/>
                    <a:pt x="3386" y="1"/>
                    <a:pt x="3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3"/>
            <p:cNvSpPr/>
            <p:nvPr/>
          </p:nvSpPr>
          <p:spPr>
            <a:xfrm>
              <a:off x="11850325" y="4439450"/>
              <a:ext cx="1359325" cy="312750"/>
            </a:xfrm>
            <a:custGeom>
              <a:avLst/>
              <a:gdLst/>
              <a:ahLst/>
              <a:cxnLst/>
              <a:rect l="l" t="t" r="r" b="b"/>
              <a:pathLst>
                <a:path w="54373" h="12510" extrusionOk="0">
                  <a:moveTo>
                    <a:pt x="16079" y="1"/>
                  </a:moveTo>
                  <a:cubicBezTo>
                    <a:pt x="12576" y="1435"/>
                    <a:pt x="6338" y="3870"/>
                    <a:pt x="1" y="5104"/>
                  </a:cubicBezTo>
                  <a:cubicBezTo>
                    <a:pt x="5404" y="6272"/>
                    <a:pt x="12576" y="9274"/>
                    <a:pt x="14744" y="10842"/>
                  </a:cubicBezTo>
                  <a:cubicBezTo>
                    <a:pt x="14744" y="10842"/>
                    <a:pt x="24585" y="12209"/>
                    <a:pt x="27187" y="12510"/>
                  </a:cubicBezTo>
                  <a:cubicBezTo>
                    <a:pt x="29822" y="12243"/>
                    <a:pt x="39662" y="10842"/>
                    <a:pt x="39662" y="10842"/>
                  </a:cubicBezTo>
                  <a:cubicBezTo>
                    <a:pt x="41830" y="9341"/>
                    <a:pt x="49002" y="6339"/>
                    <a:pt x="54373" y="5104"/>
                  </a:cubicBezTo>
                  <a:cubicBezTo>
                    <a:pt x="48002" y="3870"/>
                    <a:pt x="41797" y="1435"/>
                    <a:pt x="38328" y="1"/>
                  </a:cubicBezTo>
                  <a:lnTo>
                    <a:pt x="38295" y="67"/>
                  </a:lnTo>
                  <a:cubicBezTo>
                    <a:pt x="37994" y="1702"/>
                    <a:pt x="36693" y="3003"/>
                    <a:pt x="35026" y="3270"/>
                  </a:cubicBezTo>
                  <a:lnTo>
                    <a:pt x="31657" y="3870"/>
                  </a:lnTo>
                  <a:cubicBezTo>
                    <a:pt x="31442" y="3905"/>
                    <a:pt x="31229" y="3922"/>
                    <a:pt x="31019" y="3922"/>
                  </a:cubicBezTo>
                  <a:cubicBezTo>
                    <a:pt x="29243" y="3922"/>
                    <a:pt x="27701" y="2702"/>
                    <a:pt x="27253" y="1001"/>
                  </a:cubicBezTo>
                  <a:lnTo>
                    <a:pt x="27153" y="1001"/>
                  </a:lnTo>
                  <a:cubicBezTo>
                    <a:pt x="26739" y="2690"/>
                    <a:pt x="25193" y="3931"/>
                    <a:pt x="23427" y="3931"/>
                  </a:cubicBezTo>
                  <a:cubicBezTo>
                    <a:pt x="23204" y="3931"/>
                    <a:pt x="22978" y="3911"/>
                    <a:pt x="22750" y="3870"/>
                  </a:cubicBezTo>
                  <a:lnTo>
                    <a:pt x="19348" y="3270"/>
                  </a:lnTo>
                  <a:cubicBezTo>
                    <a:pt x="17680" y="3003"/>
                    <a:pt x="16412" y="1702"/>
                    <a:pt x="16112" y="67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3"/>
            <p:cNvSpPr/>
            <p:nvPr/>
          </p:nvSpPr>
          <p:spPr>
            <a:xfrm>
              <a:off x="12531650" y="4405250"/>
              <a:ext cx="276875" cy="131075"/>
            </a:xfrm>
            <a:custGeom>
              <a:avLst/>
              <a:gdLst/>
              <a:ahLst/>
              <a:cxnLst/>
              <a:rect l="l" t="t" r="r" b="b"/>
              <a:pathLst>
                <a:path w="11075" h="5243" extrusionOk="0">
                  <a:moveTo>
                    <a:pt x="8306" y="1"/>
                  </a:moveTo>
                  <a:cubicBezTo>
                    <a:pt x="6071" y="1435"/>
                    <a:pt x="3403" y="2303"/>
                    <a:pt x="0" y="2303"/>
                  </a:cubicBezTo>
                  <a:cubicBezTo>
                    <a:pt x="411" y="4005"/>
                    <a:pt x="1933" y="5242"/>
                    <a:pt x="3678" y="5242"/>
                  </a:cubicBezTo>
                  <a:cubicBezTo>
                    <a:pt x="3917" y="5242"/>
                    <a:pt x="4159" y="5219"/>
                    <a:pt x="4404" y="5171"/>
                  </a:cubicBezTo>
                  <a:lnTo>
                    <a:pt x="7806" y="4604"/>
                  </a:lnTo>
                  <a:cubicBezTo>
                    <a:pt x="9474" y="4304"/>
                    <a:pt x="10741" y="3003"/>
                    <a:pt x="11042" y="1402"/>
                  </a:cubicBezTo>
                  <a:lnTo>
                    <a:pt x="11075" y="1302"/>
                  </a:lnTo>
                  <a:cubicBezTo>
                    <a:pt x="9340" y="568"/>
                    <a:pt x="8306" y="68"/>
                    <a:pt x="8306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3"/>
            <p:cNvSpPr/>
            <p:nvPr/>
          </p:nvSpPr>
          <p:spPr>
            <a:xfrm>
              <a:off x="12251450" y="4407775"/>
              <a:ext cx="276875" cy="129750"/>
            </a:xfrm>
            <a:custGeom>
              <a:avLst/>
              <a:gdLst/>
              <a:ahLst/>
              <a:cxnLst/>
              <a:rect l="l" t="t" r="r" b="b"/>
              <a:pathLst>
                <a:path w="11075" h="5190" extrusionOk="0">
                  <a:moveTo>
                    <a:pt x="2769" y="0"/>
                  </a:moveTo>
                  <a:cubicBezTo>
                    <a:pt x="2769" y="0"/>
                    <a:pt x="1735" y="500"/>
                    <a:pt x="0" y="1268"/>
                  </a:cubicBezTo>
                  <a:lnTo>
                    <a:pt x="34" y="1334"/>
                  </a:lnTo>
                  <a:cubicBezTo>
                    <a:pt x="334" y="2969"/>
                    <a:pt x="1602" y="4270"/>
                    <a:pt x="3269" y="4537"/>
                  </a:cubicBezTo>
                  <a:lnTo>
                    <a:pt x="6672" y="5137"/>
                  </a:lnTo>
                  <a:cubicBezTo>
                    <a:pt x="6887" y="5172"/>
                    <a:pt x="7100" y="5189"/>
                    <a:pt x="7309" y="5189"/>
                  </a:cubicBezTo>
                  <a:cubicBezTo>
                    <a:pt x="9086" y="5189"/>
                    <a:pt x="10627" y="3969"/>
                    <a:pt x="11075" y="2268"/>
                  </a:cubicBezTo>
                  <a:cubicBezTo>
                    <a:pt x="7706" y="2268"/>
                    <a:pt x="5037" y="1334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3"/>
            <p:cNvSpPr/>
            <p:nvPr/>
          </p:nvSpPr>
          <p:spPr>
            <a:xfrm>
              <a:off x="11526750" y="4040000"/>
              <a:ext cx="2008150" cy="547825"/>
            </a:xfrm>
            <a:custGeom>
              <a:avLst/>
              <a:gdLst/>
              <a:ahLst/>
              <a:cxnLst/>
              <a:rect l="l" t="t" r="r" b="b"/>
              <a:pathLst>
                <a:path w="80326" h="21913" extrusionOk="0">
                  <a:moveTo>
                    <a:pt x="28888" y="1"/>
                  </a:moveTo>
                  <a:cubicBezTo>
                    <a:pt x="24418" y="1"/>
                    <a:pt x="16546" y="6172"/>
                    <a:pt x="13044" y="10441"/>
                  </a:cubicBezTo>
                  <a:cubicBezTo>
                    <a:pt x="7573" y="17113"/>
                    <a:pt x="701" y="19681"/>
                    <a:pt x="701" y="19681"/>
                  </a:cubicBezTo>
                  <a:lnTo>
                    <a:pt x="635" y="19615"/>
                  </a:lnTo>
                  <a:cubicBezTo>
                    <a:pt x="468" y="20182"/>
                    <a:pt x="234" y="20715"/>
                    <a:pt x="1" y="21216"/>
                  </a:cubicBezTo>
                  <a:lnTo>
                    <a:pt x="34" y="21249"/>
                  </a:lnTo>
                  <a:cubicBezTo>
                    <a:pt x="1302" y="21649"/>
                    <a:pt x="2670" y="21816"/>
                    <a:pt x="4071" y="21883"/>
                  </a:cubicBezTo>
                  <a:cubicBezTo>
                    <a:pt x="4484" y="21903"/>
                    <a:pt x="4902" y="21912"/>
                    <a:pt x="5325" y="21912"/>
                  </a:cubicBezTo>
                  <a:cubicBezTo>
                    <a:pt x="7770" y="21912"/>
                    <a:pt x="10366" y="21594"/>
                    <a:pt x="13010" y="21082"/>
                  </a:cubicBezTo>
                  <a:cubicBezTo>
                    <a:pt x="19381" y="19848"/>
                    <a:pt x="25586" y="17413"/>
                    <a:pt x="29055" y="15979"/>
                  </a:cubicBezTo>
                  <a:cubicBezTo>
                    <a:pt x="30790" y="15211"/>
                    <a:pt x="31857" y="14711"/>
                    <a:pt x="31857" y="14711"/>
                  </a:cubicBezTo>
                  <a:cubicBezTo>
                    <a:pt x="34059" y="16145"/>
                    <a:pt x="36727" y="17013"/>
                    <a:pt x="40130" y="17013"/>
                  </a:cubicBezTo>
                  <a:lnTo>
                    <a:pt x="40230" y="17013"/>
                  </a:lnTo>
                  <a:cubicBezTo>
                    <a:pt x="43632" y="17013"/>
                    <a:pt x="46301" y="16145"/>
                    <a:pt x="48536" y="14711"/>
                  </a:cubicBezTo>
                  <a:cubicBezTo>
                    <a:pt x="48536" y="14711"/>
                    <a:pt x="49570" y="15211"/>
                    <a:pt x="51304" y="15979"/>
                  </a:cubicBezTo>
                  <a:cubicBezTo>
                    <a:pt x="54773" y="17413"/>
                    <a:pt x="60978" y="19848"/>
                    <a:pt x="67383" y="21082"/>
                  </a:cubicBezTo>
                  <a:cubicBezTo>
                    <a:pt x="69942" y="21594"/>
                    <a:pt x="72550" y="21912"/>
                    <a:pt x="74999" y="21912"/>
                  </a:cubicBezTo>
                  <a:cubicBezTo>
                    <a:pt x="75423" y="21912"/>
                    <a:pt x="75842" y="21903"/>
                    <a:pt x="76256" y="21883"/>
                  </a:cubicBezTo>
                  <a:cubicBezTo>
                    <a:pt x="77723" y="21816"/>
                    <a:pt x="79091" y="21583"/>
                    <a:pt x="80325" y="21249"/>
                  </a:cubicBezTo>
                  <a:cubicBezTo>
                    <a:pt x="80092" y="20749"/>
                    <a:pt x="79891" y="20215"/>
                    <a:pt x="79725" y="19681"/>
                  </a:cubicBezTo>
                  <a:lnTo>
                    <a:pt x="79658" y="19681"/>
                  </a:lnTo>
                  <a:cubicBezTo>
                    <a:pt x="79658" y="19681"/>
                    <a:pt x="72786" y="17113"/>
                    <a:pt x="67316" y="10441"/>
                  </a:cubicBezTo>
                  <a:cubicBezTo>
                    <a:pt x="63813" y="6172"/>
                    <a:pt x="55941" y="1"/>
                    <a:pt x="51471" y="1"/>
                  </a:cubicBezTo>
                  <a:cubicBezTo>
                    <a:pt x="47035" y="1"/>
                    <a:pt x="42164" y="2069"/>
                    <a:pt x="40196" y="4270"/>
                  </a:cubicBezTo>
                  <a:cubicBezTo>
                    <a:pt x="38228" y="2069"/>
                    <a:pt x="33358" y="1"/>
                    <a:pt x="28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3"/>
            <p:cNvSpPr/>
            <p:nvPr/>
          </p:nvSpPr>
          <p:spPr>
            <a:xfrm>
              <a:off x="11628500" y="4566200"/>
              <a:ext cx="416150" cy="266900"/>
            </a:xfrm>
            <a:custGeom>
              <a:avLst/>
              <a:gdLst/>
              <a:ahLst/>
              <a:cxnLst/>
              <a:rect l="l" t="t" r="r" b="b"/>
              <a:pathLst>
                <a:path w="16646" h="10676" extrusionOk="0">
                  <a:moveTo>
                    <a:pt x="8907" y="1"/>
                  </a:moveTo>
                  <a:cubicBezTo>
                    <a:pt x="6396" y="503"/>
                    <a:pt x="3816" y="842"/>
                    <a:pt x="1400" y="842"/>
                  </a:cubicBezTo>
                  <a:cubicBezTo>
                    <a:pt x="926" y="842"/>
                    <a:pt x="459" y="829"/>
                    <a:pt x="1" y="802"/>
                  </a:cubicBezTo>
                  <a:lnTo>
                    <a:pt x="1" y="802"/>
                  </a:lnTo>
                  <a:cubicBezTo>
                    <a:pt x="2502" y="2403"/>
                    <a:pt x="5938" y="7039"/>
                    <a:pt x="9808" y="10675"/>
                  </a:cubicBezTo>
                  <a:cubicBezTo>
                    <a:pt x="7685" y="6939"/>
                    <a:pt x="11617" y="2238"/>
                    <a:pt x="15361" y="2238"/>
                  </a:cubicBezTo>
                  <a:cubicBezTo>
                    <a:pt x="15795" y="2238"/>
                    <a:pt x="16227" y="2301"/>
                    <a:pt x="16646" y="2436"/>
                  </a:cubicBezTo>
                  <a:cubicBezTo>
                    <a:pt x="14111" y="1469"/>
                    <a:pt x="11309" y="535"/>
                    <a:pt x="8907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3"/>
            <p:cNvSpPr/>
            <p:nvPr/>
          </p:nvSpPr>
          <p:spPr>
            <a:xfrm>
              <a:off x="13016150" y="4566200"/>
              <a:ext cx="416175" cy="266900"/>
            </a:xfrm>
            <a:custGeom>
              <a:avLst/>
              <a:gdLst/>
              <a:ahLst/>
              <a:cxnLst/>
              <a:rect l="l" t="t" r="r" b="b"/>
              <a:pathLst>
                <a:path w="16647" h="10676" extrusionOk="0">
                  <a:moveTo>
                    <a:pt x="7740" y="1"/>
                  </a:moveTo>
                  <a:cubicBezTo>
                    <a:pt x="5338" y="535"/>
                    <a:pt x="2536" y="1469"/>
                    <a:pt x="1" y="2436"/>
                  </a:cubicBezTo>
                  <a:cubicBezTo>
                    <a:pt x="420" y="2301"/>
                    <a:pt x="852" y="2238"/>
                    <a:pt x="1286" y="2238"/>
                  </a:cubicBezTo>
                  <a:cubicBezTo>
                    <a:pt x="5030" y="2238"/>
                    <a:pt x="8962" y="6939"/>
                    <a:pt x="6839" y="10675"/>
                  </a:cubicBezTo>
                  <a:cubicBezTo>
                    <a:pt x="10709" y="7039"/>
                    <a:pt x="14144" y="2403"/>
                    <a:pt x="16646" y="802"/>
                  </a:cubicBezTo>
                  <a:lnTo>
                    <a:pt x="16646" y="802"/>
                  </a:lnTo>
                  <a:cubicBezTo>
                    <a:pt x="16187" y="829"/>
                    <a:pt x="15720" y="842"/>
                    <a:pt x="15247" y="842"/>
                  </a:cubicBezTo>
                  <a:cubicBezTo>
                    <a:pt x="12831" y="842"/>
                    <a:pt x="10250" y="503"/>
                    <a:pt x="7740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3"/>
            <p:cNvSpPr/>
            <p:nvPr/>
          </p:nvSpPr>
          <p:spPr>
            <a:xfrm>
              <a:off x="12113750" y="4240400"/>
              <a:ext cx="208600" cy="166550"/>
            </a:xfrm>
            <a:custGeom>
              <a:avLst/>
              <a:gdLst/>
              <a:ahLst/>
              <a:cxnLst/>
              <a:rect l="l" t="t" r="r" b="b"/>
              <a:pathLst>
                <a:path w="8344" h="6662" extrusionOk="0">
                  <a:moveTo>
                    <a:pt x="2434" y="0"/>
                  </a:moveTo>
                  <a:cubicBezTo>
                    <a:pt x="1502" y="0"/>
                    <a:pt x="0" y="1504"/>
                    <a:pt x="1672" y="3326"/>
                  </a:cubicBezTo>
                  <a:cubicBezTo>
                    <a:pt x="3841" y="5694"/>
                    <a:pt x="8344" y="6662"/>
                    <a:pt x="8344" y="6662"/>
                  </a:cubicBezTo>
                  <a:cubicBezTo>
                    <a:pt x="3941" y="3860"/>
                    <a:pt x="3240" y="2158"/>
                    <a:pt x="3040" y="557"/>
                  </a:cubicBezTo>
                  <a:cubicBezTo>
                    <a:pt x="2998" y="171"/>
                    <a:pt x="2748" y="0"/>
                    <a:pt x="2434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3"/>
            <p:cNvSpPr/>
            <p:nvPr/>
          </p:nvSpPr>
          <p:spPr>
            <a:xfrm>
              <a:off x="12250625" y="4424450"/>
              <a:ext cx="99400" cy="96200"/>
            </a:xfrm>
            <a:custGeom>
              <a:avLst/>
              <a:gdLst/>
              <a:ahLst/>
              <a:cxnLst/>
              <a:rect l="l" t="t" r="r" b="b"/>
              <a:pathLst>
                <a:path w="3976" h="3848" extrusionOk="0">
                  <a:moveTo>
                    <a:pt x="1234" y="0"/>
                  </a:moveTo>
                  <a:cubicBezTo>
                    <a:pt x="901" y="167"/>
                    <a:pt x="467" y="334"/>
                    <a:pt x="0" y="534"/>
                  </a:cubicBezTo>
                  <a:lnTo>
                    <a:pt x="67" y="634"/>
                  </a:lnTo>
                  <a:cubicBezTo>
                    <a:pt x="334" y="2268"/>
                    <a:pt x="1635" y="3536"/>
                    <a:pt x="3302" y="3836"/>
                  </a:cubicBezTo>
                  <a:cubicBezTo>
                    <a:pt x="3338" y="3844"/>
                    <a:pt x="3372" y="3847"/>
                    <a:pt x="3404" y="3847"/>
                  </a:cubicBezTo>
                  <a:cubicBezTo>
                    <a:pt x="3801" y="3847"/>
                    <a:pt x="3975" y="3313"/>
                    <a:pt x="3636" y="3036"/>
                  </a:cubicBezTo>
                  <a:cubicBezTo>
                    <a:pt x="2569" y="2302"/>
                    <a:pt x="1601" y="1268"/>
                    <a:pt x="1234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3"/>
            <p:cNvSpPr/>
            <p:nvPr/>
          </p:nvSpPr>
          <p:spPr>
            <a:xfrm>
              <a:off x="12532475" y="4461975"/>
              <a:ext cx="195175" cy="75550"/>
            </a:xfrm>
            <a:custGeom>
              <a:avLst/>
              <a:gdLst/>
              <a:ahLst/>
              <a:cxnLst/>
              <a:rect l="l" t="t" r="r" b="b"/>
              <a:pathLst>
                <a:path w="7807" h="3022" extrusionOk="0">
                  <a:moveTo>
                    <a:pt x="1602" y="0"/>
                  </a:moveTo>
                  <a:cubicBezTo>
                    <a:pt x="1102" y="34"/>
                    <a:pt x="534" y="100"/>
                    <a:pt x="1" y="100"/>
                  </a:cubicBezTo>
                  <a:cubicBezTo>
                    <a:pt x="448" y="1801"/>
                    <a:pt x="1990" y="3021"/>
                    <a:pt x="3790" y="3021"/>
                  </a:cubicBezTo>
                  <a:cubicBezTo>
                    <a:pt x="4003" y="3021"/>
                    <a:pt x="4219" y="3004"/>
                    <a:pt x="4437" y="2969"/>
                  </a:cubicBezTo>
                  <a:lnTo>
                    <a:pt x="7806" y="2369"/>
                  </a:lnTo>
                  <a:lnTo>
                    <a:pt x="7806" y="2369"/>
                  </a:lnTo>
                  <a:cubicBezTo>
                    <a:pt x="7354" y="2439"/>
                    <a:pt x="6921" y="2472"/>
                    <a:pt x="6509" y="2472"/>
                  </a:cubicBezTo>
                  <a:cubicBezTo>
                    <a:pt x="4185" y="2472"/>
                    <a:pt x="2508" y="1417"/>
                    <a:pt x="1602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3"/>
            <p:cNvSpPr/>
            <p:nvPr/>
          </p:nvSpPr>
          <p:spPr>
            <a:xfrm>
              <a:off x="11543450" y="4040000"/>
              <a:ext cx="1973925" cy="492050"/>
            </a:xfrm>
            <a:custGeom>
              <a:avLst/>
              <a:gdLst/>
              <a:ahLst/>
              <a:cxnLst/>
              <a:rect l="l" t="t" r="r" b="b"/>
              <a:pathLst>
                <a:path w="78957" h="19682" fill="none" extrusionOk="0">
                  <a:moveTo>
                    <a:pt x="78957" y="19681"/>
                  </a:moveTo>
                  <a:cubicBezTo>
                    <a:pt x="78957" y="19681"/>
                    <a:pt x="72085" y="17113"/>
                    <a:pt x="66614" y="10441"/>
                  </a:cubicBezTo>
                  <a:cubicBezTo>
                    <a:pt x="63112" y="6172"/>
                    <a:pt x="55240" y="1"/>
                    <a:pt x="50770" y="1"/>
                  </a:cubicBezTo>
                  <a:cubicBezTo>
                    <a:pt x="46333" y="1"/>
                    <a:pt x="41430" y="2069"/>
                    <a:pt x="39495" y="4270"/>
                  </a:cubicBezTo>
                  <a:cubicBezTo>
                    <a:pt x="37527" y="2069"/>
                    <a:pt x="32657" y="1"/>
                    <a:pt x="28187" y="1"/>
                  </a:cubicBezTo>
                  <a:cubicBezTo>
                    <a:pt x="23717" y="1"/>
                    <a:pt x="15845" y="6172"/>
                    <a:pt x="12342" y="10441"/>
                  </a:cubicBezTo>
                  <a:cubicBezTo>
                    <a:pt x="6872" y="17113"/>
                    <a:pt x="0" y="19681"/>
                    <a:pt x="0" y="1968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3"/>
            <p:cNvSpPr/>
            <p:nvPr/>
          </p:nvSpPr>
          <p:spPr>
            <a:xfrm>
              <a:off x="11526750" y="4406925"/>
              <a:ext cx="2007300" cy="243525"/>
            </a:xfrm>
            <a:custGeom>
              <a:avLst/>
              <a:gdLst/>
              <a:ahLst/>
              <a:cxnLst/>
              <a:rect l="l" t="t" r="r" b="b"/>
              <a:pathLst>
                <a:path w="80292" h="9741" fill="none" extrusionOk="0">
                  <a:moveTo>
                    <a:pt x="1" y="6572"/>
                  </a:moveTo>
                  <a:cubicBezTo>
                    <a:pt x="11676" y="9741"/>
                    <a:pt x="31824" y="1"/>
                    <a:pt x="31824" y="1"/>
                  </a:cubicBezTo>
                  <a:cubicBezTo>
                    <a:pt x="34025" y="1402"/>
                    <a:pt x="36727" y="2302"/>
                    <a:pt x="40163" y="2302"/>
                  </a:cubicBezTo>
                  <a:cubicBezTo>
                    <a:pt x="43565" y="2302"/>
                    <a:pt x="46267" y="1402"/>
                    <a:pt x="48502" y="1"/>
                  </a:cubicBezTo>
                  <a:cubicBezTo>
                    <a:pt x="48502" y="1"/>
                    <a:pt x="68617" y="9741"/>
                    <a:pt x="80292" y="65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3"/>
            <p:cNvSpPr/>
            <p:nvPr/>
          </p:nvSpPr>
          <p:spPr>
            <a:xfrm>
              <a:off x="11410225" y="4362125"/>
              <a:ext cx="192550" cy="330475"/>
            </a:xfrm>
            <a:custGeom>
              <a:avLst/>
              <a:gdLst/>
              <a:ahLst/>
              <a:cxnLst/>
              <a:rect l="l" t="t" r="r" b="b"/>
              <a:pathLst>
                <a:path w="7702" h="13219" extrusionOk="0">
                  <a:moveTo>
                    <a:pt x="6043" y="1"/>
                  </a:moveTo>
                  <a:cubicBezTo>
                    <a:pt x="5962" y="1"/>
                    <a:pt x="5879" y="9"/>
                    <a:pt x="5796" y="25"/>
                  </a:cubicBezTo>
                  <a:cubicBezTo>
                    <a:pt x="5029" y="158"/>
                    <a:pt x="4529" y="892"/>
                    <a:pt x="4662" y="1659"/>
                  </a:cubicBezTo>
                  <a:cubicBezTo>
                    <a:pt x="4962" y="3394"/>
                    <a:pt x="4795" y="5195"/>
                    <a:pt x="4228" y="6863"/>
                  </a:cubicBezTo>
                  <a:cubicBezTo>
                    <a:pt x="3695" y="8464"/>
                    <a:pt x="2661" y="9965"/>
                    <a:pt x="1159" y="10766"/>
                  </a:cubicBezTo>
                  <a:cubicBezTo>
                    <a:pt x="993" y="10833"/>
                    <a:pt x="826" y="10999"/>
                    <a:pt x="692" y="11166"/>
                  </a:cubicBezTo>
                  <a:cubicBezTo>
                    <a:pt x="0" y="12192"/>
                    <a:pt x="862" y="13219"/>
                    <a:pt x="1787" y="13219"/>
                  </a:cubicBezTo>
                  <a:cubicBezTo>
                    <a:pt x="2155" y="13219"/>
                    <a:pt x="2533" y="13056"/>
                    <a:pt x="2827" y="12667"/>
                  </a:cubicBezTo>
                  <a:cubicBezTo>
                    <a:pt x="4028" y="10999"/>
                    <a:pt x="4996" y="9265"/>
                    <a:pt x="5696" y="7363"/>
                  </a:cubicBezTo>
                  <a:cubicBezTo>
                    <a:pt x="6397" y="5595"/>
                    <a:pt x="6797" y="3694"/>
                    <a:pt x="7364" y="1859"/>
                  </a:cubicBezTo>
                  <a:cubicBezTo>
                    <a:pt x="7701" y="1001"/>
                    <a:pt x="6967" y="1"/>
                    <a:pt x="6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3"/>
            <p:cNvSpPr/>
            <p:nvPr/>
          </p:nvSpPr>
          <p:spPr>
            <a:xfrm>
              <a:off x="12531650" y="4440275"/>
              <a:ext cx="276050" cy="104275"/>
            </a:xfrm>
            <a:custGeom>
              <a:avLst/>
              <a:gdLst/>
              <a:ahLst/>
              <a:cxnLst/>
              <a:rect l="l" t="t" r="r" b="b"/>
              <a:pathLst>
                <a:path w="11042" h="4171" fill="none" extrusionOk="0">
                  <a:moveTo>
                    <a:pt x="11042" y="1"/>
                  </a:moveTo>
                  <a:cubicBezTo>
                    <a:pt x="10741" y="1635"/>
                    <a:pt x="9474" y="2903"/>
                    <a:pt x="7806" y="3203"/>
                  </a:cubicBezTo>
                  <a:lnTo>
                    <a:pt x="4404" y="3804"/>
                  </a:lnTo>
                  <a:cubicBezTo>
                    <a:pt x="2369" y="4171"/>
                    <a:pt x="467" y="2836"/>
                    <a:pt x="0" y="902"/>
                  </a:cubicBezTo>
                </a:path>
              </a:pathLst>
            </a:custGeom>
            <a:solidFill>
              <a:schemeClr val="dk1"/>
            </a:solidFill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3"/>
            <p:cNvSpPr/>
            <p:nvPr/>
          </p:nvSpPr>
          <p:spPr>
            <a:xfrm>
              <a:off x="12252275" y="4440275"/>
              <a:ext cx="276050" cy="104275"/>
            </a:xfrm>
            <a:custGeom>
              <a:avLst/>
              <a:gdLst/>
              <a:ahLst/>
              <a:cxnLst/>
              <a:rect l="l" t="t" r="r" b="b"/>
              <a:pathLst>
                <a:path w="11042" h="4171" fill="none" extrusionOk="0">
                  <a:moveTo>
                    <a:pt x="1" y="1"/>
                  </a:moveTo>
                  <a:cubicBezTo>
                    <a:pt x="301" y="1635"/>
                    <a:pt x="1569" y="2903"/>
                    <a:pt x="3236" y="3203"/>
                  </a:cubicBezTo>
                  <a:lnTo>
                    <a:pt x="6605" y="3804"/>
                  </a:lnTo>
                  <a:cubicBezTo>
                    <a:pt x="8674" y="4171"/>
                    <a:pt x="10575" y="2836"/>
                    <a:pt x="11042" y="902"/>
                  </a:cubicBezTo>
                </a:path>
              </a:pathLst>
            </a:custGeom>
            <a:noFill/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3"/>
            <p:cNvSpPr/>
            <p:nvPr/>
          </p:nvSpPr>
          <p:spPr>
            <a:xfrm>
              <a:off x="12189725" y="4257900"/>
              <a:ext cx="162075" cy="169650"/>
            </a:xfrm>
            <a:custGeom>
              <a:avLst/>
              <a:gdLst/>
              <a:ahLst/>
              <a:cxnLst/>
              <a:rect l="l" t="t" r="r" b="b"/>
              <a:pathLst>
                <a:path w="6483" h="6786" extrusionOk="0">
                  <a:moveTo>
                    <a:pt x="1218" y="0"/>
                  </a:moveTo>
                  <a:cubicBezTo>
                    <a:pt x="1025" y="0"/>
                    <a:pt x="834" y="50"/>
                    <a:pt x="668" y="158"/>
                  </a:cubicBezTo>
                  <a:cubicBezTo>
                    <a:pt x="168" y="458"/>
                    <a:pt x="1" y="1158"/>
                    <a:pt x="335" y="1659"/>
                  </a:cubicBezTo>
                  <a:cubicBezTo>
                    <a:pt x="1535" y="3593"/>
                    <a:pt x="3036" y="5261"/>
                    <a:pt x="4871" y="6629"/>
                  </a:cubicBezTo>
                  <a:cubicBezTo>
                    <a:pt x="5038" y="6738"/>
                    <a:pt x="5202" y="6785"/>
                    <a:pt x="5351" y="6785"/>
                  </a:cubicBezTo>
                  <a:cubicBezTo>
                    <a:pt x="6069" y="6785"/>
                    <a:pt x="6482" y="5714"/>
                    <a:pt x="5572" y="5328"/>
                  </a:cubicBezTo>
                  <a:cubicBezTo>
                    <a:pt x="4738" y="4928"/>
                    <a:pt x="4071" y="4127"/>
                    <a:pt x="3537" y="3360"/>
                  </a:cubicBezTo>
                  <a:cubicBezTo>
                    <a:pt x="3003" y="2593"/>
                    <a:pt x="2569" y="1692"/>
                    <a:pt x="2303" y="791"/>
                  </a:cubicBezTo>
                  <a:cubicBezTo>
                    <a:pt x="2161" y="295"/>
                    <a:pt x="1685" y="0"/>
                    <a:pt x="1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3"/>
            <p:cNvSpPr/>
            <p:nvPr/>
          </p:nvSpPr>
          <p:spPr>
            <a:xfrm>
              <a:off x="12706725" y="4257250"/>
              <a:ext cx="162625" cy="170775"/>
            </a:xfrm>
            <a:custGeom>
              <a:avLst/>
              <a:gdLst/>
              <a:ahLst/>
              <a:cxnLst/>
              <a:rect l="l" t="t" r="r" b="b"/>
              <a:pathLst>
                <a:path w="6505" h="6831" extrusionOk="0">
                  <a:moveTo>
                    <a:pt x="5196" y="0"/>
                  </a:moveTo>
                  <a:cubicBezTo>
                    <a:pt x="4776" y="0"/>
                    <a:pt x="4354" y="237"/>
                    <a:pt x="4172" y="784"/>
                  </a:cubicBezTo>
                  <a:cubicBezTo>
                    <a:pt x="3572" y="2519"/>
                    <a:pt x="2504" y="4387"/>
                    <a:pt x="836" y="5321"/>
                  </a:cubicBezTo>
                  <a:cubicBezTo>
                    <a:pt x="1" y="5738"/>
                    <a:pt x="444" y="6830"/>
                    <a:pt x="1137" y="6830"/>
                  </a:cubicBezTo>
                  <a:cubicBezTo>
                    <a:pt x="1274" y="6830"/>
                    <a:pt x="1421" y="6787"/>
                    <a:pt x="1570" y="6688"/>
                  </a:cubicBezTo>
                  <a:cubicBezTo>
                    <a:pt x="3505" y="5287"/>
                    <a:pt x="5139" y="3519"/>
                    <a:pt x="6240" y="1451"/>
                  </a:cubicBezTo>
                  <a:cubicBezTo>
                    <a:pt x="6505" y="577"/>
                    <a:pt x="5852" y="0"/>
                    <a:pt x="5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3"/>
            <p:cNvSpPr/>
            <p:nvPr/>
          </p:nvSpPr>
          <p:spPr>
            <a:xfrm>
              <a:off x="11627675" y="4586225"/>
              <a:ext cx="1803800" cy="472025"/>
            </a:xfrm>
            <a:custGeom>
              <a:avLst/>
              <a:gdLst/>
              <a:ahLst/>
              <a:cxnLst/>
              <a:rect l="l" t="t" r="r" b="b"/>
              <a:pathLst>
                <a:path w="72152" h="18881" fill="none" extrusionOk="0">
                  <a:moveTo>
                    <a:pt x="0" y="1"/>
                  </a:moveTo>
                  <a:cubicBezTo>
                    <a:pt x="3369" y="2169"/>
                    <a:pt x="8473" y="9874"/>
                    <a:pt x="14044" y="13177"/>
                  </a:cubicBezTo>
                  <a:cubicBezTo>
                    <a:pt x="20015" y="16679"/>
                    <a:pt x="28287" y="18881"/>
                    <a:pt x="36059" y="18881"/>
                  </a:cubicBezTo>
                  <a:cubicBezTo>
                    <a:pt x="43865" y="18881"/>
                    <a:pt x="52171" y="16679"/>
                    <a:pt x="58075" y="13177"/>
                  </a:cubicBezTo>
                  <a:cubicBezTo>
                    <a:pt x="63679" y="9874"/>
                    <a:pt x="68749" y="2169"/>
                    <a:pt x="72152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3"/>
            <p:cNvSpPr/>
            <p:nvPr/>
          </p:nvSpPr>
          <p:spPr>
            <a:xfrm>
              <a:off x="11851150" y="4566200"/>
              <a:ext cx="1359350" cy="184325"/>
            </a:xfrm>
            <a:custGeom>
              <a:avLst/>
              <a:gdLst/>
              <a:ahLst/>
              <a:cxnLst/>
              <a:rect l="l" t="t" r="r" b="b"/>
              <a:pathLst>
                <a:path w="54374" h="7373" fill="none" extrusionOk="0">
                  <a:moveTo>
                    <a:pt x="54373" y="1"/>
                  </a:moveTo>
                  <a:cubicBezTo>
                    <a:pt x="48969" y="1202"/>
                    <a:pt x="41797" y="4204"/>
                    <a:pt x="39629" y="5705"/>
                  </a:cubicBezTo>
                  <a:cubicBezTo>
                    <a:pt x="39629" y="5705"/>
                    <a:pt x="29789" y="7139"/>
                    <a:pt x="27187" y="7373"/>
                  </a:cubicBezTo>
                  <a:cubicBezTo>
                    <a:pt x="24552" y="7106"/>
                    <a:pt x="14711" y="5705"/>
                    <a:pt x="14711" y="5705"/>
                  </a:cubicBezTo>
                  <a:cubicBezTo>
                    <a:pt x="12543" y="4171"/>
                    <a:pt x="5371" y="1168"/>
                    <a:pt x="1" y="1"/>
                  </a:cubicBezTo>
                </a:path>
              </a:pathLst>
            </a:custGeom>
            <a:noFill/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3"/>
            <p:cNvSpPr/>
            <p:nvPr/>
          </p:nvSpPr>
          <p:spPr>
            <a:xfrm>
              <a:off x="12502450" y="4828275"/>
              <a:ext cx="53400" cy="160425"/>
            </a:xfrm>
            <a:custGeom>
              <a:avLst/>
              <a:gdLst/>
              <a:ahLst/>
              <a:cxnLst/>
              <a:rect l="l" t="t" r="r" b="b"/>
              <a:pathLst>
                <a:path w="2136" h="6417" extrusionOk="0">
                  <a:moveTo>
                    <a:pt x="1068" y="0"/>
                  </a:moveTo>
                  <a:cubicBezTo>
                    <a:pt x="726" y="0"/>
                    <a:pt x="384" y="209"/>
                    <a:pt x="301" y="626"/>
                  </a:cubicBezTo>
                  <a:cubicBezTo>
                    <a:pt x="1" y="2360"/>
                    <a:pt x="34" y="4062"/>
                    <a:pt x="301" y="5796"/>
                  </a:cubicBezTo>
                  <a:cubicBezTo>
                    <a:pt x="334" y="6130"/>
                    <a:pt x="568" y="6363"/>
                    <a:pt x="902" y="6397"/>
                  </a:cubicBezTo>
                  <a:cubicBezTo>
                    <a:pt x="959" y="6410"/>
                    <a:pt x="1015" y="6416"/>
                    <a:pt x="1070" y="6416"/>
                  </a:cubicBezTo>
                  <a:cubicBezTo>
                    <a:pt x="1435" y="6416"/>
                    <a:pt x="1749" y="6144"/>
                    <a:pt x="1836" y="5796"/>
                  </a:cubicBezTo>
                  <a:cubicBezTo>
                    <a:pt x="2069" y="4028"/>
                    <a:pt x="2136" y="2327"/>
                    <a:pt x="1836" y="626"/>
                  </a:cubicBezTo>
                  <a:cubicBezTo>
                    <a:pt x="1752" y="209"/>
                    <a:pt x="1410" y="0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3"/>
            <p:cNvSpPr/>
            <p:nvPr/>
          </p:nvSpPr>
          <p:spPr>
            <a:xfrm>
              <a:off x="12118850" y="4761000"/>
              <a:ext cx="83425" cy="153825"/>
            </a:xfrm>
            <a:custGeom>
              <a:avLst/>
              <a:gdLst/>
              <a:ahLst/>
              <a:cxnLst/>
              <a:rect l="l" t="t" r="r" b="b"/>
              <a:pathLst>
                <a:path w="3337" h="6153" extrusionOk="0">
                  <a:moveTo>
                    <a:pt x="2630" y="1"/>
                  </a:moveTo>
                  <a:cubicBezTo>
                    <a:pt x="2059" y="1"/>
                    <a:pt x="1444" y="823"/>
                    <a:pt x="1168" y="1249"/>
                  </a:cubicBezTo>
                  <a:cubicBezTo>
                    <a:pt x="334" y="2650"/>
                    <a:pt x="1" y="4418"/>
                    <a:pt x="868" y="5852"/>
                  </a:cubicBezTo>
                  <a:cubicBezTo>
                    <a:pt x="1001" y="6019"/>
                    <a:pt x="1201" y="6152"/>
                    <a:pt x="1402" y="6152"/>
                  </a:cubicBezTo>
                  <a:cubicBezTo>
                    <a:pt x="1802" y="6152"/>
                    <a:pt x="2069" y="5852"/>
                    <a:pt x="2069" y="5485"/>
                  </a:cubicBezTo>
                  <a:cubicBezTo>
                    <a:pt x="2035" y="3984"/>
                    <a:pt x="2569" y="2416"/>
                    <a:pt x="3203" y="1049"/>
                  </a:cubicBezTo>
                  <a:cubicBezTo>
                    <a:pt x="3336" y="815"/>
                    <a:pt x="3336" y="548"/>
                    <a:pt x="3170" y="315"/>
                  </a:cubicBezTo>
                  <a:cubicBezTo>
                    <a:pt x="3004" y="91"/>
                    <a:pt x="2819" y="1"/>
                    <a:pt x="2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3"/>
            <p:cNvSpPr/>
            <p:nvPr/>
          </p:nvSpPr>
          <p:spPr>
            <a:xfrm>
              <a:off x="12854475" y="4761650"/>
              <a:ext cx="78325" cy="152725"/>
            </a:xfrm>
            <a:custGeom>
              <a:avLst/>
              <a:gdLst/>
              <a:ahLst/>
              <a:cxnLst/>
              <a:rect l="l" t="t" r="r" b="b"/>
              <a:pathLst>
                <a:path w="3133" h="6109" extrusionOk="0">
                  <a:moveTo>
                    <a:pt x="849" y="1"/>
                  </a:moveTo>
                  <a:cubicBezTo>
                    <a:pt x="382" y="1"/>
                    <a:pt x="0" y="522"/>
                    <a:pt x="263" y="1023"/>
                  </a:cubicBezTo>
                  <a:cubicBezTo>
                    <a:pt x="831" y="2357"/>
                    <a:pt x="1364" y="3825"/>
                    <a:pt x="1364" y="5326"/>
                  </a:cubicBezTo>
                  <a:cubicBezTo>
                    <a:pt x="1364" y="5559"/>
                    <a:pt x="1431" y="5826"/>
                    <a:pt x="1664" y="5993"/>
                  </a:cubicBezTo>
                  <a:cubicBezTo>
                    <a:pt x="1806" y="6073"/>
                    <a:pt x="1935" y="6108"/>
                    <a:pt x="2053" y="6108"/>
                  </a:cubicBezTo>
                  <a:cubicBezTo>
                    <a:pt x="2771" y="6108"/>
                    <a:pt x="3070" y="4798"/>
                    <a:pt x="3099" y="4225"/>
                  </a:cubicBezTo>
                  <a:cubicBezTo>
                    <a:pt x="3132" y="2657"/>
                    <a:pt x="2498" y="1023"/>
                    <a:pt x="1231" y="122"/>
                  </a:cubicBezTo>
                  <a:cubicBezTo>
                    <a:pt x="1105" y="38"/>
                    <a:pt x="974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3"/>
            <p:cNvSpPr/>
            <p:nvPr/>
          </p:nvSpPr>
          <p:spPr>
            <a:xfrm>
              <a:off x="11439200" y="3527975"/>
              <a:ext cx="666325" cy="687175"/>
            </a:xfrm>
            <a:custGeom>
              <a:avLst/>
              <a:gdLst/>
              <a:ahLst/>
              <a:cxnLst/>
              <a:rect l="l" t="t" r="r" b="b"/>
              <a:pathLst>
                <a:path w="26653" h="27487" extrusionOk="0">
                  <a:moveTo>
                    <a:pt x="12409" y="0"/>
                  </a:moveTo>
                  <a:cubicBezTo>
                    <a:pt x="5538" y="0"/>
                    <a:pt x="0" y="5538"/>
                    <a:pt x="0" y="12442"/>
                  </a:cubicBezTo>
                  <a:cubicBezTo>
                    <a:pt x="0" y="19314"/>
                    <a:pt x="5538" y="24851"/>
                    <a:pt x="12409" y="24851"/>
                  </a:cubicBezTo>
                  <a:cubicBezTo>
                    <a:pt x="13877" y="24851"/>
                    <a:pt x="15245" y="24618"/>
                    <a:pt x="16546" y="24151"/>
                  </a:cubicBezTo>
                  <a:cubicBezTo>
                    <a:pt x="20333" y="27425"/>
                    <a:pt x="26190" y="27487"/>
                    <a:pt x="26627" y="27487"/>
                  </a:cubicBezTo>
                  <a:cubicBezTo>
                    <a:pt x="26644" y="27487"/>
                    <a:pt x="26653" y="27487"/>
                    <a:pt x="26653" y="27487"/>
                  </a:cubicBezTo>
                  <a:cubicBezTo>
                    <a:pt x="24051" y="25652"/>
                    <a:pt x="22350" y="23150"/>
                    <a:pt x="21316" y="21149"/>
                  </a:cubicBezTo>
                  <a:cubicBezTo>
                    <a:pt x="23517" y="18880"/>
                    <a:pt x="24852" y="15812"/>
                    <a:pt x="24852" y="12442"/>
                  </a:cubicBezTo>
                  <a:cubicBezTo>
                    <a:pt x="24852" y="5538"/>
                    <a:pt x="19281" y="0"/>
                    <a:pt x="12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11380000" y="3509500"/>
              <a:ext cx="703700" cy="657175"/>
            </a:xfrm>
            <a:custGeom>
              <a:avLst/>
              <a:gdLst/>
              <a:ahLst/>
              <a:cxnLst/>
              <a:rect l="l" t="t" r="r" b="b"/>
              <a:pathLst>
                <a:path w="28148" h="26287" extrusionOk="0">
                  <a:moveTo>
                    <a:pt x="14735" y="0"/>
                  </a:moveTo>
                  <a:cubicBezTo>
                    <a:pt x="12140" y="0"/>
                    <a:pt x="9477" y="789"/>
                    <a:pt x="7072" y="2540"/>
                  </a:cubicBezTo>
                  <a:cubicBezTo>
                    <a:pt x="1601" y="6377"/>
                    <a:pt x="0" y="14349"/>
                    <a:pt x="3569" y="19953"/>
                  </a:cubicBezTo>
                  <a:cubicBezTo>
                    <a:pt x="5892" y="23834"/>
                    <a:pt x="10285" y="26287"/>
                    <a:pt x="14776" y="26287"/>
                  </a:cubicBezTo>
                  <a:cubicBezTo>
                    <a:pt x="15187" y="26287"/>
                    <a:pt x="15600" y="26266"/>
                    <a:pt x="16012" y="26224"/>
                  </a:cubicBezTo>
                  <a:cubicBezTo>
                    <a:pt x="17679" y="26091"/>
                    <a:pt x="19180" y="25557"/>
                    <a:pt x="20748" y="25057"/>
                  </a:cubicBezTo>
                  <a:cubicBezTo>
                    <a:pt x="21871" y="24664"/>
                    <a:pt x="21364" y="23256"/>
                    <a:pt x="20480" y="23256"/>
                  </a:cubicBezTo>
                  <a:cubicBezTo>
                    <a:pt x="20313" y="23256"/>
                    <a:pt x="20133" y="23306"/>
                    <a:pt x="19948" y="23422"/>
                  </a:cubicBezTo>
                  <a:cubicBezTo>
                    <a:pt x="18512" y="24413"/>
                    <a:pt x="16734" y="24815"/>
                    <a:pt x="14954" y="24815"/>
                  </a:cubicBezTo>
                  <a:cubicBezTo>
                    <a:pt x="13797" y="24815"/>
                    <a:pt x="12639" y="24645"/>
                    <a:pt x="11575" y="24356"/>
                  </a:cubicBezTo>
                  <a:cubicBezTo>
                    <a:pt x="2235" y="21654"/>
                    <a:pt x="67" y="9379"/>
                    <a:pt x="7906" y="3641"/>
                  </a:cubicBezTo>
                  <a:cubicBezTo>
                    <a:pt x="10043" y="2093"/>
                    <a:pt x="12409" y="1395"/>
                    <a:pt x="14716" y="1395"/>
                  </a:cubicBezTo>
                  <a:cubicBezTo>
                    <a:pt x="20906" y="1395"/>
                    <a:pt x="26671" y="6419"/>
                    <a:pt x="26452" y="13515"/>
                  </a:cubicBezTo>
                  <a:cubicBezTo>
                    <a:pt x="26386" y="16417"/>
                    <a:pt x="25185" y="19252"/>
                    <a:pt x="23117" y="21287"/>
                  </a:cubicBezTo>
                  <a:cubicBezTo>
                    <a:pt x="22850" y="21587"/>
                    <a:pt x="22850" y="22088"/>
                    <a:pt x="23117" y="22388"/>
                  </a:cubicBezTo>
                  <a:cubicBezTo>
                    <a:pt x="23263" y="22550"/>
                    <a:pt x="23456" y="22626"/>
                    <a:pt x="23651" y="22626"/>
                  </a:cubicBezTo>
                  <a:cubicBezTo>
                    <a:pt x="23857" y="22626"/>
                    <a:pt x="24063" y="22542"/>
                    <a:pt x="24217" y="22388"/>
                  </a:cubicBezTo>
                  <a:cubicBezTo>
                    <a:pt x="26519" y="20086"/>
                    <a:pt x="27887" y="16851"/>
                    <a:pt x="27953" y="13582"/>
                  </a:cubicBezTo>
                  <a:cubicBezTo>
                    <a:pt x="28148" y="5642"/>
                    <a:pt x="21679" y="0"/>
                    <a:pt x="14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3"/>
            <p:cNvSpPr/>
            <p:nvPr/>
          </p:nvSpPr>
          <p:spPr>
            <a:xfrm>
              <a:off x="11839475" y="3965550"/>
              <a:ext cx="284400" cy="265450"/>
            </a:xfrm>
            <a:custGeom>
              <a:avLst/>
              <a:gdLst/>
              <a:ahLst/>
              <a:cxnLst/>
              <a:rect l="l" t="t" r="r" b="b"/>
              <a:pathLst>
                <a:path w="11376" h="10618" extrusionOk="0">
                  <a:moveTo>
                    <a:pt x="4145" y="1"/>
                  </a:moveTo>
                  <a:cubicBezTo>
                    <a:pt x="3523" y="1"/>
                    <a:pt x="2894" y="585"/>
                    <a:pt x="3270" y="1377"/>
                  </a:cubicBezTo>
                  <a:cubicBezTo>
                    <a:pt x="4648" y="4271"/>
                    <a:pt x="6389" y="7050"/>
                    <a:pt x="8721" y="9227"/>
                  </a:cubicBezTo>
                  <a:lnTo>
                    <a:pt x="8721" y="9227"/>
                  </a:lnTo>
                  <a:cubicBezTo>
                    <a:pt x="5895" y="8920"/>
                    <a:pt x="3068" y="8029"/>
                    <a:pt x="902" y="6214"/>
                  </a:cubicBezTo>
                  <a:cubicBezTo>
                    <a:pt x="824" y="6149"/>
                    <a:pt x="725" y="6120"/>
                    <a:pt x="623" y="6120"/>
                  </a:cubicBezTo>
                  <a:cubicBezTo>
                    <a:pt x="462" y="6120"/>
                    <a:pt x="290" y="6192"/>
                    <a:pt x="168" y="6314"/>
                  </a:cubicBezTo>
                  <a:cubicBezTo>
                    <a:pt x="1" y="6514"/>
                    <a:pt x="1" y="6848"/>
                    <a:pt x="234" y="7048"/>
                  </a:cubicBezTo>
                  <a:cubicBezTo>
                    <a:pt x="935" y="7682"/>
                    <a:pt x="1735" y="8216"/>
                    <a:pt x="2569" y="8649"/>
                  </a:cubicBezTo>
                  <a:cubicBezTo>
                    <a:pt x="4237" y="9517"/>
                    <a:pt x="6039" y="10050"/>
                    <a:pt x="7873" y="10350"/>
                  </a:cubicBezTo>
                  <a:cubicBezTo>
                    <a:pt x="8807" y="10484"/>
                    <a:pt x="9708" y="10617"/>
                    <a:pt x="10675" y="10617"/>
                  </a:cubicBezTo>
                  <a:cubicBezTo>
                    <a:pt x="10842" y="10617"/>
                    <a:pt x="11042" y="10517"/>
                    <a:pt x="11176" y="10350"/>
                  </a:cubicBezTo>
                  <a:cubicBezTo>
                    <a:pt x="11376" y="10117"/>
                    <a:pt x="11342" y="9683"/>
                    <a:pt x="11042" y="9483"/>
                  </a:cubicBezTo>
                  <a:cubicBezTo>
                    <a:pt x="8140" y="7382"/>
                    <a:pt x="5972" y="4179"/>
                    <a:pt x="5038" y="710"/>
                  </a:cubicBezTo>
                  <a:cubicBezTo>
                    <a:pt x="4888" y="210"/>
                    <a:pt x="4518" y="1"/>
                    <a:pt x="4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3"/>
            <p:cNvSpPr/>
            <p:nvPr/>
          </p:nvSpPr>
          <p:spPr>
            <a:xfrm>
              <a:off x="11556300" y="3687500"/>
              <a:ext cx="375675" cy="302075"/>
            </a:xfrm>
            <a:custGeom>
              <a:avLst/>
              <a:gdLst/>
              <a:ahLst/>
              <a:cxnLst/>
              <a:rect l="l" t="t" r="r" b="b"/>
              <a:pathLst>
                <a:path w="15027" h="12083" extrusionOk="0">
                  <a:moveTo>
                    <a:pt x="3876" y="1"/>
                  </a:moveTo>
                  <a:cubicBezTo>
                    <a:pt x="613" y="1"/>
                    <a:pt x="1" y="4328"/>
                    <a:pt x="1721" y="6895"/>
                  </a:cubicBezTo>
                  <a:cubicBezTo>
                    <a:pt x="3322" y="9264"/>
                    <a:pt x="5991" y="11232"/>
                    <a:pt x="7025" y="11932"/>
                  </a:cubicBezTo>
                  <a:cubicBezTo>
                    <a:pt x="7175" y="12032"/>
                    <a:pt x="7342" y="12082"/>
                    <a:pt x="7500" y="12082"/>
                  </a:cubicBezTo>
                  <a:cubicBezTo>
                    <a:pt x="7659" y="12082"/>
                    <a:pt x="7809" y="12032"/>
                    <a:pt x="7925" y="11932"/>
                  </a:cubicBezTo>
                  <a:cubicBezTo>
                    <a:pt x="9026" y="11165"/>
                    <a:pt x="11661" y="9264"/>
                    <a:pt x="13229" y="6895"/>
                  </a:cubicBezTo>
                  <a:cubicBezTo>
                    <a:pt x="15027" y="4328"/>
                    <a:pt x="14432" y="1"/>
                    <a:pt x="11173" y="1"/>
                  </a:cubicBezTo>
                  <a:cubicBezTo>
                    <a:pt x="10198" y="1"/>
                    <a:pt x="8984" y="388"/>
                    <a:pt x="7525" y="1325"/>
                  </a:cubicBezTo>
                  <a:cubicBezTo>
                    <a:pt x="6066" y="388"/>
                    <a:pt x="4853" y="1"/>
                    <a:pt x="3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8" name="Google Shape;1688;p43"/>
          <p:cNvSpPr/>
          <p:nvPr/>
        </p:nvSpPr>
        <p:spPr>
          <a:xfrm flipH="1">
            <a:off x="8098146" y="3243891"/>
            <a:ext cx="176684" cy="303244"/>
          </a:xfrm>
          <a:custGeom>
            <a:avLst/>
            <a:gdLst/>
            <a:ahLst/>
            <a:cxnLst/>
            <a:rect l="l" t="t" r="r" b="b"/>
            <a:pathLst>
              <a:path w="7702" h="13219" extrusionOk="0">
                <a:moveTo>
                  <a:pt x="6043" y="1"/>
                </a:moveTo>
                <a:cubicBezTo>
                  <a:pt x="5962" y="1"/>
                  <a:pt x="5879" y="9"/>
                  <a:pt x="5796" y="25"/>
                </a:cubicBezTo>
                <a:cubicBezTo>
                  <a:pt x="5029" y="158"/>
                  <a:pt x="4529" y="892"/>
                  <a:pt x="4662" y="1659"/>
                </a:cubicBezTo>
                <a:cubicBezTo>
                  <a:pt x="4962" y="3394"/>
                  <a:pt x="4795" y="5195"/>
                  <a:pt x="4228" y="6863"/>
                </a:cubicBezTo>
                <a:cubicBezTo>
                  <a:pt x="3695" y="8464"/>
                  <a:pt x="2661" y="9965"/>
                  <a:pt x="1159" y="10766"/>
                </a:cubicBezTo>
                <a:cubicBezTo>
                  <a:pt x="993" y="10833"/>
                  <a:pt x="826" y="10999"/>
                  <a:pt x="692" y="11166"/>
                </a:cubicBezTo>
                <a:cubicBezTo>
                  <a:pt x="0" y="12192"/>
                  <a:pt x="862" y="13219"/>
                  <a:pt x="1787" y="13219"/>
                </a:cubicBezTo>
                <a:cubicBezTo>
                  <a:pt x="2155" y="13219"/>
                  <a:pt x="2533" y="13056"/>
                  <a:pt x="2827" y="12667"/>
                </a:cubicBezTo>
                <a:cubicBezTo>
                  <a:pt x="4028" y="10999"/>
                  <a:pt x="4996" y="9265"/>
                  <a:pt x="5696" y="7363"/>
                </a:cubicBezTo>
                <a:cubicBezTo>
                  <a:pt x="6397" y="5595"/>
                  <a:pt x="6797" y="3694"/>
                  <a:pt x="7364" y="1859"/>
                </a:cubicBezTo>
                <a:cubicBezTo>
                  <a:pt x="7701" y="1001"/>
                  <a:pt x="6967" y="1"/>
                  <a:pt x="60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657;p43">
            <a:extLst>
              <a:ext uri="{FF2B5EF4-FFF2-40B4-BE49-F238E27FC236}">
                <a16:creationId xmlns:a16="http://schemas.microsoft.com/office/drawing/2014/main" id="{1E5C39EF-E001-8A68-7CAB-5ED452577B20}"/>
              </a:ext>
            </a:extLst>
          </p:cNvPr>
          <p:cNvSpPr txBox="1">
            <a:spLocks/>
          </p:cNvSpPr>
          <p:nvPr/>
        </p:nvSpPr>
        <p:spPr>
          <a:xfrm>
            <a:off x="3731825" y="3153785"/>
            <a:ext cx="5166729" cy="1902358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274300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789 + 285 + 15</a:t>
            </a:r>
          </a:p>
          <a:p>
            <a:pPr marL="139700" indent="0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448 + 594 +52</a:t>
            </a:r>
          </a:p>
        </p:txBody>
      </p:sp>
      <p:grpSp>
        <p:nvGrpSpPr>
          <p:cNvPr id="35" name="Google Shape;1780;p46">
            <a:extLst>
              <a:ext uri="{FF2B5EF4-FFF2-40B4-BE49-F238E27FC236}">
                <a16:creationId xmlns:a16="http://schemas.microsoft.com/office/drawing/2014/main" id="{A8A588C5-91AA-5BBC-CBD0-4A740DD0479E}"/>
              </a:ext>
            </a:extLst>
          </p:cNvPr>
          <p:cNvGrpSpPr/>
          <p:nvPr/>
        </p:nvGrpSpPr>
        <p:grpSpPr>
          <a:xfrm>
            <a:off x="5760030" y="680843"/>
            <a:ext cx="1767033" cy="2543885"/>
            <a:chOff x="3884067" y="1794424"/>
            <a:chExt cx="1388692" cy="2809185"/>
          </a:xfrm>
        </p:grpSpPr>
        <p:sp>
          <p:nvSpPr>
            <p:cNvPr id="36" name="Google Shape;1781;p46">
              <a:extLst>
                <a:ext uri="{FF2B5EF4-FFF2-40B4-BE49-F238E27FC236}">
                  <a16:creationId xmlns:a16="http://schemas.microsoft.com/office/drawing/2014/main" id="{1851FB0D-D6A4-6910-801E-674687C4696D}"/>
                </a:ext>
              </a:extLst>
            </p:cNvPr>
            <p:cNvSpPr/>
            <p:nvPr/>
          </p:nvSpPr>
          <p:spPr>
            <a:xfrm>
              <a:off x="3884067" y="1794424"/>
              <a:ext cx="1388692" cy="2809185"/>
            </a:xfrm>
            <a:custGeom>
              <a:avLst/>
              <a:gdLst/>
              <a:ahLst/>
              <a:cxnLst/>
              <a:rect l="l" t="t" r="r" b="b"/>
              <a:pathLst>
                <a:path w="48035" h="97170" extrusionOk="0">
                  <a:moveTo>
                    <a:pt x="29121" y="0"/>
                  </a:moveTo>
                  <a:cubicBezTo>
                    <a:pt x="29021" y="0"/>
                    <a:pt x="28921" y="0"/>
                    <a:pt x="28821" y="67"/>
                  </a:cubicBezTo>
                  <a:cubicBezTo>
                    <a:pt x="28754" y="67"/>
                    <a:pt x="28654" y="100"/>
                    <a:pt x="28588" y="100"/>
                  </a:cubicBezTo>
                  <a:cubicBezTo>
                    <a:pt x="28488" y="100"/>
                    <a:pt x="28421" y="134"/>
                    <a:pt x="28321" y="134"/>
                  </a:cubicBezTo>
                  <a:cubicBezTo>
                    <a:pt x="28254" y="167"/>
                    <a:pt x="28121" y="167"/>
                    <a:pt x="28087" y="234"/>
                  </a:cubicBezTo>
                  <a:cubicBezTo>
                    <a:pt x="27987" y="267"/>
                    <a:pt x="27921" y="267"/>
                    <a:pt x="27820" y="301"/>
                  </a:cubicBezTo>
                  <a:lnTo>
                    <a:pt x="27587" y="434"/>
                  </a:lnTo>
                  <a:cubicBezTo>
                    <a:pt x="27487" y="467"/>
                    <a:pt x="27454" y="467"/>
                    <a:pt x="27353" y="567"/>
                  </a:cubicBezTo>
                  <a:lnTo>
                    <a:pt x="27120" y="667"/>
                  </a:lnTo>
                  <a:cubicBezTo>
                    <a:pt x="27087" y="734"/>
                    <a:pt x="27020" y="734"/>
                    <a:pt x="26953" y="768"/>
                  </a:cubicBezTo>
                  <a:cubicBezTo>
                    <a:pt x="26786" y="834"/>
                    <a:pt x="26653" y="968"/>
                    <a:pt x="26486" y="1101"/>
                  </a:cubicBezTo>
                  <a:lnTo>
                    <a:pt x="26353" y="1235"/>
                  </a:lnTo>
                  <a:cubicBezTo>
                    <a:pt x="26286" y="1268"/>
                    <a:pt x="26253" y="1335"/>
                    <a:pt x="26153" y="1435"/>
                  </a:cubicBezTo>
                  <a:cubicBezTo>
                    <a:pt x="26119" y="1468"/>
                    <a:pt x="26086" y="1501"/>
                    <a:pt x="25986" y="1568"/>
                  </a:cubicBezTo>
                  <a:cubicBezTo>
                    <a:pt x="25919" y="1635"/>
                    <a:pt x="25852" y="1668"/>
                    <a:pt x="25752" y="1768"/>
                  </a:cubicBezTo>
                  <a:lnTo>
                    <a:pt x="25619" y="1902"/>
                  </a:lnTo>
                  <a:lnTo>
                    <a:pt x="25419" y="2102"/>
                  </a:lnTo>
                  <a:cubicBezTo>
                    <a:pt x="25352" y="2135"/>
                    <a:pt x="25319" y="2169"/>
                    <a:pt x="25285" y="2269"/>
                  </a:cubicBezTo>
                  <a:cubicBezTo>
                    <a:pt x="25185" y="2335"/>
                    <a:pt x="25152" y="2435"/>
                    <a:pt x="25085" y="2502"/>
                  </a:cubicBezTo>
                  <a:cubicBezTo>
                    <a:pt x="25085" y="2502"/>
                    <a:pt x="24952" y="2669"/>
                    <a:pt x="24918" y="2736"/>
                  </a:cubicBezTo>
                  <a:cubicBezTo>
                    <a:pt x="24118" y="2302"/>
                    <a:pt x="23250" y="2102"/>
                    <a:pt x="22283" y="2102"/>
                  </a:cubicBezTo>
                  <a:cubicBezTo>
                    <a:pt x="20849" y="2102"/>
                    <a:pt x="19348" y="2836"/>
                    <a:pt x="18147" y="4270"/>
                  </a:cubicBezTo>
                  <a:cubicBezTo>
                    <a:pt x="15645" y="7105"/>
                    <a:pt x="14511" y="11775"/>
                    <a:pt x="15145" y="16746"/>
                  </a:cubicBezTo>
                  <a:cubicBezTo>
                    <a:pt x="15245" y="17479"/>
                    <a:pt x="15345" y="18247"/>
                    <a:pt x="15512" y="19081"/>
                  </a:cubicBezTo>
                  <a:lnTo>
                    <a:pt x="15512" y="19114"/>
                  </a:lnTo>
                  <a:cubicBezTo>
                    <a:pt x="15745" y="20181"/>
                    <a:pt x="15945" y="21282"/>
                    <a:pt x="16245" y="22283"/>
                  </a:cubicBezTo>
                  <a:lnTo>
                    <a:pt x="16245" y="22316"/>
                  </a:lnTo>
                  <a:cubicBezTo>
                    <a:pt x="16312" y="22650"/>
                    <a:pt x="16412" y="22950"/>
                    <a:pt x="16479" y="23250"/>
                  </a:cubicBezTo>
                  <a:cubicBezTo>
                    <a:pt x="16479" y="23250"/>
                    <a:pt x="16579" y="23484"/>
                    <a:pt x="16579" y="23584"/>
                  </a:cubicBezTo>
                  <a:cubicBezTo>
                    <a:pt x="16245" y="23484"/>
                    <a:pt x="15945" y="23417"/>
                    <a:pt x="15612" y="23350"/>
                  </a:cubicBezTo>
                  <a:cubicBezTo>
                    <a:pt x="15578" y="23350"/>
                    <a:pt x="15478" y="23317"/>
                    <a:pt x="15445" y="23317"/>
                  </a:cubicBezTo>
                  <a:cubicBezTo>
                    <a:pt x="15311" y="23284"/>
                    <a:pt x="15178" y="23284"/>
                    <a:pt x="15078" y="23250"/>
                  </a:cubicBezTo>
                  <a:lnTo>
                    <a:pt x="14844" y="23184"/>
                  </a:lnTo>
                  <a:cubicBezTo>
                    <a:pt x="14778" y="23184"/>
                    <a:pt x="14644" y="23150"/>
                    <a:pt x="14511" y="23150"/>
                  </a:cubicBezTo>
                  <a:cubicBezTo>
                    <a:pt x="14444" y="23150"/>
                    <a:pt x="14311" y="23117"/>
                    <a:pt x="14244" y="23117"/>
                  </a:cubicBezTo>
                  <a:lnTo>
                    <a:pt x="14011" y="23083"/>
                  </a:lnTo>
                  <a:cubicBezTo>
                    <a:pt x="13910" y="23083"/>
                    <a:pt x="13744" y="23017"/>
                    <a:pt x="13610" y="23017"/>
                  </a:cubicBezTo>
                  <a:cubicBezTo>
                    <a:pt x="13343" y="22983"/>
                    <a:pt x="13110" y="22983"/>
                    <a:pt x="12843" y="22983"/>
                  </a:cubicBezTo>
                  <a:lnTo>
                    <a:pt x="12076" y="22983"/>
                  </a:lnTo>
                  <a:cubicBezTo>
                    <a:pt x="11275" y="22983"/>
                    <a:pt x="10508" y="23083"/>
                    <a:pt x="9774" y="23184"/>
                  </a:cubicBezTo>
                  <a:cubicBezTo>
                    <a:pt x="6172" y="23851"/>
                    <a:pt x="3436" y="27153"/>
                    <a:pt x="2235" y="32257"/>
                  </a:cubicBezTo>
                  <a:cubicBezTo>
                    <a:pt x="2135" y="32657"/>
                    <a:pt x="2069" y="33091"/>
                    <a:pt x="1969" y="33458"/>
                  </a:cubicBezTo>
                  <a:cubicBezTo>
                    <a:pt x="1935" y="33591"/>
                    <a:pt x="1935" y="33691"/>
                    <a:pt x="1902" y="33858"/>
                  </a:cubicBezTo>
                  <a:cubicBezTo>
                    <a:pt x="1735" y="34425"/>
                    <a:pt x="1402" y="34959"/>
                    <a:pt x="1101" y="35459"/>
                  </a:cubicBezTo>
                  <a:cubicBezTo>
                    <a:pt x="801" y="35926"/>
                    <a:pt x="568" y="36360"/>
                    <a:pt x="334" y="36860"/>
                  </a:cubicBezTo>
                  <a:cubicBezTo>
                    <a:pt x="101" y="37527"/>
                    <a:pt x="1" y="38261"/>
                    <a:pt x="167" y="38861"/>
                  </a:cubicBezTo>
                  <a:cubicBezTo>
                    <a:pt x="167" y="38928"/>
                    <a:pt x="234" y="38962"/>
                    <a:pt x="234" y="39028"/>
                  </a:cubicBezTo>
                  <a:cubicBezTo>
                    <a:pt x="301" y="39295"/>
                    <a:pt x="401" y="39595"/>
                    <a:pt x="468" y="39829"/>
                  </a:cubicBezTo>
                  <a:cubicBezTo>
                    <a:pt x="501" y="39962"/>
                    <a:pt x="568" y="40029"/>
                    <a:pt x="601" y="40129"/>
                  </a:cubicBezTo>
                  <a:cubicBezTo>
                    <a:pt x="668" y="40296"/>
                    <a:pt x="768" y="40496"/>
                    <a:pt x="901" y="40696"/>
                  </a:cubicBezTo>
                  <a:cubicBezTo>
                    <a:pt x="935" y="40796"/>
                    <a:pt x="1001" y="40930"/>
                    <a:pt x="1101" y="41030"/>
                  </a:cubicBezTo>
                  <a:cubicBezTo>
                    <a:pt x="1235" y="41196"/>
                    <a:pt x="1301" y="41363"/>
                    <a:pt x="1435" y="41497"/>
                  </a:cubicBezTo>
                  <a:cubicBezTo>
                    <a:pt x="1502" y="41630"/>
                    <a:pt x="1602" y="41697"/>
                    <a:pt x="1735" y="41830"/>
                  </a:cubicBezTo>
                  <a:lnTo>
                    <a:pt x="2102" y="42197"/>
                  </a:lnTo>
                  <a:lnTo>
                    <a:pt x="2169" y="42297"/>
                  </a:lnTo>
                  <a:lnTo>
                    <a:pt x="2169" y="42431"/>
                  </a:lnTo>
                  <a:cubicBezTo>
                    <a:pt x="2169" y="42698"/>
                    <a:pt x="2169" y="42998"/>
                    <a:pt x="2235" y="43265"/>
                  </a:cubicBezTo>
                  <a:lnTo>
                    <a:pt x="2302" y="43598"/>
                  </a:lnTo>
                  <a:cubicBezTo>
                    <a:pt x="2302" y="43598"/>
                    <a:pt x="2402" y="43998"/>
                    <a:pt x="2436" y="44165"/>
                  </a:cubicBezTo>
                  <a:lnTo>
                    <a:pt x="2569" y="44732"/>
                  </a:lnTo>
                  <a:cubicBezTo>
                    <a:pt x="2569" y="44732"/>
                    <a:pt x="2669" y="45266"/>
                    <a:pt x="2736" y="45333"/>
                  </a:cubicBezTo>
                  <a:lnTo>
                    <a:pt x="2836" y="45833"/>
                  </a:lnTo>
                  <a:lnTo>
                    <a:pt x="3003" y="46367"/>
                  </a:lnTo>
                  <a:cubicBezTo>
                    <a:pt x="3069" y="46534"/>
                    <a:pt x="3136" y="46734"/>
                    <a:pt x="3169" y="46967"/>
                  </a:cubicBezTo>
                  <a:lnTo>
                    <a:pt x="3169" y="47001"/>
                  </a:lnTo>
                  <a:cubicBezTo>
                    <a:pt x="3270" y="47234"/>
                    <a:pt x="3336" y="47501"/>
                    <a:pt x="3436" y="47701"/>
                  </a:cubicBezTo>
                  <a:lnTo>
                    <a:pt x="3470" y="47835"/>
                  </a:lnTo>
                  <a:lnTo>
                    <a:pt x="3770" y="48668"/>
                  </a:lnTo>
                  <a:lnTo>
                    <a:pt x="4003" y="49336"/>
                  </a:lnTo>
                  <a:lnTo>
                    <a:pt x="4137" y="49569"/>
                  </a:lnTo>
                  <a:lnTo>
                    <a:pt x="4304" y="49969"/>
                  </a:lnTo>
                  <a:cubicBezTo>
                    <a:pt x="4337" y="50069"/>
                    <a:pt x="4404" y="50203"/>
                    <a:pt x="4470" y="50336"/>
                  </a:cubicBezTo>
                  <a:lnTo>
                    <a:pt x="4570" y="50503"/>
                  </a:lnTo>
                  <a:cubicBezTo>
                    <a:pt x="4570" y="50503"/>
                    <a:pt x="4737" y="50870"/>
                    <a:pt x="4804" y="51003"/>
                  </a:cubicBezTo>
                  <a:lnTo>
                    <a:pt x="5104" y="51571"/>
                  </a:lnTo>
                  <a:cubicBezTo>
                    <a:pt x="5271" y="51871"/>
                    <a:pt x="5404" y="52171"/>
                    <a:pt x="5571" y="52471"/>
                  </a:cubicBezTo>
                  <a:lnTo>
                    <a:pt x="5671" y="52671"/>
                  </a:lnTo>
                  <a:cubicBezTo>
                    <a:pt x="5805" y="52871"/>
                    <a:pt x="5938" y="53138"/>
                    <a:pt x="6105" y="53338"/>
                  </a:cubicBezTo>
                  <a:cubicBezTo>
                    <a:pt x="6138" y="53439"/>
                    <a:pt x="6238" y="53539"/>
                    <a:pt x="6272" y="53639"/>
                  </a:cubicBezTo>
                  <a:lnTo>
                    <a:pt x="6772" y="54373"/>
                  </a:lnTo>
                  <a:lnTo>
                    <a:pt x="6839" y="54506"/>
                  </a:lnTo>
                  <a:cubicBezTo>
                    <a:pt x="7072" y="54806"/>
                    <a:pt x="7272" y="55073"/>
                    <a:pt x="7473" y="55340"/>
                  </a:cubicBezTo>
                  <a:cubicBezTo>
                    <a:pt x="7506" y="55373"/>
                    <a:pt x="7506" y="55407"/>
                    <a:pt x="7573" y="55473"/>
                  </a:cubicBezTo>
                  <a:lnTo>
                    <a:pt x="7573" y="55707"/>
                  </a:lnTo>
                  <a:lnTo>
                    <a:pt x="7573" y="55907"/>
                  </a:lnTo>
                  <a:lnTo>
                    <a:pt x="7573" y="56374"/>
                  </a:lnTo>
                  <a:lnTo>
                    <a:pt x="7573" y="56541"/>
                  </a:lnTo>
                  <a:lnTo>
                    <a:pt x="7573" y="56741"/>
                  </a:lnTo>
                  <a:cubicBezTo>
                    <a:pt x="7573" y="56874"/>
                    <a:pt x="7573" y="57041"/>
                    <a:pt x="7606" y="57208"/>
                  </a:cubicBezTo>
                  <a:cubicBezTo>
                    <a:pt x="7606" y="57308"/>
                    <a:pt x="7639" y="57475"/>
                    <a:pt x="7639" y="57475"/>
                  </a:cubicBezTo>
                  <a:cubicBezTo>
                    <a:pt x="7639" y="57642"/>
                    <a:pt x="7673" y="57775"/>
                    <a:pt x="7739" y="57975"/>
                  </a:cubicBezTo>
                  <a:cubicBezTo>
                    <a:pt x="7739" y="58042"/>
                    <a:pt x="7773" y="58075"/>
                    <a:pt x="7773" y="58175"/>
                  </a:cubicBezTo>
                  <a:cubicBezTo>
                    <a:pt x="7806" y="58342"/>
                    <a:pt x="7839" y="58542"/>
                    <a:pt x="7906" y="58709"/>
                  </a:cubicBezTo>
                  <a:cubicBezTo>
                    <a:pt x="7906" y="58742"/>
                    <a:pt x="7940" y="58809"/>
                    <a:pt x="7940" y="58876"/>
                  </a:cubicBezTo>
                  <a:cubicBezTo>
                    <a:pt x="8006" y="59076"/>
                    <a:pt x="8073" y="59343"/>
                    <a:pt x="8173" y="59543"/>
                  </a:cubicBezTo>
                  <a:lnTo>
                    <a:pt x="8240" y="59643"/>
                  </a:lnTo>
                  <a:cubicBezTo>
                    <a:pt x="8306" y="59843"/>
                    <a:pt x="8407" y="60010"/>
                    <a:pt x="8473" y="60210"/>
                  </a:cubicBezTo>
                  <a:lnTo>
                    <a:pt x="8573" y="60377"/>
                  </a:lnTo>
                  <a:cubicBezTo>
                    <a:pt x="8640" y="60544"/>
                    <a:pt x="8740" y="60677"/>
                    <a:pt x="8807" y="60844"/>
                  </a:cubicBezTo>
                  <a:lnTo>
                    <a:pt x="8940" y="61044"/>
                  </a:lnTo>
                  <a:cubicBezTo>
                    <a:pt x="9007" y="61211"/>
                    <a:pt x="9107" y="61344"/>
                    <a:pt x="9174" y="61478"/>
                  </a:cubicBezTo>
                  <a:cubicBezTo>
                    <a:pt x="9240" y="61544"/>
                    <a:pt x="9274" y="61578"/>
                    <a:pt x="9307" y="61678"/>
                  </a:cubicBezTo>
                  <a:cubicBezTo>
                    <a:pt x="9407" y="61845"/>
                    <a:pt x="9507" y="61978"/>
                    <a:pt x="9641" y="62178"/>
                  </a:cubicBezTo>
                  <a:lnTo>
                    <a:pt x="9741" y="62312"/>
                  </a:lnTo>
                  <a:cubicBezTo>
                    <a:pt x="10008" y="62712"/>
                    <a:pt x="10341" y="63112"/>
                    <a:pt x="10742" y="63479"/>
                  </a:cubicBezTo>
                  <a:lnTo>
                    <a:pt x="10775" y="63512"/>
                  </a:lnTo>
                  <a:lnTo>
                    <a:pt x="11275" y="64013"/>
                  </a:lnTo>
                  <a:lnTo>
                    <a:pt x="11409" y="64146"/>
                  </a:lnTo>
                  <a:cubicBezTo>
                    <a:pt x="11575" y="64246"/>
                    <a:pt x="11676" y="64446"/>
                    <a:pt x="11842" y="64547"/>
                  </a:cubicBezTo>
                  <a:lnTo>
                    <a:pt x="11976" y="64647"/>
                  </a:lnTo>
                  <a:cubicBezTo>
                    <a:pt x="12109" y="64713"/>
                    <a:pt x="12243" y="64847"/>
                    <a:pt x="12309" y="64947"/>
                  </a:cubicBezTo>
                  <a:lnTo>
                    <a:pt x="14344" y="79324"/>
                  </a:lnTo>
                  <a:cubicBezTo>
                    <a:pt x="13644" y="79691"/>
                    <a:pt x="13077" y="80191"/>
                    <a:pt x="12610" y="80858"/>
                  </a:cubicBezTo>
                  <a:cubicBezTo>
                    <a:pt x="12343" y="81225"/>
                    <a:pt x="12143" y="81625"/>
                    <a:pt x="12009" y="81992"/>
                  </a:cubicBezTo>
                  <a:cubicBezTo>
                    <a:pt x="11976" y="82126"/>
                    <a:pt x="11942" y="82293"/>
                    <a:pt x="11909" y="82393"/>
                  </a:cubicBezTo>
                  <a:lnTo>
                    <a:pt x="11309" y="82393"/>
                  </a:lnTo>
                  <a:lnTo>
                    <a:pt x="11409" y="84894"/>
                  </a:lnTo>
                  <a:lnTo>
                    <a:pt x="11275" y="82393"/>
                  </a:lnTo>
                  <a:lnTo>
                    <a:pt x="10842" y="82393"/>
                  </a:lnTo>
                  <a:cubicBezTo>
                    <a:pt x="10742" y="82393"/>
                    <a:pt x="10608" y="82459"/>
                    <a:pt x="10475" y="82459"/>
                  </a:cubicBezTo>
                  <a:lnTo>
                    <a:pt x="10441" y="82459"/>
                  </a:lnTo>
                  <a:cubicBezTo>
                    <a:pt x="10275" y="82459"/>
                    <a:pt x="10141" y="82493"/>
                    <a:pt x="10008" y="82493"/>
                  </a:cubicBezTo>
                  <a:cubicBezTo>
                    <a:pt x="9908" y="82493"/>
                    <a:pt x="9774" y="82526"/>
                    <a:pt x="9641" y="82559"/>
                  </a:cubicBezTo>
                  <a:lnTo>
                    <a:pt x="9607" y="82559"/>
                  </a:lnTo>
                  <a:cubicBezTo>
                    <a:pt x="9474" y="82626"/>
                    <a:pt x="9341" y="82626"/>
                    <a:pt x="9174" y="82659"/>
                  </a:cubicBezTo>
                  <a:cubicBezTo>
                    <a:pt x="9107" y="82693"/>
                    <a:pt x="8974" y="82693"/>
                    <a:pt x="8907" y="82726"/>
                  </a:cubicBezTo>
                  <a:lnTo>
                    <a:pt x="8773" y="82793"/>
                  </a:lnTo>
                  <a:lnTo>
                    <a:pt x="8407" y="82893"/>
                  </a:lnTo>
                  <a:cubicBezTo>
                    <a:pt x="8306" y="82960"/>
                    <a:pt x="8173" y="82993"/>
                    <a:pt x="8106" y="83026"/>
                  </a:cubicBezTo>
                  <a:lnTo>
                    <a:pt x="8006" y="83060"/>
                  </a:lnTo>
                  <a:cubicBezTo>
                    <a:pt x="7906" y="83126"/>
                    <a:pt x="7773" y="83193"/>
                    <a:pt x="7639" y="83227"/>
                  </a:cubicBezTo>
                  <a:lnTo>
                    <a:pt x="7406" y="83360"/>
                  </a:lnTo>
                  <a:lnTo>
                    <a:pt x="7306" y="83393"/>
                  </a:lnTo>
                  <a:cubicBezTo>
                    <a:pt x="7172" y="83493"/>
                    <a:pt x="7072" y="83527"/>
                    <a:pt x="6939" y="83627"/>
                  </a:cubicBezTo>
                  <a:cubicBezTo>
                    <a:pt x="6839" y="83660"/>
                    <a:pt x="6805" y="83694"/>
                    <a:pt x="6739" y="83727"/>
                  </a:cubicBezTo>
                  <a:lnTo>
                    <a:pt x="6639" y="83794"/>
                  </a:lnTo>
                  <a:cubicBezTo>
                    <a:pt x="6505" y="83860"/>
                    <a:pt x="6438" y="83960"/>
                    <a:pt x="6305" y="84027"/>
                  </a:cubicBezTo>
                  <a:cubicBezTo>
                    <a:pt x="6238" y="84060"/>
                    <a:pt x="6172" y="84161"/>
                    <a:pt x="6105" y="84194"/>
                  </a:cubicBezTo>
                  <a:cubicBezTo>
                    <a:pt x="5971" y="84294"/>
                    <a:pt x="5905" y="84394"/>
                    <a:pt x="5771" y="84494"/>
                  </a:cubicBezTo>
                  <a:lnTo>
                    <a:pt x="5605" y="84661"/>
                  </a:lnTo>
                  <a:lnTo>
                    <a:pt x="5571" y="84694"/>
                  </a:lnTo>
                  <a:lnTo>
                    <a:pt x="5271" y="84994"/>
                  </a:lnTo>
                  <a:cubicBezTo>
                    <a:pt x="5238" y="85028"/>
                    <a:pt x="5171" y="85128"/>
                    <a:pt x="5104" y="85161"/>
                  </a:cubicBezTo>
                  <a:lnTo>
                    <a:pt x="5071" y="85195"/>
                  </a:lnTo>
                  <a:cubicBezTo>
                    <a:pt x="4971" y="85295"/>
                    <a:pt x="4904" y="85395"/>
                    <a:pt x="4804" y="85495"/>
                  </a:cubicBezTo>
                  <a:cubicBezTo>
                    <a:pt x="4771" y="85528"/>
                    <a:pt x="4637" y="85695"/>
                    <a:pt x="4637" y="85695"/>
                  </a:cubicBezTo>
                  <a:cubicBezTo>
                    <a:pt x="4570" y="85828"/>
                    <a:pt x="4470" y="85895"/>
                    <a:pt x="4404" y="86029"/>
                  </a:cubicBezTo>
                  <a:cubicBezTo>
                    <a:pt x="4337" y="86062"/>
                    <a:pt x="4304" y="86162"/>
                    <a:pt x="4270" y="86195"/>
                  </a:cubicBezTo>
                  <a:lnTo>
                    <a:pt x="4237" y="86295"/>
                  </a:lnTo>
                  <a:cubicBezTo>
                    <a:pt x="4137" y="86395"/>
                    <a:pt x="4103" y="86496"/>
                    <a:pt x="4003" y="86562"/>
                  </a:cubicBezTo>
                  <a:cubicBezTo>
                    <a:pt x="3970" y="86629"/>
                    <a:pt x="3903" y="86796"/>
                    <a:pt x="3903" y="86796"/>
                  </a:cubicBezTo>
                  <a:cubicBezTo>
                    <a:pt x="3803" y="86896"/>
                    <a:pt x="3770" y="87029"/>
                    <a:pt x="3670" y="87129"/>
                  </a:cubicBezTo>
                  <a:cubicBezTo>
                    <a:pt x="3636" y="87163"/>
                    <a:pt x="3636" y="87229"/>
                    <a:pt x="3603" y="87296"/>
                  </a:cubicBezTo>
                  <a:cubicBezTo>
                    <a:pt x="3570" y="87396"/>
                    <a:pt x="3470" y="87530"/>
                    <a:pt x="3436" y="87630"/>
                  </a:cubicBezTo>
                  <a:cubicBezTo>
                    <a:pt x="3403" y="87663"/>
                    <a:pt x="3403" y="87730"/>
                    <a:pt x="3336" y="87830"/>
                  </a:cubicBezTo>
                  <a:lnTo>
                    <a:pt x="3336" y="87863"/>
                  </a:lnTo>
                  <a:cubicBezTo>
                    <a:pt x="3303" y="87963"/>
                    <a:pt x="3270" y="88063"/>
                    <a:pt x="3236" y="88163"/>
                  </a:cubicBezTo>
                  <a:cubicBezTo>
                    <a:pt x="3169" y="88197"/>
                    <a:pt x="3136" y="88397"/>
                    <a:pt x="3136" y="88397"/>
                  </a:cubicBezTo>
                  <a:cubicBezTo>
                    <a:pt x="3103" y="88497"/>
                    <a:pt x="3069" y="88564"/>
                    <a:pt x="3069" y="88664"/>
                  </a:cubicBezTo>
                  <a:cubicBezTo>
                    <a:pt x="3069" y="88697"/>
                    <a:pt x="2969" y="88897"/>
                    <a:pt x="2969" y="88897"/>
                  </a:cubicBezTo>
                  <a:cubicBezTo>
                    <a:pt x="2936" y="88997"/>
                    <a:pt x="2936" y="89064"/>
                    <a:pt x="2903" y="89164"/>
                  </a:cubicBezTo>
                  <a:cubicBezTo>
                    <a:pt x="2903" y="89231"/>
                    <a:pt x="2769" y="89564"/>
                    <a:pt x="2769" y="89664"/>
                  </a:cubicBezTo>
                  <a:cubicBezTo>
                    <a:pt x="2736" y="89731"/>
                    <a:pt x="2736" y="89865"/>
                    <a:pt x="2669" y="89998"/>
                  </a:cubicBezTo>
                  <a:cubicBezTo>
                    <a:pt x="2669" y="90031"/>
                    <a:pt x="2636" y="90065"/>
                    <a:pt x="2636" y="90165"/>
                  </a:cubicBezTo>
                  <a:cubicBezTo>
                    <a:pt x="2602" y="90298"/>
                    <a:pt x="2602" y="90398"/>
                    <a:pt x="2602" y="90532"/>
                  </a:cubicBezTo>
                  <a:lnTo>
                    <a:pt x="2602" y="90632"/>
                  </a:lnTo>
                  <a:cubicBezTo>
                    <a:pt x="2402" y="92066"/>
                    <a:pt x="2636" y="93067"/>
                    <a:pt x="3270" y="93834"/>
                  </a:cubicBezTo>
                  <a:cubicBezTo>
                    <a:pt x="3770" y="94401"/>
                    <a:pt x="4470" y="94735"/>
                    <a:pt x="5238" y="94735"/>
                  </a:cubicBezTo>
                  <a:lnTo>
                    <a:pt x="13477" y="94735"/>
                  </a:lnTo>
                  <a:cubicBezTo>
                    <a:pt x="13477" y="94801"/>
                    <a:pt x="13477" y="94835"/>
                    <a:pt x="13510" y="94902"/>
                  </a:cubicBezTo>
                  <a:lnTo>
                    <a:pt x="13510" y="95002"/>
                  </a:lnTo>
                  <a:cubicBezTo>
                    <a:pt x="13577" y="95168"/>
                    <a:pt x="13610" y="95335"/>
                    <a:pt x="13677" y="95502"/>
                  </a:cubicBezTo>
                  <a:cubicBezTo>
                    <a:pt x="13677" y="95535"/>
                    <a:pt x="13744" y="95569"/>
                    <a:pt x="13744" y="95569"/>
                  </a:cubicBezTo>
                  <a:cubicBezTo>
                    <a:pt x="13910" y="95902"/>
                    <a:pt x="14111" y="96203"/>
                    <a:pt x="14411" y="96469"/>
                  </a:cubicBezTo>
                  <a:lnTo>
                    <a:pt x="14511" y="96569"/>
                  </a:lnTo>
                  <a:cubicBezTo>
                    <a:pt x="14978" y="96970"/>
                    <a:pt x="15578" y="97170"/>
                    <a:pt x="16145" y="97170"/>
                  </a:cubicBezTo>
                  <a:lnTo>
                    <a:pt x="38928" y="97170"/>
                  </a:lnTo>
                  <a:cubicBezTo>
                    <a:pt x="39629" y="97170"/>
                    <a:pt x="40196" y="96870"/>
                    <a:pt x="40663" y="96469"/>
                  </a:cubicBezTo>
                  <a:cubicBezTo>
                    <a:pt x="40763" y="96369"/>
                    <a:pt x="40830" y="96236"/>
                    <a:pt x="40930" y="96136"/>
                  </a:cubicBezTo>
                  <a:cubicBezTo>
                    <a:pt x="41097" y="95869"/>
                    <a:pt x="41197" y="95569"/>
                    <a:pt x="41297" y="95302"/>
                  </a:cubicBezTo>
                  <a:cubicBezTo>
                    <a:pt x="42264" y="91633"/>
                    <a:pt x="41163" y="89131"/>
                    <a:pt x="39962" y="87730"/>
                  </a:cubicBezTo>
                  <a:lnTo>
                    <a:pt x="39962" y="87696"/>
                  </a:lnTo>
                  <a:cubicBezTo>
                    <a:pt x="40096" y="87530"/>
                    <a:pt x="40163" y="87329"/>
                    <a:pt x="40263" y="87163"/>
                  </a:cubicBezTo>
                  <a:cubicBezTo>
                    <a:pt x="40263" y="87163"/>
                    <a:pt x="40263" y="87129"/>
                    <a:pt x="40296" y="87129"/>
                  </a:cubicBezTo>
                  <a:cubicBezTo>
                    <a:pt x="40363" y="86896"/>
                    <a:pt x="40463" y="86662"/>
                    <a:pt x="40530" y="86395"/>
                  </a:cubicBezTo>
                  <a:lnTo>
                    <a:pt x="40530" y="86329"/>
                  </a:lnTo>
                  <a:cubicBezTo>
                    <a:pt x="40663" y="85862"/>
                    <a:pt x="40696" y="85361"/>
                    <a:pt x="40696" y="84861"/>
                  </a:cubicBezTo>
                  <a:lnTo>
                    <a:pt x="40696" y="84794"/>
                  </a:lnTo>
                  <a:cubicBezTo>
                    <a:pt x="40696" y="84527"/>
                    <a:pt x="40663" y="84327"/>
                    <a:pt x="40596" y="84027"/>
                  </a:cubicBezTo>
                  <a:cubicBezTo>
                    <a:pt x="40596" y="83994"/>
                    <a:pt x="40530" y="83960"/>
                    <a:pt x="40530" y="83894"/>
                  </a:cubicBezTo>
                  <a:cubicBezTo>
                    <a:pt x="40496" y="83694"/>
                    <a:pt x="40429" y="83527"/>
                    <a:pt x="40363" y="83327"/>
                  </a:cubicBezTo>
                  <a:cubicBezTo>
                    <a:pt x="40363" y="83293"/>
                    <a:pt x="40329" y="83193"/>
                    <a:pt x="40329" y="83193"/>
                  </a:cubicBezTo>
                  <a:cubicBezTo>
                    <a:pt x="39862" y="82059"/>
                    <a:pt x="39028" y="81158"/>
                    <a:pt x="37994" y="80625"/>
                  </a:cubicBezTo>
                  <a:cubicBezTo>
                    <a:pt x="37494" y="80358"/>
                    <a:pt x="36960" y="80191"/>
                    <a:pt x="36427" y="80124"/>
                  </a:cubicBezTo>
                  <a:lnTo>
                    <a:pt x="34659" y="67782"/>
                  </a:lnTo>
                  <a:cubicBezTo>
                    <a:pt x="35493" y="67382"/>
                    <a:pt x="36260" y="66982"/>
                    <a:pt x="36960" y="66515"/>
                  </a:cubicBezTo>
                  <a:lnTo>
                    <a:pt x="37027" y="66448"/>
                  </a:lnTo>
                  <a:lnTo>
                    <a:pt x="37527" y="66048"/>
                  </a:lnTo>
                  <a:cubicBezTo>
                    <a:pt x="37594" y="66014"/>
                    <a:pt x="37661" y="65981"/>
                    <a:pt x="37661" y="65948"/>
                  </a:cubicBezTo>
                  <a:cubicBezTo>
                    <a:pt x="37794" y="65814"/>
                    <a:pt x="37961" y="65681"/>
                    <a:pt x="38094" y="65614"/>
                  </a:cubicBezTo>
                  <a:cubicBezTo>
                    <a:pt x="38128" y="65547"/>
                    <a:pt x="38195" y="65514"/>
                    <a:pt x="38261" y="65481"/>
                  </a:cubicBezTo>
                  <a:lnTo>
                    <a:pt x="38662" y="65047"/>
                  </a:lnTo>
                  <a:lnTo>
                    <a:pt x="38795" y="64947"/>
                  </a:lnTo>
                  <a:cubicBezTo>
                    <a:pt x="38928" y="64780"/>
                    <a:pt x="39095" y="64647"/>
                    <a:pt x="39195" y="64480"/>
                  </a:cubicBezTo>
                  <a:lnTo>
                    <a:pt x="39295" y="64380"/>
                  </a:lnTo>
                  <a:cubicBezTo>
                    <a:pt x="39462" y="64213"/>
                    <a:pt x="39596" y="64013"/>
                    <a:pt x="39696" y="63846"/>
                  </a:cubicBezTo>
                  <a:cubicBezTo>
                    <a:pt x="39762" y="63813"/>
                    <a:pt x="39796" y="63713"/>
                    <a:pt x="39829" y="63646"/>
                  </a:cubicBezTo>
                  <a:cubicBezTo>
                    <a:pt x="39929" y="63512"/>
                    <a:pt x="39996" y="63379"/>
                    <a:pt x="40096" y="63212"/>
                  </a:cubicBezTo>
                  <a:cubicBezTo>
                    <a:pt x="40129" y="63146"/>
                    <a:pt x="40163" y="63112"/>
                    <a:pt x="40196" y="63012"/>
                  </a:cubicBezTo>
                  <a:lnTo>
                    <a:pt x="40263" y="62979"/>
                  </a:lnTo>
                  <a:cubicBezTo>
                    <a:pt x="40329" y="62845"/>
                    <a:pt x="40363" y="62712"/>
                    <a:pt x="40463" y="62612"/>
                  </a:cubicBezTo>
                  <a:cubicBezTo>
                    <a:pt x="40496" y="62512"/>
                    <a:pt x="40530" y="62378"/>
                    <a:pt x="40596" y="62312"/>
                  </a:cubicBezTo>
                  <a:cubicBezTo>
                    <a:pt x="40630" y="62178"/>
                    <a:pt x="40696" y="62045"/>
                    <a:pt x="40763" y="61878"/>
                  </a:cubicBezTo>
                  <a:cubicBezTo>
                    <a:pt x="40796" y="61811"/>
                    <a:pt x="40830" y="61711"/>
                    <a:pt x="40830" y="61644"/>
                  </a:cubicBezTo>
                  <a:cubicBezTo>
                    <a:pt x="40863" y="61478"/>
                    <a:pt x="40930" y="61344"/>
                    <a:pt x="40997" y="61144"/>
                  </a:cubicBezTo>
                  <a:cubicBezTo>
                    <a:pt x="40997" y="61044"/>
                    <a:pt x="41030" y="61011"/>
                    <a:pt x="41097" y="60944"/>
                  </a:cubicBezTo>
                  <a:cubicBezTo>
                    <a:pt x="41163" y="60677"/>
                    <a:pt x="41197" y="60444"/>
                    <a:pt x="41263" y="60210"/>
                  </a:cubicBezTo>
                  <a:lnTo>
                    <a:pt x="41363" y="59109"/>
                  </a:lnTo>
                  <a:lnTo>
                    <a:pt x="41363" y="58542"/>
                  </a:lnTo>
                  <a:cubicBezTo>
                    <a:pt x="41363" y="58175"/>
                    <a:pt x="41330" y="57808"/>
                    <a:pt x="41263" y="57441"/>
                  </a:cubicBezTo>
                  <a:lnTo>
                    <a:pt x="41363" y="57308"/>
                  </a:lnTo>
                  <a:cubicBezTo>
                    <a:pt x="42031" y="56641"/>
                    <a:pt x="42631" y="55874"/>
                    <a:pt x="43198" y="55106"/>
                  </a:cubicBezTo>
                  <a:lnTo>
                    <a:pt x="43365" y="54840"/>
                  </a:lnTo>
                  <a:cubicBezTo>
                    <a:pt x="43665" y="54373"/>
                    <a:pt x="43932" y="54006"/>
                    <a:pt x="44165" y="53639"/>
                  </a:cubicBezTo>
                  <a:cubicBezTo>
                    <a:pt x="44432" y="53272"/>
                    <a:pt x="44632" y="52838"/>
                    <a:pt x="44833" y="52438"/>
                  </a:cubicBezTo>
                  <a:cubicBezTo>
                    <a:pt x="48035" y="46100"/>
                    <a:pt x="47768" y="40196"/>
                    <a:pt x="46134" y="32790"/>
                  </a:cubicBezTo>
                  <a:cubicBezTo>
                    <a:pt x="45333" y="29121"/>
                    <a:pt x="44632" y="25018"/>
                    <a:pt x="44099" y="21215"/>
                  </a:cubicBezTo>
                  <a:cubicBezTo>
                    <a:pt x="43698" y="18680"/>
                    <a:pt x="43465" y="16379"/>
                    <a:pt x="43332" y="14677"/>
                  </a:cubicBezTo>
                  <a:cubicBezTo>
                    <a:pt x="43298" y="13944"/>
                    <a:pt x="43198" y="13276"/>
                    <a:pt x="43098" y="12643"/>
                  </a:cubicBezTo>
                  <a:cubicBezTo>
                    <a:pt x="42698" y="10474"/>
                    <a:pt x="41464" y="6905"/>
                    <a:pt x="37461" y="6905"/>
                  </a:cubicBezTo>
                  <a:cubicBezTo>
                    <a:pt x="37261" y="6905"/>
                    <a:pt x="37094" y="6905"/>
                    <a:pt x="36860" y="6939"/>
                  </a:cubicBezTo>
                  <a:cubicBezTo>
                    <a:pt x="36827" y="6939"/>
                    <a:pt x="36760" y="6939"/>
                    <a:pt x="36693" y="6972"/>
                  </a:cubicBezTo>
                  <a:cubicBezTo>
                    <a:pt x="36593" y="7005"/>
                    <a:pt x="36460" y="7005"/>
                    <a:pt x="36293" y="7072"/>
                  </a:cubicBezTo>
                  <a:cubicBezTo>
                    <a:pt x="36260" y="7072"/>
                    <a:pt x="36160" y="7105"/>
                    <a:pt x="36160" y="7105"/>
                  </a:cubicBezTo>
                  <a:lnTo>
                    <a:pt x="35793" y="7239"/>
                  </a:lnTo>
                  <a:cubicBezTo>
                    <a:pt x="35759" y="7272"/>
                    <a:pt x="35659" y="7272"/>
                    <a:pt x="35659" y="7272"/>
                  </a:cubicBezTo>
                  <a:cubicBezTo>
                    <a:pt x="35626" y="7306"/>
                    <a:pt x="35526" y="7306"/>
                    <a:pt x="35493" y="7339"/>
                  </a:cubicBezTo>
                  <a:cubicBezTo>
                    <a:pt x="35292" y="5137"/>
                    <a:pt x="34659" y="2402"/>
                    <a:pt x="32524" y="934"/>
                  </a:cubicBezTo>
                  <a:cubicBezTo>
                    <a:pt x="31623" y="301"/>
                    <a:pt x="30589" y="0"/>
                    <a:pt x="29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82;p46">
              <a:extLst>
                <a:ext uri="{FF2B5EF4-FFF2-40B4-BE49-F238E27FC236}">
                  <a16:creationId xmlns:a16="http://schemas.microsoft.com/office/drawing/2014/main" id="{CEAD6E48-658C-10C4-F8C6-1026F2C6BC26}"/>
                </a:ext>
              </a:extLst>
            </p:cNvPr>
            <p:cNvSpPr/>
            <p:nvPr/>
          </p:nvSpPr>
          <p:spPr>
            <a:xfrm>
              <a:off x="4623730" y="3708671"/>
              <a:ext cx="258484" cy="581872"/>
            </a:xfrm>
            <a:custGeom>
              <a:avLst/>
              <a:gdLst/>
              <a:ahLst/>
              <a:cxnLst/>
              <a:rect l="l" t="t" r="r" b="b"/>
              <a:pathLst>
                <a:path w="8941" h="20127" extrusionOk="0">
                  <a:moveTo>
                    <a:pt x="6172" y="0"/>
                  </a:moveTo>
                  <a:cubicBezTo>
                    <a:pt x="4540" y="505"/>
                    <a:pt x="2696" y="745"/>
                    <a:pt x="736" y="745"/>
                  </a:cubicBezTo>
                  <a:cubicBezTo>
                    <a:pt x="492" y="745"/>
                    <a:pt x="247" y="742"/>
                    <a:pt x="1" y="734"/>
                  </a:cubicBezTo>
                  <a:lnTo>
                    <a:pt x="1" y="734"/>
                  </a:lnTo>
                  <a:lnTo>
                    <a:pt x="2369" y="17313"/>
                  </a:lnTo>
                  <a:lnTo>
                    <a:pt x="2736" y="19948"/>
                  </a:lnTo>
                  <a:cubicBezTo>
                    <a:pt x="3329" y="20067"/>
                    <a:pt x="3961" y="20126"/>
                    <a:pt x="4618" y="20126"/>
                  </a:cubicBezTo>
                  <a:cubicBezTo>
                    <a:pt x="5991" y="20126"/>
                    <a:pt x="7473" y="19867"/>
                    <a:pt x="8940" y="19348"/>
                  </a:cubicBezTo>
                  <a:lnTo>
                    <a:pt x="8573" y="16646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83;p46">
              <a:extLst>
                <a:ext uri="{FF2B5EF4-FFF2-40B4-BE49-F238E27FC236}">
                  <a16:creationId xmlns:a16="http://schemas.microsoft.com/office/drawing/2014/main" id="{C8BB10A6-D68D-E678-9B05-7EFFA35E3075}"/>
                </a:ext>
              </a:extLst>
            </p:cNvPr>
            <p:cNvSpPr/>
            <p:nvPr/>
          </p:nvSpPr>
          <p:spPr>
            <a:xfrm>
              <a:off x="4340209" y="4182882"/>
              <a:ext cx="699188" cy="349377"/>
            </a:xfrm>
            <a:custGeom>
              <a:avLst/>
              <a:gdLst/>
              <a:ahLst/>
              <a:cxnLst/>
              <a:rect l="l" t="t" r="r" b="b"/>
              <a:pathLst>
                <a:path w="24185" h="12085" extrusionOk="0">
                  <a:moveTo>
                    <a:pt x="19777" y="1"/>
                  </a:moveTo>
                  <a:cubicBezTo>
                    <a:pt x="19369" y="1"/>
                    <a:pt x="18914" y="76"/>
                    <a:pt x="18414" y="243"/>
                  </a:cubicBezTo>
                  <a:lnTo>
                    <a:pt x="18814" y="2945"/>
                  </a:lnTo>
                  <a:cubicBezTo>
                    <a:pt x="17347" y="3464"/>
                    <a:pt x="15835" y="3723"/>
                    <a:pt x="14452" y="3723"/>
                  </a:cubicBezTo>
                  <a:cubicBezTo>
                    <a:pt x="13791" y="3723"/>
                    <a:pt x="13159" y="3664"/>
                    <a:pt x="12576" y="3545"/>
                  </a:cubicBezTo>
                  <a:lnTo>
                    <a:pt x="12209" y="943"/>
                  </a:lnTo>
                  <a:cubicBezTo>
                    <a:pt x="12021" y="920"/>
                    <a:pt x="11832" y="896"/>
                    <a:pt x="11631" y="896"/>
                  </a:cubicBezTo>
                  <a:cubicBezTo>
                    <a:pt x="11548" y="896"/>
                    <a:pt x="11463" y="900"/>
                    <a:pt x="11375" y="910"/>
                  </a:cubicBezTo>
                  <a:cubicBezTo>
                    <a:pt x="10508" y="1010"/>
                    <a:pt x="9741" y="1577"/>
                    <a:pt x="9407" y="2444"/>
                  </a:cubicBezTo>
                  <a:cubicBezTo>
                    <a:pt x="9007" y="3578"/>
                    <a:pt x="9507" y="4846"/>
                    <a:pt x="10541" y="5413"/>
                  </a:cubicBezTo>
                  <a:cubicBezTo>
                    <a:pt x="9042" y="4786"/>
                    <a:pt x="7739" y="4522"/>
                    <a:pt x="6612" y="4522"/>
                  </a:cubicBezTo>
                  <a:cubicBezTo>
                    <a:pt x="2822" y="4522"/>
                    <a:pt x="1010" y="7505"/>
                    <a:pt x="367" y="9716"/>
                  </a:cubicBezTo>
                  <a:cubicBezTo>
                    <a:pt x="0" y="11050"/>
                    <a:pt x="34" y="12084"/>
                    <a:pt x="334" y="12084"/>
                  </a:cubicBezTo>
                  <a:lnTo>
                    <a:pt x="23084" y="12084"/>
                  </a:lnTo>
                  <a:cubicBezTo>
                    <a:pt x="24184" y="7915"/>
                    <a:pt x="21849" y="6447"/>
                    <a:pt x="21849" y="6447"/>
                  </a:cubicBezTo>
                  <a:lnTo>
                    <a:pt x="21449" y="4412"/>
                  </a:lnTo>
                  <a:cubicBezTo>
                    <a:pt x="22250" y="3745"/>
                    <a:pt x="22583" y="2578"/>
                    <a:pt x="22183" y="1577"/>
                  </a:cubicBezTo>
                  <a:cubicBezTo>
                    <a:pt x="21808" y="676"/>
                    <a:pt x="21001" y="1"/>
                    <a:pt x="1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84;p46">
              <a:extLst>
                <a:ext uri="{FF2B5EF4-FFF2-40B4-BE49-F238E27FC236}">
                  <a16:creationId xmlns:a16="http://schemas.microsoft.com/office/drawing/2014/main" id="{66BDE8E4-E3B7-3D34-949B-82B6CD75C6D1}"/>
                </a:ext>
              </a:extLst>
            </p:cNvPr>
            <p:cNvSpPr/>
            <p:nvPr/>
          </p:nvSpPr>
          <p:spPr>
            <a:xfrm>
              <a:off x="4011647" y="4114423"/>
              <a:ext cx="661287" cy="346457"/>
            </a:xfrm>
            <a:custGeom>
              <a:avLst/>
              <a:gdLst/>
              <a:ahLst/>
              <a:cxnLst/>
              <a:rect l="l" t="t" r="r" b="b"/>
              <a:pathLst>
                <a:path w="22874" h="11984" extrusionOk="0">
                  <a:moveTo>
                    <a:pt x="20229" y="0"/>
                  </a:moveTo>
                  <a:cubicBezTo>
                    <a:pt x="19824" y="0"/>
                    <a:pt x="19371" y="75"/>
                    <a:pt x="18871" y="242"/>
                  </a:cubicBezTo>
                  <a:lnTo>
                    <a:pt x="19238" y="2944"/>
                  </a:lnTo>
                  <a:cubicBezTo>
                    <a:pt x="17763" y="3413"/>
                    <a:pt x="16289" y="3688"/>
                    <a:pt x="14945" y="3688"/>
                  </a:cubicBezTo>
                  <a:cubicBezTo>
                    <a:pt x="14282" y="3688"/>
                    <a:pt x="13651" y="3621"/>
                    <a:pt x="13067" y="3478"/>
                  </a:cubicBezTo>
                  <a:lnTo>
                    <a:pt x="12700" y="876"/>
                  </a:lnTo>
                  <a:cubicBezTo>
                    <a:pt x="12500" y="826"/>
                    <a:pt x="12299" y="802"/>
                    <a:pt x="12101" y="802"/>
                  </a:cubicBezTo>
                  <a:cubicBezTo>
                    <a:pt x="11111" y="802"/>
                    <a:pt x="10198" y="1404"/>
                    <a:pt x="9864" y="2377"/>
                  </a:cubicBezTo>
                  <a:cubicBezTo>
                    <a:pt x="9431" y="3478"/>
                    <a:pt x="9931" y="4745"/>
                    <a:pt x="10999" y="5313"/>
                  </a:cubicBezTo>
                  <a:cubicBezTo>
                    <a:pt x="9491" y="4672"/>
                    <a:pt x="8181" y="4403"/>
                    <a:pt x="7048" y="4403"/>
                  </a:cubicBezTo>
                  <a:cubicBezTo>
                    <a:pt x="1037" y="4403"/>
                    <a:pt x="0" y="11984"/>
                    <a:pt x="758" y="11984"/>
                  </a:cubicBezTo>
                  <a:lnTo>
                    <a:pt x="11732" y="11984"/>
                  </a:lnTo>
                  <a:cubicBezTo>
                    <a:pt x="12372" y="9758"/>
                    <a:pt x="14169" y="6787"/>
                    <a:pt x="17922" y="6787"/>
                  </a:cubicBezTo>
                  <a:cubicBezTo>
                    <a:pt x="19062" y="6787"/>
                    <a:pt x="20383" y="7061"/>
                    <a:pt x="21906" y="7714"/>
                  </a:cubicBezTo>
                  <a:cubicBezTo>
                    <a:pt x="20872" y="7147"/>
                    <a:pt x="20372" y="5880"/>
                    <a:pt x="20772" y="4745"/>
                  </a:cubicBezTo>
                  <a:cubicBezTo>
                    <a:pt x="21072" y="3878"/>
                    <a:pt x="21873" y="3311"/>
                    <a:pt x="22740" y="3211"/>
                  </a:cubicBezTo>
                  <a:lnTo>
                    <a:pt x="22740" y="3078"/>
                  </a:lnTo>
                  <a:cubicBezTo>
                    <a:pt x="22874" y="2611"/>
                    <a:pt x="22840" y="2077"/>
                    <a:pt x="22607" y="1577"/>
                  </a:cubicBezTo>
                  <a:cubicBezTo>
                    <a:pt x="22232" y="676"/>
                    <a:pt x="21444" y="0"/>
                    <a:pt x="20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85;p46">
              <a:extLst>
                <a:ext uri="{FF2B5EF4-FFF2-40B4-BE49-F238E27FC236}">
                  <a16:creationId xmlns:a16="http://schemas.microsoft.com/office/drawing/2014/main" id="{20F534AA-A10E-BE81-1AB6-C8D84DB31782}"/>
                </a:ext>
              </a:extLst>
            </p:cNvPr>
            <p:cNvSpPr/>
            <p:nvPr/>
          </p:nvSpPr>
          <p:spPr>
            <a:xfrm>
              <a:off x="4302598" y="3626711"/>
              <a:ext cx="264266" cy="595344"/>
            </a:xfrm>
            <a:custGeom>
              <a:avLst/>
              <a:gdLst/>
              <a:ahLst/>
              <a:cxnLst/>
              <a:rect l="l" t="t" r="r" b="b"/>
              <a:pathLst>
                <a:path w="9141" h="20593" extrusionOk="0">
                  <a:moveTo>
                    <a:pt x="1" y="0"/>
                  </a:moveTo>
                  <a:lnTo>
                    <a:pt x="2536" y="17779"/>
                  </a:lnTo>
                  <a:lnTo>
                    <a:pt x="2936" y="20415"/>
                  </a:lnTo>
                  <a:cubicBezTo>
                    <a:pt x="3530" y="20533"/>
                    <a:pt x="4162" y="20593"/>
                    <a:pt x="4818" y="20593"/>
                  </a:cubicBezTo>
                  <a:cubicBezTo>
                    <a:pt x="6192" y="20593"/>
                    <a:pt x="7674" y="20333"/>
                    <a:pt x="9140" y="19814"/>
                  </a:cubicBezTo>
                  <a:lnTo>
                    <a:pt x="8773" y="17112"/>
                  </a:lnTo>
                  <a:lnTo>
                    <a:pt x="6705" y="2969"/>
                  </a:lnTo>
                  <a:cubicBezTo>
                    <a:pt x="4137" y="2335"/>
                    <a:pt x="1835" y="13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86;p46">
              <a:extLst>
                <a:ext uri="{FF2B5EF4-FFF2-40B4-BE49-F238E27FC236}">
                  <a16:creationId xmlns:a16="http://schemas.microsoft.com/office/drawing/2014/main" id="{BECAEECA-9F85-9B86-413C-0FBDE080E441}"/>
                </a:ext>
              </a:extLst>
            </p:cNvPr>
            <p:cNvSpPr/>
            <p:nvPr/>
          </p:nvSpPr>
          <p:spPr>
            <a:xfrm>
              <a:off x="4431825" y="3691296"/>
              <a:ext cx="135993" cy="523676"/>
            </a:xfrm>
            <a:custGeom>
              <a:avLst/>
              <a:gdLst/>
              <a:ahLst/>
              <a:cxnLst/>
              <a:rect l="l" t="t" r="r" b="b"/>
              <a:pathLst>
                <a:path w="4704" h="18114" extrusionOk="0">
                  <a:moveTo>
                    <a:pt x="0" y="1"/>
                  </a:moveTo>
                  <a:lnTo>
                    <a:pt x="2502" y="18114"/>
                  </a:lnTo>
                  <a:cubicBezTo>
                    <a:pt x="3203" y="18014"/>
                    <a:pt x="3970" y="17847"/>
                    <a:pt x="4704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01" y="234"/>
                    <a:pt x="0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87;p46">
              <a:extLst>
                <a:ext uri="{FF2B5EF4-FFF2-40B4-BE49-F238E27FC236}">
                  <a16:creationId xmlns:a16="http://schemas.microsoft.com/office/drawing/2014/main" id="{DC00CF60-E046-E046-2C3D-DFE6896A384A}"/>
                </a:ext>
              </a:extLst>
            </p:cNvPr>
            <p:cNvSpPr/>
            <p:nvPr/>
          </p:nvSpPr>
          <p:spPr>
            <a:xfrm>
              <a:off x="4747175" y="3759784"/>
              <a:ext cx="136947" cy="524630"/>
            </a:xfrm>
            <a:custGeom>
              <a:avLst/>
              <a:gdLst/>
              <a:ahLst/>
              <a:cxnLst/>
              <a:rect l="l" t="t" r="r" b="b"/>
              <a:pathLst>
                <a:path w="4737" h="18147" extrusionOk="0">
                  <a:moveTo>
                    <a:pt x="0" y="0"/>
                  </a:moveTo>
                  <a:lnTo>
                    <a:pt x="2502" y="18147"/>
                  </a:lnTo>
                  <a:cubicBezTo>
                    <a:pt x="3236" y="18013"/>
                    <a:pt x="3970" y="17846"/>
                    <a:pt x="4737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34" y="234"/>
                    <a:pt x="0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88;p46">
              <a:extLst>
                <a:ext uri="{FF2B5EF4-FFF2-40B4-BE49-F238E27FC236}">
                  <a16:creationId xmlns:a16="http://schemas.microsoft.com/office/drawing/2014/main" id="{2909F715-C413-07CC-53D3-68786E9F6BA1}"/>
                </a:ext>
              </a:extLst>
            </p:cNvPr>
            <p:cNvSpPr/>
            <p:nvPr/>
          </p:nvSpPr>
          <p:spPr>
            <a:xfrm>
              <a:off x="4302598" y="3625728"/>
              <a:ext cx="212199" cy="211216"/>
            </a:xfrm>
            <a:custGeom>
              <a:avLst/>
              <a:gdLst/>
              <a:ahLst/>
              <a:cxnLst/>
              <a:rect l="l" t="t" r="r" b="b"/>
              <a:pathLst>
                <a:path w="7340" h="7306" extrusionOk="0">
                  <a:moveTo>
                    <a:pt x="1" y="1"/>
                  </a:moveTo>
                  <a:lnTo>
                    <a:pt x="534" y="3770"/>
                  </a:lnTo>
                  <a:cubicBezTo>
                    <a:pt x="2169" y="5104"/>
                    <a:pt x="4170" y="6205"/>
                    <a:pt x="6472" y="7006"/>
                  </a:cubicBezTo>
                  <a:cubicBezTo>
                    <a:pt x="6772" y="7106"/>
                    <a:pt x="7039" y="7206"/>
                    <a:pt x="7339" y="7306"/>
                  </a:cubicBezTo>
                  <a:lnTo>
                    <a:pt x="6705" y="2969"/>
                  </a:lnTo>
                  <a:cubicBezTo>
                    <a:pt x="4137" y="2336"/>
                    <a:pt x="1835" y="1302"/>
                    <a:pt x="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89;p46">
              <a:extLst>
                <a:ext uri="{FF2B5EF4-FFF2-40B4-BE49-F238E27FC236}">
                  <a16:creationId xmlns:a16="http://schemas.microsoft.com/office/drawing/2014/main" id="{4E6B24A2-7B68-851D-0597-55186B23C293}"/>
                </a:ext>
              </a:extLst>
            </p:cNvPr>
            <p:cNvSpPr/>
            <p:nvPr/>
          </p:nvSpPr>
          <p:spPr>
            <a:xfrm>
              <a:off x="4624684" y="3707717"/>
              <a:ext cx="199652" cy="157184"/>
            </a:xfrm>
            <a:custGeom>
              <a:avLst/>
              <a:gdLst/>
              <a:ahLst/>
              <a:cxnLst/>
              <a:rect l="l" t="t" r="r" b="b"/>
              <a:pathLst>
                <a:path w="6906" h="5437" extrusionOk="0">
                  <a:moveTo>
                    <a:pt x="6172" y="0"/>
                  </a:moveTo>
                  <a:cubicBezTo>
                    <a:pt x="4592" y="460"/>
                    <a:pt x="2790" y="721"/>
                    <a:pt x="914" y="721"/>
                  </a:cubicBezTo>
                  <a:cubicBezTo>
                    <a:pt x="612" y="721"/>
                    <a:pt x="307" y="714"/>
                    <a:pt x="1" y="701"/>
                  </a:cubicBezTo>
                  <a:lnTo>
                    <a:pt x="1" y="701"/>
                  </a:lnTo>
                  <a:lnTo>
                    <a:pt x="668" y="5337"/>
                  </a:lnTo>
                  <a:cubicBezTo>
                    <a:pt x="1386" y="5402"/>
                    <a:pt x="2098" y="5437"/>
                    <a:pt x="2796" y="5437"/>
                  </a:cubicBezTo>
                  <a:cubicBezTo>
                    <a:pt x="3881" y="5437"/>
                    <a:pt x="4930" y="5353"/>
                    <a:pt x="5905" y="5170"/>
                  </a:cubicBezTo>
                  <a:cubicBezTo>
                    <a:pt x="6239" y="5137"/>
                    <a:pt x="6572" y="5037"/>
                    <a:pt x="6906" y="4970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90;p46">
              <a:extLst>
                <a:ext uri="{FF2B5EF4-FFF2-40B4-BE49-F238E27FC236}">
                  <a16:creationId xmlns:a16="http://schemas.microsoft.com/office/drawing/2014/main" id="{C3099817-A6B5-10F4-1608-8C3D676C5A74}"/>
                </a:ext>
              </a:extLst>
            </p:cNvPr>
            <p:cNvSpPr/>
            <p:nvPr/>
          </p:nvSpPr>
          <p:spPr>
            <a:xfrm>
              <a:off x="3953509" y="1868665"/>
              <a:ext cx="1249837" cy="1861544"/>
            </a:xfrm>
            <a:custGeom>
              <a:avLst/>
              <a:gdLst/>
              <a:ahLst/>
              <a:cxnLst/>
              <a:rect l="l" t="t" r="r" b="b"/>
              <a:pathLst>
                <a:path w="43232" h="64391" extrusionOk="0">
                  <a:moveTo>
                    <a:pt x="10574" y="31123"/>
                  </a:moveTo>
                  <a:lnTo>
                    <a:pt x="10941" y="31156"/>
                  </a:lnTo>
                  <a:lnTo>
                    <a:pt x="16779" y="34292"/>
                  </a:lnTo>
                  <a:cubicBezTo>
                    <a:pt x="18700" y="38631"/>
                    <a:pt x="16708" y="43232"/>
                    <a:pt x="13382" y="43232"/>
                  </a:cubicBezTo>
                  <a:cubicBezTo>
                    <a:pt x="13358" y="43232"/>
                    <a:pt x="13334" y="43232"/>
                    <a:pt x="13310" y="43232"/>
                  </a:cubicBezTo>
                  <a:cubicBezTo>
                    <a:pt x="11275" y="41164"/>
                    <a:pt x="9607" y="40930"/>
                    <a:pt x="9607" y="40930"/>
                  </a:cubicBezTo>
                  <a:cubicBezTo>
                    <a:pt x="9540" y="39429"/>
                    <a:pt x="8640" y="38128"/>
                    <a:pt x="7105" y="37795"/>
                  </a:cubicBezTo>
                  <a:cubicBezTo>
                    <a:pt x="7472" y="37561"/>
                    <a:pt x="7873" y="37261"/>
                    <a:pt x="8206" y="36927"/>
                  </a:cubicBezTo>
                  <a:cubicBezTo>
                    <a:pt x="9607" y="35426"/>
                    <a:pt x="10308" y="33125"/>
                    <a:pt x="10574" y="31123"/>
                  </a:cubicBezTo>
                  <a:close/>
                  <a:moveTo>
                    <a:pt x="26953" y="1"/>
                  </a:moveTo>
                  <a:cubicBezTo>
                    <a:pt x="25685" y="1"/>
                    <a:pt x="23917" y="1669"/>
                    <a:pt x="22917" y="4537"/>
                  </a:cubicBezTo>
                  <a:cubicBezTo>
                    <a:pt x="22297" y="2808"/>
                    <a:pt x="21293" y="2068"/>
                    <a:pt x="19845" y="2068"/>
                  </a:cubicBezTo>
                  <a:cubicBezTo>
                    <a:pt x="19813" y="2068"/>
                    <a:pt x="19780" y="2068"/>
                    <a:pt x="19748" y="2069"/>
                  </a:cubicBezTo>
                  <a:cubicBezTo>
                    <a:pt x="17579" y="2069"/>
                    <a:pt x="14210" y="6672"/>
                    <a:pt x="15111" y="13877"/>
                  </a:cubicBezTo>
                  <a:cubicBezTo>
                    <a:pt x="15745" y="18714"/>
                    <a:pt x="16946" y="22250"/>
                    <a:pt x="18513" y="25252"/>
                  </a:cubicBezTo>
                  <a:lnTo>
                    <a:pt x="18347" y="25319"/>
                  </a:lnTo>
                  <a:cubicBezTo>
                    <a:pt x="16976" y="24433"/>
                    <a:pt x="13183" y="22838"/>
                    <a:pt x="9586" y="22838"/>
                  </a:cubicBezTo>
                  <a:cubicBezTo>
                    <a:pt x="8983" y="22838"/>
                    <a:pt x="8386" y="22883"/>
                    <a:pt x="7806" y="22984"/>
                  </a:cubicBezTo>
                  <a:cubicBezTo>
                    <a:pt x="3803" y="23718"/>
                    <a:pt x="2369" y="29055"/>
                    <a:pt x="2035" y="31156"/>
                  </a:cubicBezTo>
                  <a:cubicBezTo>
                    <a:pt x="1701" y="33358"/>
                    <a:pt x="0" y="34859"/>
                    <a:pt x="200" y="35626"/>
                  </a:cubicBezTo>
                  <a:cubicBezTo>
                    <a:pt x="601" y="37261"/>
                    <a:pt x="1701" y="38228"/>
                    <a:pt x="3036" y="38562"/>
                  </a:cubicBezTo>
                  <a:cubicBezTo>
                    <a:pt x="2435" y="38962"/>
                    <a:pt x="2202" y="39529"/>
                    <a:pt x="2269" y="40063"/>
                  </a:cubicBezTo>
                  <a:cubicBezTo>
                    <a:pt x="2669" y="41964"/>
                    <a:pt x="3836" y="47602"/>
                    <a:pt x="7772" y="52071"/>
                  </a:cubicBezTo>
                  <a:cubicBezTo>
                    <a:pt x="7739" y="52238"/>
                    <a:pt x="7706" y="52438"/>
                    <a:pt x="7672" y="52638"/>
                  </a:cubicBezTo>
                  <a:cubicBezTo>
                    <a:pt x="7205" y="55574"/>
                    <a:pt x="8940" y="58576"/>
                    <a:pt x="12109" y="60778"/>
                  </a:cubicBezTo>
                  <a:cubicBezTo>
                    <a:pt x="13944" y="62079"/>
                    <a:pt x="16245" y="63113"/>
                    <a:pt x="18847" y="63746"/>
                  </a:cubicBezTo>
                  <a:cubicBezTo>
                    <a:pt x="19381" y="63880"/>
                    <a:pt x="19914" y="63980"/>
                    <a:pt x="20448" y="64080"/>
                  </a:cubicBezTo>
                  <a:cubicBezTo>
                    <a:pt x="21382" y="64247"/>
                    <a:pt x="22283" y="64314"/>
                    <a:pt x="23217" y="64380"/>
                  </a:cubicBezTo>
                  <a:cubicBezTo>
                    <a:pt x="23439" y="64387"/>
                    <a:pt x="23661" y="64390"/>
                    <a:pt x="23882" y="64390"/>
                  </a:cubicBezTo>
                  <a:cubicBezTo>
                    <a:pt x="25847" y="64390"/>
                    <a:pt x="27739" y="64126"/>
                    <a:pt x="29388" y="63646"/>
                  </a:cubicBezTo>
                  <a:cubicBezTo>
                    <a:pt x="33091" y="62579"/>
                    <a:pt x="35726" y="60311"/>
                    <a:pt x="36226" y="57409"/>
                  </a:cubicBezTo>
                  <a:cubicBezTo>
                    <a:pt x="36393" y="56341"/>
                    <a:pt x="36293" y="55274"/>
                    <a:pt x="35926" y="54273"/>
                  </a:cubicBezTo>
                  <a:lnTo>
                    <a:pt x="35893" y="54240"/>
                  </a:lnTo>
                  <a:cubicBezTo>
                    <a:pt x="37260" y="53005"/>
                    <a:pt x="38461" y="51571"/>
                    <a:pt x="39462" y="49903"/>
                  </a:cubicBezTo>
                  <a:cubicBezTo>
                    <a:pt x="43231" y="43599"/>
                    <a:pt x="42864" y="37828"/>
                    <a:pt x="41363" y="30756"/>
                  </a:cubicBezTo>
                  <a:cubicBezTo>
                    <a:pt x="39862" y="23651"/>
                    <a:pt x="38795" y="16279"/>
                    <a:pt x="38528" y="12310"/>
                  </a:cubicBezTo>
                  <a:cubicBezTo>
                    <a:pt x="38228" y="8373"/>
                    <a:pt x="37093" y="6872"/>
                    <a:pt x="35092" y="6872"/>
                  </a:cubicBezTo>
                  <a:cubicBezTo>
                    <a:pt x="33891" y="6872"/>
                    <a:pt x="32223" y="8507"/>
                    <a:pt x="31356" y="11309"/>
                  </a:cubicBezTo>
                  <a:cubicBezTo>
                    <a:pt x="31089" y="9374"/>
                    <a:pt x="30756" y="7073"/>
                    <a:pt x="30689" y="5738"/>
                  </a:cubicBezTo>
                  <a:cubicBezTo>
                    <a:pt x="30355" y="1569"/>
                    <a:pt x="29121" y="1"/>
                    <a:pt x="269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91;p46">
              <a:extLst>
                <a:ext uri="{FF2B5EF4-FFF2-40B4-BE49-F238E27FC236}">
                  <a16:creationId xmlns:a16="http://schemas.microsoft.com/office/drawing/2014/main" id="{0C59E006-13A5-7C6E-8FB4-138DD1D4ADE2}"/>
                </a:ext>
              </a:extLst>
            </p:cNvPr>
            <p:cNvSpPr/>
            <p:nvPr/>
          </p:nvSpPr>
          <p:spPr>
            <a:xfrm>
              <a:off x="4532114" y="2860220"/>
              <a:ext cx="320207" cy="260421"/>
            </a:xfrm>
            <a:custGeom>
              <a:avLst/>
              <a:gdLst/>
              <a:ahLst/>
              <a:cxnLst/>
              <a:rect l="l" t="t" r="r" b="b"/>
              <a:pathLst>
                <a:path w="11076" h="9008" extrusionOk="0">
                  <a:moveTo>
                    <a:pt x="3221" y="1"/>
                  </a:moveTo>
                  <a:cubicBezTo>
                    <a:pt x="3027" y="1"/>
                    <a:pt x="2843" y="29"/>
                    <a:pt x="2669" y="94"/>
                  </a:cubicBezTo>
                  <a:cubicBezTo>
                    <a:pt x="1368" y="594"/>
                    <a:pt x="601" y="1395"/>
                    <a:pt x="868" y="3430"/>
                  </a:cubicBezTo>
                  <a:cubicBezTo>
                    <a:pt x="1168" y="5465"/>
                    <a:pt x="1" y="8133"/>
                    <a:pt x="1568" y="8900"/>
                  </a:cubicBezTo>
                  <a:cubicBezTo>
                    <a:pt x="1726" y="8974"/>
                    <a:pt x="1884" y="9008"/>
                    <a:pt x="2042" y="9008"/>
                  </a:cubicBezTo>
                  <a:cubicBezTo>
                    <a:pt x="3455" y="9008"/>
                    <a:pt x="4922" y="6321"/>
                    <a:pt x="7172" y="5631"/>
                  </a:cubicBezTo>
                  <a:cubicBezTo>
                    <a:pt x="9708" y="4931"/>
                    <a:pt x="10908" y="4330"/>
                    <a:pt x="11008" y="3430"/>
                  </a:cubicBezTo>
                  <a:cubicBezTo>
                    <a:pt x="11075" y="2496"/>
                    <a:pt x="10608" y="1328"/>
                    <a:pt x="8273" y="1295"/>
                  </a:cubicBezTo>
                  <a:cubicBezTo>
                    <a:pt x="6242" y="1266"/>
                    <a:pt x="4514" y="1"/>
                    <a:pt x="322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92;p46">
              <a:extLst>
                <a:ext uri="{FF2B5EF4-FFF2-40B4-BE49-F238E27FC236}">
                  <a16:creationId xmlns:a16="http://schemas.microsoft.com/office/drawing/2014/main" id="{0907D702-134A-621E-042E-8DB5194AEAC5}"/>
                </a:ext>
              </a:extLst>
            </p:cNvPr>
            <p:cNvSpPr/>
            <p:nvPr/>
          </p:nvSpPr>
          <p:spPr>
            <a:xfrm>
              <a:off x="4616011" y="2362303"/>
              <a:ext cx="128303" cy="363601"/>
            </a:xfrm>
            <a:custGeom>
              <a:avLst/>
              <a:gdLst/>
              <a:ahLst/>
              <a:cxnLst/>
              <a:rect l="l" t="t" r="r" b="b"/>
              <a:pathLst>
                <a:path w="4438" h="12577" extrusionOk="0">
                  <a:moveTo>
                    <a:pt x="543" y="0"/>
                  </a:moveTo>
                  <a:cubicBezTo>
                    <a:pt x="518" y="0"/>
                    <a:pt x="493" y="2"/>
                    <a:pt x="468" y="5"/>
                  </a:cubicBezTo>
                  <a:cubicBezTo>
                    <a:pt x="167" y="38"/>
                    <a:pt x="1" y="305"/>
                    <a:pt x="34" y="572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5" y="6509"/>
                    <a:pt x="1035" y="7377"/>
                    <a:pt x="1202" y="8211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80"/>
                    <a:pt x="1502" y="11847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5"/>
                    <a:pt x="3870" y="12147"/>
                  </a:cubicBezTo>
                  <a:cubicBezTo>
                    <a:pt x="4437" y="11546"/>
                    <a:pt x="4437" y="10646"/>
                    <a:pt x="3837" y="10079"/>
                  </a:cubicBezTo>
                  <a:cubicBezTo>
                    <a:pt x="3170" y="9478"/>
                    <a:pt x="2836" y="8678"/>
                    <a:pt x="2603" y="7877"/>
                  </a:cubicBezTo>
                  <a:cubicBezTo>
                    <a:pt x="2302" y="7110"/>
                    <a:pt x="2102" y="6309"/>
                    <a:pt x="1869" y="5475"/>
                  </a:cubicBezTo>
                  <a:cubicBezTo>
                    <a:pt x="1669" y="4675"/>
                    <a:pt x="1502" y="3841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2"/>
                    <a:pt x="1035" y="405"/>
                  </a:cubicBezTo>
                  <a:cubicBezTo>
                    <a:pt x="1004" y="161"/>
                    <a:pt x="806" y="0"/>
                    <a:pt x="54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93;p46">
              <a:extLst>
                <a:ext uri="{FF2B5EF4-FFF2-40B4-BE49-F238E27FC236}">
                  <a16:creationId xmlns:a16="http://schemas.microsoft.com/office/drawing/2014/main" id="{4B588301-451D-F0A1-231C-297F3267E65C}"/>
                </a:ext>
              </a:extLst>
            </p:cNvPr>
            <p:cNvSpPr/>
            <p:nvPr/>
          </p:nvSpPr>
          <p:spPr>
            <a:xfrm>
              <a:off x="4823353" y="2445246"/>
              <a:ext cx="128274" cy="363572"/>
            </a:xfrm>
            <a:custGeom>
              <a:avLst/>
              <a:gdLst/>
              <a:ahLst/>
              <a:cxnLst/>
              <a:rect l="l" t="t" r="r" b="b"/>
              <a:pathLst>
                <a:path w="4437" h="12576" extrusionOk="0">
                  <a:moveTo>
                    <a:pt x="542" y="0"/>
                  </a:moveTo>
                  <a:cubicBezTo>
                    <a:pt x="518" y="0"/>
                    <a:pt x="493" y="2"/>
                    <a:pt x="467" y="4"/>
                  </a:cubicBezTo>
                  <a:cubicBezTo>
                    <a:pt x="167" y="38"/>
                    <a:pt x="0" y="305"/>
                    <a:pt x="34" y="605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4" y="6509"/>
                    <a:pt x="1035" y="7376"/>
                    <a:pt x="1201" y="8210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79"/>
                    <a:pt x="1502" y="11846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4"/>
                    <a:pt x="3870" y="12146"/>
                  </a:cubicBezTo>
                  <a:cubicBezTo>
                    <a:pt x="4437" y="11546"/>
                    <a:pt x="4437" y="10645"/>
                    <a:pt x="3837" y="10112"/>
                  </a:cubicBezTo>
                  <a:cubicBezTo>
                    <a:pt x="3169" y="9478"/>
                    <a:pt x="2836" y="8677"/>
                    <a:pt x="2602" y="7877"/>
                  </a:cubicBezTo>
                  <a:cubicBezTo>
                    <a:pt x="2302" y="7110"/>
                    <a:pt x="2102" y="6309"/>
                    <a:pt x="1868" y="5475"/>
                  </a:cubicBezTo>
                  <a:cubicBezTo>
                    <a:pt x="1668" y="4674"/>
                    <a:pt x="1502" y="3840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1"/>
                    <a:pt x="1035" y="438"/>
                  </a:cubicBezTo>
                  <a:cubicBezTo>
                    <a:pt x="1004" y="163"/>
                    <a:pt x="806" y="0"/>
                    <a:pt x="542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94;p46">
              <a:extLst>
                <a:ext uri="{FF2B5EF4-FFF2-40B4-BE49-F238E27FC236}">
                  <a16:creationId xmlns:a16="http://schemas.microsoft.com/office/drawing/2014/main" id="{12FA9244-2947-82A3-AF3B-55B55199E026}"/>
                </a:ext>
              </a:extLst>
            </p:cNvPr>
            <p:cNvSpPr/>
            <p:nvPr/>
          </p:nvSpPr>
          <p:spPr>
            <a:xfrm>
              <a:off x="4793460" y="3436715"/>
              <a:ext cx="212170" cy="255593"/>
            </a:xfrm>
            <a:custGeom>
              <a:avLst/>
              <a:gdLst/>
              <a:ahLst/>
              <a:cxnLst/>
              <a:rect l="l" t="t" r="r" b="b"/>
              <a:pathLst>
                <a:path w="7339" h="8841" extrusionOk="0">
                  <a:moveTo>
                    <a:pt x="61" y="3648"/>
                  </a:moveTo>
                  <a:cubicBezTo>
                    <a:pt x="41" y="3655"/>
                    <a:pt x="21" y="3662"/>
                    <a:pt x="0" y="3670"/>
                  </a:cubicBezTo>
                  <a:cubicBezTo>
                    <a:pt x="21" y="3662"/>
                    <a:pt x="41" y="3655"/>
                    <a:pt x="61" y="3648"/>
                  </a:cubicBezTo>
                  <a:close/>
                  <a:moveTo>
                    <a:pt x="6872" y="1"/>
                  </a:moveTo>
                  <a:cubicBezTo>
                    <a:pt x="5877" y="830"/>
                    <a:pt x="3825" y="2254"/>
                    <a:pt x="61" y="3648"/>
                  </a:cubicBezTo>
                  <a:lnTo>
                    <a:pt x="61" y="3648"/>
                  </a:lnTo>
                  <a:cubicBezTo>
                    <a:pt x="348" y="3545"/>
                    <a:pt x="624" y="3498"/>
                    <a:pt x="887" y="3498"/>
                  </a:cubicBezTo>
                  <a:cubicBezTo>
                    <a:pt x="3312" y="3498"/>
                    <a:pt x="4562" y="7495"/>
                    <a:pt x="1902" y="8840"/>
                  </a:cubicBezTo>
                  <a:cubicBezTo>
                    <a:pt x="4804" y="7639"/>
                    <a:pt x="6739" y="5605"/>
                    <a:pt x="7172" y="3103"/>
                  </a:cubicBezTo>
                  <a:cubicBezTo>
                    <a:pt x="7339" y="2069"/>
                    <a:pt x="7206" y="1035"/>
                    <a:pt x="6872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95;p46">
              <a:extLst>
                <a:ext uri="{FF2B5EF4-FFF2-40B4-BE49-F238E27FC236}">
                  <a16:creationId xmlns:a16="http://schemas.microsoft.com/office/drawing/2014/main" id="{7D56FFDA-43C0-1F51-94FB-41FAE4C3736E}"/>
                </a:ext>
              </a:extLst>
            </p:cNvPr>
            <p:cNvSpPr/>
            <p:nvPr/>
          </p:nvSpPr>
          <p:spPr>
            <a:xfrm>
              <a:off x="4158915" y="3374992"/>
              <a:ext cx="311505" cy="283549"/>
            </a:xfrm>
            <a:custGeom>
              <a:avLst/>
              <a:gdLst/>
              <a:ahLst/>
              <a:cxnLst/>
              <a:rect l="l" t="t" r="r" b="b"/>
              <a:pathLst>
                <a:path w="10775" h="9808" extrusionOk="0">
                  <a:moveTo>
                    <a:pt x="634" y="1"/>
                  </a:moveTo>
                  <a:cubicBezTo>
                    <a:pt x="601" y="168"/>
                    <a:pt x="567" y="368"/>
                    <a:pt x="501" y="534"/>
                  </a:cubicBezTo>
                  <a:cubicBezTo>
                    <a:pt x="0" y="3503"/>
                    <a:pt x="1802" y="6472"/>
                    <a:pt x="4971" y="8674"/>
                  </a:cubicBezTo>
                  <a:cubicBezTo>
                    <a:pt x="5571" y="9107"/>
                    <a:pt x="6171" y="9474"/>
                    <a:pt x="6839" y="9808"/>
                  </a:cubicBezTo>
                  <a:cubicBezTo>
                    <a:pt x="5197" y="7609"/>
                    <a:pt x="6574" y="5669"/>
                    <a:pt x="9956" y="5669"/>
                  </a:cubicBezTo>
                  <a:cubicBezTo>
                    <a:pt x="10217" y="5669"/>
                    <a:pt x="10490" y="5681"/>
                    <a:pt x="10775" y="5705"/>
                  </a:cubicBezTo>
                  <a:cubicBezTo>
                    <a:pt x="4403" y="4437"/>
                    <a:pt x="1435" y="1001"/>
                    <a:pt x="634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96;p46">
              <a:extLst>
                <a:ext uri="{FF2B5EF4-FFF2-40B4-BE49-F238E27FC236}">
                  <a16:creationId xmlns:a16="http://schemas.microsoft.com/office/drawing/2014/main" id="{42F37BF5-C7D7-1ACC-A75C-889CA8868FE0}"/>
                </a:ext>
              </a:extLst>
            </p:cNvPr>
            <p:cNvSpPr/>
            <p:nvPr/>
          </p:nvSpPr>
          <p:spPr>
            <a:xfrm>
              <a:off x="4152150" y="3374038"/>
              <a:ext cx="853481" cy="384792"/>
            </a:xfrm>
            <a:custGeom>
              <a:avLst/>
              <a:gdLst/>
              <a:ahLst/>
              <a:cxnLst/>
              <a:rect l="l" t="t" r="r" b="b"/>
              <a:pathLst>
                <a:path w="29522" h="13310" fill="none" extrusionOk="0">
                  <a:moveTo>
                    <a:pt x="29055" y="2169"/>
                  </a:moveTo>
                  <a:cubicBezTo>
                    <a:pt x="29422" y="3169"/>
                    <a:pt x="29522" y="4237"/>
                    <a:pt x="29355" y="5304"/>
                  </a:cubicBezTo>
                  <a:cubicBezTo>
                    <a:pt x="28521" y="10308"/>
                    <a:pt x="21483" y="13310"/>
                    <a:pt x="13577" y="12009"/>
                  </a:cubicBezTo>
                  <a:cubicBezTo>
                    <a:pt x="5705" y="10708"/>
                    <a:pt x="1" y="5571"/>
                    <a:pt x="835" y="567"/>
                  </a:cubicBezTo>
                  <a:cubicBezTo>
                    <a:pt x="868" y="367"/>
                    <a:pt x="901" y="167"/>
                    <a:pt x="96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97;p46">
              <a:extLst>
                <a:ext uri="{FF2B5EF4-FFF2-40B4-BE49-F238E27FC236}">
                  <a16:creationId xmlns:a16="http://schemas.microsoft.com/office/drawing/2014/main" id="{DE1718F0-54EF-6D97-929B-C84A6933E4F4}"/>
                </a:ext>
              </a:extLst>
            </p:cNvPr>
            <p:cNvSpPr/>
            <p:nvPr/>
          </p:nvSpPr>
          <p:spPr>
            <a:xfrm>
              <a:off x="4690541" y="2044149"/>
              <a:ext cx="538825" cy="1546396"/>
            </a:xfrm>
            <a:custGeom>
              <a:avLst/>
              <a:gdLst/>
              <a:ahLst/>
              <a:cxnLst/>
              <a:rect l="l" t="t" r="r" b="b"/>
              <a:pathLst>
                <a:path w="18638" h="53490" extrusionOk="0">
                  <a:moveTo>
                    <a:pt x="9743" y="1"/>
                  </a:moveTo>
                  <a:cubicBezTo>
                    <a:pt x="8852" y="1"/>
                    <a:pt x="7953" y="371"/>
                    <a:pt x="7263" y="1169"/>
                  </a:cubicBezTo>
                  <a:cubicBezTo>
                    <a:pt x="4895" y="3771"/>
                    <a:pt x="4294" y="7340"/>
                    <a:pt x="4428" y="10676"/>
                  </a:cubicBezTo>
                  <a:cubicBezTo>
                    <a:pt x="4728" y="15780"/>
                    <a:pt x="6362" y="20650"/>
                    <a:pt x="8464" y="25220"/>
                  </a:cubicBezTo>
                  <a:cubicBezTo>
                    <a:pt x="8528" y="25398"/>
                    <a:pt x="8674" y="25474"/>
                    <a:pt x="8823" y="25474"/>
                  </a:cubicBezTo>
                  <a:cubicBezTo>
                    <a:pt x="9065" y="25474"/>
                    <a:pt x="9314" y="25275"/>
                    <a:pt x="9231" y="24986"/>
                  </a:cubicBezTo>
                  <a:cubicBezTo>
                    <a:pt x="8764" y="23218"/>
                    <a:pt x="8230" y="21484"/>
                    <a:pt x="7730" y="19783"/>
                  </a:cubicBezTo>
                  <a:cubicBezTo>
                    <a:pt x="6429" y="14812"/>
                    <a:pt x="4895" y="9242"/>
                    <a:pt x="7030" y="4338"/>
                  </a:cubicBezTo>
                  <a:cubicBezTo>
                    <a:pt x="7551" y="3264"/>
                    <a:pt x="8440" y="1597"/>
                    <a:pt x="9722" y="1597"/>
                  </a:cubicBezTo>
                  <a:cubicBezTo>
                    <a:pt x="9833" y="1597"/>
                    <a:pt x="9948" y="1610"/>
                    <a:pt x="10065" y="1636"/>
                  </a:cubicBezTo>
                  <a:cubicBezTo>
                    <a:pt x="12200" y="2103"/>
                    <a:pt x="12100" y="5939"/>
                    <a:pt x="12367" y="7974"/>
                  </a:cubicBezTo>
                  <a:cubicBezTo>
                    <a:pt x="12467" y="8875"/>
                    <a:pt x="12567" y="9775"/>
                    <a:pt x="12700" y="10676"/>
                  </a:cubicBezTo>
                  <a:cubicBezTo>
                    <a:pt x="13134" y="14312"/>
                    <a:pt x="13734" y="17881"/>
                    <a:pt x="14435" y="21484"/>
                  </a:cubicBezTo>
                  <a:cubicBezTo>
                    <a:pt x="15469" y="26688"/>
                    <a:pt x="16970" y="32125"/>
                    <a:pt x="15802" y="37362"/>
                  </a:cubicBezTo>
                  <a:cubicBezTo>
                    <a:pt x="14702" y="42466"/>
                    <a:pt x="11566" y="47236"/>
                    <a:pt x="6896" y="49737"/>
                  </a:cubicBezTo>
                  <a:cubicBezTo>
                    <a:pt x="5646" y="50404"/>
                    <a:pt x="4257" y="50978"/>
                    <a:pt x="2787" y="50978"/>
                  </a:cubicBezTo>
                  <a:cubicBezTo>
                    <a:pt x="2492" y="50978"/>
                    <a:pt x="2194" y="50955"/>
                    <a:pt x="1893" y="50905"/>
                  </a:cubicBezTo>
                  <a:cubicBezTo>
                    <a:pt x="1819" y="50891"/>
                    <a:pt x="1745" y="50884"/>
                    <a:pt x="1673" y="50884"/>
                  </a:cubicBezTo>
                  <a:cubicBezTo>
                    <a:pt x="737" y="50884"/>
                    <a:pt x="1" y="52034"/>
                    <a:pt x="558" y="52840"/>
                  </a:cubicBezTo>
                  <a:cubicBezTo>
                    <a:pt x="802" y="53260"/>
                    <a:pt x="1236" y="53490"/>
                    <a:pt x="1685" y="53490"/>
                  </a:cubicBezTo>
                  <a:cubicBezTo>
                    <a:pt x="1914" y="53490"/>
                    <a:pt x="2146" y="53430"/>
                    <a:pt x="2360" y="53307"/>
                  </a:cubicBezTo>
                  <a:cubicBezTo>
                    <a:pt x="4061" y="52306"/>
                    <a:pt x="5862" y="51806"/>
                    <a:pt x="7563" y="50872"/>
                  </a:cubicBezTo>
                  <a:cubicBezTo>
                    <a:pt x="12567" y="48203"/>
                    <a:pt x="15936" y="43033"/>
                    <a:pt x="17103" y="37562"/>
                  </a:cubicBezTo>
                  <a:cubicBezTo>
                    <a:pt x="18638" y="30290"/>
                    <a:pt x="15869" y="23052"/>
                    <a:pt x="14935" y="15846"/>
                  </a:cubicBezTo>
                  <a:cubicBezTo>
                    <a:pt x="14535" y="13178"/>
                    <a:pt x="14135" y="10509"/>
                    <a:pt x="13901" y="7807"/>
                  </a:cubicBezTo>
                  <a:cubicBezTo>
                    <a:pt x="13734" y="5939"/>
                    <a:pt x="13734" y="4005"/>
                    <a:pt x="12934" y="2203"/>
                  </a:cubicBezTo>
                  <a:cubicBezTo>
                    <a:pt x="12339" y="796"/>
                    <a:pt x="11049" y="1"/>
                    <a:pt x="97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98;p46">
              <a:extLst>
                <a:ext uri="{FF2B5EF4-FFF2-40B4-BE49-F238E27FC236}">
                  <a16:creationId xmlns:a16="http://schemas.microsoft.com/office/drawing/2014/main" id="{B0750371-B1B0-CE27-13CF-37DACBA70C7B}"/>
                </a:ext>
              </a:extLst>
            </p:cNvPr>
            <p:cNvSpPr/>
            <p:nvPr/>
          </p:nvSpPr>
          <p:spPr>
            <a:xfrm>
              <a:off x="4578399" y="3558223"/>
              <a:ext cx="21249" cy="983"/>
            </a:xfrm>
            <a:custGeom>
              <a:avLst/>
              <a:gdLst/>
              <a:ahLst/>
              <a:cxnLst/>
              <a:rect l="l" t="t" r="r" b="b"/>
              <a:pathLst>
                <a:path w="735" h="34" fill="none" extrusionOk="0">
                  <a:moveTo>
                    <a:pt x="1" y="1"/>
                  </a:moveTo>
                  <a:cubicBezTo>
                    <a:pt x="268" y="34"/>
                    <a:pt x="468" y="34"/>
                    <a:pt x="735" y="34"/>
                  </a:cubicBezTo>
                </a:path>
              </a:pathLst>
            </a:custGeom>
            <a:noFill/>
            <a:ln w="3670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99;p46">
              <a:extLst>
                <a:ext uri="{FF2B5EF4-FFF2-40B4-BE49-F238E27FC236}">
                  <a16:creationId xmlns:a16="http://schemas.microsoft.com/office/drawing/2014/main" id="{7AC7381A-53FE-2C93-8AA4-600620089ADB}"/>
                </a:ext>
              </a:extLst>
            </p:cNvPr>
            <p:cNvSpPr/>
            <p:nvPr/>
          </p:nvSpPr>
          <p:spPr>
            <a:xfrm>
              <a:off x="3994012" y="2961030"/>
              <a:ext cx="532349" cy="612863"/>
            </a:xfrm>
            <a:custGeom>
              <a:avLst/>
              <a:gdLst/>
              <a:ahLst/>
              <a:cxnLst/>
              <a:rect l="l" t="t" r="r" b="b"/>
              <a:pathLst>
                <a:path w="18414" h="21199" extrusionOk="0">
                  <a:moveTo>
                    <a:pt x="1701" y="0"/>
                  </a:moveTo>
                  <a:cubicBezTo>
                    <a:pt x="1542" y="0"/>
                    <a:pt x="1370" y="62"/>
                    <a:pt x="1201" y="210"/>
                  </a:cubicBezTo>
                  <a:cubicBezTo>
                    <a:pt x="501" y="710"/>
                    <a:pt x="0" y="1611"/>
                    <a:pt x="200" y="2511"/>
                  </a:cubicBezTo>
                  <a:lnTo>
                    <a:pt x="234" y="2645"/>
                  </a:lnTo>
                  <a:lnTo>
                    <a:pt x="300" y="2845"/>
                  </a:lnTo>
                  <a:cubicBezTo>
                    <a:pt x="1134" y="6781"/>
                    <a:pt x="2635" y="10550"/>
                    <a:pt x="5137" y="13786"/>
                  </a:cubicBezTo>
                  <a:cubicBezTo>
                    <a:pt x="7305" y="16655"/>
                    <a:pt x="10408" y="18823"/>
                    <a:pt x="13810" y="20057"/>
                  </a:cubicBezTo>
                  <a:cubicBezTo>
                    <a:pt x="14911" y="20491"/>
                    <a:pt x="16045" y="20824"/>
                    <a:pt x="17213" y="21158"/>
                  </a:cubicBezTo>
                  <a:cubicBezTo>
                    <a:pt x="17300" y="21185"/>
                    <a:pt x="17389" y="21198"/>
                    <a:pt x="17477" y="21198"/>
                  </a:cubicBezTo>
                  <a:cubicBezTo>
                    <a:pt x="17920" y="21198"/>
                    <a:pt x="18324" y="20864"/>
                    <a:pt x="18380" y="20391"/>
                  </a:cubicBezTo>
                  <a:cubicBezTo>
                    <a:pt x="18413" y="19890"/>
                    <a:pt x="18113" y="19457"/>
                    <a:pt x="17579" y="19357"/>
                  </a:cubicBezTo>
                  <a:cubicBezTo>
                    <a:pt x="15378" y="19023"/>
                    <a:pt x="13176" y="18389"/>
                    <a:pt x="11208" y="17322"/>
                  </a:cubicBezTo>
                  <a:cubicBezTo>
                    <a:pt x="5904" y="14386"/>
                    <a:pt x="2869" y="8682"/>
                    <a:pt x="1735" y="2945"/>
                  </a:cubicBezTo>
                  <a:lnTo>
                    <a:pt x="1568" y="2111"/>
                  </a:lnTo>
                  <a:cubicBezTo>
                    <a:pt x="1535" y="1878"/>
                    <a:pt x="1701" y="1577"/>
                    <a:pt x="2102" y="1310"/>
                  </a:cubicBezTo>
                  <a:cubicBezTo>
                    <a:pt x="2707" y="863"/>
                    <a:pt x="2295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00;p46">
              <a:extLst>
                <a:ext uri="{FF2B5EF4-FFF2-40B4-BE49-F238E27FC236}">
                  <a16:creationId xmlns:a16="http://schemas.microsoft.com/office/drawing/2014/main" id="{5543E0CA-1169-8F5F-5BEF-F8CCF9724299}"/>
                </a:ext>
              </a:extLst>
            </p:cNvPr>
            <p:cNvSpPr/>
            <p:nvPr/>
          </p:nvSpPr>
          <p:spPr>
            <a:xfrm>
              <a:off x="4230265" y="2770339"/>
              <a:ext cx="264266" cy="350100"/>
            </a:xfrm>
            <a:custGeom>
              <a:avLst/>
              <a:gdLst/>
              <a:ahLst/>
              <a:cxnLst/>
              <a:rect l="l" t="t" r="r" b="b"/>
              <a:pathLst>
                <a:path w="9141" h="12110" fill="none" extrusionOk="0">
                  <a:moveTo>
                    <a:pt x="1" y="9708"/>
                  </a:moveTo>
                  <a:cubicBezTo>
                    <a:pt x="1" y="9708"/>
                    <a:pt x="1669" y="9941"/>
                    <a:pt x="3703" y="12009"/>
                  </a:cubicBezTo>
                  <a:cubicBezTo>
                    <a:pt x="7106" y="12109"/>
                    <a:pt x="9141" y="7506"/>
                    <a:pt x="7206" y="3103"/>
                  </a:cubicBezTo>
                  <a:lnTo>
                    <a:pt x="1368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01;p46">
              <a:extLst>
                <a:ext uri="{FF2B5EF4-FFF2-40B4-BE49-F238E27FC236}">
                  <a16:creationId xmlns:a16="http://schemas.microsoft.com/office/drawing/2014/main" id="{B28688A5-E6A0-8879-4938-ED29D82CB2E5}"/>
                </a:ext>
              </a:extLst>
            </p:cNvPr>
            <p:cNvSpPr/>
            <p:nvPr/>
          </p:nvSpPr>
          <p:spPr>
            <a:xfrm>
              <a:off x="3930352" y="2500291"/>
              <a:ext cx="578634" cy="511678"/>
            </a:xfrm>
            <a:custGeom>
              <a:avLst/>
              <a:gdLst/>
              <a:ahLst/>
              <a:cxnLst/>
              <a:rect l="l" t="t" r="r" b="b"/>
              <a:pathLst>
                <a:path w="20015" h="17699" extrusionOk="0">
                  <a:moveTo>
                    <a:pt x="10098" y="0"/>
                  </a:moveTo>
                  <a:cubicBezTo>
                    <a:pt x="4974" y="0"/>
                    <a:pt x="2664" y="4729"/>
                    <a:pt x="1869" y="9275"/>
                  </a:cubicBezTo>
                  <a:cubicBezTo>
                    <a:pt x="1635" y="10376"/>
                    <a:pt x="968" y="11277"/>
                    <a:pt x="401" y="12277"/>
                  </a:cubicBezTo>
                  <a:cubicBezTo>
                    <a:pt x="234" y="12611"/>
                    <a:pt x="1" y="13178"/>
                    <a:pt x="34" y="13678"/>
                  </a:cubicBezTo>
                  <a:cubicBezTo>
                    <a:pt x="459" y="16342"/>
                    <a:pt x="2657" y="17699"/>
                    <a:pt x="4984" y="17699"/>
                  </a:cubicBezTo>
                  <a:cubicBezTo>
                    <a:pt x="6125" y="17699"/>
                    <a:pt x="7297" y="17372"/>
                    <a:pt x="8307" y="16714"/>
                  </a:cubicBezTo>
                  <a:cubicBezTo>
                    <a:pt x="11642" y="14712"/>
                    <a:pt x="13243" y="8775"/>
                    <a:pt x="11676" y="5272"/>
                  </a:cubicBezTo>
                  <a:cubicBezTo>
                    <a:pt x="11576" y="5085"/>
                    <a:pt x="11396" y="5005"/>
                    <a:pt x="11215" y="5005"/>
                  </a:cubicBezTo>
                  <a:cubicBezTo>
                    <a:pt x="10915" y="5005"/>
                    <a:pt x="10612" y="5226"/>
                    <a:pt x="10675" y="5539"/>
                  </a:cubicBezTo>
                  <a:cubicBezTo>
                    <a:pt x="10742" y="6373"/>
                    <a:pt x="10675" y="7307"/>
                    <a:pt x="10575" y="8241"/>
                  </a:cubicBezTo>
                  <a:cubicBezTo>
                    <a:pt x="10341" y="10743"/>
                    <a:pt x="9541" y="13778"/>
                    <a:pt x="7339" y="15079"/>
                  </a:cubicBezTo>
                  <a:cubicBezTo>
                    <a:pt x="6636" y="15528"/>
                    <a:pt x="5792" y="15765"/>
                    <a:pt x="4978" y="15765"/>
                  </a:cubicBezTo>
                  <a:cubicBezTo>
                    <a:pt x="3574" y="15765"/>
                    <a:pt x="2260" y="15059"/>
                    <a:pt x="1917" y="13515"/>
                  </a:cubicBezTo>
                  <a:lnTo>
                    <a:pt x="1917" y="13515"/>
                  </a:lnTo>
                  <a:cubicBezTo>
                    <a:pt x="1947" y="13453"/>
                    <a:pt x="2018" y="13306"/>
                    <a:pt x="2069" y="13178"/>
                  </a:cubicBezTo>
                  <a:cubicBezTo>
                    <a:pt x="2703" y="12044"/>
                    <a:pt x="3470" y="10910"/>
                    <a:pt x="3703" y="9609"/>
                  </a:cubicBezTo>
                  <a:cubicBezTo>
                    <a:pt x="3903" y="8274"/>
                    <a:pt x="4304" y="6907"/>
                    <a:pt x="4871" y="5673"/>
                  </a:cubicBezTo>
                  <a:cubicBezTo>
                    <a:pt x="5638" y="4038"/>
                    <a:pt x="6739" y="2570"/>
                    <a:pt x="8240" y="2070"/>
                  </a:cubicBezTo>
                  <a:cubicBezTo>
                    <a:pt x="9025" y="1870"/>
                    <a:pt x="9844" y="1780"/>
                    <a:pt x="10676" y="1780"/>
                  </a:cubicBezTo>
                  <a:cubicBezTo>
                    <a:pt x="13450" y="1780"/>
                    <a:pt x="16371" y="2781"/>
                    <a:pt x="18681" y="4038"/>
                  </a:cubicBezTo>
                  <a:cubicBezTo>
                    <a:pt x="18810" y="4129"/>
                    <a:pt x="18965" y="4174"/>
                    <a:pt x="19120" y="4174"/>
                  </a:cubicBezTo>
                  <a:cubicBezTo>
                    <a:pt x="19363" y="4174"/>
                    <a:pt x="19605" y="4062"/>
                    <a:pt x="19748" y="3838"/>
                  </a:cubicBezTo>
                  <a:cubicBezTo>
                    <a:pt x="20015" y="3438"/>
                    <a:pt x="19915" y="3004"/>
                    <a:pt x="19548" y="2737"/>
                  </a:cubicBezTo>
                  <a:cubicBezTo>
                    <a:pt x="18647" y="2170"/>
                    <a:pt x="17747" y="1736"/>
                    <a:pt x="16813" y="1369"/>
                  </a:cubicBezTo>
                  <a:cubicBezTo>
                    <a:pt x="14911" y="602"/>
                    <a:pt x="12910" y="102"/>
                    <a:pt x="10875" y="35"/>
                  </a:cubicBezTo>
                  <a:cubicBezTo>
                    <a:pt x="10609" y="12"/>
                    <a:pt x="10351" y="0"/>
                    <a:pt x="1009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02;p46">
              <a:extLst>
                <a:ext uri="{FF2B5EF4-FFF2-40B4-BE49-F238E27FC236}">
                  <a16:creationId xmlns:a16="http://schemas.microsoft.com/office/drawing/2014/main" id="{79D1105B-EC3D-70FE-0533-CE00E5158862}"/>
                </a:ext>
              </a:extLst>
            </p:cNvPr>
            <p:cNvSpPr/>
            <p:nvPr/>
          </p:nvSpPr>
          <p:spPr>
            <a:xfrm>
              <a:off x="4331860" y="1904375"/>
              <a:ext cx="279557" cy="774065"/>
            </a:xfrm>
            <a:custGeom>
              <a:avLst/>
              <a:gdLst/>
              <a:ahLst/>
              <a:cxnLst/>
              <a:rect l="l" t="t" r="r" b="b"/>
              <a:pathLst>
                <a:path w="10775" h="26775" extrusionOk="0">
                  <a:moveTo>
                    <a:pt x="6772" y="0"/>
                  </a:moveTo>
                  <a:cubicBezTo>
                    <a:pt x="5171" y="100"/>
                    <a:pt x="3936" y="1368"/>
                    <a:pt x="3136" y="2635"/>
                  </a:cubicBezTo>
                  <a:cubicBezTo>
                    <a:pt x="0" y="7639"/>
                    <a:pt x="1134" y="13843"/>
                    <a:pt x="2769" y="19147"/>
                  </a:cubicBezTo>
                  <a:cubicBezTo>
                    <a:pt x="3603" y="21782"/>
                    <a:pt x="4904" y="24317"/>
                    <a:pt x="6438" y="26552"/>
                  </a:cubicBezTo>
                  <a:cubicBezTo>
                    <a:pt x="6543" y="26709"/>
                    <a:pt x="6683" y="26774"/>
                    <a:pt x="6820" y="26774"/>
                  </a:cubicBezTo>
                  <a:cubicBezTo>
                    <a:pt x="7119" y="26774"/>
                    <a:pt x="7399" y="26462"/>
                    <a:pt x="7239" y="26119"/>
                  </a:cubicBezTo>
                  <a:cubicBezTo>
                    <a:pt x="6605" y="24884"/>
                    <a:pt x="6004" y="23717"/>
                    <a:pt x="5504" y="22483"/>
                  </a:cubicBezTo>
                  <a:cubicBezTo>
                    <a:pt x="4503" y="20014"/>
                    <a:pt x="3770" y="17412"/>
                    <a:pt x="3303" y="14811"/>
                  </a:cubicBezTo>
                  <a:cubicBezTo>
                    <a:pt x="2869" y="12209"/>
                    <a:pt x="2602" y="9540"/>
                    <a:pt x="3169" y="7005"/>
                  </a:cubicBezTo>
                  <a:cubicBezTo>
                    <a:pt x="3603" y="5070"/>
                    <a:pt x="4770" y="2102"/>
                    <a:pt x="6805" y="1635"/>
                  </a:cubicBezTo>
                  <a:cubicBezTo>
                    <a:pt x="6829" y="1634"/>
                    <a:pt x="6852" y="1634"/>
                    <a:pt x="6875" y="1634"/>
                  </a:cubicBezTo>
                  <a:cubicBezTo>
                    <a:pt x="8100" y="1634"/>
                    <a:pt x="8814" y="2490"/>
                    <a:pt x="9207" y="3603"/>
                  </a:cubicBezTo>
                  <a:cubicBezTo>
                    <a:pt x="9345" y="3934"/>
                    <a:pt x="9643" y="4128"/>
                    <a:pt x="9950" y="4128"/>
                  </a:cubicBezTo>
                  <a:cubicBezTo>
                    <a:pt x="10014" y="4128"/>
                    <a:pt x="10078" y="4120"/>
                    <a:pt x="10141" y="4103"/>
                  </a:cubicBezTo>
                  <a:cubicBezTo>
                    <a:pt x="10574" y="3970"/>
                    <a:pt x="10775" y="3503"/>
                    <a:pt x="10641" y="3102"/>
                  </a:cubicBezTo>
                  <a:cubicBezTo>
                    <a:pt x="10408" y="2368"/>
                    <a:pt x="10074" y="1635"/>
                    <a:pt x="9440" y="1001"/>
                  </a:cubicBezTo>
                  <a:cubicBezTo>
                    <a:pt x="8740" y="334"/>
                    <a:pt x="7739" y="0"/>
                    <a:pt x="67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3;p46">
              <a:extLst>
                <a:ext uri="{FF2B5EF4-FFF2-40B4-BE49-F238E27FC236}">
                  <a16:creationId xmlns:a16="http://schemas.microsoft.com/office/drawing/2014/main" id="{39CCB7EA-211A-C688-271E-B404693508CF}"/>
                </a:ext>
              </a:extLst>
            </p:cNvPr>
            <p:cNvSpPr/>
            <p:nvPr/>
          </p:nvSpPr>
          <p:spPr>
            <a:xfrm>
              <a:off x="4803087" y="3707717"/>
              <a:ext cx="81035" cy="560305"/>
            </a:xfrm>
            <a:custGeom>
              <a:avLst/>
              <a:gdLst/>
              <a:ahLst/>
              <a:cxnLst/>
              <a:rect l="l" t="t" r="r" b="b"/>
              <a:pathLst>
                <a:path w="2803" h="19381" fill="none" extrusionOk="0">
                  <a:moveTo>
                    <a:pt x="1" y="0"/>
                  </a:moveTo>
                  <a:lnTo>
                    <a:pt x="2803" y="1938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4;p46">
              <a:extLst>
                <a:ext uri="{FF2B5EF4-FFF2-40B4-BE49-F238E27FC236}">
                  <a16:creationId xmlns:a16="http://schemas.microsoft.com/office/drawing/2014/main" id="{E79BA595-1BD4-1F40-2BE4-5E9AB8931A00}"/>
                </a:ext>
              </a:extLst>
            </p:cNvPr>
            <p:cNvSpPr/>
            <p:nvPr/>
          </p:nvSpPr>
          <p:spPr>
            <a:xfrm>
              <a:off x="4624684" y="3727954"/>
              <a:ext cx="79127" cy="557414"/>
            </a:xfrm>
            <a:custGeom>
              <a:avLst/>
              <a:gdLst/>
              <a:ahLst/>
              <a:cxnLst/>
              <a:rect l="l" t="t" r="r" b="b"/>
              <a:pathLst>
                <a:path w="2737" h="19281" fill="none" extrusionOk="0">
                  <a:moveTo>
                    <a:pt x="2736" y="1928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5;p46">
              <a:extLst>
                <a:ext uri="{FF2B5EF4-FFF2-40B4-BE49-F238E27FC236}">
                  <a16:creationId xmlns:a16="http://schemas.microsoft.com/office/drawing/2014/main" id="{651E7AF1-2260-7196-7E7D-2ABADD13DAAF}"/>
                </a:ext>
              </a:extLst>
            </p:cNvPr>
            <p:cNvSpPr/>
            <p:nvPr/>
          </p:nvSpPr>
          <p:spPr>
            <a:xfrm>
              <a:off x="4677734" y="4256429"/>
              <a:ext cx="238218" cy="44377"/>
            </a:xfrm>
            <a:custGeom>
              <a:avLst/>
              <a:gdLst/>
              <a:ahLst/>
              <a:cxnLst/>
              <a:rect l="l" t="t" r="r" b="b"/>
              <a:pathLst>
                <a:path w="8240" h="1535" fill="none" extrusionOk="0">
                  <a:moveTo>
                    <a:pt x="1" y="701"/>
                  </a:moveTo>
                  <a:cubicBezTo>
                    <a:pt x="2235" y="1535"/>
                    <a:pt x="5338" y="1201"/>
                    <a:pt x="8240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6;p46">
              <a:extLst>
                <a:ext uri="{FF2B5EF4-FFF2-40B4-BE49-F238E27FC236}">
                  <a16:creationId xmlns:a16="http://schemas.microsoft.com/office/drawing/2014/main" id="{279A37E0-1E91-7E4E-6B54-54289C934394}"/>
                </a:ext>
              </a:extLst>
            </p:cNvPr>
            <p:cNvSpPr/>
            <p:nvPr/>
          </p:nvSpPr>
          <p:spPr>
            <a:xfrm>
              <a:off x="4871575" y="4170595"/>
              <a:ext cx="123446" cy="160104"/>
            </a:xfrm>
            <a:custGeom>
              <a:avLst/>
              <a:gdLst/>
              <a:ahLst/>
              <a:cxnLst/>
              <a:rect l="l" t="t" r="r" b="b"/>
              <a:pathLst>
                <a:path w="4270" h="5538" fill="none" extrusionOk="0">
                  <a:moveTo>
                    <a:pt x="0" y="668"/>
                  </a:moveTo>
                  <a:cubicBezTo>
                    <a:pt x="2002" y="0"/>
                    <a:pt x="3269" y="801"/>
                    <a:pt x="3770" y="2002"/>
                  </a:cubicBezTo>
                  <a:cubicBezTo>
                    <a:pt x="4270" y="3269"/>
                    <a:pt x="3670" y="4670"/>
                    <a:pt x="2469" y="5171"/>
                  </a:cubicBezTo>
                  <a:cubicBezTo>
                    <a:pt x="2169" y="5304"/>
                    <a:pt x="1835" y="5438"/>
                    <a:pt x="1535" y="553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07;p46">
              <a:extLst>
                <a:ext uri="{FF2B5EF4-FFF2-40B4-BE49-F238E27FC236}">
                  <a16:creationId xmlns:a16="http://schemas.microsoft.com/office/drawing/2014/main" id="{759FCEBC-C7FC-C9B9-7B86-BCC9D4010EE3}"/>
                </a:ext>
              </a:extLst>
            </p:cNvPr>
            <p:cNvSpPr/>
            <p:nvPr/>
          </p:nvSpPr>
          <p:spPr>
            <a:xfrm>
              <a:off x="4320926" y="4214943"/>
              <a:ext cx="717517" cy="317316"/>
            </a:xfrm>
            <a:custGeom>
              <a:avLst/>
              <a:gdLst/>
              <a:ahLst/>
              <a:cxnLst/>
              <a:rect l="l" t="t" r="r" b="b"/>
              <a:pathLst>
                <a:path w="24819" h="10976" fill="none" extrusionOk="0">
                  <a:moveTo>
                    <a:pt x="22083" y="3303"/>
                  </a:moveTo>
                  <a:lnTo>
                    <a:pt x="22483" y="5338"/>
                  </a:lnTo>
                  <a:cubicBezTo>
                    <a:pt x="22483" y="5338"/>
                    <a:pt x="24818" y="6806"/>
                    <a:pt x="23717" y="10975"/>
                  </a:cubicBezTo>
                  <a:lnTo>
                    <a:pt x="934" y="10975"/>
                  </a:lnTo>
                  <a:cubicBezTo>
                    <a:pt x="0" y="10975"/>
                    <a:pt x="1668" y="1"/>
                    <a:pt x="11475" y="443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08;p46">
              <a:extLst>
                <a:ext uri="{FF2B5EF4-FFF2-40B4-BE49-F238E27FC236}">
                  <a16:creationId xmlns:a16="http://schemas.microsoft.com/office/drawing/2014/main" id="{7420AD03-F4AD-14CD-AE9A-86BB0A6A828F}"/>
                </a:ext>
              </a:extLst>
            </p:cNvPr>
            <p:cNvSpPr/>
            <p:nvPr/>
          </p:nvSpPr>
          <p:spPr>
            <a:xfrm>
              <a:off x="4496439" y="3711562"/>
              <a:ext cx="71379" cy="488001"/>
            </a:xfrm>
            <a:custGeom>
              <a:avLst/>
              <a:gdLst/>
              <a:ahLst/>
              <a:cxnLst/>
              <a:rect l="l" t="t" r="r" b="b"/>
              <a:pathLst>
                <a:path w="2469" h="16880" fill="none" extrusionOk="0">
                  <a:moveTo>
                    <a:pt x="0" y="0"/>
                  </a:moveTo>
                  <a:lnTo>
                    <a:pt x="2469" y="1687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09;p46">
              <a:extLst>
                <a:ext uri="{FF2B5EF4-FFF2-40B4-BE49-F238E27FC236}">
                  <a16:creationId xmlns:a16="http://schemas.microsoft.com/office/drawing/2014/main" id="{71D5B9D4-2C70-A89C-04A1-E6965C2B8AED}"/>
                </a:ext>
              </a:extLst>
            </p:cNvPr>
            <p:cNvSpPr/>
            <p:nvPr/>
          </p:nvSpPr>
          <p:spPr>
            <a:xfrm>
              <a:off x="4303552" y="3625728"/>
              <a:ext cx="84909" cy="589244"/>
            </a:xfrm>
            <a:custGeom>
              <a:avLst/>
              <a:gdLst/>
              <a:ahLst/>
              <a:cxnLst/>
              <a:rect l="l" t="t" r="r" b="b"/>
              <a:pathLst>
                <a:path w="2937" h="20382" fill="none" extrusionOk="0">
                  <a:moveTo>
                    <a:pt x="2936" y="20382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10;p46">
              <a:extLst>
                <a:ext uri="{FF2B5EF4-FFF2-40B4-BE49-F238E27FC236}">
                  <a16:creationId xmlns:a16="http://schemas.microsoft.com/office/drawing/2014/main" id="{FFCB2C3E-05EC-88B8-DA61-DF23C9B67E6B}"/>
                </a:ext>
              </a:extLst>
            </p:cNvPr>
            <p:cNvSpPr/>
            <p:nvPr/>
          </p:nvSpPr>
          <p:spPr>
            <a:xfrm>
              <a:off x="4360446" y="4187941"/>
              <a:ext cx="238247" cy="44406"/>
            </a:xfrm>
            <a:custGeom>
              <a:avLst/>
              <a:gdLst/>
              <a:ahLst/>
              <a:cxnLst/>
              <a:rect l="l" t="t" r="r" b="b"/>
              <a:pathLst>
                <a:path w="8241" h="1536" fill="none" extrusionOk="0">
                  <a:moveTo>
                    <a:pt x="1" y="701"/>
                  </a:moveTo>
                  <a:cubicBezTo>
                    <a:pt x="2236" y="1535"/>
                    <a:pt x="5338" y="1202"/>
                    <a:pt x="8240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11;p46">
              <a:extLst>
                <a:ext uri="{FF2B5EF4-FFF2-40B4-BE49-F238E27FC236}">
                  <a16:creationId xmlns:a16="http://schemas.microsoft.com/office/drawing/2014/main" id="{879265CF-0FDE-B446-7C5B-A18700833A32}"/>
                </a:ext>
              </a:extLst>
            </p:cNvPr>
            <p:cNvSpPr/>
            <p:nvPr/>
          </p:nvSpPr>
          <p:spPr>
            <a:xfrm>
              <a:off x="4556225" y="4102136"/>
              <a:ext cx="115756" cy="102226"/>
            </a:xfrm>
            <a:custGeom>
              <a:avLst/>
              <a:gdLst/>
              <a:ahLst/>
              <a:cxnLst/>
              <a:rect l="l" t="t" r="r" b="b"/>
              <a:pathLst>
                <a:path w="4004" h="3536" fill="none" extrusionOk="0">
                  <a:moveTo>
                    <a:pt x="0" y="667"/>
                  </a:moveTo>
                  <a:cubicBezTo>
                    <a:pt x="2002" y="0"/>
                    <a:pt x="3236" y="801"/>
                    <a:pt x="3737" y="2002"/>
                  </a:cubicBezTo>
                  <a:cubicBezTo>
                    <a:pt x="3937" y="2502"/>
                    <a:pt x="4003" y="3036"/>
                    <a:pt x="3870" y="3536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12;p46">
              <a:extLst>
                <a:ext uri="{FF2B5EF4-FFF2-40B4-BE49-F238E27FC236}">
                  <a16:creationId xmlns:a16="http://schemas.microsoft.com/office/drawing/2014/main" id="{895CEDD6-D417-5C62-A37E-61FDD54FF4F1}"/>
                </a:ext>
              </a:extLst>
            </p:cNvPr>
            <p:cNvSpPr/>
            <p:nvPr/>
          </p:nvSpPr>
          <p:spPr>
            <a:xfrm>
              <a:off x="4004622" y="4145530"/>
              <a:ext cx="345272" cy="317287"/>
            </a:xfrm>
            <a:custGeom>
              <a:avLst/>
              <a:gdLst/>
              <a:ahLst/>
              <a:cxnLst/>
              <a:rect l="l" t="t" r="r" b="b"/>
              <a:pathLst>
                <a:path w="11943" h="10975" fill="none" extrusionOk="0">
                  <a:moveTo>
                    <a:pt x="11942" y="10975"/>
                  </a:moveTo>
                  <a:lnTo>
                    <a:pt x="968" y="10975"/>
                  </a:lnTo>
                  <a:cubicBezTo>
                    <a:pt x="0" y="10975"/>
                    <a:pt x="1668" y="0"/>
                    <a:pt x="11475" y="440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13;p46">
              <a:extLst>
                <a:ext uri="{FF2B5EF4-FFF2-40B4-BE49-F238E27FC236}">
                  <a16:creationId xmlns:a16="http://schemas.microsoft.com/office/drawing/2014/main" id="{BE0D6A27-5C1D-90DA-B688-21AEA440A656}"/>
                </a:ext>
              </a:extLst>
            </p:cNvPr>
            <p:cNvSpPr/>
            <p:nvPr/>
          </p:nvSpPr>
          <p:spPr>
            <a:xfrm>
              <a:off x="4296944" y="413855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9" name="Google Shape;1814;p46">
              <a:extLst>
                <a:ext uri="{FF2B5EF4-FFF2-40B4-BE49-F238E27FC236}">
                  <a16:creationId xmlns:a16="http://schemas.microsoft.com/office/drawing/2014/main" id="{7E3A4B36-24A5-622E-DB59-D16337C603E3}"/>
                </a:ext>
              </a:extLst>
            </p:cNvPr>
            <p:cNvSpPr/>
            <p:nvPr/>
          </p:nvSpPr>
          <p:spPr>
            <a:xfrm>
              <a:off x="4605169" y="421240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" name="Google Shape;1815;p46">
              <a:extLst>
                <a:ext uri="{FF2B5EF4-FFF2-40B4-BE49-F238E27FC236}">
                  <a16:creationId xmlns:a16="http://schemas.microsoft.com/office/drawing/2014/main" id="{24454487-92B8-BA9E-C10C-D037660D3AB1}"/>
                </a:ext>
              </a:extLst>
            </p:cNvPr>
            <p:cNvSpPr/>
            <p:nvPr/>
          </p:nvSpPr>
          <p:spPr>
            <a:xfrm>
              <a:off x="4433950" y="2790075"/>
              <a:ext cx="125200" cy="65600"/>
            </a:xfrm>
            <a:custGeom>
              <a:avLst/>
              <a:gdLst/>
              <a:ahLst/>
              <a:cxnLst/>
              <a:rect l="l" t="t" r="r" b="b"/>
              <a:pathLst>
                <a:path w="5008" h="2624" extrusionOk="0">
                  <a:moveTo>
                    <a:pt x="0" y="2440"/>
                  </a:moveTo>
                  <a:cubicBezTo>
                    <a:pt x="1761" y="3028"/>
                    <a:pt x="5008" y="1857"/>
                    <a:pt x="500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" name="Google Shape;1816;p46">
              <a:extLst>
                <a:ext uri="{FF2B5EF4-FFF2-40B4-BE49-F238E27FC236}">
                  <a16:creationId xmlns:a16="http://schemas.microsoft.com/office/drawing/2014/main" id="{51B51BBD-8088-529A-753B-B9D77C063BBE}"/>
                </a:ext>
              </a:extLst>
            </p:cNvPr>
            <p:cNvSpPr/>
            <p:nvPr/>
          </p:nvSpPr>
          <p:spPr>
            <a:xfrm>
              <a:off x="4608200" y="1842425"/>
              <a:ext cx="258510" cy="770825"/>
            </a:xfrm>
            <a:custGeom>
              <a:avLst/>
              <a:gdLst/>
              <a:ahLst/>
              <a:cxnLst/>
              <a:rect l="l" t="t" r="r" b="b"/>
              <a:pathLst>
                <a:path w="11582" h="30833" extrusionOk="0">
                  <a:moveTo>
                    <a:pt x="11582" y="12596"/>
                  </a:moveTo>
                  <a:cubicBezTo>
                    <a:pt x="10806" y="7966"/>
                    <a:pt x="9049" y="-1675"/>
                    <a:pt x="4775" y="267"/>
                  </a:cubicBezTo>
                  <a:cubicBezTo>
                    <a:pt x="-4502" y="4482"/>
                    <a:pt x="2067" y="21166"/>
                    <a:pt x="5289" y="3083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" name="Google Shape;1817;p46">
              <a:extLst>
                <a:ext uri="{FF2B5EF4-FFF2-40B4-BE49-F238E27FC236}">
                  <a16:creationId xmlns:a16="http://schemas.microsoft.com/office/drawing/2014/main" id="{C33B448B-742F-CCAA-E688-48B1A5170FB3}"/>
                </a:ext>
              </a:extLst>
            </p:cNvPr>
            <p:cNvSpPr/>
            <p:nvPr/>
          </p:nvSpPr>
          <p:spPr>
            <a:xfrm>
              <a:off x="4466050" y="2976300"/>
              <a:ext cx="462325" cy="439850"/>
            </a:xfrm>
            <a:custGeom>
              <a:avLst/>
              <a:gdLst/>
              <a:ahLst/>
              <a:cxnLst/>
              <a:rect l="l" t="t" r="r" b="b"/>
              <a:pathLst>
                <a:path w="18493" h="17594" extrusionOk="0">
                  <a:moveTo>
                    <a:pt x="18493" y="0"/>
                  </a:moveTo>
                  <a:cubicBezTo>
                    <a:pt x="9985" y="0"/>
                    <a:pt x="0" y="9086"/>
                    <a:pt x="0" y="17594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3" name="Google Shape;1818;p46">
              <a:extLst>
                <a:ext uri="{FF2B5EF4-FFF2-40B4-BE49-F238E27FC236}">
                  <a16:creationId xmlns:a16="http://schemas.microsoft.com/office/drawing/2014/main" id="{1F956FA9-690A-1F68-30C0-1BD5D59895CD}"/>
                </a:ext>
              </a:extLst>
            </p:cNvPr>
            <p:cNvSpPr/>
            <p:nvPr/>
          </p:nvSpPr>
          <p:spPr>
            <a:xfrm>
              <a:off x="4620150" y="2700175"/>
              <a:ext cx="346775" cy="147700"/>
            </a:xfrm>
            <a:custGeom>
              <a:avLst/>
              <a:gdLst/>
              <a:ahLst/>
              <a:cxnLst/>
              <a:rect l="l" t="t" r="r" b="b"/>
              <a:pathLst>
                <a:path w="13871" h="5908" extrusionOk="0">
                  <a:moveTo>
                    <a:pt x="0" y="0"/>
                  </a:moveTo>
                  <a:cubicBezTo>
                    <a:pt x="3815" y="3272"/>
                    <a:pt x="8845" y="5908"/>
                    <a:pt x="13871" y="59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4" name="Google Shape;2457;p54">
            <a:extLst>
              <a:ext uri="{FF2B5EF4-FFF2-40B4-BE49-F238E27FC236}">
                <a16:creationId xmlns:a16="http://schemas.microsoft.com/office/drawing/2014/main" id="{CB005273-77A3-88CE-AF47-722B5ACAA1B3}"/>
              </a:ext>
            </a:extLst>
          </p:cNvPr>
          <p:cNvGrpSpPr/>
          <p:nvPr/>
        </p:nvGrpSpPr>
        <p:grpSpPr>
          <a:xfrm>
            <a:off x="782158" y="3095399"/>
            <a:ext cx="2159656" cy="2043184"/>
            <a:chOff x="2412225" y="1148450"/>
            <a:chExt cx="1862575" cy="1762125"/>
          </a:xfrm>
        </p:grpSpPr>
        <p:sp>
          <p:nvSpPr>
            <p:cNvPr id="75" name="Google Shape;2458;p54">
              <a:extLst>
                <a:ext uri="{FF2B5EF4-FFF2-40B4-BE49-F238E27FC236}">
                  <a16:creationId xmlns:a16="http://schemas.microsoft.com/office/drawing/2014/main" id="{17972927-3DA4-1593-86E9-BDD60DFD0CCE}"/>
                </a:ext>
              </a:extLst>
            </p:cNvPr>
            <p:cNvSpPr/>
            <p:nvPr/>
          </p:nvSpPr>
          <p:spPr>
            <a:xfrm>
              <a:off x="2412225" y="1148450"/>
              <a:ext cx="1862575" cy="1762125"/>
            </a:xfrm>
            <a:custGeom>
              <a:avLst/>
              <a:gdLst/>
              <a:ahLst/>
              <a:cxnLst/>
              <a:rect l="l" t="t" r="r" b="b"/>
              <a:pathLst>
                <a:path w="74503" h="70485" extrusionOk="0">
                  <a:moveTo>
                    <a:pt x="33303" y="0"/>
                  </a:moveTo>
                  <a:cubicBezTo>
                    <a:pt x="33234" y="0"/>
                    <a:pt x="33166" y="0"/>
                    <a:pt x="33097" y="23"/>
                  </a:cubicBezTo>
                  <a:cubicBezTo>
                    <a:pt x="32983" y="69"/>
                    <a:pt x="32892" y="69"/>
                    <a:pt x="32778" y="92"/>
                  </a:cubicBezTo>
                  <a:cubicBezTo>
                    <a:pt x="32732" y="115"/>
                    <a:pt x="32663" y="115"/>
                    <a:pt x="32618" y="137"/>
                  </a:cubicBezTo>
                  <a:cubicBezTo>
                    <a:pt x="32435" y="206"/>
                    <a:pt x="32298" y="252"/>
                    <a:pt x="32161" y="343"/>
                  </a:cubicBezTo>
                  <a:cubicBezTo>
                    <a:pt x="32116" y="366"/>
                    <a:pt x="32093" y="366"/>
                    <a:pt x="32070" y="411"/>
                  </a:cubicBezTo>
                  <a:cubicBezTo>
                    <a:pt x="32001" y="434"/>
                    <a:pt x="31933" y="480"/>
                    <a:pt x="31865" y="525"/>
                  </a:cubicBezTo>
                  <a:lnTo>
                    <a:pt x="31750" y="571"/>
                  </a:lnTo>
                  <a:cubicBezTo>
                    <a:pt x="31705" y="594"/>
                    <a:pt x="31613" y="662"/>
                    <a:pt x="31568" y="708"/>
                  </a:cubicBezTo>
                  <a:lnTo>
                    <a:pt x="31454" y="777"/>
                  </a:lnTo>
                  <a:cubicBezTo>
                    <a:pt x="31385" y="822"/>
                    <a:pt x="31294" y="868"/>
                    <a:pt x="31225" y="936"/>
                  </a:cubicBezTo>
                  <a:lnTo>
                    <a:pt x="31134" y="1005"/>
                  </a:lnTo>
                  <a:cubicBezTo>
                    <a:pt x="31043" y="1050"/>
                    <a:pt x="30952" y="1142"/>
                    <a:pt x="30883" y="1210"/>
                  </a:cubicBezTo>
                  <a:lnTo>
                    <a:pt x="30769" y="1279"/>
                  </a:lnTo>
                  <a:cubicBezTo>
                    <a:pt x="30700" y="1347"/>
                    <a:pt x="30609" y="1393"/>
                    <a:pt x="30564" y="1461"/>
                  </a:cubicBezTo>
                  <a:cubicBezTo>
                    <a:pt x="30541" y="1484"/>
                    <a:pt x="30472" y="1553"/>
                    <a:pt x="30427" y="1575"/>
                  </a:cubicBezTo>
                  <a:cubicBezTo>
                    <a:pt x="30358" y="1621"/>
                    <a:pt x="30312" y="1667"/>
                    <a:pt x="30267" y="1712"/>
                  </a:cubicBezTo>
                  <a:lnTo>
                    <a:pt x="30107" y="1895"/>
                  </a:lnTo>
                  <a:lnTo>
                    <a:pt x="29970" y="1918"/>
                  </a:lnTo>
                  <a:lnTo>
                    <a:pt x="29445" y="2009"/>
                  </a:lnTo>
                  <a:cubicBezTo>
                    <a:pt x="29308" y="2032"/>
                    <a:pt x="28943" y="2078"/>
                    <a:pt x="28943" y="2078"/>
                  </a:cubicBezTo>
                  <a:cubicBezTo>
                    <a:pt x="28760" y="2123"/>
                    <a:pt x="28623" y="2146"/>
                    <a:pt x="28441" y="2169"/>
                  </a:cubicBezTo>
                  <a:lnTo>
                    <a:pt x="28304" y="2192"/>
                  </a:lnTo>
                  <a:cubicBezTo>
                    <a:pt x="28190" y="2237"/>
                    <a:pt x="28053" y="2260"/>
                    <a:pt x="27939" y="2283"/>
                  </a:cubicBezTo>
                  <a:lnTo>
                    <a:pt x="27802" y="2306"/>
                  </a:lnTo>
                  <a:cubicBezTo>
                    <a:pt x="27642" y="2351"/>
                    <a:pt x="27482" y="2374"/>
                    <a:pt x="27368" y="2397"/>
                  </a:cubicBezTo>
                  <a:lnTo>
                    <a:pt x="27345" y="2397"/>
                  </a:lnTo>
                  <a:cubicBezTo>
                    <a:pt x="27163" y="2443"/>
                    <a:pt x="27026" y="2488"/>
                    <a:pt x="26843" y="2511"/>
                  </a:cubicBezTo>
                  <a:lnTo>
                    <a:pt x="26729" y="2557"/>
                  </a:lnTo>
                  <a:cubicBezTo>
                    <a:pt x="26615" y="2580"/>
                    <a:pt x="26501" y="2603"/>
                    <a:pt x="26364" y="2625"/>
                  </a:cubicBezTo>
                  <a:lnTo>
                    <a:pt x="26250" y="2671"/>
                  </a:lnTo>
                  <a:cubicBezTo>
                    <a:pt x="26135" y="2694"/>
                    <a:pt x="25998" y="2717"/>
                    <a:pt x="25884" y="2785"/>
                  </a:cubicBezTo>
                  <a:lnTo>
                    <a:pt x="25816" y="2808"/>
                  </a:lnTo>
                  <a:cubicBezTo>
                    <a:pt x="25679" y="2831"/>
                    <a:pt x="25542" y="2899"/>
                    <a:pt x="25428" y="2922"/>
                  </a:cubicBezTo>
                  <a:lnTo>
                    <a:pt x="25314" y="2945"/>
                  </a:lnTo>
                  <a:cubicBezTo>
                    <a:pt x="25222" y="2968"/>
                    <a:pt x="25108" y="3013"/>
                    <a:pt x="25017" y="3036"/>
                  </a:cubicBezTo>
                  <a:lnTo>
                    <a:pt x="24880" y="3082"/>
                  </a:lnTo>
                  <a:cubicBezTo>
                    <a:pt x="24789" y="3128"/>
                    <a:pt x="24675" y="3150"/>
                    <a:pt x="24606" y="3196"/>
                  </a:cubicBezTo>
                  <a:lnTo>
                    <a:pt x="24515" y="3242"/>
                  </a:lnTo>
                  <a:cubicBezTo>
                    <a:pt x="24401" y="3287"/>
                    <a:pt x="24287" y="3310"/>
                    <a:pt x="24172" y="3379"/>
                  </a:cubicBezTo>
                  <a:lnTo>
                    <a:pt x="24058" y="3424"/>
                  </a:lnTo>
                  <a:cubicBezTo>
                    <a:pt x="23967" y="3470"/>
                    <a:pt x="23921" y="3493"/>
                    <a:pt x="23830" y="3538"/>
                  </a:cubicBezTo>
                  <a:lnTo>
                    <a:pt x="23693" y="3607"/>
                  </a:lnTo>
                  <a:cubicBezTo>
                    <a:pt x="23602" y="3630"/>
                    <a:pt x="23533" y="3698"/>
                    <a:pt x="23465" y="3721"/>
                  </a:cubicBezTo>
                  <a:lnTo>
                    <a:pt x="23374" y="3767"/>
                  </a:lnTo>
                  <a:cubicBezTo>
                    <a:pt x="23282" y="3835"/>
                    <a:pt x="23168" y="3881"/>
                    <a:pt x="23077" y="3949"/>
                  </a:cubicBezTo>
                  <a:lnTo>
                    <a:pt x="23054" y="3972"/>
                  </a:lnTo>
                  <a:cubicBezTo>
                    <a:pt x="23031" y="3995"/>
                    <a:pt x="23008" y="4018"/>
                    <a:pt x="22940" y="4018"/>
                  </a:cubicBezTo>
                  <a:cubicBezTo>
                    <a:pt x="22894" y="4063"/>
                    <a:pt x="22826" y="4109"/>
                    <a:pt x="22780" y="4132"/>
                  </a:cubicBezTo>
                  <a:cubicBezTo>
                    <a:pt x="22712" y="4177"/>
                    <a:pt x="22689" y="4200"/>
                    <a:pt x="22620" y="4246"/>
                  </a:cubicBezTo>
                  <a:cubicBezTo>
                    <a:pt x="22575" y="4292"/>
                    <a:pt x="22506" y="4337"/>
                    <a:pt x="22461" y="4406"/>
                  </a:cubicBezTo>
                  <a:cubicBezTo>
                    <a:pt x="22438" y="4429"/>
                    <a:pt x="22369" y="4451"/>
                    <a:pt x="22346" y="4474"/>
                  </a:cubicBezTo>
                  <a:cubicBezTo>
                    <a:pt x="22255" y="4566"/>
                    <a:pt x="22164" y="4634"/>
                    <a:pt x="22118" y="4702"/>
                  </a:cubicBezTo>
                  <a:lnTo>
                    <a:pt x="22004" y="4817"/>
                  </a:lnTo>
                  <a:cubicBezTo>
                    <a:pt x="21936" y="4885"/>
                    <a:pt x="21890" y="4931"/>
                    <a:pt x="21867" y="4999"/>
                  </a:cubicBezTo>
                  <a:cubicBezTo>
                    <a:pt x="21821" y="5022"/>
                    <a:pt x="21799" y="5091"/>
                    <a:pt x="21776" y="5113"/>
                  </a:cubicBezTo>
                  <a:cubicBezTo>
                    <a:pt x="21707" y="5205"/>
                    <a:pt x="21662" y="5250"/>
                    <a:pt x="21639" y="5342"/>
                  </a:cubicBezTo>
                  <a:cubicBezTo>
                    <a:pt x="21593" y="5364"/>
                    <a:pt x="21593" y="5387"/>
                    <a:pt x="21570" y="5433"/>
                  </a:cubicBezTo>
                  <a:cubicBezTo>
                    <a:pt x="21525" y="5547"/>
                    <a:pt x="21456" y="5661"/>
                    <a:pt x="21411" y="5798"/>
                  </a:cubicBezTo>
                  <a:cubicBezTo>
                    <a:pt x="21365" y="5821"/>
                    <a:pt x="21365" y="5889"/>
                    <a:pt x="21365" y="5889"/>
                  </a:cubicBezTo>
                  <a:cubicBezTo>
                    <a:pt x="21342" y="6004"/>
                    <a:pt x="21319" y="6118"/>
                    <a:pt x="21296" y="6209"/>
                  </a:cubicBezTo>
                  <a:cubicBezTo>
                    <a:pt x="21296" y="6255"/>
                    <a:pt x="21251" y="6277"/>
                    <a:pt x="21251" y="6346"/>
                  </a:cubicBezTo>
                  <a:cubicBezTo>
                    <a:pt x="21228" y="6506"/>
                    <a:pt x="21228" y="6665"/>
                    <a:pt x="21228" y="6802"/>
                  </a:cubicBezTo>
                  <a:lnTo>
                    <a:pt x="21228" y="6917"/>
                  </a:lnTo>
                  <a:cubicBezTo>
                    <a:pt x="21228" y="7031"/>
                    <a:pt x="21251" y="7145"/>
                    <a:pt x="21251" y="7236"/>
                  </a:cubicBezTo>
                  <a:cubicBezTo>
                    <a:pt x="21251" y="7282"/>
                    <a:pt x="21296" y="7350"/>
                    <a:pt x="21296" y="7373"/>
                  </a:cubicBezTo>
                  <a:cubicBezTo>
                    <a:pt x="21319" y="7487"/>
                    <a:pt x="21342" y="7578"/>
                    <a:pt x="21365" y="7693"/>
                  </a:cubicBezTo>
                  <a:cubicBezTo>
                    <a:pt x="21365" y="7715"/>
                    <a:pt x="21411" y="7761"/>
                    <a:pt x="21433" y="7807"/>
                  </a:cubicBezTo>
                  <a:cubicBezTo>
                    <a:pt x="21479" y="7921"/>
                    <a:pt x="21548" y="8012"/>
                    <a:pt x="21593" y="8172"/>
                  </a:cubicBezTo>
                  <a:cubicBezTo>
                    <a:pt x="21639" y="8195"/>
                    <a:pt x="21639" y="8218"/>
                    <a:pt x="21662" y="8286"/>
                  </a:cubicBezTo>
                  <a:cubicBezTo>
                    <a:pt x="21707" y="8355"/>
                    <a:pt x="21776" y="8446"/>
                    <a:pt x="21821" y="8514"/>
                  </a:cubicBezTo>
                  <a:lnTo>
                    <a:pt x="21913" y="8583"/>
                  </a:lnTo>
                  <a:cubicBezTo>
                    <a:pt x="22004" y="8674"/>
                    <a:pt x="22050" y="8765"/>
                    <a:pt x="22164" y="8879"/>
                  </a:cubicBezTo>
                  <a:lnTo>
                    <a:pt x="22232" y="8925"/>
                  </a:lnTo>
                  <a:cubicBezTo>
                    <a:pt x="21479" y="9929"/>
                    <a:pt x="21068" y="11208"/>
                    <a:pt x="21068" y="12600"/>
                  </a:cubicBezTo>
                  <a:lnTo>
                    <a:pt x="21068" y="19060"/>
                  </a:lnTo>
                  <a:lnTo>
                    <a:pt x="17781" y="14335"/>
                  </a:lnTo>
                  <a:cubicBezTo>
                    <a:pt x="17804" y="14152"/>
                    <a:pt x="17804" y="13992"/>
                    <a:pt x="17804" y="13855"/>
                  </a:cubicBezTo>
                  <a:cubicBezTo>
                    <a:pt x="17804" y="12052"/>
                    <a:pt x="16914" y="10363"/>
                    <a:pt x="15476" y="9336"/>
                  </a:cubicBezTo>
                  <a:cubicBezTo>
                    <a:pt x="15316" y="8857"/>
                    <a:pt x="15088" y="8446"/>
                    <a:pt x="14837" y="8103"/>
                  </a:cubicBezTo>
                  <a:cubicBezTo>
                    <a:pt x="15065" y="6528"/>
                    <a:pt x="15134" y="4429"/>
                    <a:pt x="14221" y="3264"/>
                  </a:cubicBezTo>
                  <a:cubicBezTo>
                    <a:pt x="13764" y="2694"/>
                    <a:pt x="13102" y="2351"/>
                    <a:pt x="12395" y="2306"/>
                  </a:cubicBezTo>
                  <a:lnTo>
                    <a:pt x="12303" y="2306"/>
                  </a:lnTo>
                  <a:cubicBezTo>
                    <a:pt x="11527" y="2306"/>
                    <a:pt x="10820" y="2648"/>
                    <a:pt x="10272" y="3287"/>
                  </a:cubicBezTo>
                  <a:cubicBezTo>
                    <a:pt x="10249" y="3310"/>
                    <a:pt x="10249" y="3333"/>
                    <a:pt x="10226" y="3333"/>
                  </a:cubicBezTo>
                  <a:cubicBezTo>
                    <a:pt x="10226" y="3379"/>
                    <a:pt x="10181" y="3379"/>
                    <a:pt x="10181" y="3401"/>
                  </a:cubicBezTo>
                  <a:cubicBezTo>
                    <a:pt x="9450" y="4360"/>
                    <a:pt x="9153" y="5958"/>
                    <a:pt x="9039" y="7099"/>
                  </a:cubicBezTo>
                  <a:cubicBezTo>
                    <a:pt x="7784" y="7487"/>
                    <a:pt x="6049" y="8332"/>
                    <a:pt x="4931" y="10158"/>
                  </a:cubicBezTo>
                  <a:cubicBezTo>
                    <a:pt x="2237" y="11459"/>
                    <a:pt x="1050" y="13171"/>
                    <a:pt x="594" y="14129"/>
                  </a:cubicBezTo>
                  <a:cubicBezTo>
                    <a:pt x="571" y="14152"/>
                    <a:pt x="571" y="14221"/>
                    <a:pt x="548" y="14243"/>
                  </a:cubicBezTo>
                  <a:cubicBezTo>
                    <a:pt x="548" y="14266"/>
                    <a:pt x="525" y="14266"/>
                    <a:pt x="525" y="14312"/>
                  </a:cubicBezTo>
                  <a:cubicBezTo>
                    <a:pt x="115" y="15179"/>
                    <a:pt x="0" y="16069"/>
                    <a:pt x="183" y="16845"/>
                  </a:cubicBezTo>
                  <a:lnTo>
                    <a:pt x="206" y="16937"/>
                  </a:lnTo>
                  <a:lnTo>
                    <a:pt x="297" y="17188"/>
                  </a:lnTo>
                  <a:lnTo>
                    <a:pt x="366" y="17348"/>
                  </a:lnTo>
                  <a:lnTo>
                    <a:pt x="457" y="17530"/>
                  </a:lnTo>
                  <a:cubicBezTo>
                    <a:pt x="480" y="17599"/>
                    <a:pt x="548" y="17667"/>
                    <a:pt x="594" y="17759"/>
                  </a:cubicBezTo>
                  <a:cubicBezTo>
                    <a:pt x="640" y="17781"/>
                    <a:pt x="640" y="17804"/>
                    <a:pt x="662" y="17804"/>
                  </a:cubicBezTo>
                  <a:cubicBezTo>
                    <a:pt x="662" y="17827"/>
                    <a:pt x="685" y="17827"/>
                    <a:pt x="685" y="17873"/>
                  </a:cubicBezTo>
                  <a:cubicBezTo>
                    <a:pt x="754" y="17941"/>
                    <a:pt x="799" y="18010"/>
                    <a:pt x="891" y="18101"/>
                  </a:cubicBezTo>
                  <a:lnTo>
                    <a:pt x="891" y="18124"/>
                  </a:lnTo>
                  <a:cubicBezTo>
                    <a:pt x="913" y="18238"/>
                    <a:pt x="936" y="18352"/>
                    <a:pt x="982" y="18443"/>
                  </a:cubicBezTo>
                  <a:cubicBezTo>
                    <a:pt x="1005" y="18489"/>
                    <a:pt x="1028" y="18580"/>
                    <a:pt x="1050" y="18626"/>
                  </a:cubicBezTo>
                  <a:cubicBezTo>
                    <a:pt x="1096" y="18717"/>
                    <a:pt x="1142" y="18831"/>
                    <a:pt x="1210" y="18923"/>
                  </a:cubicBezTo>
                  <a:cubicBezTo>
                    <a:pt x="1233" y="18968"/>
                    <a:pt x="1279" y="19037"/>
                    <a:pt x="1347" y="19128"/>
                  </a:cubicBezTo>
                  <a:cubicBezTo>
                    <a:pt x="1393" y="19174"/>
                    <a:pt x="1461" y="19242"/>
                    <a:pt x="1507" y="19311"/>
                  </a:cubicBezTo>
                  <a:cubicBezTo>
                    <a:pt x="1575" y="19379"/>
                    <a:pt x="1598" y="19448"/>
                    <a:pt x="1667" y="19470"/>
                  </a:cubicBezTo>
                  <a:cubicBezTo>
                    <a:pt x="1712" y="19516"/>
                    <a:pt x="1781" y="19539"/>
                    <a:pt x="1826" y="19607"/>
                  </a:cubicBezTo>
                  <a:cubicBezTo>
                    <a:pt x="2009" y="19721"/>
                    <a:pt x="2169" y="19836"/>
                    <a:pt x="2351" y="19927"/>
                  </a:cubicBezTo>
                  <a:lnTo>
                    <a:pt x="2511" y="20269"/>
                  </a:lnTo>
                  <a:cubicBezTo>
                    <a:pt x="2534" y="20315"/>
                    <a:pt x="2580" y="20383"/>
                    <a:pt x="2603" y="20406"/>
                  </a:cubicBezTo>
                  <a:cubicBezTo>
                    <a:pt x="2739" y="20612"/>
                    <a:pt x="2876" y="20771"/>
                    <a:pt x="3082" y="20908"/>
                  </a:cubicBezTo>
                  <a:cubicBezTo>
                    <a:pt x="3493" y="21228"/>
                    <a:pt x="3995" y="21411"/>
                    <a:pt x="4520" y="21411"/>
                  </a:cubicBezTo>
                  <a:cubicBezTo>
                    <a:pt x="4862" y="21411"/>
                    <a:pt x="5227" y="21319"/>
                    <a:pt x="5593" y="21182"/>
                  </a:cubicBezTo>
                  <a:cubicBezTo>
                    <a:pt x="6620" y="20771"/>
                    <a:pt x="7647" y="19836"/>
                    <a:pt x="8628" y="18877"/>
                  </a:cubicBezTo>
                  <a:lnTo>
                    <a:pt x="9245" y="18238"/>
                  </a:lnTo>
                  <a:cubicBezTo>
                    <a:pt x="9724" y="18580"/>
                    <a:pt x="10295" y="18877"/>
                    <a:pt x="10911" y="19037"/>
                  </a:cubicBezTo>
                  <a:cubicBezTo>
                    <a:pt x="11413" y="19174"/>
                    <a:pt x="11938" y="19265"/>
                    <a:pt x="12440" y="19265"/>
                  </a:cubicBezTo>
                  <a:cubicBezTo>
                    <a:pt x="12623" y="19265"/>
                    <a:pt x="12760" y="19265"/>
                    <a:pt x="12920" y="19242"/>
                  </a:cubicBezTo>
                  <a:lnTo>
                    <a:pt x="21205" y="31134"/>
                  </a:lnTo>
                  <a:lnTo>
                    <a:pt x="21205" y="45080"/>
                  </a:lnTo>
                  <a:lnTo>
                    <a:pt x="21205" y="45149"/>
                  </a:lnTo>
                  <a:lnTo>
                    <a:pt x="21205" y="45194"/>
                  </a:lnTo>
                  <a:lnTo>
                    <a:pt x="21205" y="45400"/>
                  </a:lnTo>
                  <a:cubicBezTo>
                    <a:pt x="21205" y="45491"/>
                    <a:pt x="21228" y="45560"/>
                    <a:pt x="21228" y="45628"/>
                  </a:cubicBezTo>
                  <a:cubicBezTo>
                    <a:pt x="21228" y="45674"/>
                    <a:pt x="21251" y="45742"/>
                    <a:pt x="21296" y="45834"/>
                  </a:cubicBezTo>
                  <a:lnTo>
                    <a:pt x="21296" y="45856"/>
                  </a:lnTo>
                  <a:cubicBezTo>
                    <a:pt x="21319" y="45902"/>
                    <a:pt x="21319" y="45993"/>
                    <a:pt x="21342" y="46062"/>
                  </a:cubicBezTo>
                  <a:cubicBezTo>
                    <a:pt x="21342" y="46085"/>
                    <a:pt x="21365" y="46130"/>
                    <a:pt x="21411" y="46176"/>
                  </a:cubicBezTo>
                  <a:lnTo>
                    <a:pt x="21433" y="46244"/>
                  </a:lnTo>
                  <a:cubicBezTo>
                    <a:pt x="21479" y="46358"/>
                    <a:pt x="21548" y="46473"/>
                    <a:pt x="21639" y="46587"/>
                  </a:cubicBezTo>
                  <a:lnTo>
                    <a:pt x="21662" y="46632"/>
                  </a:lnTo>
                  <a:cubicBezTo>
                    <a:pt x="21684" y="46655"/>
                    <a:pt x="21707" y="46678"/>
                    <a:pt x="21707" y="46701"/>
                  </a:cubicBezTo>
                  <a:cubicBezTo>
                    <a:pt x="21776" y="46769"/>
                    <a:pt x="21799" y="46861"/>
                    <a:pt x="21867" y="46883"/>
                  </a:cubicBezTo>
                  <a:cubicBezTo>
                    <a:pt x="21867" y="46883"/>
                    <a:pt x="21890" y="46929"/>
                    <a:pt x="21913" y="46929"/>
                  </a:cubicBezTo>
                  <a:lnTo>
                    <a:pt x="22004" y="47020"/>
                  </a:lnTo>
                  <a:lnTo>
                    <a:pt x="22141" y="47157"/>
                  </a:lnTo>
                  <a:lnTo>
                    <a:pt x="22209" y="47226"/>
                  </a:lnTo>
                  <a:lnTo>
                    <a:pt x="22255" y="47272"/>
                  </a:lnTo>
                  <a:cubicBezTo>
                    <a:pt x="22255" y="47614"/>
                    <a:pt x="22346" y="47933"/>
                    <a:pt x="22506" y="48253"/>
                  </a:cubicBezTo>
                  <a:lnTo>
                    <a:pt x="21570" y="49212"/>
                  </a:lnTo>
                  <a:cubicBezTo>
                    <a:pt x="19950" y="50878"/>
                    <a:pt x="19311" y="53297"/>
                    <a:pt x="19927" y="55557"/>
                  </a:cubicBezTo>
                  <a:cubicBezTo>
                    <a:pt x="20087" y="56151"/>
                    <a:pt x="20315" y="56721"/>
                    <a:pt x="20634" y="57246"/>
                  </a:cubicBezTo>
                  <a:cubicBezTo>
                    <a:pt x="20634" y="57246"/>
                    <a:pt x="21182" y="58113"/>
                    <a:pt x="21182" y="58159"/>
                  </a:cubicBezTo>
                  <a:cubicBezTo>
                    <a:pt x="21296" y="58342"/>
                    <a:pt x="21411" y="58547"/>
                    <a:pt x="21525" y="58730"/>
                  </a:cubicBezTo>
                  <a:lnTo>
                    <a:pt x="23031" y="61241"/>
                  </a:lnTo>
                  <a:cubicBezTo>
                    <a:pt x="23191" y="61537"/>
                    <a:pt x="23374" y="61811"/>
                    <a:pt x="23533" y="62085"/>
                  </a:cubicBezTo>
                  <a:lnTo>
                    <a:pt x="23625" y="62199"/>
                  </a:lnTo>
                  <a:lnTo>
                    <a:pt x="23921" y="62679"/>
                  </a:lnTo>
                  <a:lnTo>
                    <a:pt x="23145" y="62952"/>
                  </a:lnTo>
                  <a:cubicBezTo>
                    <a:pt x="22461" y="63181"/>
                    <a:pt x="21570" y="63432"/>
                    <a:pt x="20612" y="63820"/>
                  </a:cubicBezTo>
                  <a:cubicBezTo>
                    <a:pt x="16754" y="65418"/>
                    <a:pt x="16321" y="68225"/>
                    <a:pt x="16275" y="68545"/>
                  </a:cubicBezTo>
                  <a:cubicBezTo>
                    <a:pt x="16206" y="69024"/>
                    <a:pt x="16343" y="69503"/>
                    <a:pt x="16686" y="69868"/>
                  </a:cubicBezTo>
                  <a:cubicBezTo>
                    <a:pt x="17005" y="70256"/>
                    <a:pt x="17485" y="70439"/>
                    <a:pt x="17987" y="70439"/>
                  </a:cubicBezTo>
                  <a:lnTo>
                    <a:pt x="32138" y="70439"/>
                  </a:lnTo>
                  <a:cubicBezTo>
                    <a:pt x="33234" y="70439"/>
                    <a:pt x="34261" y="69960"/>
                    <a:pt x="34946" y="69138"/>
                  </a:cubicBezTo>
                  <a:cubicBezTo>
                    <a:pt x="36087" y="67769"/>
                    <a:pt x="36133" y="65828"/>
                    <a:pt x="34992" y="64459"/>
                  </a:cubicBezTo>
                  <a:cubicBezTo>
                    <a:pt x="34672" y="64094"/>
                    <a:pt x="34375" y="63751"/>
                    <a:pt x="34101" y="63455"/>
                  </a:cubicBezTo>
                  <a:cubicBezTo>
                    <a:pt x="33850" y="63181"/>
                    <a:pt x="33576" y="62884"/>
                    <a:pt x="33439" y="62679"/>
                  </a:cubicBezTo>
                  <a:cubicBezTo>
                    <a:pt x="33439" y="62656"/>
                    <a:pt x="33303" y="62496"/>
                    <a:pt x="32937" y="61834"/>
                  </a:cubicBezTo>
                  <a:lnTo>
                    <a:pt x="32663" y="61400"/>
                  </a:lnTo>
                  <a:lnTo>
                    <a:pt x="32070" y="60328"/>
                  </a:lnTo>
                  <a:lnTo>
                    <a:pt x="31750" y="59757"/>
                  </a:lnTo>
                  <a:lnTo>
                    <a:pt x="31340" y="58958"/>
                  </a:lnTo>
                  <a:cubicBezTo>
                    <a:pt x="31043" y="58410"/>
                    <a:pt x="30723" y="57862"/>
                    <a:pt x="30449" y="57292"/>
                  </a:cubicBezTo>
                  <a:cubicBezTo>
                    <a:pt x="30312" y="57041"/>
                    <a:pt x="30198" y="56812"/>
                    <a:pt x="30039" y="56561"/>
                  </a:cubicBezTo>
                  <a:cubicBezTo>
                    <a:pt x="30039" y="56561"/>
                    <a:pt x="29879" y="56242"/>
                    <a:pt x="29810" y="56128"/>
                  </a:cubicBezTo>
                  <a:lnTo>
                    <a:pt x="28486" y="53594"/>
                  </a:lnTo>
                  <a:lnTo>
                    <a:pt x="28395" y="53480"/>
                  </a:lnTo>
                  <a:lnTo>
                    <a:pt x="28395" y="53434"/>
                  </a:lnTo>
                  <a:lnTo>
                    <a:pt x="30244" y="51471"/>
                  </a:lnTo>
                  <a:cubicBezTo>
                    <a:pt x="30541" y="51494"/>
                    <a:pt x="30792" y="51563"/>
                    <a:pt x="31066" y="51585"/>
                  </a:cubicBezTo>
                  <a:lnTo>
                    <a:pt x="31157" y="51585"/>
                  </a:lnTo>
                  <a:cubicBezTo>
                    <a:pt x="31454" y="51608"/>
                    <a:pt x="31728" y="51654"/>
                    <a:pt x="32047" y="51677"/>
                  </a:cubicBezTo>
                  <a:lnTo>
                    <a:pt x="32184" y="51677"/>
                  </a:lnTo>
                  <a:cubicBezTo>
                    <a:pt x="32435" y="51700"/>
                    <a:pt x="32709" y="51722"/>
                    <a:pt x="32937" y="51722"/>
                  </a:cubicBezTo>
                  <a:lnTo>
                    <a:pt x="33166" y="51768"/>
                  </a:lnTo>
                  <a:cubicBezTo>
                    <a:pt x="33439" y="51791"/>
                    <a:pt x="33691" y="51791"/>
                    <a:pt x="33987" y="51814"/>
                  </a:cubicBezTo>
                  <a:lnTo>
                    <a:pt x="34307" y="51837"/>
                  </a:lnTo>
                  <a:cubicBezTo>
                    <a:pt x="34535" y="51837"/>
                    <a:pt x="34718" y="51882"/>
                    <a:pt x="34946" y="51882"/>
                  </a:cubicBezTo>
                  <a:lnTo>
                    <a:pt x="35243" y="51882"/>
                  </a:lnTo>
                  <a:cubicBezTo>
                    <a:pt x="35517" y="51882"/>
                    <a:pt x="35791" y="51905"/>
                    <a:pt x="36064" y="51905"/>
                  </a:cubicBezTo>
                  <a:lnTo>
                    <a:pt x="38552" y="51905"/>
                  </a:lnTo>
                  <a:cubicBezTo>
                    <a:pt x="38758" y="51905"/>
                    <a:pt x="39397" y="51882"/>
                    <a:pt x="39397" y="51882"/>
                  </a:cubicBezTo>
                  <a:cubicBezTo>
                    <a:pt x="39694" y="51882"/>
                    <a:pt x="39945" y="51837"/>
                    <a:pt x="40241" y="51837"/>
                  </a:cubicBezTo>
                  <a:lnTo>
                    <a:pt x="40493" y="51837"/>
                  </a:lnTo>
                  <a:cubicBezTo>
                    <a:pt x="40721" y="51837"/>
                    <a:pt x="40972" y="51814"/>
                    <a:pt x="41200" y="51814"/>
                  </a:cubicBezTo>
                  <a:lnTo>
                    <a:pt x="41314" y="51814"/>
                  </a:lnTo>
                  <a:cubicBezTo>
                    <a:pt x="42113" y="51768"/>
                    <a:pt x="42889" y="51700"/>
                    <a:pt x="43620" y="51608"/>
                  </a:cubicBezTo>
                  <a:cubicBezTo>
                    <a:pt x="43962" y="52247"/>
                    <a:pt x="44373" y="52955"/>
                    <a:pt x="44761" y="53663"/>
                  </a:cubicBezTo>
                  <a:cubicBezTo>
                    <a:pt x="45514" y="55009"/>
                    <a:pt x="46313" y="56470"/>
                    <a:pt x="47021" y="57771"/>
                  </a:cubicBezTo>
                  <a:lnTo>
                    <a:pt x="47135" y="57999"/>
                  </a:lnTo>
                  <a:cubicBezTo>
                    <a:pt x="47272" y="58228"/>
                    <a:pt x="47386" y="58502"/>
                    <a:pt x="47546" y="58730"/>
                  </a:cubicBezTo>
                  <a:lnTo>
                    <a:pt x="47568" y="58775"/>
                  </a:lnTo>
                  <a:cubicBezTo>
                    <a:pt x="47660" y="58958"/>
                    <a:pt x="47774" y="59118"/>
                    <a:pt x="47842" y="59300"/>
                  </a:cubicBezTo>
                  <a:lnTo>
                    <a:pt x="48185" y="59917"/>
                  </a:lnTo>
                  <a:cubicBezTo>
                    <a:pt x="48276" y="60054"/>
                    <a:pt x="48344" y="60213"/>
                    <a:pt x="48413" y="60350"/>
                  </a:cubicBezTo>
                  <a:cubicBezTo>
                    <a:pt x="48413" y="60350"/>
                    <a:pt x="48413" y="60373"/>
                    <a:pt x="48459" y="60373"/>
                  </a:cubicBezTo>
                  <a:cubicBezTo>
                    <a:pt x="48504" y="60464"/>
                    <a:pt x="48527" y="60556"/>
                    <a:pt x="48595" y="60624"/>
                  </a:cubicBezTo>
                  <a:lnTo>
                    <a:pt x="48801" y="60967"/>
                  </a:lnTo>
                  <a:lnTo>
                    <a:pt x="48984" y="61377"/>
                  </a:lnTo>
                  <a:cubicBezTo>
                    <a:pt x="48984" y="61377"/>
                    <a:pt x="49143" y="61651"/>
                    <a:pt x="49166" y="61743"/>
                  </a:cubicBezTo>
                  <a:cubicBezTo>
                    <a:pt x="49212" y="61834"/>
                    <a:pt x="49257" y="61925"/>
                    <a:pt x="49280" y="61994"/>
                  </a:cubicBezTo>
                  <a:lnTo>
                    <a:pt x="49280" y="62039"/>
                  </a:lnTo>
                  <a:cubicBezTo>
                    <a:pt x="49303" y="62108"/>
                    <a:pt x="49326" y="62176"/>
                    <a:pt x="49372" y="62268"/>
                  </a:cubicBezTo>
                  <a:cubicBezTo>
                    <a:pt x="49394" y="62336"/>
                    <a:pt x="49417" y="62427"/>
                    <a:pt x="49486" y="62519"/>
                  </a:cubicBezTo>
                  <a:lnTo>
                    <a:pt x="51083" y="61925"/>
                  </a:lnTo>
                  <a:lnTo>
                    <a:pt x="49486" y="62542"/>
                  </a:lnTo>
                  <a:lnTo>
                    <a:pt x="49554" y="62793"/>
                  </a:lnTo>
                  <a:lnTo>
                    <a:pt x="49554" y="62838"/>
                  </a:lnTo>
                  <a:cubicBezTo>
                    <a:pt x="49600" y="62907"/>
                    <a:pt x="49623" y="62998"/>
                    <a:pt x="49623" y="63067"/>
                  </a:cubicBezTo>
                  <a:lnTo>
                    <a:pt x="49623" y="63112"/>
                  </a:lnTo>
                  <a:cubicBezTo>
                    <a:pt x="49645" y="63204"/>
                    <a:pt x="49645" y="63249"/>
                    <a:pt x="49668" y="63340"/>
                  </a:cubicBezTo>
                  <a:lnTo>
                    <a:pt x="49668" y="63363"/>
                  </a:lnTo>
                  <a:cubicBezTo>
                    <a:pt x="49737" y="63592"/>
                    <a:pt x="49760" y="63820"/>
                    <a:pt x="49782" y="64094"/>
                  </a:cubicBezTo>
                  <a:lnTo>
                    <a:pt x="49828" y="64208"/>
                  </a:lnTo>
                  <a:lnTo>
                    <a:pt x="49851" y="64482"/>
                  </a:lnTo>
                  <a:lnTo>
                    <a:pt x="49874" y="64778"/>
                  </a:lnTo>
                  <a:lnTo>
                    <a:pt x="49874" y="64915"/>
                  </a:lnTo>
                  <a:lnTo>
                    <a:pt x="49874" y="65189"/>
                  </a:lnTo>
                  <a:lnTo>
                    <a:pt x="49874" y="65509"/>
                  </a:lnTo>
                  <a:lnTo>
                    <a:pt x="49874" y="65874"/>
                  </a:lnTo>
                  <a:lnTo>
                    <a:pt x="49874" y="66445"/>
                  </a:lnTo>
                  <a:lnTo>
                    <a:pt x="49874" y="66787"/>
                  </a:lnTo>
                  <a:cubicBezTo>
                    <a:pt x="49874" y="67015"/>
                    <a:pt x="49897" y="67289"/>
                    <a:pt x="49942" y="67517"/>
                  </a:cubicBezTo>
                  <a:cubicBezTo>
                    <a:pt x="50285" y="69229"/>
                    <a:pt x="51791" y="70485"/>
                    <a:pt x="53526" y="70485"/>
                  </a:cubicBezTo>
                  <a:lnTo>
                    <a:pt x="67541" y="70485"/>
                  </a:lnTo>
                  <a:cubicBezTo>
                    <a:pt x="68088" y="70485"/>
                    <a:pt x="68590" y="70211"/>
                    <a:pt x="68910" y="69800"/>
                  </a:cubicBezTo>
                  <a:cubicBezTo>
                    <a:pt x="69230" y="69366"/>
                    <a:pt x="69344" y="68796"/>
                    <a:pt x="69161" y="68271"/>
                  </a:cubicBezTo>
                  <a:cubicBezTo>
                    <a:pt x="69115" y="68134"/>
                    <a:pt x="67929" y="64482"/>
                    <a:pt x="63683" y="62861"/>
                  </a:cubicBezTo>
                  <a:lnTo>
                    <a:pt x="63432" y="62770"/>
                  </a:lnTo>
                  <a:lnTo>
                    <a:pt x="63341" y="62747"/>
                  </a:lnTo>
                  <a:cubicBezTo>
                    <a:pt x="63249" y="62724"/>
                    <a:pt x="63204" y="62679"/>
                    <a:pt x="63135" y="62679"/>
                  </a:cubicBezTo>
                  <a:lnTo>
                    <a:pt x="62861" y="62610"/>
                  </a:lnTo>
                  <a:lnTo>
                    <a:pt x="62450" y="62496"/>
                  </a:lnTo>
                  <a:lnTo>
                    <a:pt x="62154" y="62405"/>
                  </a:lnTo>
                  <a:cubicBezTo>
                    <a:pt x="61857" y="62336"/>
                    <a:pt x="61606" y="62290"/>
                    <a:pt x="61309" y="62222"/>
                  </a:cubicBezTo>
                  <a:lnTo>
                    <a:pt x="60556" y="62062"/>
                  </a:lnTo>
                  <a:cubicBezTo>
                    <a:pt x="60556" y="62062"/>
                    <a:pt x="60442" y="62039"/>
                    <a:pt x="60373" y="61994"/>
                  </a:cubicBezTo>
                  <a:cubicBezTo>
                    <a:pt x="60351" y="61994"/>
                    <a:pt x="60282" y="61971"/>
                    <a:pt x="60259" y="61971"/>
                  </a:cubicBezTo>
                  <a:lnTo>
                    <a:pt x="60099" y="61925"/>
                  </a:lnTo>
                  <a:cubicBezTo>
                    <a:pt x="60008" y="61880"/>
                    <a:pt x="59940" y="61857"/>
                    <a:pt x="59871" y="61834"/>
                  </a:cubicBezTo>
                  <a:cubicBezTo>
                    <a:pt x="59871" y="61834"/>
                    <a:pt x="59780" y="61766"/>
                    <a:pt x="59711" y="61766"/>
                  </a:cubicBezTo>
                  <a:lnTo>
                    <a:pt x="59574" y="61697"/>
                  </a:lnTo>
                  <a:cubicBezTo>
                    <a:pt x="59552" y="61651"/>
                    <a:pt x="59460" y="61629"/>
                    <a:pt x="59460" y="61606"/>
                  </a:cubicBezTo>
                  <a:cubicBezTo>
                    <a:pt x="59438" y="61583"/>
                    <a:pt x="59369" y="61537"/>
                    <a:pt x="59346" y="61514"/>
                  </a:cubicBezTo>
                  <a:cubicBezTo>
                    <a:pt x="59323" y="61492"/>
                    <a:pt x="59255" y="61469"/>
                    <a:pt x="59232" y="61423"/>
                  </a:cubicBezTo>
                  <a:cubicBezTo>
                    <a:pt x="59232" y="61423"/>
                    <a:pt x="59118" y="61355"/>
                    <a:pt x="59095" y="61309"/>
                  </a:cubicBezTo>
                  <a:lnTo>
                    <a:pt x="59027" y="61263"/>
                  </a:lnTo>
                  <a:lnTo>
                    <a:pt x="58890" y="61126"/>
                  </a:lnTo>
                  <a:lnTo>
                    <a:pt x="58753" y="60967"/>
                  </a:lnTo>
                  <a:lnTo>
                    <a:pt x="58684" y="60921"/>
                  </a:lnTo>
                  <a:cubicBezTo>
                    <a:pt x="58616" y="60830"/>
                    <a:pt x="58525" y="60716"/>
                    <a:pt x="58433" y="60624"/>
                  </a:cubicBezTo>
                  <a:cubicBezTo>
                    <a:pt x="58342" y="60556"/>
                    <a:pt x="58296" y="60442"/>
                    <a:pt x="58205" y="60328"/>
                  </a:cubicBezTo>
                  <a:lnTo>
                    <a:pt x="58182" y="60282"/>
                  </a:lnTo>
                  <a:cubicBezTo>
                    <a:pt x="58114" y="60213"/>
                    <a:pt x="58045" y="60122"/>
                    <a:pt x="57977" y="60008"/>
                  </a:cubicBezTo>
                  <a:lnTo>
                    <a:pt x="57885" y="59894"/>
                  </a:lnTo>
                  <a:lnTo>
                    <a:pt x="57726" y="59643"/>
                  </a:lnTo>
                  <a:lnTo>
                    <a:pt x="57634" y="59529"/>
                  </a:lnTo>
                  <a:lnTo>
                    <a:pt x="57383" y="59095"/>
                  </a:lnTo>
                  <a:cubicBezTo>
                    <a:pt x="57269" y="58890"/>
                    <a:pt x="57132" y="58661"/>
                    <a:pt x="57018" y="58456"/>
                  </a:cubicBezTo>
                  <a:lnTo>
                    <a:pt x="56607" y="57748"/>
                  </a:lnTo>
                  <a:lnTo>
                    <a:pt x="55649" y="56105"/>
                  </a:lnTo>
                  <a:cubicBezTo>
                    <a:pt x="54667" y="54439"/>
                    <a:pt x="53480" y="52362"/>
                    <a:pt x="51996" y="49782"/>
                  </a:cubicBezTo>
                  <a:lnTo>
                    <a:pt x="51563" y="49052"/>
                  </a:lnTo>
                  <a:cubicBezTo>
                    <a:pt x="51608" y="48983"/>
                    <a:pt x="51654" y="48938"/>
                    <a:pt x="51700" y="48869"/>
                  </a:cubicBezTo>
                  <a:cubicBezTo>
                    <a:pt x="51723" y="48846"/>
                    <a:pt x="51768" y="48824"/>
                    <a:pt x="51791" y="48755"/>
                  </a:cubicBezTo>
                  <a:cubicBezTo>
                    <a:pt x="51837" y="48687"/>
                    <a:pt x="51928" y="48573"/>
                    <a:pt x="51996" y="48481"/>
                  </a:cubicBezTo>
                  <a:cubicBezTo>
                    <a:pt x="52019" y="48458"/>
                    <a:pt x="52042" y="48390"/>
                    <a:pt x="52042" y="48344"/>
                  </a:cubicBezTo>
                  <a:cubicBezTo>
                    <a:pt x="52111" y="48230"/>
                    <a:pt x="52156" y="48116"/>
                    <a:pt x="52179" y="48002"/>
                  </a:cubicBezTo>
                  <a:cubicBezTo>
                    <a:pt x="52225" y="47933"/>
                    <a:pt x="52225" y="47911"/>
                    <a:pt x="52225" y="47842"/>
                  </a:cubicBezTo>
                  <a:cubicBezTo>
                    <a:pt x="52248" y="47682"/>
                    <a:pt x="52270" y="47545"/>
                    <a:pt x="52270" y="47363"/>
                  </a:cubicBezTo>
                  <a:cubicBezTo>
                    <a:pt x="52293" y="47363"/>
                    <a:pt x="52293" y="47340"/>
                    <a:pt x="52339" y="47340"/>
                  </a:cubicBezTo>
                  <a:lnTo>
                    <a:pt x="52499" y="47157"/>
                  </a:lnTo>
                  <a:lnTo>
                    <a:pt x="52613" y="47043"/>
                  </a:lnTo>
                  <a:cubicBezTo>
                    <a:pt x="52681" y="46998"/>
                    <a:pt x="52727" y="46929"/>
                    <a:pt x="52795" y="46861"/>
                  </a:cubicBezTo>
                  <a:cubicBezTo>
                    <a:pt x="52818" y="46792"/>
                    <a:pt x="52864" y="46747"/>
                    <a:pt x="52909" y="46701"/>
                  </a:cubicBezTo>
                  <a:cubicBezTo>
                    <a:pt x="52955" y="46632"/>
                    <a:pt x="52978" y="46564"/>
                    <a:pt x="53046" y="46473"/>
                  </a:cubicBezTo>
                  <a:cubicBezTo>
                    <a:pt x="53069" y="46427"/>
                    <a:pt x="53092" y="46358"/>
                    <a:pt x="53138" y="46290"/>
                  </a:cubicBezTo>
                  <a:cubicBezTo>
                    <a:pt x="53183" y="46176"/>
                    <a:pt x="53206" y="46062"/>
                    <a:pt x="53206" y="46016"/>
                  </a:cubicBezTo>
                  <a:cubicBezTo>
                    <a:pt x="53252" y="45970"/>
                    <a:pt x="53275" y="45879"/>
                    <a:pt x="53275" y="45788"/>
                  </a:cubicBezTo>
                  <a:cubicBezTo>
                    <a:pt x="53298" y="45651"/>
                    <a:pt x="53298" y="45560"/>
                    <a:pt x="53320" y="45491"/>
                  </a:cubicBezTo>
                  <a:lnTo>
                    <a:pt x="53320" y="45286"/>
                  </a:lnTo>
                  <a:lnTo>
                    <a:pt x="53320" y="45217"/>
                  </a:lnTo>
                  <a:lnTo>
                    <a:pt x="53320" y="45172"/>
                  </a:lnTo>
                  <a:lnTo>
                    <a:pt x="53320" y="31225"/>
                  </a:lnTo>
                  <a:lnTo>
                    <a:pt x="61606" y="19311"/>
                  </a:lnTo>
                  <a:cubicBezTo>
                    <a:pt x="61766" y="19356"/>
                    <a:pt x="61948" y="19356"/>
                    <a:pt x="62085" y="19356"/>
                  </a:cubicBezTo>
                  <a:cubicBezTo>
                    <a:pt x="62793" y="19356"/>
                    <a:pt x="63523" y="19196"/>
                    <a:pt x="64208" y="18923"/>
                  </a:cubicBezTo>
                  <a:cubicBezTo>
                    <a:pt x="64596" y="18740"/>
                    <a:pt x="64938" y="18557"/>
                    <a:pt x="65281" y="18329"/>
                  </a:cubicBezTo>
                  <a:cubicBezTo>
                    <a:pt x="65372" y="18398"/>
                    <a:pt x="65486" y="18489"/>
                    <a:pt x="65578" y="18603"/>
                  </a:cubicBezTo>
                  <a:cubicBezTo>
                    <a:pt x="65851" y="18900"/>
                    <a:pt x="66194" y="19242"/>
                    <a:pt x="66559" y="19585"/>
                  </a:cubicBezTo>
                  <a:cubicBezTo>
                    <a:pt x="67061" y="20041"/>
                    <a:pt x="67472" y="20383"/>
                    <a:pt x="67883" y="20657"/>
                  </a:cubicBezTo>
                  <a:cubicBezTo>
                    <a:pt x="68659" y="21205"/>
                    <a:pt x="69344" y="21456"/>
                    <a:pt x="69983" y="21456"/>
                  </a:cubicBezTo>
                  <a:cubicBezTo>
                    <a:pt x="70394" y="21456"/>
                    <a:pt x="70759" y="21365"/>
                    <a:pt x="71078" y="21205"/>
                  </a:cubicBezTo>
                  <a:cubicBezTo>
                    <a:pt x="71215" y="21137"/>
                    <a:pt x="71330" y="21068"/>
                    <a:pt x="71444" y="20954"/>
                  </a:cubicBezTo>
                  <a:lnTo>
                    <a:pt x="71535" y="20863"/>
                  </a:lnTo>
                  <a:cubicBezTo>
                    <a:pt x="71672" y="20749"/>
                    <a:pt x="71786" y="20612"/>
                    <a:pt x="71877" y="20498"/>
                  </a:cubicBezTo>
                  <a:cubicBezTo>
                    <a:pt x="71923" y="20429"/>
                    <a:pt x="71946" y="20383"/>
                    <a:pt x="71991" y="20292"/>
                  </a:cubicBezTo>
                  <a:cubicBezTo>
                    <a:pt x="71991" y="20292"/>
                    <a:pt x="71991" y="20269"/>
                    <a:pt x="72014" y="20269"/>
                  </a:cubicBezTo>
                  <a:cubicBezTo>
                    <a:pt x="72083" y="20178"/>
                    <a:pt x="72128" y="20064"/>
                    <a:pt x="72151" y="19950"/>
                  </a:cubicBezTo>
                  <a:lnTo>
                    <a:pt x="72494" y="19767"/>
                  </a:lnTo>
                  <a:cubicBezTo>
                    <a:pt x="72494" y="19767"/>
                    <a:pt x="72539" y="19767"/>
                    <a:pt x="72539" y="19744"/>
                  </a:cubicBezTo>
                  <a:cubicBezTo>
                    <a:pt x="72562" y="19721"/>
                    <a:pt x="72585" y="19721"/>
                    <a:pt x="72608" y="19699"/>
                  </a:cubicBezTo>
                  <a:cubicBezTo>
                    <a:pt x="72699" y="19630"/>
                    <a:pt x="72790" y="19539"/>
                    <a:pt x="72859" y="19493"/>
                  </a:cubicBezTo>
                  <a:cubicBezTo>
                    <a:pt x="72927" y="19470"/>
                    <a:pt x="72950" y="19402"/>
                    <a:pt x="72973" y="19379"/>
                  </a:cubicBezTo>
                  <a:cubicBezTo>
                    <a:pt x="73064" y="19288"/>
                    <a:pt x="73133" y="19196"/>
                    <a:pt x="73201" y="19128"/>
                  </a:cubicBezTo>
                  <a:cubicBezTo>
                    <a:pt x="73247" y="19060"/>
                    <a:pt x="73270" y="19037"/>
                    <a:pt x="73292" y="18968"/>
                  </a:cubicBezTo>
                  <a:cubicBezTo>
                    <a:pt x="73361" y="18900"/>
                    <a:pt x="73407" y="18786"/>
                    <a:pt x="73429" y="18694"/>
                  </a:cubicBezTo>
                  <a:lnTo>
                    <a:pt x="73521" y="18512"/>
                  </a:lnTo>
                  <a:cubicBezTo>
                    <a:pt x="73589" y="18375"/>
                    <a:pt x="73612" y="18261"/>
                    <a:pt x="73612" y="18215"/>
                  </a:cubicBezTo>
                  <a:lnTo>
                    <a:pt x="73612" y="18147"/>
                  </a:lnTo>
                  <a:cubicBezTo>
                    <a:pt x="74251" y="17576"/>
                    <a:pt x="74502" y="16663"/>
                    <a:pt x="74320" y="15613"/>
                  </a:cubicBezTo>
                  <a:cubicBezTo>
                    <a:pt x="74046" y="13970"/>
                    <a:pt x="72653" y="11733"/>
                    <a:pt x="69503" y="10249"/>
                  </a:cubicBezTo>
                  <a:cubicBezTo>
                    <a:pt x="68385" y="8423"/>
                    <a:pt x="66650" y="7601"/>
                    <a:pt x="65395" y="7190"/>
                  </a:cubicBezTo>
                  <a:cubicBezTo>
                    <a:pt x="65189" y="5136"/>
                    <a:pt x="64482" y="2374"/>
                    <a:pt x="62154" y="2374"/>
                  </a:cubicBezTo>
                  <a:lnTo>
                    <a:pt x="62062" y="2374"/>
                  </a:lnTo>
                  <a:cubicBezTo>
                    <a:pt x="61355" y="2397"/>
                    <a:pt x="60693" y="2740"/>
                    <a:pt x="60236" y="3310"/>
                  </a:cubicBezTo>
                  <a:cubicBezTo>
                    <a:pt x="59323" y="4497"/>
                    <a:pt x="59369" y="6597"/>
                    <a:pt x="59597" y="8172"/>
                  </a:cubicBezTo>
                  <a:cubicBezTo>
                    <a:pt x="59346" y="8491"/>
                    <a:pt x="59118" y="8902"/>
                    <a:pt x="58981" y="9404"/>
                  </a:cubicBezTo>
                  <a:cubicBezTo>
                    <a:pt x="58570" y="9678"/>
                    <a:pt x="58205" y="10021"/>
                    <a:pt x="57863" y="10432"/>
                  </a:cubicBezTo>
                  <a:cubicBezTo>
                    <a:pt x="57064" y="11390"/>
                    <a:pt x="56630" y="12623"/>
                    <a:pt x="56630" y="13901"/>
                  </a:cubicBezTo>
                  <a:lnTo>
                    <a:pt x="56630" y="14106"/>
                  </a:lnTo>
                  <a:cubicBezTo>
                    <a:pt x="56630" y="14198"/>
                    <a:pt x="56630" y="14312"/>
                    <a:pt x="56676" y="14380"/>
                  </a:cubicBezTo>
                  <a:lnTo>
                    <a:pt x="53389" y="19128"/>
                  </a:lnTo>
                  <a:lnTo>
                    <a:pt x="53389" y="12646"/>
                  </a:lnTo>
                  <a:cubicBezTo>
                    <a:pt x="53389" y="11504"/>
                    <a:pt x="53069" y="10432"/>
                    <a:pt x="52521" y="9450"/>
                  </a:cubicBezTo>
                  <a:cubicBezTo>
                    <a:pt x="52453" y="9290"/>
                    <a:pt x="52339" y="9131"/>
                    <a:pt x="52225" y="8994"/>
                  </a:cubicBezTo>
                  <a:lnTo>
                    <a:pt x="52339" y="8879"/>
                  </a:lnTo>
                  <a:cubicBezTo>
                    <a:pt x="52384" y="8788"/>
                    <a:pt x="52476" y="8743"/>
                    <a:pt x="52521" y="8651"/>
                  </a:cubicBezTo>
                  <a:lnTo>
                    <a:pt x="52613" y="8560"/>
                  </a:lnTo>
                  <a:cubicBezTo>
                    <a:pt x="52795" y="8332"/>
                    <a:pt x="52932" y="8081"/>
                    <a:pt x="53046" y="7830"/>
                  </a:cubicBezTo>
                  <a:cubicBezTo>
                    <a:pt x="53046" y="7807"/>
                    <a:pt x="53069" y="7761"/>
                    <a:pt x="53069" y="7738"/>
                  </a:cubicBezTo>
                  <a:cubicBezTo>
                    <a:pt x="53138" y="7624"/>
                    <a:pt x="53161" y="7510"/>
                    <a:pt x="53183" y="7396"/>
                  </a:cubicBezTo>
                  <a:cubicBezTo>
                    <a:pt x="53183" y="7373"/>
                    <a:pt x="53206" y="7350"/>
                    <a:pt x="53206" y="7282"/>
                  </a:cubicBezTo>
                  <a:cubicBezTo>
                    <a:pt x="53252" y="7122"/>
                    <a:pt x="53275" y="6962"/>
                    <a:pt x="53275" y="6802"/>
                  </a:cubicBezTo>
                  <a:cubicBezTo>
                    <a:pt x="53275" y="6163"/>
                    <a:pt x="53046" y="5547"/>
                    <a:pt x="52613" y="4999"/>
                  </a:cubicBezTo>
                  <a:cubicBezTo>
                    <a:pt x="52613" y="4999"/>
                    <a:pt x="52590" y="4976"/>
                    <a:pt x="52590" y="4954"/>
                  </a:cubicBezTo>
                  <a:cubicBezTo>
                    <a:pt x="52499" y="4862"/>
                    <a:pt x="52453" y="4771"/>
                    <a:pt x="52339" y="4657"/>
                  </a:cubicBezTo>
                  <a:lnTo>
                    <a:pt x="52270" y="4611"/>
                  </a:lnTo>
                  <a:cubicBezTo>
                    <a:pt x="52179" y="4520"/>
                    <a:pt x="52133" y="4451"/>
                    <a:pt x="52019" y="4383"/>
                  </a:cubicBezTo>
                  <a:cubicBezTo>
                    <a:pt x="51996" y="4337"/>
                    <a:pt x="51951" y="4314"/>
                    <a:pt x="51928" y="4314"/>
                  </a:cubicBezTo>
                  <a:cubicBezTo>
                    <a:pt x="51837" y="4269"/>
                    <a:pt x="51791" y="4200"/>
                    <a:pt x="51700" y="4155"/>
                  </a:cubicBezTo>
                  <a:cubicBezTo>
                    <a:pt x="51677" y="4109"/>
                    <a:pt x="51608" y="4086"/>
                    <a:pt x="51563" y="4063"/>
                  </a:cubicBezTo>
                  <a:lnTo>
                    <a:pt x="51494" y="4018"/>
                  </a:lnTo>
                  <a:cubicBezTo>
                    <a:pt x="51449" y="3995"/>
                    <a:pt x="51426" y="3972"/>
                    <a:pt x="51357" y="3949"/>
                  </a:cubicBezTo>
                  <a:lnTo>
                    <a:pt x="51220" y="3858"/>
                  </a:lnTo>
                  <a:cubicBezTo>
                    <a:pt x="51152" y="3835"/>
                    <a:pt x="51083" y="3767"/>
                    <a:pt x="50992" y="3744"/>
                  </a:cubicBezTo>
                  <a:cubicBezTo>
                    <a:pt x="50924" y="3721"/>
                    <a:pt x="50901" y="3698"/>
                    <a:pt x="50855" y="3653"/>
                  </a:cubicBezTo>
                  <a:cubicBezTo>
                    <a:pt x="50764" y="3630"/>
                    <a:pt x="50695" y="3561"/>
                    <a:pt x="50627" y="3538"/>
                  </a:cubicBezTo>
                  <a:lnTo>
                    <a:pt x="50467" y="3493"/>
                  </a:lnTo>
                  <a:cubicBezTo>
                    <a:pt x="50353" y="3424"/>
                    <a:pt x="50239" y="3379"/>
                    <a:pt x="50125" y="3356"/>
                  </a:cubicBezTo>
                  <a:cubicBezTo>
                    <a:pt x="50079" y="3310"/>
                    <a:pt x="50056" y="3310"/>
                    <a:pt x="49988" y="3287"/>
                  </a:cubicBezTo>
                  <a:cubicBezTo>
                    <a:pt x="49988" y="3287"/>
                    <a:pt x="49828" y="3242"/>
                    <a:pt x="49760" y="3196"/>
                  </a:cubicBezTo>
                  <a:cubicBezTo>
                    <a:pt x="49714" y="3173"/>
                    <a:pt x="49623" y="3150"/>
                    <a:pt x="49554" y="3128"/>
                  </a:cubicBezTo>
                  <a:lnTo>
                    <a:pt x="49372" y="3059"/>
                  </a:lnTo>
                  <a:cubicBezTo>
                    <a:pt x="49098" y="2968"/>
                    <a:pt x="48824" y="2854"/>
                    <a:pt x="48527" y="2785"/>
                  </a:cubicBezTo>
                  <a:lnTo>
                    <a:pt x="48390" y="2717"/>
                  </a:lnTo>
                  <a:cubicBezTo>
                    <a:pt x="48299" y="2694"/>
                    <a:pt x="48230" y="2671"/>
                    <a:pt x="48116" y="2625"/>
                  </a:cubicBezTo>
                  <a:lnTo>
                    <a:pt x="47956" y="2603"/>
                  </a:lnTo>
                  <a:cubicBezTo>
                    <a:pt x="47614" y="2511"/>
                    <a:pt x="47272" y="2420"/>
                    <a:pt x="46906" y="2351"/>
                  </a:cubicBezTo>
                  <a:lnTo>
                    <a:pt x="46815" y="2306"/>
                  </a:lnTo>
                  <a:cubicBezTo>
                    <a:pt x="46701" y="2283"/>
                    <a:pt x="46587" y="2260"/>
                    <a:pt x="46450" y="2237"/>
                  </a:cubicBezTo>
                  <a:lnTo>
                    <a:pt x="46359" y="2192"/>
                  </a:lnTo>
                  <a:cubicBezTo>
                    <a:pt x="45971" y="2123"/>
                    <a:pt x="45560" y="2032"/>
                    <a:pt x="45103" y="1963"/>
                  </a:cubicBezTo>
                  <a:lnTo>
                    <a:pt x="44578" y="1895"/>
                  </a:lnTo>
                  <a:cubicBezTo>
                    <a:pt x="44122" y="1827"/>
                    <a:pt x="43665" y="1781"/>
                    <a:pt x="43163" y="1712"/>
                  </a:cubicBezTo>
                  <a:lnTo>
                    <a:pt x="43140" y="1712"/>
                  </a:lnTo>
                  <a:cubicBezTo>
                    <a:pt x="43003" y="1690"/>
                    <a:pt x="42592" y="1667"/>
                    <a:pt x="42592" y="1667"/>
                  </a:cubicBezTo>
                  <a:cubicBezTo>
                    <a:pt x="42136" y="1598"/>
                    <a:pt x="41657" y="1575"/>
                    <a:pt x="41177" y="1553"/>
                  </a:cubicBezTo>
                  <a:cubicBezTo>
                    <a:pt x="41177" y="1553"/>
                    <a:pt x="40766" y="1507"/>
                    <a:pt x="40629" y="1507"/>
                  </a:cubicBezTo>
                  <a:lnTo>
                    <a:pt x="39968" y="1484"/>
                  </a:lnTo>
                  <a:cubicBezTo>
                    <a:pt x="39671" y="1461"/>
                    <a:pt x="39351" y="1461"/>
                    <a:pt x="39032" y="1461"/>
                  </a:cubicBezTo>
                  <a:cubicBezTo>
                    <a:pt x="39032" y="1461"/>
                    <a:pt x="38598" y="1461"/>
                    <a:pt x="38461" y="1438"/>
                  </a:cubicBezTo>
                  <a:lnTo>
                    <a:pt x="36064" y="1438"/>
                  </a:lnTo>
                  <a:cubicBezTo>
                    <a:pt x="35927" y="1256"/>
                    <a:pt x="35791" y="1096"/>
                    <a:pt x="35631" y="936"/>
                  </a:cubicBezTo>
                  <a:lnTo>
                    <a:pt x="35608" y="913"/>
                  </a:lnTo>
                  <a:cubicBezTo>
                    <a:pt x="35562" y="868"/>
                    <a:pt x="35471" y="799"/>
                    <a:pt x="35402" y="754"/>
                  </a:cubicBezTo>
                  <a:lnTo>
                    <a:pt x="35357" y="685"/>
                  </a:lnTo>
                  <a:cubicBezTo>
                    <a:pt x="35266" y="640"/>
                    <a:pt x="35220" y="571"/>
                    <a:pt x="35129" y="525"/>
                  </a:cubicBezTo>
                  <a:cubicBezTo>
                    <a:pt x="35106" y="480"/>
                    <a:pt x="35060" y="480"/>
                    <a:pt x="35037" y="457"/>
                  </a:cubicBezTo>
                  <a:cubicBezTo>
                    <a:pt x="34923" y="366"/>
                    <a:pt x="34809" y="320"/>
                    <a:pt x="34672" y="252"/>
                  </a:cubicBezTo>
                  <a:cubicBezTo>
                    <a:pt x="34535" y="206"/>
                    <a:pt x="34421" y="137"/>
                    <a:pt x="34238" y="92"/>
                  </a:cubicBezTo>
                  <a:cubicBezTo>
                    <a:pt x="34193" y="92"/>
                    <a:pt x="34147" y="69"/>
                    <a:pt x="34101" y="69"/>
                  </a:cubicBezTo>
                  <a:cubicBezTo>
                    <a:pt x="33987" y="23"/>
                    <a:pt x="33873" y="0"/>
                    <a:pt x="3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59;p54">
              <a:extLst>
                <a:ext uri="{FF2B5EF4-FFF2-40B4-BE49-F238E27FC236}">
                  <a16:creationId xmlns:a16="http://schemas.microsoft.com/office/drawing/2014/main" id="{CEA6D520-E3C2-B49C-2D51-E3C85F6B7358}"/>
                </a:ext>
              </a:extLst>
            </p:cNvPr>
            <p:cNvSpPr/>
            <p:nvPr/>
          </p:nvSpPr>
          <p:spPr>
            <a:xfrm>
              <a:off x="3869625" y="1248875"/>
              <a:ext cx="380050" cy="394575"/>
            </a:xfrm>
            <a:custGeom>
              <a:avLst/>
              <a:gdLst/>
              <a:ahLst/>
              <a:cxnLst/>
              <a:rect l="l" t="t" r="r" b="b"/>
              <a:pathLst>
                <a:path w="15202" h="15783" extrusionOk="0">
                  <a:moveTo>
                    <a:pt x="3790" y="0"/>
                  </a:moveTo>
                  <a:cubicBezTo>
                    <a:pt x="3783" y="0"/>
                    <a:pt x="3774" y="0"/>
                    <a:pt x="3766" y="1"/>
                  </a:cubicBezTo>
                  <a:cubicBezTo>
                    <a:pt x="2146" y="92"/>
                    <a:pt x="3082" y="4748"/>
                    <a:pt x="3082" y="4748"/>
                  </a:cubicBezTo>
                  <a:cubicBezTo>
                    <a:pt x="3082" y="4748"/>
                    <a:pt x="2169" y="5182"/>
                    <a:pt x="2191" y="6369"/>
                  </a:cubicBezTo>
                  <a:cubicBezTo>
                    <a:pt x="913" y="6985"/>
                    <a:pt x="0" y="8286"/>
                    <a:pt x="0" y="9838"/>
                  </a:cubicBezTo>
                  <a:cubicBezTo>
                    <a:pt x="0" y="10135"/>
                    <a:pt x="46" y="10455"/>
                    <a:pt x="114" y="10751"/>
                  </a:cubicBezTo>
                  <a:cubicBezTo>
                    <a:pt x="411" y="11961"/>
                    <a:pt x="1324" y="12965"/>
                    <a:pt x="2534" y="13399"/>
                  </a:cubicBezTo>
                  <a:cubicBezTo>
                    <a:pt x="2922" y="13536"/>
                    <a:pt x="3356" y="13627"/>
                    <a:pt x="3789" y="13627"/>
                  </a:cubicBezTo>
                  <a:cubicBezTo>
                    <a:pt x="4953" y="13627"/>
                    <a:pt x="6003" y="13102"/>
                    <a:pt x="6688" y="12281"/>
                  </a:cubicBezTo>
                  <a:cubicBezTo>
                    <a:pt x="7236" y="12463"/>
                    <a:pt x="7692" y="12623"/>
                    <a:pt x="8035" y="12965"/>
                  </a:cubicBezTo>
                  <a:cubicBezTo>
                    <a:pt x="8877" y="13748"/>
                    <a:pt x="10690" y="15783"/>
                    <a:pt x="11721" y="15783"/>
                  </a:cubicBezTo>
                  <a:cubicBezTo>
                    <a:pt x="11863" y="15783"/>
                    <a:pt x="11990" y="15744"/>
                    <a:pt x="12098" y="15659"/>
                  </a:cubicBezTo>
                  <a:cubicBezTo>
                    <a:pt x="12440" y="15385"/>
                    <a:pt x="12417" y="14928"/>
                    <a:pt x="12098" y="14403"/>
                  </a:cubicBezTo>
                  <a:lnTo>
                    <a:pt x="12098" y="14403"/>
                  </a:lnTo>
                  <a:cubicBezTo>
                    <a:pt x="12296" y="14503"/>
                    <a:pt x="12510" y="14550"/>
                    <a:pt x="12715" y="14550"/>
                  </a:cubicBezTo>
                  <a:cubicBezTo>
                    <a:pt x="13359" y="14550"/>
                    <a:pt x="13910" y="14082"/>
                    <a:pt x="13581" y="13285"/>
                  </a:cubicBezTo>
                  <a:cubicBezTo>
                    <a:pt x="15202" y="13080"/>
                    <a:pt x="14449" y="9450"/>
                    <a:pt x="9929" y="7487"/>
                  </a:cubicBezTo>
                  <a:cubicBezTo>
                    <a:pt x="8628" y="4748"/>
                    <a:pt x="5410" y="4520"/>
                    <a:pt x="5410" y="4520"/>
                  </a:cubicBezTo>
                  <a:cubicBezTo>
                    <a:pt x="5410" y="4520"/>
                    <a:pt x="5387" y="0"/>
                    <a:pt x="3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60;p54">
              <a:extLst>
                <a:ext uri="{FF2B5EF4-FFF2-40B4-BE49-F238E27FC236}">
                  <a16:creationId xmlns:a16="http://schemas.microsoft.com/office/drawing/2014/main" id="{252389BD-1112-DA3B-3C36-F0C3730907C1}"/>
                </a:ext>
              </a:extLst>
            </p:cNvPr>
            <p:cNvSpPr/>
            <p:nvPr/>
          </p:nvSpPr>
          <p:spPr>
            <a:xfrm>
              <a:off x="3683025" y="2693725"/>
              <a:ext cx="417150" cy="177475"/>
            </a:xfrm>
            <a:custGeom>
              <a:avLst/>
              <a:gdLst/>
              <a:ahLst/>
              <a:cxnLst/>
              <a:rect l="l" t="t" r="r" b="b"/>
              <a:pathLst>
                <a:path w="16686" h="7099" extrusionOk="0">
                  <a:moveTo>
                    <a:pt x="0" y="0"/>
                  </a:moveTo>
                  <a:cubicBezTo>
                    <a:pt x="776" y="1872"/>
                    <a:pt x="731" y="3470"/>
                    <a:pt x="731" y="5159"/>
                  </a:cubicBezTo>
                  <a:cubicBezTo>
                    <a:pt x="731" y="6209"/>
                    <a:pt x="1575" y="7099"/>
                    <a:pt x="2671" y="7099"/>
                  </a:cubicBezTo>
                  <a:lnTo>
                    <a:pt x="16686" y="7099"/>
                  </a:lnTo>
                  <a:cubicBezTo>
                    <a:pt x="16686" y="7099"/>
                    <a:pt x="15704" y="3995"/>
                    <a:pt x="11984" y="2716"/>
                  </a:cubicBezTo>
                  <a:cubicBezTo>
                    <a:pt x="9678" y="1872"/>
                    <a:pt x="8217" y="2442"/>
                    <a:pt x="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61;p54">
              <a:extLst>
                <a:ext uri="{FF2B5EF4-FFF2-40B4-BE49-F238E27FC236}">
                  <a16:creationId xmlns:a16="http://schemas.microsoft.com/office/drawing/2014/main" id="{3352C46B-A3B4-31C3-FE64-0F211E2BBB1C}"/>
                </a:ext>
              </a:extLst>
            </p:cNvPr>
            <p:cNvSpPr/>
            <p:nvPr/>
          </p:nvSpPr>
          <p:spPr>
            <a:xfrm>
              <a:off x="3703575" y="1518225"/>
              <a:ext cx="229975" cy="398900"/>
            </a:xfrm>
            <a:custGeom>
              <a:avLst/>
              <a:gdLst/>
              <a:ahLst/>
              <a:cxnLst/>
              <a:rect l="l" t="t" r="r" b="b"/>
              <a:pathLst>
                <a:path w="9199" h="15956" extrusionOk="0">
                  <a:moveTo>
                    <a:pt x="6779" y="0"/>
                  </a:moveTo>
                  <a:lnTo>
                    <a:pt x="0" y="9792"/>
                  </a:lnTo>
                  <a:lnTo>
                    <a:pt x="0" y="15955"/>
                  </a:lnTo>
                  <a:lnTo>
                    <a:pt x="9199" y="2671"/>
                  </a:lnTo>
                  <a:cubicBezTo>
                    <a:pt x="8012" y="2260"/>
                    <a:pt x="7099" y="1256"/>
                    <a:pt x="6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62;p54">
              <a:extLst>
                <a:ext uri="{FF2B5EF4-FFF2-40B4-BE49-F238E27FC236}">
                  <a16:creationId xmlns:a16="http://schemas.microsoft.com/office/drawing/2014/main" id="{0A8626A8-B958-081B-3286-92E4B7588C23}"/>
                </a:ext>
              </a:extLst>
            </p:cNvPr>
            <p:cNvSpPr/>
            <p:nvPr/>
          </p:nvSpPr>
          <p:spPr>
            <a:xfrm>
              <a:off x="3623675" y="2576175"/>
              <a:ext cx="215725" cy="117575"/>
            </a:xfrm>
            <a:custGeom>
              <a:avLst/>
              <a:gdLst/>
              <a:ahLst/>
              <a:cxnLst/>
              <a:rect l="l" t="t" r="r" b="b"/>
              <a:pathLst>
                <a:path w="8629" h="4703" extrusionOk="0">
                  <a:moveTo>
                    <a:pt x="1" y="0"/>
                  </a:moveTo>
                  <a:lnTo>
                    <a:pt x="503" y="936"/>
                  </a:lnTo>
                  <a:cubicBezTo>
                    <a:pt x="617" y="1141"/>
                    <a:pt x="708" y="1324"/>
                    <a:pt x="822" y="1529"/>
                  </a:cubicBezTo>
                  <a:cubicBezTo>
                    <a:pt x="868" y="1644"/>
                    <a:pt x="959" y="1781"/>
                    <a:pt x="1028" y="1895"/>
                  </a:cubicBezTo>
                  <a:cubicBezTo>
                    <a:pt x="1142" y="2169"/>
                    <a:pt x="1279" y="2397"/>
                    <a:pt x="1393" y="2625"/>
                  </a:cubicBezTo>
                  <a:cubicBezTo>
                    <a:pt x="1484" y="2785"/>
                    <a:pt x="1530" y="2922"/>
                    <a:pt x="1621" y="3082"/>
                  </a:cubicBezTo>
                  <a:cubicBezTo>
                    <a:pt x="1827" y="3447"/>
                    <a:pt x="1986" y="3789"/>
                    <a:pt x="2123" y="4063"/>
                  </a:cubicBezTo>
                  <a:cubicBezTo>
                    <a:pt x="2192" y="4177"/>
                    <a:pt x="2215" y="4268"/>
                    <a:pt x="2283" y="4383"/>
                  </a:cubicBezTo>
                  <a:cubicBezTo>
                    <a:pt x="2306" y="4474"/>
                    <a:pt x="2352" y="4588"/>
                    <a:pt x="2397" y="4679"/>
                  </a:cubicBezTo>
                  <a:lnTo>
                    <a:pt x="2397" y="4702"/>
                  </a:lnTo>
                  <a:lnTo>
                    <a:pt x="8629" y="4702"/>
                  </a:lnTo>
                  <a:cubicBezTo>
                    <a:pt x="8606" y="4634"/>
                    <a:pt x="8560" y="4588"/>
                    <a:pt x="8583" y="4497"/>
                  </a:cubicBezTo>
                  <a:cubicBezTo>
                    <a:pt x="8560" y="4428"/>
                    <a:pt x="8492" y="4360"/>
                    <a:pt x="8446" y="4291"/>
                  </a:cubicBezTo>
                  <a:cubicBezTo>
                    <a:pt x="8377" y="4246"/>
                    <a:pt x="8355" y="4154"/>
                    <a:pt x="8286" y="4109"/>
                  </a:cubicBezTo>
                  <a:lnTo>
                    <a:pt x="8240" y="4040"/>
                  </a:lnTo>
                  <a:cubicBezTo>
                    <a:pt x="8149" y="3926"/>
                    <a:pt x="8104" y="3812"/>
                    <a:pt x="8012" y="3698"/>
                  </a:cubicBezTo>
                  <a:cubicBezTo>
                    <a:pt x="7830" y="3470"/>
                    <a:pt x="7693" y="3219"/>
                    <a:pt x="7533" y="2922"/>
                  </a:cubicBezTo>
                  <a:cubicBezTo>
                    <a:pt x="7008" y="2100"/>
                    <a:pt x="6414" y="1073"/>
                    <a:pt x="5775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63;p54">
              <a:extLst>
                <a:ext uri="{FF2B5EF4-FFF2-40B4-BE49-F238E27FC236}">
                  <a16:creationId xmlns:a16="http://schemas.microsoft.com/office/drawing/2014/main" id="{C1C1E92D-34D3-0940-166D-D9C48E3C37AE}"/>
                </a:ext>
              </a:extLst>
            </p:cNvPr>
            <p:cNvSpPr/>
            <p:nvPr/>
          </p:nvSpPr>
          <p:spPr>
            <a:xfrm>
              <a:off x="3522100" y="2365025"/>
              <a:ext cx="244825" cy="211175"/>
            </a:xfrm>
            <a:custGeom>
              <a:avLst/>
              <a:gdLst/>
              <a:ahLst/>
              <a:cxnLst/>
              <a:rect l="l" t="t" r="r" b="b"/>
              <a:pathLst>
                <a:path w="9793" h="8447" extrusionOk="0">
                  <a:moveTo>
                    <a:pt x="4908" y="1"/>
                  </a:moveTo>
                  <a:cubicBezTo>
                    <a:pt x="3812" y="503"/>
                    <a:pt x="2101" y="937"/>
                    <a:pt x="1" y="1256"/>
                  </a:cubicBezTo>
                  <a:cubicBezTo>
                    <a:pt x="1051" y="3128"/>
                    <a:pt x="2648" y="5981"/>
                    <a:pt x="3995" y="8446"/>
                  </a:cubicBezTo>
                  <a:lnTo>
                    <a:pt x="9793" y="8446"/>
                  </a:lnTo>
                  <a:cubicBezTo>
                    <a:pt x="8126" y="5547"/>
                    <a:pt x="6163" y="2169"/>
                    <a:pt x="4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64;p54">
              <a:extLst>
                <a:ext uri="{FF2B5EF4-FFF2-40B4-BE49-F238E27FC236}">
                  <a16:creationId xmlns:a16="http://schemas.microsoft.com/office/drawing/2014/main" id="{8849857D-42BC-DC03-EB0C-9B5094BC0ABB}"/>
                </a:ext>
              </a:extLst>
            </p:cNvPr>
            <p:cNvSpPr/>
            <p:nvPr/>
          </p:nvSpPr>
          <p:spPr>
            <a:xfrm>
              <a:off x="3522100" y="2365025"/>
              <a:ext cx="152950" cy="86775"/>
            </a:xfrm>
            <a:custGeom>
              <a:avLst/>
              <a:gdLst/>
              <a:ahLst/>
              <a:cxnLst/>
              <a:rect l="l" t="t" r="r" b="b"/>
              <a:pathLst>
                <a:path w="6118" h="3471" extrusionOk="0">
                  <a:moveTo>
                    <a:pt x="4908" y="1"/>
                  </a:moveTo>
                  <a:cubicBezTo>
                    <a:pt x="3835" y="503"/>
                    <a:pt x="2123" y="937"/>
                    <a:pt x="1" y="1256"/>
                  </a:cubicBezTo>
                  <a:cubicBezTo>
                    <a:pt x="366" y="1895"/>
                    <a:pt x="777" y="2649"/>
                    <a:pt x="1233" y="3470"/>
                  </a:cubicBezTo>
                  <a:cubicBezTo>
                    <a:pt x="3059" y="3128"/>
                    <a:pt x="4703" y="2671"/>
                    <a:pt x="6118" y="2124"/>
                  </a:cubicBezTo>
                  <a:cubicBezTo>
                    <a:pt x="5684" y="1325"/>
                    <a:pt x="5273" y="617"/>
                    <a:pt x="490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65;p54">
              <a:extLst>
                <a:ext uri="{FF2B5EF4-FFF2-40B4-BE49-F238E27FC236}">
                  <a16:creationId xmlns:a16="http://schemas.microsoft.com/office/drawing/2014/main" id="{E2F298A9-38C0-00F4-86CC-29BE41BA0D51}"/>
                </a:ext>
              </a:extLst>
            </p:cNvPr>
            <p:cNvSpPr/>
            <p:nvPr/>
          </p:nvSpPr>
          <p:spPr>
            <a:xfrm>
              <a:off x="2980000" y="1630050"/>
              <a:ext cx="724150" cy="733875"/>
            </a:xfrm>
            <a:custGeom>
              <a:avLst/>
              <a:gdLst/>
              <a:ahLst/>
              <a:cxnLst/>
              <a:rect l="l" t="t" r="r" b="b"/>
              <a:pathLst>
                <a:path w="28966" h="29355" extrusionOk="0">
                  <a:moveTo>
                    <a:pt x="14472" y="1"/>
                  </a:moveTo>
                  <a:cubicBezTo>
                    <a:pt x="11299" y="1"/>
                    <a:pt x="8537" y="1736"/>
                    <a:pt x="6939" y="4406"/>
                  </a:cubicBezTo>
                  <a:cubicBezTo>
                    <a:pt x="5319" y="2626"/>
                    <a:pt x="3059" y="1553"/>
                    <a:pt x="548" y="1553"/>
                  </a:cubicBezTo>
                  <a:cubicBezTo>
                    <a:pt x="343" y="1553"/>
                    <a:pt x="183" y="1576"/>
                    <a:pt x="1" y="1576"/>
                  </a:cubicBezTo>
                  <a:lnTo>
                    <a:pt x="1" y="5319"/>
                  </a:lnTo>
                  <a:lnTo>
                    <a:pt x="1" y="11482"/>
                  </a:lnTo>
                  <a:lnTo>
                    <a:pt x="1" y="25976"/>
                  </a:lnTo>
                  <a:lnTo>
                    <a:pt x="1" y="26113"/>
                  </a:lnTo>
                  <a:cubicBezTo>
                    <a:pt x="1" y="26547"/>
                    <a:pt x="366" y="26958"/>
                    <a:pt x="1051" y="27346"/>
                  </a:cubicBezTo>
                  <a:cubicBezTo>
                    <a:pt x="3196" y="28532"/>
                    <a:pt x="8400" y="29354"/>
                    <a:pt x="14472" y="29354"/>
                  </a:cubicBezTo>
                  <a:cubicBezTo>
                    <a:pt x="20543" y="29354"/>
                    <a:pt x="25748" y="28532"/>
                    <a:pt x="27870" y="27346"/>
                  </a:cubicBezTo>
                  <a:cubicBezTo>
                    <a:pt x="28555" y="26958"/>
                    <a:pt x="28943" y="26547"/>
                    <a:pt x="28943" y="26113"/>
                  </a:cubicBezTo>
                  <a:cubicBezTo>
                    <a:pt x="28943" y="26045"/>
                    <a:pt x="28897" y="26022"/>
                    <a:pt x="28897" y="25976"/>
                  </a:cubicBezTo>
                  <a:lnTo>
                    <a:pt x="28943" y="25976"/>
                  </a:lnTo>
                  <a:lnTo>
                    <a:pt x="28943" y="11482"/>
                  </a:lnTo>
                  <a:lnTo>
                    <a:pt x="28966" y="11482"/>
                  </a:lnTo>
                  <a:lnTo>
                    <a:pt x="28966" y="5319"/>
                  </a:lnTo>
                  <a:lnTo>
                    <a:pt x="28966" y="1576"/>
                  </a:lnTo>
                  <a:cubicBezTo>
                    <a:pt x="28760" y="1553"/>
                    <a:pt x="28601" y="1553"/>
                    <a:pt x="28418" y="1553"/>
                  </a:cubicBezTo>
                  <a:cubicBezTo>
                    <a:pt x="25907" y="1553"/>
                    <a:pt x="23648" y="2626"/>
                    <a:pt x="22027" y="4406"/>
                  </a:cubicBezTo>
                  <a:cubicBezTo>
                    <a:pt x="20406" y="1736"/>
                    <a:pt x="17622" y="1"/>
                    <a:pt x="14472" y="1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66;p54">
              <a:extLst>
                <a:ext uri="{FF2B5EF4-FFF2-40B4-BE49-F238E27FC236}">
                  <a16:creationId xmlns:a16="http://schemas.microsoft.com/office/drawing/2014/main" id="{50CD9E5E-9B73-5112-070E-5E42F6B713C2}"/>
                </a:ext>
              </a:extLst>
            </p:cNvPr>
            <p:cNvSpPr/>
            <p:nvPr/>
          </p:nvSpPr>
          <p:spPr>
            <a:xfrm>
              <a:off x="2979425" y="1367575"/>
              <a:ext cx="724175" cy="372650"/>
            </a:xfrm>
            <a:custGeom>
              <a:avLst/>
              <a:gdLst/>
              <a:ahLst/>
              <a:cxnLst/>
              <a:rect l="l" t="t" r="r" b="b"/>
              <a:pathLst>
                <a:path w="28967" h="14906" extrusionOk="0">
                  <a:moveTo>
                    <a:pt x="2215" y="0"/>
                  </a:moveTo>
                  <a:lnTo>
                    <a:pt x="2055" y="206"/>
                  </a:lnTo>
                  <a:cubicBezTo>
                    <a:pt x="777" y="891"/>
                    <a:pt x="1" y="2351"/>
                    <a:pt x="1" y="3881"/>
                  </a:cubicBezTo>
                  <a:lnTo>
                    <a:pt x="1" y="12075"/>
                  </a:lnTo>
                  <a:cubicBezTo>
                    <a:pt x="206" y="12052"/>
                    <a:pt x="366" y="12052"/>
                    <a:pt x="549" y="12052"/>
                  </a:cubicBezTo>
                  <a:cubicBezTo>
                    <a:pt x="3059" y="12052"/>
                    <a:pt x="5296" y="13125"/>
                    <a:pt x="6940" y="14905"/>
                  </a:cubicBezTo>
                  <a:cubicBezTo>
                    <a:pt x="8537" y="12235"/>
                    <a:pt x="11299" y="10500"/>
                    <a:pt x="14472" y="10500"/>
                  </a:cubicBezTo>
                  <a:cubicBezTo>
                    <a:pt x="17622" y="10500"/>
                    <a:pt x="20429" y="12235"/>
                    <a:pt x="22027" y="14905"/>
                  </a:cubicBezTo>
                  <a:cubicBezTo>
                    <a:pt x="23648" y="13125"/>
                    <a:pt x="25907" y="12052"/>
                    <a:pt x="28418" y="12052"/>
                  </a:cubicBezTo>
                  <a:cubicBezTo>
                    <a:pt x="28624" y="12052"/>
                    <a:pt x="28783" y="12075"/>
                    <a:pt x="28966" y="12075"/>
                  </a:cubicBezTo>
                  <a:lnTo>
                    <a:pt x="28966" y="3881"/>
                  </a:lnTo>
                  <a:cubicBezTo>
                    <a:pt x="28966" y="2351"/>
                    <a:pt x="28190" y="891"/>
                    <a:pt x="26843" y="229"/>
                  </a:cubicBezTo>
                  <a:lnTo>
                    <a:pt x="26273" y="160"/>
                  </a:lnTo>
                  <a:cubicBezTo>
                    <a:pt x="23716" y="1142"/>
                    <a:pt x="19379" y="1804"/>
                    <a:pt x="14426" y="1804"/>
                  </a:cubicBezTo>
                  <a:cubicBezTo>
                    <a:pt x="9268" y="1804"/>
                    <a:pt x="4726" y="1096"/>
                    <a:pt x="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67;p54">
              <a:extLst>
                <a:ext uri="{FF2B5EF4-FFF2-40B4-BE49-F238E27FC236}">
                  <a16:creationId xmlns:a16="http://schemas.microsoft.com/office/drawing/2014/main" id="{C5C7F0E2-3EA1-0BF9-FB58-37F9B7725F65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extrusionOk="0">
                  <a:moveTo>
                    <a:pt x="26820" y="1"/>
                  </a:moveTo>
                  <a:cubicBezTo>
                    <a:pt x="24698" y="1188"/>
                    <a:pt x="19493" y="2032"/>
                    <a:pt x="13422" y="2055"/>
                  </a:cubicBezTo>
                  <a:cubicBezTo>
                    <a:pt x="7350" y="2055"/>
                    <a:pt x="2146" y="1233"/>
                    <a:pt x="1" y="24"/>
                  </a:cubicBezTo>
                  <a:lnTo>
                    <a:pt x="1" y="709"/>
                  </a:lnTo>
                  <a:lnTo>
                    <a:pt x="46" y="709"/>
                  </a:lnTo>
                  <a:cubicBezTo>
                    <a:pt x="1" y="754"/>
                    <a:pt x="1" y="800"/>
                    <a:pt x="1" y="845"/>
                  </a:cubicBezTo>
                  <a:cubicBezTo>
                    <a:pt x="1" y="1211"/>
                    <a:pt x="320" y="1576"/>
                    <a:pt x="914" y="1918"/>
                  </a:cubicBezTo>
                  <a:cubicBezTo>
                    <a:pt x="1895" y="2466"/>
                    <a:pt x="3538" y="2945"/>
                    <a:pt x="5684" y="3288"/>
                  </a:cubicBezTo>
                  <a:cubicBezTo>
                    <a:pt x="7875" y="3630"/>
                    <a:pt x="10546" y="3836"/>
                    <a:pt x="13422" y="3836"/>
                  </a:cubicBezTo>
                  <a:cubicBezTo>
                    <a:pt x="16092" y="3836"/>
                    <a:pt x="18580" y="3653"/>
                    <a:pt x="20657" y="3356"/>
                  </a:cubicBezTo>
                  <a:cubicBezTo>
                    <a:pt x="22780" y="3037"/>
                    <a:pt x="24492" y="2603"/>
                    <a:pt x="25565" y="2101"/>
                  </a:cubicBezTo>
                  <a:cubicBezTo>
                    <a:pt x="26364" y="1690"/>
                    <a:pt x="26820" y="1256"/>
                    <a:pt x="26820" y="800"/>
                  </a:cubicBezTo>
                  <a:lnTo>
                    <a:pt x="26820" y="686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68;p54">
              <a:extLst>
                <a:ext uri="{FF2B5EF4-FFF2-40B4-BE49-F238E27FC236}">
                  <a16:creationId xmlns:a16="http://schemas.microsoft.com/office/drawing/2014/main" id="{E361050E-2349-E96C-B588-5157E7044FB8}"/>
                </a:ext>
              </a:extLst>
            </p:cNvPr>
            <p:cNvSpPr/>
            <p:nvPr/>
          </p:nvSpPr>
          <p:spPr>
            <a:xfrm>
              <a:off x="2985150" y="1283700"/>
              <a:ext cx="713875" cy="128400"/>
            </a:xfrm>
            <a:custGeom>
              <a:avLst/>
              <a:gdLst/>
              <a:ahLst/>
              <a:cxnLst/>
              <a:rect l="l" t="t" r="r" b="b"/>
              <a:pathLst>
                <a:path w="28555" h="5136" extrusionOk="0">
                  <a:moveTo>
                    <a:pt x="27482" y="0"/>
                  </a:moveTo>
                  <a:lnTo>
                    <a:pt x="27482" y="0"/>
                  </a:lnTo>
                  <a:cubicBezTo>
                    <a:pt x="27483" y="1"/>
                    <a:pt x="27485" y="2"/>
                    <a:pt x="27486" y="3"/>
                  </a:cubicBezTo>
                  <a:lnTo>
                    <a:pt x="27486" y="3"/>
                  </a:lnTo>
                  <a:cubicBezTo>
                    <a:pt x="27485" y="2"/>
                    <a:pt x="27483" y="1"/>
                    <a:pt x="27482" y="0"/>
                  </a:cubicBezTo>
                  <a:close/>
                  <a:moveTo>
                    <a:pt x="1050" y="0"/>
                  </a:moveTo>
                  <a:cubicBezTo>
                    <a:pt x="365" y="411"/>
                    <a:pt x="0" y="913"/>
                    <a:pt x="0" y="1392"/>
                  </a:cubicBezTo>
                  <a:cubicBezTo>
                    <a:pt x="0" y="2100"/>
                    <a:pt x="730" y="2762"/>
                    <a:pt x="2054" y="3333"/>
                  </a:cubicBezTo>
                  <a:cubicBezTo>
                    <a:pt x="4565" y="4405"/>
                    <a:pt x="9062" y="5136"/>
                    <a:pt x="14266" y="5136"/>
                  </a:cubicBezTo>
                  <a:cubicBezTo>
                    <a:pt x="19196" y="5136"/>
                    <a:pt x="23533" y="4497"/>
                    <a:pt x="26112" y="3492"/>
                  </a:cubicBezTo>
                  <a:cubicBezTo>
                    <a:pt x="27641" y="2899"/>
                    <a:pt x="28554" y="2191"/>
                    <a:pt x="28554" y="1415"/>
                  </a:cubicBezTo>
                  <a:cubicBezTo>
                    <a:pt x="28554" y="914"/>
                    <a:pt x="28145" y="413"/>
                    <a:pt x="27486" y="3"/>
                  </a:cubicBezTo>
                  <a:lnTo>
                    <a:pt x="27486" y="3"/>
                  </a:lnTo>
                  <a:cubicBezTo>
                    <a:pt x="27712" y="148"/>
                    <a:pt x="27865" y="984"/>
                    <a:pt x="27185" y="1415"/>
                  </a:cubicBezTo>
                  <a:cubicBezTo>
                    <a:pt x="26820" y="1735"/>
                    <a:pt x="25770" y="2328"/>
                    <a:pt x="23419" y="2876"/>
                  </a:cubicBezTo>
                  <a:cubicBezTo>
                    <a:pt x="20908" y="3447"/>
                    <a:pt x="17667" y="3766"/>
                    <a:pt x="14289" y="3766"/>
                  </a:cubicBezTo>
                  <a:cubicBezTo>
                    <a:pt x="10933" y="3766"/>
                    <a:pt x="7669" y="3447"/>
                    <a:pt x="5159" y="2876"/>
                  </a:cubicBezTo>
                  <a:cubicBezTo>
                    <a:pt x="2830" y="2351"/>
                    <a:pt x="1758" y="1735"/>
                    <a:pt x="1392" y="1415"/>
                  </a:cubicBezTo>
                  <a:cubicBezTo>
                    <a:pt x="1392" y="1392"/>
                    <a:pt x="1415" y="1392"/>
                    <a:pt x="1415" y="1392"/>
                  </a:cubicBezTo>
                  <a:lnTo>
                    <a:pt x="1392" y="1370"/>
                  </a:lnTo>
                  <a:cubicBezTo>
                    <a:pt x="685" y="959"/>
                    <a:pt x="845" y="137"/>
                    <a:pt x="1073" y="23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69;p54">
              <a:extLst>
                <a:ext uri="{FF2B5EF4-FFF2-40B4-BE49-F238E27FC236}">
                  <a16:creationId xmlns:a16="http://schemas.microsoft.com/office/drawing/2014/main" id="{EAC02531-F358-6F9C-B529-74B3BE87FA70}"/>
                </a:ext>
              </a:extLst>
            </p:cNvPr>
            <p:cNvSpPr/>
            <p:nvPr/>
          </p:nvSpPr>
          <p:spPr>
            <a:xfrm>
              <a:off x="3291575" y="1226625"/>
              <a:ext cx="390325" cy="93050"/>
            </a:xfrm>
            <a:custGeom>
              <a:avLst/>
              <a:gdLst/>
              <a:ahLst/>
              <a:cxnLst/>
              <a:rect l="l" t="t" r="r" b="b"/>
              <a:pathLst>
                <a:path w="15613" h="3722" extrusionOk="0">
                  <a:moveTo>
                    <a:pt x="2009" y="1"/>
                  </a:moveTo>
                  <a:cubicBezTo>
                    <a:pt x="1324" y="1"/>
                    <a:pt x="662" y="1"/>
                    <a:pt x="0" y="23"/>
                  </a:cubicBezTo>
                  <a:cubicBezTo>
                    <a:pt x="160" y="229"/>
                    <a:pt x="274" y="389"/>
                    <a:pt x="388" y="571"/>
                  </a:cubicBezTo>
                  <a:cubicBezTo>
                    <a:pt x="1027" y="1553"/>
                    <a:pt x="2443" y="2854"/>
                    <a:pt x="2443" y="2854"/>
                  </a:cubicBezTo>
                  <a:lnTo>
                    <a:pt x="7692" y="2534"/>
                  </a:lnTo>
                  <a:lnTo>
                    <a:pt x="7875" y="2534"/>
                  </a:lnTo>
                  <a:lnTo>
                    <a:pt x="7966" y="1712"/>
                  </a:lnTo>
                  <a:cubicBezTo>
                    <a:pt x="9108" y="1849"/>
                    <a:pt x="10203" y="2009"/>
                    <a:pt x="11139" y="2283"/>
                  </a:cubicBezTo>
                  <a:cubicBezTo>
                    <a:pt x="13467" y="2785"/>
                    <a:pt x="14540" y="3424"/>
                    <a:pt x="14905" y="3721"/>
                  </a:cubicBezTo>
                  <a:cubicBezTo>
                    <a:pt x="15613" y="3310"/>
                    <a:pt x="15453" y="2443"/>
                    <a:pt x="15225" y="2306"/>
                  </a:cubicBezTo>
                  <a:cubicBezTo>
                    <a:pt x="13079" y="936"/>
                    <a:pt x="7966" y="1"/>
                    <a:pt x="2009" y="1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70;p54">
              <a:extLst>
                <a:ext uri="{FF2B5EF4-FFF2-40B4-BE49-F238E27FC236}">
                  <a16:creationId xmlns:a16="http://schemas.microsoft.com/office/drawing/2014/main" id="{2C89BD22-860A-FB89-FB3D-5325B55C4422}"/>
                </a:ext>
              </a:extLst>
            </p:cNvPr>
            <p:cNvSpPr/>
            <p:nvPr/>
          </p:nvSpPr>
          <p:spPr>
            <a:xfrm>
              <a:off x="3019375" y="1268275"/>
              <a:ext cx="644850" cy="109600"/>
            </a:xfrm>
            <a:custGeom>
              <a:avLst/>
              <a:gdLst/>
              <a:ahLst/>
              <a:cxnLst/>
              <a:rect l="l" t="t" r="r" b="b"/>
              <a:pathLst>
                <a:path w="25794" h="4384" extrusionOk="0">
                  <a:moveTo>
                    <a:pt x="18809" y="1"/>
                  </a:moveTo>
                  <a:lnTo>
                    <a:pt x="18717" y="845"/>
                  </a:lnTo>
                  <a:cubicBezTo>
                    <a:pt x="19379" y="891"/>
                    <a:pt x="19744" y="1370"/>
                    <a:pt x="19539" y="1987"/>
                  </a:cubicBezTo>
                  <a:cubicBezTo>
                    <a:pt x="19350" y="2575"/>
                    <a:pt x="18638" y="3047"/>
                    <a:pt x="17975" y="3047"/>
                  </a:cubicBezTo>
                  <a:cubicBezTo>
                    <a:pt x="17917" y="3047"/>
                    <a:pt x="17860" y="3044"/>
                    <a:pt x="17804" y="3037"/>
                  </a:cubicBezTo>
                  <a:lnTo>
                    <a:pt x="12874" y="2443"/>
                  </a:lnTo>
                  <a:cubicBezTo>
                    <a:pt x="12098" y="2352"/>
                    <a:pt x="10181" y="1895"/>
                    <a:pt x="9153" y="1667"/>
                  </a:cubicBezTo>
                  <a:cubicBezTo>
                    <a:pt x="7875" y="1370"/>
                    <a:pt x="6255" y="1142"/>
                    <a:pt x="6141" y="161"/>
                  </a:cubicBezTo>
                  <a:cubicBezTo>
                    <a:pt x="5296" y="275"/>
                    <a:pt x="4497" y="412"/>
                    <a:pt x="3767" y="571"/>
                  </a:cubicBezTo>
                  <a:cubicBezTo>
                    <a:pt x="1461" y="1096"/>
                    <a:pt x="389" y="1690"/>
                    <a:pt x="23" y="2009"/>
                  </a:cubicBezTo>
                  <a:lnTo>
                    <a:pt x="1" y="2032"/>
                  </a:lnTo>
                  <a:cubicBezTo>
                    <a:pt x="366" y="2352"/>
                    <a:pt x="1416" y="2945"/>
                    <a:pt x="3767" y="3493"/>
                  </a:cubicBezTo>
                  <a:cubicBezTo>
                    <a:pt x="6278" y="4064"/>
                    <a:pt x="9519" y="4383"/>
                    <a:pt x="12897" y="4383"/>
                  </a:cubicBezTo>
                  <a:cubicBezTo>
                    <a:pt x="16252" y="4383"/>
                    <a:pt x="19516" y="4064"/>
                    <a:pt x="22027" y="3493"/>
                  </a:cubicBezTo>
                  <a:cubicBezTo>
                    <a:pt x="24355" y="2968"/>
                    <a:pt x="25428" y="2352"/>
                    <a:pt x="25793" y="2032"/>
                  </a:cubicBezTo>
                  <a:cubicBezTo>
                    <a:pt x="25428" y="1713"/>
                    <a:pt x="24355" y="1119"/>
                    <a:pt x="22027" y="571"/>
                  </a:cubicBezTo>
                  <a:cubicBezTo>
                    <a:pt x="21091" y="343"/>
                    <a:pt x="19996" y="183"/>
                    <a:pt x="18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71;p54">
              <a:extLst>
                <a:ext uri="{FF2B5EF4-FFF2-40B4-BE49-F238E27FC236}">
                  <a16:creationId xmlns:a16="http://schemas.microsoft.com/office/drawing/2014/main" id="{04017364-7359-E918-D432-2789A762B484}"/>
                </a:ext>
              </a:extLst>
            </p:cNvPr>
            <p:cNvSpPr/>
            <p:nvPr/>
          </p:nvSpPr>
          <p:spPr>
            <a:xfrm>
              <a:off x="3342350" y="1289550"/>
              <a:ext cx="171800" cy="55500"/>
            </a:xfrm>
            <a:custGeom>
              <a:avLst/>
              <a:gdLst/>
              <a:ahLst/>
              <a:cxnLst/>
              <a:rect l="l" t="t" r="r" b="b"/>
              <a:pathLst>
                <a:path w="6872" h="2220" extrusionOk="0">
                  <a:moveTo>
                    <a:pt x="5750" y="0"/>
                  </a:moveTo>
                  <a:cubicBezTo>
                    <a:pt x="5713" y="0"/>
                    <a:pt x="5673" y="6"/>
                    <a:pt x="5639" y="17"/>
                  </a:cubicBezTo>
                  <a:lnTo>
                    <a:pt x="412" y="337"/>
                  </a:lnTo>
                  <a:lnTo>
                    <a:pt x="1" y="1592"/>
                  </a:lnTo>
                  <a:lnTo>
                    <a:pt x="4931" y="2208"/>
                  </a:lnTo>
                  <a:cubicBezTo>
                    <a:pt x="4987" y="2216"/>
                    <a:pt x="5044" y="2219"/>
                    <a:pt x="5101" y="2219"/>
                  </a:cubicBezTo>
                  <a:cubicBezTo>
                    <a:pt x="5762" y="2219"/>
                    <a:pt x="6457" y="1747"/>
                    <a:pt x="6688" y="1158"/>
                  </a:cubicBezTo>
                  <a:cubicBezTo>
                    <a:pt x="6871" y="565"/>
                    <a:pt x="6506" y="63"/>
                    <a:pt x="5844" y="17"/>
                  </a:cubicBezTo>
                  <a:cubicBezTo>
                    <a:pt x="5821" y="6"/>
                    <a:pt x="5787" y="0"/>
                    <a:pt x="5750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72;p54">
              <a:extLst>
                <a:ext uri="{FF2B5EF4-FFF2-40B4-BE49-F238E27FC236}">
                  <a16:creationId xmlns:a16="http://schemas.microsoft.com/office/drawing/2014/main" id="{B2899BED-7E57-20E8-99E8-1B06FCA2A507}"/>
                </a:ext>
              </a:extLst>
            </p:cNvPr>
            <p:cNvSpPr/>
            <p:nvPr/>
          </p:nvSpPr>
          <p:spPr>
            <a:xfrm>
              <a:off x="2980575" y="1367575"/>
              <a:ext cx="104450" cy="959250"/>
            </a:xfrm>
            <a:custGeom>
              <a:avLst/>
              <a:gdLst/>
              <a:ahLst/>
              <a:cxnLst/>
              <a:rect l="l" t="t" r="r" b="b"/>
              <a:pathLst>
                <a:path w="4178" h="38370" extrusionOk="0">
                  <a:moveTo>
                    <a:pt x="2237" y="0"/>
                  </a:moveTo>
                  <a:lnTo>
                    <a:pt x="2055" y="206"/>
                  </a:lnTo>
                  <a:cubicBezTo>
                    <a:pt x="776" y="891"/>
                    <a:pt x="0" y="2351"/>
                    <a:pt x="0" y="3881"/>
                  </a:cubicBezTo>
                  <a:lnTo>
                    <a:pt x="0" y="12075"/>
                  </a:lnTo>
                  <a:lnTo>
                    <a:pt x="0" y="15818"/>
                  </a:lnTo>
                  <a:lnTo>
                    <a:pt x="0" y="21935"/>
                  </a:lnTo>
                  <a:lnTo>
                    <a:pt x="0" y="36429"/>
                  </a:lnTo>
                  <a:lnTo>
                    <a:pt x="0" y="36589"/>
                  </a:lnTo>
                  <a:cubicBezTo>
                    <a:pt x="0" y="37000"/>
                    <a:pt x="366" y="37434"/>
                    <a:pt x="1050" y="37799"/>
                  </a:cubicBezTo>
                  <a:cubicBezTo>
                    <a:pt x="1393" y="38004"/>
                    <a:pt x="1849" y="38187"/>
                    <a:pt x="2374" y="38370"/>
                  </a:cubicBezTo>
                  <a:lnTo>
                    <a:pt x="2374" y="23693"/>
                  </a:lnTo>
                  <a:lnTo>
                    <a:pt x="2351" y="23693"/>
                  </a:lnTo>
                  <a:lnTo>
                    <a:pt x="2351" y="17119"/>
                  </a:lnTo>
                  <a:lnTo>
                    <a:pt x="2351" y="13125"/>
                  </a:lnTo>
                  <a:lnTo>
                    <a:pt x="2351" y="4360"/>
                  </a:lnTo>
                  <a:cubicBezTo>
                    <a:pt x="2351" y="2876"/>
                    <a:pt x="3036" y="1461"/>
                    <a:pt x="4177" y="662"/>
                  </a:cubicBezTo>
                  <a:cubicBezTo>
                    <a:pt x="3424" y="457"/>
                    <a:pt x="2785" y="229"/>
                    <a:pt x="2237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73;p54">
              <a:extLst>
                <a:ext uri="{FF2B5EF4-FFF2-40B4-BE49-F238E27FC236}">
                  <a16:creationId xmlns:a16="http://schemas.microsoft.com/office/drawing/2014/main" id="{246A679B-D20E-6648-D678-02C2CBCF177E}"/>
                </a:ext>
              </a:extLst>
            </p:cNvPr>
            <p:cNvSpPr/>
            <p:nvPr/>
          </p:nvSpPr>
          <p:spPr>
            <a:xfrm>
              <a:off x="2980000" y="1669425"/>
              <a:ext cx="59375" cy="657400"/>
            </a:xfrm>
            <a:custGeom>
              <a:avLst/>
              <a:gdLst/>
              <a:ahLst/>
              <a:cxnLst/>
              <a:rect l="l" t="t" r="r" b="b"/>
              <a:pathLst>
                <a:path w="2375" h="26296" extrusionOk="0">
                  <a:moveTo>
                    <a:pt x="548" y="1"/>
                  </a:moveTo>
                  <a:cubicBezTo>
                    <a:pt x="366" y="1"/>
                    <a:pt x="206" y="1"/>
                    <a:pt x="1" y="24"/>
                  </a:cubicBezTo>
                  <a:lnTo>
                    <a:pt x="1" y="3767"/>
                  </a:lnTo>
                  <a:lnTo>
                    <a:pt x="1" y="9907"/>
                  </a:lnTo>
                  <a:lnTo>
                    <a:pt x="1" y="24401"/>
                  </a:lnTo>
                  <a:lnTo>
                    <a:pt x="1" y="24538"/>
                  </a:lnTo>
                  <a:cubicBezTo>
                    <a:pt x="1" y="24858"/>
                    <a:pt x="206" y="25154"/>
                    <a:pt x="594" y="25474"/>
                  </a:cubicBezTo>
                  <a:cubicBezTo>
                    <a:pt x="754" y="25565"/>
                    <a:pt x="891" y="25679"/>
                    <a:pt x="1051" y="25771"/>
                  </a:cubicBezTo>
                  <a:cubicBezTo>
                    <a:pt x="1142" y="25816"/>
                    <a:pt x="1233" y="25839"/>
                    <a:pt x="1324" y="25908"/>
                  </a:cubicBezTo>
                  <a:cubicBezTo>
                    <a:pt x="1336" y="25896"/>
                    <a:pt x="1347" y="25890"/>
                    <a:pt x="1359" y="25890"/>
                  </a:cubicBezTo>
                  <a:cubicBezTo>
                    <a:pt x="1370" y="25890"/>
                    <a:pt x="1382" y="25896"/>
                    <a:pt x="1393" y="25908"/>
                  </a:cubicBezTo>
                  <a:cubicBezTo>
                    <a:pt x="1484" y="25930"/>
                    <a:pt x="1553" y="25999"/>
                    <a:pt x="1621" y="26022"/>
                  </a:cubicBezTo>
                  <a:cubicBezTo>
                    <a:pt x="1667" y="26022"/>
                    <a:pt x="1667" y="26044"/>
                    <a:pt x="1690" y="26044"/>
                  </a:cubicBezTo>
                  <a:cubicBezTo>
                    <a:pt x="1895" y="26136"/>
                    <a:pt x="2123" y="26227"/>
                    <a:pt x="2374" y="26296"/>
                  </a:cubicBezTo>
                  <a:lnTo>
                    <a:pt x="2374" y="11619"/>
                  </a:lnTo>
                  <a:lnTo>
                    <a:pt x="2374" y="5045"/>
                  </a:lnTo>
                  <a:lnTo>
                    <a:pt x="2374" y="1051"/>
                  </a:lnTo>
                  <a:lnTo>
                    <a:pt x="2374" y="206"/>
                  </a:lnTo>
                  <a:cubicBezTo>
                    <a:pt x="1781" y="47"/>
                    <a:pt x="1165" y="1"/>
                    <a:pt x="54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74;p54">
              <a:extLst>
                <a:ext uri="{FF2B5EF4-FFF2-40B4-BE49-F238E27FC236}">
                  <a16:creationId xmlns:a16="http://schemas.microsoft.com/office/drawing/2014/main" id="{E3B260F3-D557-618A-6AE5-8E45ADEE6B0A}"/>
                </a:ext>
              </a:extLst>
            </p:cNvPr>
            <p:cNvSpPr/>
            <p:nvPr/>
          </p:nvSpPr>
          <p:spPr>
            <a:xfrm>
              <a:off x="3174025" y="1189850"/>
              <a:ext cx="178625" cy="139525"/>
            </a:xfrm>
            <a:custGeom>
              <a:avLst/>
              <a:gdLst/>
              <a:ahLst/>
              <a:cxnLst/>
              <a:rect l="l" t="t" r="r" b="b"/>
              <a:pathLst>
                <a:path w="7145" h="5581" extrusionOk="0">
                  <a:moveTo>
                    <a:pt x="3344" y="1325"/>
                  </a:moveTo>
                  <a:cubicBezTo>
                    <a:pt x="3488" y="1325"/>
                    <a:pt x="3604" y="1372"/>
                    <a:pt x="3675" y="1472"/>
                  </a:cubicBezTo>
                  <a:cubicBezTo>
                    <a:pt x="3903" y="1745"/>
                    <a:pt x="3607" y="2453"/>
                    <a:pt x="2990" y="3001"/>
                  </a:cubicBezTo>
                  <a:cubicBezTo>
                    <a:pt x="2566" y="3378"/>
                    <a:pt x="2108" y="3593"/>
                    <a:pt x="1790" y="3593"/>
                  </a:cubicBezTo>
                  <a:cubicBezTo>
                    <a:pt x="1647" y="3593"/>
                    <a:pt x="1532" y="3550"/>
                    <a:pt x="1461" y="3457"/>
                  </a:cubicBezTo>
                  <a:cubicBezTo>
                    <a:pt x="1233" y="3183"/>
                    <a:pt x="1552" y="2453"/>
                    <a:pt x="2146" y="1928"/>
                  </a:cubicBezTo>
                  <a:cubicBezTo>
                    <a:pt x="2570" y="1551"/>
                    <a:pt x="3026" y="1325"/>
                    <a:pt x="3344" y="1325"/>
                  </a:cubicBezTo>
                  <a:close/>
                  <a:moveTo>
                    <a:pt x="3024" y="1"/>
                  </a:moveTo>
                  <a:cubicBezTo>
                    <a:pt x="2859" y="1"/>
                    <a:pt x="2688" y="46"/>
                    <a:pt x="2511" y="148"/>
                  </a:cubicBezTo>
                  <a:cubicBezTo>
                    <a:pt x="1895" y="490"/>
                    <a:pt x="1050" y="1106"/>
                    <a:pt x="548" y="1837"/>
                  </a:cubicBezTo>
                  <a:cubicBezTo>
                    <a:pt x="228" y="2225"/>
                    <a:pt x="0" y="2681"/>
                    <a:pt x="0" y="3115"/>
                  </a:cubicBezTo>
                  <a:lnTo>
                    <a:pt x="0" y="3275"/>
                  </a:lnTo>
                  <a:cubicBezTo>
                    <a:pt x="114" y="4279"/>
                    <a:pt x="1712" y="4507"/>
                    <a:pt x="3036" y="4804"/>
                  </a:cubicBezTo>
                  <a:cubicBezTo>
                    <a:pt x="4063" y="5009"/>
                    <a:pt x="5935" y="5489"/>
                    <a:pt x="6734" y="5580"/>
                  </a:cubicBezTo>
                  <a:lnTo>
                    <a:pt x="7145" y="4325"/>
                  </a:lnTo>
                  <a:cubicBezTo>
                    <a:pt x="7145" y="4325"/>
                    <a:pt x="5775" y="3024"/>
                    <a:pt x="5136" y="2065"/>
                  </a:cubicBezTo>
                  <a:cubicBezTo>
                    <a:pt x="5022" y="1882"/>
                    <a:pt x="4885" y="1723"/>
                    <a:pt x="4771" y="1517"/>
                  </a:cubicBezTo>
                  <a:cubicBezTo>
                    <a:pt x="4292" y="781"/>
                    <a:pt x="3710" y="1"/>
                    <a:pt x="3024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75;p54">
              <a:extLst>
                <a:ext uri="{FF2B5EF4-FFF2-40B4-BE49-F238E27FC236}">
                  <a16:creationId xmlns:a16="http://schemas.microsoft.com/office/drawing/2014/main" id="{9ACE5169-16C2-3D13-F23D-C95FCF8FEDB9}"/>
                </a:ext>
              </a:extLst>
            </p:cNvPr>
            <p:cNvSpPr/>
            <p:nvPr/>
          </p:nvSpPr>
          <p:spPr>
            <a:xfrm>
              <a:off x="3204250" y="1222850"/>
              <a:ext cx="66800" cy="56850"/>
            </a:xfrm>
            <a:custGeom>
              <a:avLst/>
              <a:gdLst/>
              <a:ahLst/>
              <a:cxnLst/>
              <a:rect l="l" t="t" r="r" b="b"/>
              <a:pathLst>
                <a:path w="2672" h="2274" extrusionOk="0">
                  <a:moveTo>
                    <a:pt x="2101" y="1"/>
                  </a:moveTo>
                  <a:cubicBezTo>
                    <a:pt x="1784" y="1"/>
                    <a:pt x="1333" y="220"/>
                    <a:pt x="914" y="608"/>
                  </a:cubicBezTo>
                  <a:cubicBezTo>
                    <a:pt x="275" y="1133"/>
                    <a:pt x="1" y="1818"/>
                    <a:pt x="229" y="2137"/>
                  </a:cubicBezTo>
                  <a:cubicBezTo>
                    <a:pt x="307" y="2230"/>
                    <a:pt x="427" y="2273"/>
                    <a:pt x="573" y="2273"/>
                  </a:cubicBezTo>
                  <a:cubicBezTo>
                    <a:pt x="897" y="2273"/>
                    <a:pt x="1349" y="2058"/>
                    <a:pt x="1758" y="1681"/>
                  </a:cubicBezTo>
                  <a:cubicBezTo>
                    <a:pt x="2398" y="1133"/>
                    <a:pt x="2672" y="425"/>
                    <a:pt x="2443" y="152"/>
                  </a:cubicBezTo>
                  <a:cubicBezTo>
                    <a:pt x="2370" y="49"/>
                    <a:pt x="2250" y="1"/>
                    <a:pt x="2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76;p54">
              <a:extLst>
                <a:ext uri="{FF2B5EF4-FFF2-40B4-BE49-F238E27FC236}">
                  <a16:creationId xmlns:a16="http://schemas.microsoft.com/office/drawing/2014/main" id="{E1BF84CD-0723-DF43-7B19-10A4F4450129}"/>
                </a:ext>
              </a:extLst>
            </p:cNvPr>
            <p:cNvSpPr/>
            <p:nvPr/>
          </p:nvSpPr>
          <p:spPr>
            <a:xfrm>
              <a:off x="2856750" y="2693150"/>
              <a:ext cx="418875" cy="178050"/>
            </a:xfrm>
            <a:custGeom>
              <a:avLst/>
              <a:gdLst/>
              <a:ahLst/>
              <a:cxnLst/>
              <a:rect l="l" t="t" r="r" b="b"/>
              <a:pathLst>
                <a:path w="16755" h="7122" extrusionOk="0">
                  <a:moveTo>
                    <a:pt x="7304" y="0"/>
                  </a:moveTo>
                  <a:cubicBezTo>
                    <a:pt x="7441" y="229"/>
                    <a:pt x="7556" y="411"/>
                    <a:pt x="7647" y="594"/>
                  </a:cubicBezTo>
                  <a:cubicBezTo>
                    <a:pt x="8788" y="2625"/>
                    <a:pt x="6551" y="2420"/>
                    <a:pt x="3287" y="3789"/>
                  </a:cubicBezTo>
                  <a:cubicBezTo>
                    <a:pt x="229" y="5045"/>
                    <a:pt x="0" y="7122"/>
                    <a:pt x="0" y="7122"/>
                  </a:cubicBezTo>
                  <a:lnTo>
                    <a:pt x="14152" y="7122"/>
                  </a:lnTo>
                  <a:cubicBezTo>
                    <a:pt x="15795" y="7122"/>
                    <a:pt x="16754" y="5204"/>
                    <a:pt x="15681" y="3926"/>
                  </a:cubicBezTo>
                  <a:cubicBezTo>
                    <a:pt x="15088" y="3219"/>
                    <a:pt x="14472" y="2580"/>
                    <a:pt x="14129" y="2077"/>
                  </a:cubicBezTo>
                  <a:cubicBezTo>
                    <a:pt x="13924" y="1781"/>
                    <a:pt x="13467" y="1027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77;p54">
              <a:extLst>
                <a:ext uri="{FF2B5EF4-FFF2-40B4-BE49-F238E27FC236}">
                  <a16:creationId xmlns:a16="http://schemas.microsoft.com/office/drawing/2014/main" id="{E48BD38A-44A4-2CDA-B558-234E7C7F5620}"/>
                </a:ext>
              </a:extLst>
            </p:cNvPr>
            <p:cNvSpPr/>
            <p:nvPr/>
          </p:nvSpPr>
          <p:spPr>
            <a:xfrm>
              <a:off x="2969150" y="2576725"/>
              <a:ext cx="209450" cy="117025"/>
            </a:xfrm>
            <a:custGeom>
              <a:avLst/>
              <a:gdLst/>
              <a:ahLst/>
              <a:cxnLst/>
              <a:rect l="l" t="t" r="r" b="b"/>
              <a:pathLst>
                <a:path w="8378" h="4681" extrusionOk="0">
                  <a:moveTo>
                    <a:pt x="1" y="1"/>
                  </a:moveTo>
                  <a:cubicBezTo>
                    <a:pt x="24" y="92"/>
                    <a:pt x="92" y="161"/>
                    <a:pt x="138" y="252"/>
                  </a:cubicBezTo>
                  <a:cubicBezTo>
                    <a:pt x="138" y="275"/>
                    <a:pt x="184" y="275"/>
                    <a:pt x="184" y="321"/>
                  </a:cubicBezTo>
                  <a:cubicBezTo>
                    <a:pt x="389" y="617"/>
                    <a:pt x="572" y="960"/>
                    <a:pt x="777" y="1279"/>
                  </a:cubicBezTo>
                  <a:cubicBezTo>
                    <a:pt x="1439" y="2375"/>
                    <a:pt x="2055" y="3448"/>
                    <a:pt x="2535" y="4246"/>
                  </a:cubicBezTo>
                  <a:cubicBezTo>
                    <a:pt x="2603" y="4361"/>
                    <a:pt x="2671" y="4475"/>
                    <a:pt x="2717" y="4566"/>
                  </a:cubicBezTo>
                  <a:cubicBezTo>
                    <a:pt x="2717" y="4589"/>
                    <a:pt x="2740" y="4657"/>
                    <a:pt x="2786" y="4680"/>
                  </a:cubicBezTo>
                  <a:lnTo>
                    <a:pt x="8378" y="4680"/>
                  </a:lnTo>
                  <a:cubicBezTo>
                    <a:pt x="8287" y="4498"/>
                    <a:pt x="8195" y="4338"/>
                    <a:pt x="8127" y="4201"/>
                  </a:cubicBezTo>
                  <a:cubicBezTo>
                    <a:pt x="8104" y="4110"/>
                    <a:pt x="8058" y="3995"/>
                    <a:pt x="7990" y="3904"/>
                  </a:cubicBezTo>
                  <a:cubicBezTo>
                    <a:pt x="7853" y="3676"/>
                    <a:pt x="7739" y="3448"/>
                    <a:pt x="7602" y="3197"/>
                  </a:cubicBezTo>
                  <a:cubicBezTo>
                    <a:pt x="7510" y="3060"/>
                    <a:pt x="7442" y="2945"/>
                    <a:pt x="7396" y="2831"/>
                  </a:cubicBezTo>
                  <a:cubicBezTo>
                    <a:pt x="7100" y="2284"/>
                    <a:pt x="6803" y="1736"/>
                    <a:pt x="6506" y="1165"/>
                  </a:cubicBezTo>
                  <a:cubicBezTo>
                    <a:pt x="6369" y="914"/>
                    <a:pt x="6232" y="686"/>
                    <a:pt x="6118" y="435"/>
                  </a:cubicBezTo>
                  <a:cubicBezTo>
                    <a:pt x="6027" y="275"/>
                    <a:pt x="5958" y="138"/>
                    <a:pt x="5890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78;p54">
              <a:extLst>
                <a:ext uri="{FF2B5EF4-FFF2-40B4-BE49-F238E27FC236}">
                  <a16:creationId xmlns:a16="http://schemas.microsoft.com/office/drawing/2014/main" id="{CDE02338-6C9F-DCD7-B4AD-704875C5C7B8}"/>
                </a:ext>
              </a:extLst>
            </p:cNvPr>
            <p:cNvSpPr/>
            <p:nvPr/>
          </p:nvSpPr>
          <p:spPr>
            <a:xfrm>
              <a:off x="3001675" y="1234050"/>
              <a:ext cx="184350" cy="83900"/>
            </a:xfrm>
            <a:custGeom>
              <a:avLst/>
              <a:gdLst/>
              <a:ahLst/>
              <a:cxnLst/>
              <a:rect l="l" t="t" r="r" b="b"/>
              <a:pathLst>
                <a:path w="7374" h="3356" extrusionOk="0">
                  <a:moveTo>
                    <a:pt x="7374" y="0"/>
                  </a:moveTo>
                  <a:cubicBezTo>
                    <a:pt x="4201" y="411"/>
                    <a:pt x="1690" y="1096"/>
                    <a:pt x="366" y="1940"/>
                  </a:cubicBezTo>
                  <a:lnTo>
                    <a:pt x="389" y="1986"/>
                  </a:lnTo>
                  <a:cubicBezTo>
                    <a:pt x="161" y="2123"/>
                    <a:pt x="1" y="2922"/>
                    <a:pt x="709" y="3310"/>
                  </a:cubicBezTo>
                  <a:lnTo>
                    <a:pt x="731" y="3356"/>
                  </a:lnTo>
                  <a:cubicBezTo>
                    <a:pt x="1097" y="3036"/>
                    <a:pt x="2169" y="2420"/>
                    <a:pt x="4475" y="1918"/>
                  </a:cubicBezTo>
                  <a:cubicBezTo>
                    <a:pt x="5205" y="1735"/>
                    <a:pt x="6004" y="1598"/>
                    <a:pt x="6871" y="1484"/>
                  </a:cubicBezTo>
                  <a:cubicBezTo>
                    <a:pt x="6849" y="1438"/>
                    <a:pt x="6849" y="1415"/>
                    <a:pt x="6849" y="1278"/>
                  </a:cubicBezTo>
                  <a:cubicBezTo>
                    <a:pt x="6871" y="868"/>
                    <a:pt x="7054" y="434"/>
                    <a:pt x="7374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79;p54">
              <a:extLst>
                <a:ext uri="{FF2B5EF4-FFF2-40B4-BE49-F238E27FC236}">
                  <a16:creationId xmlns:a16="http://schemas.microsoft.com/office/drawing/2014/main" id="{55017790-E6C9-0E75-3AC7-41A30733904D}"/>
                </a:ext>
              </a:extLst>
            </p:cNvPr>
            <p:cNvSpPr/>
            <p:nvPr/>
          </p:nvSpPr>
          <p:spPr>
            <a:xfrm>
              <a:off x="2930925" y="2360475"/>
              <a:ext cx="217450" cy="215725"/>
            </a:xfrm>
            <a:custGeom>
              <a:avLst/>
              <a:gdLst/>
              <a:ahLst/>
              <a:cxnLst/>
              <a:rect l="l" t="t" r="r" b="b"/>
              <a:pathLst>
                <a:path w="8698" h="8629" extrusionOk="0">
                  <a:moveTo>
                    <a:pt x="3927" y="0"/>
                  </a:moveTo>
                  <a:lnTo>
                    <a:pt x="1849" y="2123"/>
                  </a:lnTo>
                  <a:cubicBezTo>
                    <a:pt x="320" y="3721"/>
                    <a:pt x="1" y="6140"/>
                    <a:pt x="1165" y="8058"/>
                  </a:cubicBezTo>
                  <a:cubicBezTo>
                    <a:pt x="1279" y="8217"/>
                    <a:pt x="1393" y="8423"/>
                    <a:pt x="1507" y="8628"/>
                  </a:cubicBezTo>
                  <a:lnTo>
                    <a:pt x="7396" y="8628"/>
                  </a:lnTo>
                  <a:cubicBezTo>
                    <a:pt x="6825" y="7601"/>
                    <a:pt x="6323" y="6620"/>
                    <a:pt x="5958" y="5935"/>
                  </a:cubicBezTo>
                  <a:cubicBezTo>
                    <a:pt x="5616" y="5319"/>
                    <a:pt x="5730" y="4520"/>
                    <a:pt x="6209" y="3995"/>
                  </a:cubicBezTo>
                  <a:lnTo>
                    <a:pt x="8697" y="1347"/>
                  </a:lnTo>
                  <a:cubicBezTo>
                    <a:pt x="6551" y="1005"/>
                    <a:pt x="4908" y="548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80;p54">
              <a:extLst>
                <a:ext uri="{FF2B5EF4-FFF2-40B4-BE49-F238E27FC236}">
                  <a16:creationId xmlns:a16="http://schemas.microsoft.com/office/drawing/2014/main" id="{5BD9B804-461B-F567-6C80-F12BF869330F}"/>
                </a:ext>
              </a:extLst>
            </p:cNvPr>
            <p:cNvSpPr/>
            <p:nvPr/>
          </p:nvSpPr>
          <p:spPr>
            <a:xfrm>
              <a:off x="2982850" y="2360475"/>
              <a:ext cx="165525" cy="85050"/>
            </a:xfrm>
            <a:custGeom>
              <a:avLst/>
              <a:gdLst/>
              <a:ahLst/>
              <a:cxnLst/>
              <a:rect l="l" t="t" r="r" b="b"/>
              <a:pathLst>
                <a:path w="6621" h="3402" extrusionOk="0">
                  <a:moveTo>
                    <a:pt x="1850" y="0"/>
                  </a:moveTo>
                  <a:lnTo>
                    <a:pt x="1" y="1895"/>
                  </a:lnTo>
                  <a:cubicBezTo>
                    <a:pt x="1325" y="2488"/>
                    <a:pt x="2922" y="2990"/>
                    <a:pt x="4703" y="3401"/>
                  </a:cubicBezTo>
                  <a:lnTo>
                    <a:pt x="6620" y="1347"/>
                  </a:lnTo>
                  <a:cubicBezTo>
                    <a:pt x="4474" y="1005"/>
                    <a:pt x="2831" y="548"/>
                    <a:pt x="1850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81;p54">
              <a:extLst>
                <a:ext uri="{FF2B5EF4-FFF2-40B4-BE49-F238E27FC236}">
                  <a16:creationId xmlns:a16="http://schemas.microsoft.com/office/drawing/2014/main" id="{5532E31B-7E8D-412A-DECE-6E88C7B9AD58}"/>
                </a:ext>
              </a:extLst>
            </p:cNvPr>
            <p:cNvSpPr/>
            <p:nvPr/>
          </p:nvSpPr>
          <p:spPr>
            <a:xfrm>
              <a:off x="2749475" y="1518225"/>
              <a:ext cx="230550" cy="397750"/>
            </a:xfrm>
            <a:custGeom>
              <a:avLst/>
              <a:gdLst/>
              <a:ahLst/>
              <a:cxnLst/>
              <a:rect l="l" t="t" r="r" b="b"/>
              <a:pathLst>
                <a:path w="9222" h="15910" extrusionOk="0">
                  <a:moveTo>
                    <a:pt x="2442" y="0"/>
                  </a:moveTo>
                  <a:cubicBezTo>
                    <a:pt x="2123" y="1233"/>
                    <a:pt x="1210" y="2214"/>
                    <a:pt x="0" y="2648"/>
                  </a:cubicBezTo>
                  <a:lnTo>
                    <a:pt x="9222" y="15909"/>
                  </a:lnTo>
                  <a:lnTo>
                    <a:pt x="9222" y="9792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82;p54">
              <a:extLst>
                <a:ext uri="{FF2B5EF4-FFF2-40B4-BE49-F238E27FC236}">
                  <a16:creationId xmlns:a16="http://schemas.microsoft.com/office/drawing/2014/main" id="{18968CD5-76E3-30FE-EF8E-611CE14E0680}"/>
                </a:ext>
              </a:extLst>
            </p:cNvPr>
            <p:cNvSpPr/>
            <p:nvPr/>
          </p:nvSpPr>
          <p:spPr>
            <a:xfrm>
              <a:off x="2897825" y="1644325"/>
              <a:ext cx="82200" cy="272800"/>
            </a:xfrm>
            <a:custGeom>
              <a:avLst/>
              <a:gdLst/>
              <a:ahLst/>
              <a:cxnLst/>
              <a:rect l="l" t="t" r="r" b="b"/>
              <a:pathLst>
                <a:path w="3288" h="10912" extrusionOk="0">
                  <a:moveTo>
                    <a:pt x="1" y="1"/>
                  </a:moveTo>
                  <a:lnTo>
                    <a:pt x="549" y="6939"/>
                  </a:lnTo>
                  <a:lnTo>
                    <a:pt x="3288" y="10911"/>
                  </a:lnTo>
                  <a:lnTo>
                    <a:pt x="3288" y="47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3;p54">
              <a:extLst>
                <a:ext uri="{FF2B5EF4-FFF2-40B4-BE49-F238E27FC236}">
                  <a16:creationId xmlns:a16="http://schemas.microsoft.com/office/drawing/2014/main" id="{2EDD1844-0202-52A3-AF91-244731B0B775}"/>
                </a:ext>
              </a:extLst>
            </p:cNvPr>
            <p:cNvSpPr/>
            <p:nvPr/>
          </p:nvSpPr>
          <p:spPr>
            <a:xfrm>
              <a:off x="3703575" y="1644325"/>
              <a:ext cx="82750" cy="272800"/>
            </a:xfrm>
            <a:custGeom>
              <a:avLst/>
              <a:gdLst/>
              <a:ahLst/>
              <a:cxnLst/>
              <a:rect l="l" t="t" r="r" b="b"/>
              <a:pathLst>
                <a:path w="3310" h="10912" extrusionOk="0">
                  <a:moveTo>
                    <a:pt x="3310" y="1"/>
                  </a:moveTo>
                  <a:lnTo>
                    <a:pt x="0" y="4748"/>
                  </a:lnTo>
                  <a:lnTo>
                    <a:pt x="0" y="10911"/>
                  </a:lnTo>
                  <a:lnTo>
                    <a:pt x="2762" y="693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84;p54">
              <a:extLst>
                <a:ext uri="{FF2B5EF4-FFF2-40B4-BE49-F238E27FC236}">
                  <a16:creationId xmlns:a16="http://schemas.microsoft.com/office/drawing/2014/main" id="{38E57E74-C180-985C-D5B6-5B2143017077}"/>
                </a:ext>
              </a:extLst>
            </p:cNvPr>
            <p:cNvSpPr/>
            <p:nvPr/>
          </p:nvSpPr>
          <p:spPr>
            <a:xfrm>
              <a:off x="2432775" y="1252850"/>
              <a:ext cx="380625" cy="391600"/>
            </a:xfrm>
            <a:custGeom>
              <a:avLst/>
              <a:gdLst/>
              <a:ahLst/>
              <a:cxnLst/>
              <a:rect l="l" t="t" r="r" b="b"/>
              <a:pathLst>
                <a:path w="15225" h="15664" extrusionOk="0">
                  <a:moveTo>
                    <a:pt x="11354" y="1"/>
                  </a:moveTo>
                  <a:cubicBezTo>
                    <a:pt x="9769" y="1"/>
                    <a:pt x="9747" y="4498"/>
                    <a:pt x="9747" y="4498"/>
                  </a:cubicBezTo>
                  <a:cubicBezTo>
                    <a:pt x="9747" y="4498"/>
                    <a:pt x="6551" y="4726"/>
                    <a:pt x="5227" y="7465"/>
                  </a:cubicBezTo>
                  <a:cubicBezTo>
                    <a:pt x="753" y="9360"/>
                    <a:pt x="0" y="12989"/>
                    <a:pt x="1644" y="13172"/>
                  </a:cubicBezTo>
                  <a:cubicBezTo>
                    <a:pt x="1314" y="13952"/>
                    <a:pt x="1855" y="14443"/>
                    <a:pt x="2504" y="14443"/>
                  </a:cubicBezTo>
                  <a:cubicBezTo>
                    <a:pt x="2709" y="14443"/>
                    <a:pt x="2925" y="14394"/>
                    <a:pt x="3127" y="14290"/>
                  </a:cubicBezTo>
                  <a:lnTo>
                    <a:pt x="3127" y="14290"/>
                  </a:lnTo>
                  <a:cubicBezTo>
                    <a:pt x="2830" y="14838"/>
                    <a:pt x="2785" y="15294"/>
                    <a:pt x="3127" y="15545"/>
                  </a:cubicBezTo>
                  <a:cubicBezTo>
                    <a:pt x="3230" y="15627"/>
                    <a:pt x="3352" y="15663"/>
                    <a:pt x="3489" y="15663"/>
                  </a:cubicBezTo>
                  <a:cubicBezTo>
                    <a:pt x="4507" y="15663"/>
                    <a:pt x="6342" y="13639"/>
                    <a:pt x="7167" y="12875"/>
                  </a:cubicBezTo>
                  <a:cubicBezTo>
                    <a:pt x="7510" y="12533"/>
                    <a:pt x="7966" y="12327"/>
                    <a:pt x="8514" y="12190"/>
                  </a:cubicBezTo>
                  <a:cubicBezTo>
                    <a:pt x="9222" y="12989"/>
                    <a:pt x="10249" y="13514"/>
                    <a:pt x="11413" y="13514"/>
                  </a:cubicBezTo>
                  <a:cubicBezTo>
                    <a:pt x="11869" y="13514"/>
                    <a:pt x="12280" y="13446"/>
                    <a:pt x="12668" y="13286"/>
                  </a:cubicBezTo>
                  <a:cubicBezTo>
                    <a:pt x="13878" y="12898"/>
                    <a:pt x="14791" y="11893"/>
                    <a:pt x="15110" y="10638"/>
                  </a:cubicBezTo>
                  <a:cubicBezTo>
                    <a:pt x="15179" y="10364"/>
                    <a:pt x="15225" y="10045"/>
                    <a:pt x="15225" y="9725"/>
                  </a:cubicBezTo>
                  <a:cubicBezTo>
                    <a:pt x="15225" y="8196"/>
                    <a:pt x="14334" y="6872"/>
                    <a:pt x="13011" y="6278"/>
                  </a:cubicBezTo>
                  <a:cubicBezTo>
                    <a:pt x="13056" y="5069"/>
                    <a:pt x="12075" y="4726"/>
                    <a:pt x="12075" y="4726"/>
                  </a:cubicBezTo>
                  <a:cubicBezTo>
                    <a:pt x="12075" y="4726"/>
                    <a:pt x="13011" y="47"/>
                    <a:pt x="11390" y="1"/>
                  </a:cubicBezTo>
                  <a:cubicBezTo>
                    <a:pt x="11378" y="1"/>
                    <a:pt x="11366" y="1"/>
                    <a:pt x="1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85;p54">
              <a:extLst>
                <a:ext uri="{FF2B5EF4-FFF2-40B4-BE49-F238E27FC236}">
                  <a16:creationId xmlns:a16="http://schemas.microsoft.com/office/drawing/2014/main" id="{A4784F59-588C-F9CB-FB03-DE6609442463}"/>
                </a:ext>
              </a:extLst>
            </p:cNvPr>
            <p:cNvSpPr/>
            <p:nvPr/>
          </p:nvSpPr>
          <p:spPr>
            <a:xfrm>
              <a:off x="3019375" y="1259725"/>
              <a:ext cx="644850" cy="117000"/>
            </a:xfrm>
            <a:custGeom>
              <a:avLst/>
              <a:gdLst/>
              <a:ahLst/>
              <a:cxnLst/>
              <a:rect l="l" t="t" r="r" b="b"/>
              <a:pathLst>
                <a:path w="25794" h="4680" fill="none" extrusionOk="0">
                  <a:moveTo>
                    <a:pt x="12897" y="0"/>
                  </a:moveTo>
                  <a:cubicBezTo>
                    <a:pt x="16252" y="0"/>
                    <a:pt x="19516" y="320"/>
                    <a:pt x="22027" y="891"/>
                  </a:cubicBezTo>
                  <a:cubicBezTo>
                    <a:pt x="24355" y="1438"/>
                    <a:pt x="25428" y="2032"/>
                    <a:pt x="25793" y="2351"/>
                  </a:cubicBezTo>
                  <a:cubicBezTo>
                    <a:pt x="25428" y="2671"/>
                    <a:pt x="24355" y="3287"/>
                    <a:pt x="22027" y="3812"/>
                  </a:cubicBezTo>
                  <a:cubicBezTo>
                    <a:pt x="19516" y="4383"/>
                    <a:pt x="16252" y="4680"/>
                    <a:pt x="12897" y="4680"/>
                  </a:cubicBezTo>
                  <a:cubicBezTo>
                    <a:pt x="9519" y="4680"/>
                    <a:pt x="6278" y="4383"/>
                    <a:pt x="3767" y="3812"/>
                  </a:cubicBezTo>
                  <a:cubicBezTo>
                    <a:pt x="1416" y="3264"/>
                    <a:pt x="366" y="2671"/>
                    <a:pt x="1" y="2351"/>
                  </a:cubicBezTo>
                  <a:cubicBezTo>
                    <a:pt x="366" y="2032"/>
                    <a:pt x="1416" y="1416"/>
                    <a:pt x="3767" y="891"/>
                  </a:cubicBezTo>
                  <a:cubicBezTo>
                    <a:pt x="4497" y="708"/>
                    <a:pt x="5296" y="571"/>
                    <a:pt x="6141" y="45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86;p54">
              <a:extLst>
                <a:ext uri="{FF2B5EF4-FFF2-40B4-BE49-F238E27FC236}">
                  <a16:creationId xmlns:a16="http://schemas.microsoft.com/office/drawing/2014/main" id="{B10BA416-1EB9-E382-12B6-F3D530637CAF}"/>
                </a:ext>
              </a:extLst>
            </p:cNvPr>
            <p:cNvSpPr/>
            <p:nvPr/>
          </p:nvSpPr>
          <p:spPr>
            <a:xfrm>
              <a:off x="2984575" y="1225475"/>
              <a:ext cx="714450" cy="185500"/>
            </a:xfrm>
            <a:custGeom>
              <a:avLst/>
              <a:gdLst/>
              <a:ahLst/>
              <a:cxnLst/>
              <a:rect l="l" t="t" r="r" b="b"/>
              <a:pathLst>
                <a:path w="28578" h="7420" fill="none" extrusionOk="0">
                  <a:moveTo>
                    <a:pt x="8058" y="389"/>
                  </a:moveTo>
                  <a:cubicBezTo>
                    <a:pt x="3310" y="982"/>
                    <a:pt x="0" y="2261"/>
                    <a:pt x="0" y="3721"/>
                  </a:cubicBezTo>
                  <a:cubicBezTo>
                    <a:pt x="0" y="5776"/>
                    <a:pt x="6391" y="7419"/>
                    <a:pt x="14289" y="7419"/>
                  </a:cubicBezTo>
                  <a:cubicBezTo>
                    <a:pt x="22186" y="7419"/>
                    <a:pt x="28577" y="5776"/>
                    <a:pt x="28577" y="3721"/>
                  </a:cubicBezTo>
                  <a:cubicBezTo>
                    <a:pt x="28577" y="1667"/>
                    <a:pt x="22186" y="1"/>
                    <a:pt x="14289" y="1"/>
                  </a:cubicBezTo>
                  <a:lnTo>
                    <a:pt x="14289" y="1"/>
                  </a:lnTo>
                  <a:cubicBezTo>
                    <a:pt x="13604" y="1"/>
                    <a:pt x="12942" y="1"/>
                    <a:pt x="12280" y="4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87;p54">
              <a:extLst>
                <a:ext uri="{FF2B5EF4-FFF2-40B4-BE49-F238E27FC236}">
                  <a16:creationId xmlns:a16="http://schemas.microsoft.com/office/drawing/2014/main" id="{77C321FB-0EFE-4F36-062A-0752F3B32AB4}"/>
                </a:ext>
              </a:extLst>
            </p:cNvPr>
            <p:cNvSpPr/>
            <p:nvPr/>
          </p:nvSpPr>
          <p:spPr>
            <a:xfrm>
              <a:off x="2980000" y="1372700"/>
              <a:ext cx="723600" cy="990650"/>
            </a:xfrm>
            <a:custGeom>
              <a:avLst/>
              <a:gdLst/>
              <a:ahLst/>
              <a:cxnLst/>
              <a:rect l="l" t="t" r="r" b="b"/>
              <a:pathLst>
                <a:path w="28944" h="39626" fill="none" extrusionOk="0">
                  <a:moveTo>
                    <a:pt x="2055" y="1"/>
                  </a:moveTo>
                  <a:cubicBezTo>
                    <a:pt x="777" y="686"/>
                    <a:pt x="1" y="2146"/>
                    <a:pt x="1" y="3676"/>
                  </a:cubicBezTo>
                  <a:lnTo>
                    <a:pt x="1" y="11870"/>
                  </a:lnTo>
                  <a:lnTo>
                    <a:pt x="1" y="36224"/>
                  </a:lnTo>
                  <a:lnTo>
                    <a:pt x="23" y="36224"/>
                  </a:lnTo>
                  <a:cubicBezTo>
                    <a:pt x="23" y="36293"/>
                    <a:pt x="1" y="36316"/>
                    <a:pt x="1" y="36384"/>
                  </a:cubicBezTo>
                  <a:cubicBezTo>
                    <a:pt x="1" y="38165"/>
                    <a:pt x="6483" y="39625"/>
                    <a:pt x="14472" y="39625"/>
                  </a:cubicBezTo>
                  <a:cubicBezTo>
                    <a:pt x="22461" y="39625"/>
                    <a:pt x="28943" y="38165"/>
                    <a:pt x="28943" y="36384"/>
                  </a:cubicBezTo>
                  <a:cubicBezTo>
                    <a:pt x="28943" y="36316"/>
                    <a:pt x="28943" y="36293"/>
                    <a:pt x="28897" y="36224"/>
                  </a:cubicBezTo>
                  <a:lnTo>
                    <a:pt x="28943" y="36224"/>
                  </a:lnTo>
                  <a:lnTo>
                    <a:pt x="28943" y="3676"/>
                  </a:lnTo>
                  <a:cubicBezTo>
                    <a:pt x="28943" y="2146"/>
                    <a:pt x="28167" y="686"/>
                    <a:pt x="2688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88;p54">
              <a:extLst>
                <a:ext uri="{FF2B5EF4-FFF2-40B4-BE49-F238E27FC236}">
                  <a16:creationId xmlns:a16="http://schemas.microsoft.com/office/drawing/2014/main" id="{1A4D5089-9321-26F9-FE04-960097842EE7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fill="none" extrusionOk="0">
                  <a:moveTo>
                    <a:pt x="1" y="1"/>
                  </a:moveTo>
                  <a:lnTo>
                    <a:pt x="1" y="686"/>
                  </a:lnTo>
                  <a:lnTo>
                    <a:pt x="1" y="686"/>
                  </a:lnTo>
                  <a:lnTo>
                    <a:pt x="1" y="800"/>
                  </a:lnTo>
                  <a:cubicBezTo>
                    <a:pt x="1" y="2466"/>
                    <a:pt x="6004" y="3836"/>
                    <a:pt x="13422" y="3836"/>
                  </a:cubicBezTo>
                  <a:cubicBezTo>
                    <a:pt x="20840" y="3836"/>
                    <a:pt x="26820" y="2489"/>
                    <a:pt x="26820" y="800"/>
                  </a:cubicBezTo>
                  <a:lnTo>
                    <a:pt x="26820" y="686"/>
                  </a:lnTo>
                  <a:lnTo>
                    <a:pt x="26820" y="686"/>
                  </a:lnTo>
                  <a:lnTo>
                    <a:pt x="26820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89;p54">
              <a:extLst>
                <a:ext uri="{FF2B5EF4-FFF2-40B4-BE49-F238E27FC236}">
                  <a16:creationId xmlns:a16="http://schemas.microsoft.com/office/drawing/2014/main" id="{F90B1646-30F6-43C4-872D-402A179E5949}"/>
                </a:ext>
              </a:extLst>
            </p:cNvPr>
            <p:cNvSpPr/>
            <p:nvPr/>
          </p:nvSpPr>
          <p:spPr>
            <a:xfrm>
              <a:off x="3001675" y="1284250"/>
              <a:ext cx="17725" cy="33700"/>
            </a:xfrm>
            <a:custGeom>
              <a:avLst/>
              <a:gdLst/>
              <a:ahLst/>
              <a:cxnLst/>
              <a:rect l="l" t="t" r="r" b="b"/>
              <a:pathLst>
                <a:path w="709" h="1348" fill="none" extrusionOk="0">
                  <a:moveTo>
                    <a:pt x="709" y="1348"/>
                  </a:moveTo>
                  <a:cubicBezTo>
                    <a:pt x="1" y="937"/>
                    <a:pt x="161" y="138"/>
                    <a:pt x="389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90;p54">
              <a:extLst>
                <a:ext uri="{FF2B5EF4-FFF2-40B4-BE49-F238E27FC236}">
                  <a16:creationId xmlns:a16="http://schemas.microsoft.com/office/drawing/2014/main" id="{0F1B8DE9-0CD2-49D9-748C-628E72B24CEB}"/>
                </a:ext>
              </a:extLst>
            </p:cNvPr>
            <p:cNvSpPr/>
            <p:nvPr/>
          </p:nvSpPr>
          <p:spPr>
            <a:xfrm>
              <a:off x="3664200" y="1283700"/>
              <a:ext cx="17700" cy="35400"/>
            </a:xfrm>
            <a:custGeom>
              <a:avLst/>
              <a:gdLst/>
              <a:ahLst/>
              <a:cxnLst/>
              <a:rect l="l" t="t" r="r" b="b"/>
              <a:pathLst>
                <a:path w="708" h="1416" fill="none" extrusionOk="0">
                  <a:moveTo>
                    <a:pt x="0" y="1415"/>
                  </a:moveTo>
                  <a:cubicBezTo>
                    <a:pt x="708" y="982"/>
                    <a:pt x="548" y="137"/>
                    <a:pt x="320" y="0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91;p54">
              <a:extLst>
                <a:ext uri="{FF2B5EF4-FFF2-40B4-BE49-F238E27FC236}">
                  <a16:creationId xmlns:a16="http://schemas.microsoft.com/office/drawing/2014/main" id="{AA35C1D2-EC79-6B6D-C9B5-6E331EF50312}"/>
                </a:ext>
              </a:extLst>
            </p:cNvPr>
            <p:cNvSpPr/>
            <p:nvPr/>
          </p:nvSpPr>
          <p:spPr>
            <a:xfrm>
              <a:off x="3171725" y="1178125"/>
              <a:ext cx="343550" cy="168350"/>
            </a:xfrm>
            <a:custGeom>
              <a:avLst/>
              <a:gdLst/>
              <a:ahLst/>
              <a:cxnLst/>
              <a:rect l="l" t="t" r="r" b="b"/>
              <a:pathLst>
                <a:path w="13742" h="6734" fill="none" extrusionOk="0">
                  <a:moveTo>
                    <a:pt x="12486" y="4474"/>
                  </a:moveTo>
                  <a:lnTo>
                    <a:pt x="7237" y="4794"/>
                  </a:lnTo>
                  <a:cubicBezTo>
                    <a:pt x="7237" y="4794"/>
                    <a:pt x="5821" y="3493"/>
                    <a:pt x="5182" y="2511"/>
                  </a:cubicBezTo>
                  <a:cubicBezTo>
                    <a:pt x="4520" y="1507"/>
                    <a:pt x="3630" y="0"/>
                    <a:pt x="2557" y="594"/>
                  </a:cubicBezTo>
                  <a:cubicBezTo>
                    <a:pt x="1553" y="1164"/>
                    <a:pt x="69" y="2420"/>
                    <a:pt x="47" y="3561"/>
                  </a:cubicBezTo>
                  <a:cubicBezTo>
                    <a:pt x="1" y="4702"/>
                    <a:pt x="1713" y="4931"/>
                    <a:pt x="3082" y="5250"/>
                  </a:cubicBezTo>
                  <a:cubicBezTo>
                    <a:pt x="4109" y="5478"/>
                    <a:pt x="6027" y="5935"/>
                    <a:pt x="6826" y="6049"/>
                  </a:cubicBezTo>
                  <a:lnTo>
                    <a:pt x="11756" y="6643"/>
                  </a:lnTo>
                  <a:cubicBezTo>
                    <a:pt x="12486" y="6734"/>
                    <a:pt x="13308" y="6232"/>
                    <a:pt x="13513" y="5593"/>
                  </a:cubicBezTo>
                  <a:cubicBezTo>
                    <a:pt x="13742" y="4931"/>
                    <a:pt x="13240" y="4406"/>
                    <a:pt x="12486" y="447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92;p54">
              <a:extLst>
                <a:ext uri="{FF2B5EF4-FFF2-40B4-BE49-F238E27FC236}">
                  <a16:creationId xmlns:a16="http://schemas.microsoft.com/office/drawing/2014/main" id="{D4F9060A-CF94-CB5B-CB6F-E11DB3BB070C}"/>
                </a:ext>
              </a:extLst>
            </p:cNvPr>
            <p:cNvSpPr/>
            <p:nvPr/>
          </p:nvSpPr>
          <p:spPr>
            <a:xfrm>
              <a:off x="2856750" y="2359900"/>
              <a:ext cx="418875" cy="511300"/>
            </a:xfrm>
            <a:custGeom>
              <a:avLst/>
              <a:gdLst/>
              <a:ahLst/>
              <a:cxnLst/>
              <a:rect l="l" t="t" r="r" b="b"/>
              <a:pathLst>
                <a:path w="16755" h="20452" fill="none" extrusionOk="0">
                  <a:moveTo>
                    <a:pt x="11664" y="1370"/>
                  </a:moveTo>
                  <a:lnTo>
                    <a:pt x="9176" y="4018"/>
                  </a:lnTo>
                  <a:cubicBezTo>
                    <a:pt x="8697" y="4543"/>
                    <a:pt x="8583" y="5342"/>
                    <a:pt x="8925" y="5958"/>
                  </a:cubicBezTo>
                  <a:cubicBezTo>
                    <a:pt x="10249" y="8446"/>
                    <a:pt x="13444" y="14540"/>
                    <a:pt x="14084" y="15430"/>
                  </a:cubicBezTo>
                  <a:cubicBezTo>
                    <a:pt x="14472" y="15955"/>
                    <a:pt x="15088" y="16549"/>
                    <a:pt x="15681" y="17256"/>
                  </a:cubicBezTo>
                  <a:cubicBezTo>
                    <a:pt x="16754" y="18534"/>
                    <a:pt x="15795" y="20452"/>
                    <a:pt x="14152" y="20452"/>
                  </a:cubicBezTo>
                  <a:lnTo>
                    <a:pt x="0" y="20452"/>
                  </a:lnTo>
                  <a:cubicBezTo>
                    <a:pt x="0" y="20452"/>
                    <a:pt x="229" y="18375"/>
                    <a:pt x="3287" y="17119"/>
                  </a:cubicBezTo>
                  <a:cubicBezTo>
                    <a:pt x="6551" y="15750"/>
                    <a:pt x="8788" y="15955"/>
                    <a:pt x="7647" y="13924"/>
                  </a:cubicBezTo>
                  <a:cubicBezTo>
                    <a:pt x="7076" y="12919"/>
                    <a:pt x="5456" y="10249"/>
                    <a:pt x="4132" y="8035"/>
                  </a:cubicBezTo>
                  <a:cubicBezTo>
                    <a:pt x="2990" y="6140"/>
                    <a:pt x="3287" y="3698"/>
                    <a:pt x="4816" y="2100"/>
                  </a:cubicBezTo>
                  <a:lnTo>
                    <a:pt x="689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93;p54">
              <a:extLst>
                <a:ext uri="{FF2B5EF4-FFF2-40B4-BE49-F238E27FC236}">
                  <a16:creationId xmlns:a16="http://schemas.microsoft.com/office/drawing/2014/main" id="{AF57BDA5-14CE-269D-7F96-C45C5AF95A65}"/>
                </a:ext>
              </a:extLst>
            </p:cNvPr>
            <p:cNvSpPr/>
            <p:nvPr/>
          </p:nvSpPr>
          <p:spPr>
            <a:xfrm>
              <a:off x="3522675" y="2365025"/>
              <a:ext cx="578075" cy="506750"/>
            </a:xfrm>
            <a:custGeom>
              <a:avLst/>
              <a:gdLst/>
              <a:ahLst/>
              <a:cxnLst/>
              <a:rect l="l" t="t" r="r" b="b"/>
              <a:pathLst>
                <a:path w="23123" h="20270" fill="none" extrusionOk="0">
                  <a:moveTo>
                    <a:pt x="0" y="1256"/>
                  </a:moveTo>
                  <a:cubicBezTo>
                    <a:pt x="1804" y="4475"/>
                    <a:pt x="5136" y="10455"/>
                    <a:pt x="6163" y="12555"/>
                  </a:cubicBezTo>
                  <a:cubicBezTo>
                    <a:pt x="7236" y="14723"/>
                    <a:pt x="7168" y="16458"/>
                    <a:pt x="7168" y="18329"/>
                  </a:cubicBezTo>
                  <a:cubicBezTo>
                    <a:pt x="7168" y="19425"/>
                    <a:pt x="8035" y="20270"/>
                    <a:pt x="9108" y="20270"/>
                  </a:cubicBezTo>
                  <a:lnTo>
                    <a:pt x="23123" y="20270"/>
                  </a:lnTo>
                  <a:cubicBezTo>
                    <a:pt x="23123" y="20270"/>
                    <a:pt x="22141" y="17165"/>
                    <a:pt x="18443" y="15864"/>
                  </a:cubicBezTo>
                  <a:cubicBezTo>
                    <a:pt x="15704" y="14883"/>
                    <a:pt x="14152" y="15864"/>
                    <a:pt x="11527" y="11413"/>
                  </a:cubicBezTo>
                  <a:cubicBezTo>
                    <a:pt x="9701" y="8332"/>
                    <a:pt x="6665" y="2991"/>
                    <a:pt x="4954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94;p54">
              <a:extLst>
                <a:ext uri="{FF2B5EF4-FFF2-40B4-BE49-F238E27FC236}">
                  <a16:creationId xmlns:a16="http://schemas.microsoft.com/office/drawing/2014/main" id="{17CBD894-7DCB-CE67-9FC0-9A1649229288}"/>
                </a:ext>
              </a:extLst>
            </p:cNvPr>
            <p:cNvSpPr/>
            <p:nvPr/>
          </p:nvSpPr>
          <p:spPr>
            <a:xfrm>
              <a:off x="2810525" y="1518800"/>
              <a:ext cx="169500" cy="244250"/>
            </a:xfrm>
            <a:custGeom>
              <a:avLst/>
              <a:gdLst/>
              <a:ahLst/>
              <a:cxnLst/>
              <a:rect l="l" t="t" r="r" b="b"/>
              <a:pathLst>
                <a:path w="6780" h="9770" fill="none" extrusionOk="0">
                  <a:moveTo>
                    <a:pt x="0" y="0"/>
                  </a:moveTo>
                  <a:lnTo>
                    <a:pt x="678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95;p54">
              <a:extLst>
                <a:ext uri="{FF2B5EF4-FFF2-40B4-BE49-F238E27FC236}">
                  <a16:creationId xmlns:a16="http://schemas.microsoft.com/office/drawing/2014/main" id="{1326E3E2-8282-F6B1-5AF0-370F7A0923D2}"/>
                </a:ext>
              </a:extLst>
            </p:cNvPr>
            <p:cNvSpPr/>
            <p:nvPr/>
          </p:nvSpPr>
          <p:spPr>
            <a:xfrm>
              <a:off x="2749475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0" y="1"/>
                  </a:moveTo>
                  <a:lnTo>
                    <a:pt x="9222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496;p54">
              <a:extLst>
                <a:ext uri="{FF2B5EF4-FFF2-40B4-BE49-F238E27FC236}">
                  <a16:creationId xmlns:a16="http://schemas.microsoft.com/office/drawing/2014/main" id="{F2A71F7B-4879-5FBD-3033-FE113D098202}"/>
                </a:ext>
              </a:extLst>
            </p:cNvPr>
            <p:cNvSpPr/>
            <p:nvPr/>
          </p:nvSpPr>
          <p:spPr>
            <a:xfrm>
              <a:off x="2645600" y="1409800"/>
              <a:ext cx="167800" cy="180925"/>
            </a:xfrm>
            <a:custGeom>
              <a:avLst/>
              <a:gdLst/>
              <a:ahLst/>
              <a:cxnLst/>
              <a:rect l="l" t="t" r="r" b="b"/>
              <a:pathLst>
                <a:path w="6712" h="7237" fill="none" extrusionOk="0">
                  <a:moveTo>
                    <a:pt x="4498" y="0"/>
                  </a:moveTo>
                  <a:cubicBezTo>
                    <a:pt x="5821" y="594"/>
                    <a:pt x="6712" y="1918"/>
                    <a:pt x="6712" y="3447"/>
                  </a:cubicBezTo>
                  <a:cubicBezTo>
                    <a:pt x="6712" y="5524"/>
                    <a:pt x="5023" y="7236"/>
                    <a:pt x="2900" y="7236"/>
                  </a:cubicBezTo>
                  <a:cubicBezTo>
                    <a:pt x="1736" y="7236"/>
                    <a:pt x="709" y="6734"/>
                    <a:pt x="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497;p54">
              <a:extLst>
                <a:ext uri="{FF2B5EF4-FFF2-40B4-BE49-F238E27FC236}">
                  <a16:creationId xmlns:a16="http://schemas.microsoft.com/office/drawing/2014/main" id="{C2518D5B-9D5B-4611-73F9-A576F35AD526}"/>
                </a:ext>
              </a:extLst>
            </p:cNvPr>
            <p:cNvSpPr/>
            <p:nvPr/>
          </p:nvSpPr>
          <p:spPr>
            <a:xfrm>
              <a:off x="2466425" y="1482400"/>
              <a:ext cx="113600" cy="136325"/>
            </a:xfrm>
            <a:custGeom>
              <a:avLst/>
              <a:gdLst/>
              <a:ahLst/>
              <a:cxnLst/>
              <a:rect l="l" t="t" r="r" b="b"/>
              <a:pathLst>
                <a:path w="4544" h="5453" extrusionOk="0">
                  <a:moveTo>
                    <a:pt x="4231" y="0"/>
                  </a:moveTo>
                  <a:cubicBezTo>
                    <a:pt x="4162" y="0"/>
                    <a:pt x="4092" y="23"/>
                    <a:pt x="4041" y="64"/>
                  </a:cubicBezTo>
                  <a:cubicBezTo>
                    <a:pt x="3539" y="497"/>
                    <a:pt x="3037" y="885"/>
                    <a:pt x="2512" y="1319"/>
                  </a:cubicBezTo>
                  <a:cubicBezTo>
                    <a:pt x="1987" y="1730"/>
                    <a:pt x="1484" y="2164"/>
                    <a:pt x="1028" y="2666"/>
                  </a:cubicBezTo>
                  <a:cubicBezTo>
                    <a:pt x="549" y="3191"/>
                    <a:pt x="1" y="3716"/>
                    <a:pt x="24" y="4515"/>
                  </a:cubicBezTo>
                  <a:cubicBezTo>
                    <a:pt x="104" y="5142"/>
                    <a:pt x="684" y="5452"/>
                    <a:pt x="1259" y="5452"/>
                  </a:cubicBezTo>
                  <a:cubicBezTo>
                    <a:pt x="1500" y="5452"/>
                    <a:pt x="1739" y="5398"/>
                    <a:pt x="1941" y="5291"/>
                  </a:cubicBezTo>
                  <a:cubicBezTo>
                    <a:pt x="2196" y="5153"/>
                    <a:pt x="2046" y="4830"/>
                    <a:pt x="1824" y="4830"/>
                  </a:cubicBezTo>
                  <a:cubicBezTo>
                    <a:pt x="1788" y="4830"/>
                    <a:pt x="1751" y="4838"/>
                    <a:pt x="1713" y="4857"/>
                  </a:cubicBezTo>
                  <a:cubicBezTo>
                    <a:pt x="1568" y="4933"/>
                    <a:pt x="1388" y="4974"/>
                    <a:pt x="1210" y="4974"/>
                  </a:cubicBezTo>
                  <a:cubicBezTo>
                    <a:pt x="853" y="4974"/>
                    <a:pt x="503" y="4811"/>
                    <a:pt x="457" y="4446"/>
                  </a:cubicBezTo>
                  <a:cubicBezTo>
                    <a:pt x="412" y="3305"/>
                    <a:pt x="3379" y="1136"/>
                    <a:pt x="4338" y="543"/>
                  </a:cubicBezTo>
                  <a:cubicBezTo>
                    <a:pt x="4520" y="452"/>
                    <a:pt x="4543" y="269"/>
                    <a:pt x="4452" y="109"/>
                  </a:cubicBezTo>
                  <a:cubicBezTo>
                    <a:pt x="4401" y="34"/>
                    <a:pt x="4317" y="0"/>
                    <a:pt x="42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498;p54">
              <a:extLst>
                <a:ext uri="{FF2B5EF4-FFF2-40B4-BE49-F238E27FC236}">
                  <a16:creationId xmlns:a16="http://schemas.microsoft.com/office/drawing/2014/main" id="{2BAA60AB-E074-BFD7-7C1B-E83376F6BE0C}"/>
                </a:ext>
              </a:extLst>
            </p:cNvPr>
            <p:cNvSpPr/>
            <p:nvPr/>
          </p:nvSpPr>
          <p:spPr>
            <a:xfrm>
              <a:off x="2497250" y="1518675"/>
              <a:ext cx="207425" cy="130475"/>
            </a:xfrm>
            <a:custGeom>
              <a:avLst/>
              <a:gdLst/>
              <a:ahLst/>
              <a:cxnLst/>
              <a:rect l="l" t="t" r="r" b="b"/>
              <a:pathLst>
                <a:path w="8297" h="5219" extrusionOk="0">
                  <a:moveTo>
                    <a:pt x="4088" y="0"/>
                  </a:moveTo>
                  <a:cubicBezTo>
                    <a:pt x="4019" y="0"/>
                    <a:pt x="3953" y="24"/>
                    <a:pt x="3904" y="74"/>
                  </a:cubicBezTo>
                  <a:cubicBezTo>
                    <a:pt x="2899" y="804"/>
                    <a:pt x="1872" y="1557"/>
                    <a:pt x="1028" y="2516"/>
                  </a:cubicBezTo>
                  <a:cubicBezTo>
                    <a:pt x="594" y="3041"/>
                    <a:pt x="137" y="3543"/>
                    <a:pt x="46" y="4251"/>
                  </a:cubicBezTo>
                  <a:cubicBezTo>
                    <a:pt x="0" y="4661"/>
                    <a:pt x="343" y="5141"/>
                    <a:pt x="776" y="5209"/>
                  </a:cubicBezTo>
                  <a:cubicBezTo>
                    <a:pt x="827" y="5215"/>
                    <a:pt x="878" y="5218"/>
                    <a:pt x="927" y="5218"/>
                  </a:cubicBezTo>
                  <a:cubicBezTo>
                    <a:pt x="1254" y="5218"/>
                    <a:pt x="1549" y="5094"/>
                    <a:pt x="1826" y="4935"/>
                  </a:cubicBezTo>
                  <a:cubicBezTo>
                    <a:pt x="2945" y="4296"/>
                    <a:pt x="3767" y="3338"/>
                    <a:pt x="4680" y="2470"/>
                  </a:cubicBezTo>
                  <a:cubicBezTo>
                    <a:pt x="4885" y="2242"/>
                    <a:pt x="5113" y="2082"/>
                    <a:pt x="5364" y="1968"/>
                  </a:cubicBezTo>
                  <a:cubicBezTo>
                    <a:pt x="6209" y="1626"/>
                    <a:pt x="7122" y="1512"/>
                    <a:pt x="8012" y="1169"/>
                  </a:cubicBezTo>
                  <a:cubicBezTo>
                    <a:pt x="8297" y="1068"/>
                    <a:pt x="8183" y="694"/>
                    <a:pt x="7913" y="694"/>
                  </a:cubicBezTo>
                  <a:cubicBezTo>
                    <a:pt x="7880" y="694"/>
                    <a:pt x="7844" y="700"/>
                    <a:pt x="7807" y="713"/>
                  </a:cubicBezTo>
                  <a:cubicBezTo>
                    <a:pt x="6962" y="1032"/>
                    <a:pt x="6026" y="1169"/>
                    <a:pt x="5136" y="1557"/>
                  </a:cubicBezTo>
                  <a:cubicBezTo>
                    <a:pt x="4269" y="1968"/>
                    <a:pt x="3698" y="2835"/>
                    <a:pt x="2991" y="3429"/>
                  </a:cubicBezTo>
                  <a:cubicBezTo>
                    <a:pt x="2701" y="3702"/>
                    <a:pt x="1557" y="4751"/>
                    <a:pt x="950" y="4751"/>
                  </a:cubicBezTo>
                  <a:cubicBezTo>
                    <a:pt x="744" y="4751"/>
                    <a:pt x="600" y="4631"/>
                    <a:pt x="571" y="4319"/>
                  </a:cubicBezTo>
                  <a:cubicBezTo>
                    <a:pt x="617" y="3771"/>
                    <a:pt x="1073" y="3269"/>
                    <a:pt x="1416" y="2858"/>
                  </a:cubicBezTo>
                  <a:cubicBezTo>
                    <a:pt x="2260" y="1968"/>
                    <a:pt x="3219" y="1169"/>
                    <a:pt x="4246" y="553"/>
                  </a:cubicBezTo>
                  <a:cubicBezTo>
                    <a:pt x="4383" y="462"/>
                    <a:pt x="4451" y="256"/>
                    <a:pt x="4337" y="119"/>
                  </a:cubicBezTo>
                  <a:cubicBezTo>
                    <a:pt x="4272" y="41"/>
                    <a:pt x="4178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499;p54">
              <a:extLst>
                <a:ext uri="{FF2B5EF4-FFF2-40B4-BE49-F238E27FC236}">
                  <a16:creationId xmlns:a16="http://schemas.microsoft.com/office/drawing/2014/main" id="{34D0B90F-8836-83DF-E818-B2C9A0AD4FF9}"/>
                </a:ext>
              </a:extLst>
            </p:cNvPr>
            <p:cNvSpPr/>
            <p:nvPr/>
          </p:nvSpPr>
          <p:spPr>
            <a:xfrm>
              <a:off x="2444750" y="1245375"/>
              <a:ext cx="340425" cy="341925"/>
            </a:xfrm>
            <a:custGeom>
              <a:avLst/>
              <a:gdLst/>
              <a:ahLst/>
              <a:cxnLst/>
              <a:rect l="l" t="t" r="r" b="b"/>
              <a:pathLst>
                <a:path w="13617" h="13677" extrusionOk="0">
                  <a:moveTo>
                    <a:pt x="10954" y="0"/>
                  </a:moveTo>
                  <a:cubicBezTo>
                    <a:pt x="10725" y="0"/>
                    <a:pt x="10483" y="85"/>
                    <a:pt x="10249" y="278"/>
                  </a:cubicBezTo>
                  <a:cubicBezTo>
                    <a:pt x="9724" y="757"/>
                    <a:pt x="9541" y="1465"/>
                    <a:pt x="9382" y="2127"/>
                  </a:cubicBezTo>
                  <a:cubicBezTo>
                    <a:pt x="9214" y="2942"/>
                    <a:pt x="9124" y="3719"/>
                    <a:pt x="9092" y="4529"/>
                  </a:cubicBezTo>
                  <a:lnTo>
                    <a:pt x="9092" y="4529"/>
                  </a:lnTo>
                  <a:cubicBezTo>
                    <a:pt x="8174" y="4660"/>
                    <a:pt x="7333" y="4950"/>
                    <a:pt x="6551" y="5436"/>
                  </a:cubicBezTo>
                  <a:cubicBezTo>
                    <a:pt x="5710" y="5923"/>
                    <a:pt x="5041" y="6667"/>
                    <a:pt x="4627" y="7524"/>
                  </a:cubicBezTo>
                  <a:lnTo>
                    <a:pt x="4627" y="7524"/>
                  </a:lnTo>
                  <a:cubicBezTo>
                    <a:pt x="2756" y="8348"/>
                    <a:pt x="860" y="9687"/>
                    <a:pt x="252" y="11736"/>
                  </a:cubicBezTo>
                  <a:cubicBezTo>
                    <a:pt x="0" y="12489"/>
                    <a:pt x="206" y="13585"/>
                    <a:pt x="1142" y="13676"/>
                  </a:cubicBezTo>
                  <a:cubicBezTo>
                    <a:pt x="1150" y="13677"/>
                    <a:pt x="1159" y="13677"/>
                    <a:pt x="1167" y="13677"/>
                  </a:cubicBezTo>
                  <a:cubicBezTo>
                    <a:pt x="1501" y="13677"/>
                    <a:pt x="1543" y="13242"/>
                    <a:pt x="1233" y="13242"/>
                  </a:cubicBezTo>
                  <a:cubicBezTo>
                    <a:pt x="1226" y="13242"/>
                    <a:pt x="1218" y="13242"/>
                    <a:pt x="1210" y="13242"/>
                  </a:cubicBezTo>
                  <a:cubicBezTo>
                    <a:pt x="959" y="13220"/>
                    <a:pt x="777" y="13060"/>
                    <a:pt x="708" y="12786"/>
                  </a:cubicBezTo>
                  <a:cubicBezTo>
                    <a:pt x="388" y="10640"/>
                    <a:pt x="3128" y="8723"/>
                    <a:pt x="4885" y="7993"/>
                  </a:cubicBezTo>
                  <a:cubicBezTo>
                    <a:pt x="4931" y="7970"/>
                    <a:pt x="4976" y="7947"/>
                    <a:pt x="4999" y="7878"/>
                  </a:cubicBezTo>
                  <a:cubicBezTo>
                    <a:pt x="5387" y="7057"/>
                    <a:pt x="6004" y="6395"/>
                    <a:pt x="6780" y="5916"/>
                  </a:cubicBezTo>
                  <a:cubicBezTo>
                    <a:pt x="7556" y="5436"/>
                    <a:pt x="8423" y="5117"/>
                    <a:pt x="9313" y="5025"/>
                  </a:cubicBezTo>
                  <a:cubicBezTo>
                    <a:pt x="9427" y="5002"/>
                    <a:pt x="9541" y="4888"/>
                    <a:pt x="9541" y="4774"/>
                  </a:cubicBezTo>
                  <a:cubicBezTo>
                    <a:pt x="9610" y="3542"/>
                    <a:pt x="9656" y="2218"/>
                    <a:pt x="10203" y="1099"/>
                  </a:cubicBezTo>
                  <a:cubicBezTo>
                    <a:pt x="10357" y="746"/>
                    <a:pt x="10635" y="475"/>
                    <a:pt x="10918" y="475"/>
                  </a:cubicBezTo>
                  <a:cubicBezTo>
                    <a:pt x="11056" y="475"/>
                    <a:pt x="11195" y="539"/>
                    <a:pt x="11322" y="689"/>
                  </a:cubicBezTo>
                  <a:cubicBezTo>
                    <a:pt x="11619" y="1191"/>
                    <a:pt x="11664" y="1807"/>
                    <a:pt x="11664" y="2400"/>
                  </a:cubicBezTo>
                  <a:cubicBezTo>
                    <a:pt x="11664" y="3245"/>
                    <a:pt x="11550" y="4089"/>
                    <a:pt x="11390" y="4911"/>
                  </a:cubicBezTo>
                  <a:cubicBezTo>
                    <a:pt x="11367" y="5025"/>
                    <a:pt x="11436" y="5139"/>
                    <a:pt x="11550" y="5208"/>
                  </a:cubicBezTo>
                  <a:cubicBezTo>
                    <a:pt x="12029" y="5459"/>
                    <a:pt x="12303" y="6052"/>
                    <a:pt x="12280" y="6600"/>
                  </a:cubicBezTo>
                  <a:cubicBezTo>
                    <a:pt x="12280" y="6692"/>
                    <a:pt x="12349" y="6737"/>
                    <a:pt x="12395" y="6806"/>
                  </a:cubicBezTo>
                  <a:cubicBezTo>
                    <a:pt x="12714" y="7034"/>
                    <a:pt x="12874" y="7468"/>
                    <a:pt x="12920" y="7878"/>
                  </a:cubicBezTo>
                  <a:cubicBezTo>
                    <a:pt x="12942" y="8335"/>
                    <a:pt x="12874" y="8791"/>
                    <a:pt x="12691" y="9202"/>
                  </a:cubicBezTo>
                  <a:cubicBezTo>
                    <a:pt x="12577" y="9339"/>
                    <a:pt x="12691" y="9590"/>
                    <a:pt x="12874" y="9636"/>
                  </a:cubicBezTo>
                  <a:cubicBezTo>
                    <a:pt x="13057" y="9636"/>
                    <a:pt x="13193" y="9545"/>
                    <a:pt x="13216" y="9362"/>
                  </a:cubicBezTo>
                  <a:cubicBezTo>
                    <a:pt x="13500" y="8445"/>
                    <a:pt x="13617" y="7235"/>
                    <a:pt x="12807" y="6493"/>
                  </a:cubicBezTo>
                  <a:lnTo>
                    <a:pt x="12807" y="6493"/>
                  </a:lnTo>
                  <a:cubicBezTo>
                    <a:pt x="12801" y="5979"/>
                    <a:pt x="12598" y="5456"/>
                    <a:pt x="12235" y="5094"/>
                  </a:cubicBezTo>
                  <a:cubicBezTo>
                    <a:pt x="12129" y="5003"/>
                    <a:pt x="12043" y="4932"/>
                    <a:pt x="11944" y="4862"/>
                  </a:cubicBezTo>
                  <a:lnTo>
                    <a:pt x="11944" y="4862"/>
                  </a:lnTo>
                  <a:cubicBezTo>
                    <a:pt x="12160" y="3611"/>
                    <a:pt x="12337" y="2323"/>
                    <a:pt x="12052" y="1077"/>
                  </a:cubicBezTo>
                  <a:cubicBezTo>
                    <a:pt x="11941" y="455"/>
                    <a:pt x="11484" y="0"/>
                    <a:pt x="109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00;p54">
              <a:extLst>
                <a:ext uri="{FF2B5EF4-FFF2-40B4-BE49-F238E27FC236}">
                  <a16:creationId xmlns:a16="http://schemas.microsoft.com/office/drawing/2014/main" id="{CA52A0C1-A19A-31EC-2A07-C530CC293B69}"/>
                </a:ext>
              </a:extLst>
            </p:cNvPr>
            <p:cNvSpPr/>
            <p:nvPr/>
          </p:nvSpPr>
          <p:spPr>
            <a:xfrm>
              <a:off x="2574275" y="1453025"/>
              <a:ext cx="52650" cy="75450"/>
            </a:xfrm>
            <a:custGeom>
              <a:avLst/>
              <a:gdLst/>
              <a:ahLst/>
              <a:cxnLst/>
              <a:rect l="l" t="t" r="r" b="b"/>
              <a:pathLst>
                <a:path w="2106" h="3018" extrusionOk="0">
                  <a:moveTo>
                    <a:pt x="219" y="0"/>
                  </a:moveTo>
                  <a:cubicBezTo>
                    <a:pt x="200" y="0"/>
                    <a:pt x="180" y="2"/>
                    <a:pt x="161" y="6"/>
                  </a:cubicBezTo>
                  <a:cubicBezTo>
                    <a:pt x="46" y="75"/>
                    <a:pt x="1" y="212"/>
                    <a:pt x="24" y="326"/>
                  </a:cubicBezTo>
                  <a:cubicBezTo>
                    <a:pt x="366" y="1284"/>
                    <a:pt x="959" y="2175"/>
                    <a:pt x="1644" y="2951"/>
                  </a:cubicBezTo>
                  <a:cubicBezTo>
                    <a:pt x="1691" y="2998"/>
                    <a:pt x="1747" y="3017"/>
                    <a:pt x="1802" y="3017"/>
                  </a:cubicBezTo>
                  <a:cubicBezTo>
                    <a:pt x="1959" y="3017"/>
                    <a:pt x="2105" y="2852"/>
                    <a:pt x="1987" y="2700"/>
                  </a:cubicBezTo>
                  <a:cubicBezTo>
                    <a:pt x="1462" y="1855"/>
                    <a:pt x="937" y="988"/>
                    <a:pt x="457" y="120"/>
                  </a:cubicBezTo>
                  <a:cubicBezTo>
                    <a:pt x="401" y="45"/>
                    <a:pt x="31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01;p54">
              <a:extLst>
                <a:ext uri="{FF2B5EF4-FFF2-40B4-BE49-F238E27FC236}">
                  <a16:creationId xmlns:a16="http://schemas.microsoft.com/office/drawing/2014/main" id="{C5C22FA7-9710-0001-085C-FCDF33732BED}"/>
                </a:ext>
              </a:extLst>
            </p:cNvPr>
            <p:cNvSpPr/>
            <p:nvPr/>
          </p:nvSpPr>
          <p:spPr>
            <a:xfrm>
              <a:off x="2626450" y="1410675"/>
              <a:ext cx="97375" cy="85375"/>
            </a:xfrm>
            <a:custGeom>
              <a:avLst/>
              <a:gdLst/>
              <a:ahLst/>
              <a:cxnLst/>
              <a:rect l="l" t="t" r="r" b="b"/>
              <a:pathLst>
                <a:path w="3895" h="3415" extrusionOk="0">
                  <a:moveTo>
                    <a:pt x="3253" y="1"/>
                  </a:moveTo>
                  <a:cubicBezTo>
                    <a:pt x="3179" y="1"/>
                    <a:pt x="3103" y="3"/>
                    <a:pt x="3027" y="11"/>
                  </a:cubicBezTo>
                  <a:cubicBezTo>
                    <a:pt x="1383" y="171"/>
                    <a:pt x="174" y="1609"/>
                    <a:pt x="14" y="3184"/>
                  </a:cubicBezTo>
                  <a:cubicBezTo>
                    <a:pt x="0" y="3330"/>
                    <a:pt x="134" y="3414"/>
                    <a:pt x="257" y="3414"/>
                  </a:cubicBezTo>
                  <a:cubicBezTo>
                    <a:pt x="345" y="3414"/>
                    <a:pt x="428" y="3371"/>
                    <a:pt x="447" y="3275"/>
                  </a:cubicBezTo>
                  <a:cubicBezTo>
                    <a:pt x="790" y="1677"/>
                    <a:pt x="2000" y="513"/>
                    <a:pt x="3666" y="468"/>
                  </a:cubicBezTo>
                  <a:cubicBezTo>
                    <a:pt x="3780" y="468"/>
                    <a:pt x="3894" y="399"/>
                    <a:pt x="3894" y="239"/>
                  </a:cubicBezTo>
                  <a:cubicBezTo>
                    <a:pt x="3894" y="125"/>
                    <a:pt x="3780" y="11"/>
                    <a:pt x="3666" y="11"/>
                  </a:cubicBezTo>
                  <a:cubicBezTo>
                    <a:pt x="3544" y="11"/>
                    <a:pt x="3402" y="1"/>
                    <a:pt x="32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02;p54">
              <a:extLst>
                <a:ext uri="{FF2B5EF4-FFF2-40B4-BE49-F238E27FC236}">
                  <a16:creationId xmlns:a16="http://schemas.microsoft.com/office/drawing/2014/main" id="{D14720B2-98F5-DD30-73D1-A1FD1E106703}"/>
                </a:ext>
              </a:extLst>
            </p:cNvPr>
            <p:cNvSpPr/>
            <p:nvPr/>
          </p:nvSpPr>
          <p:spPr>
            <a:xfrm>
              <a:off x="3703000" y="1518800"/>
              <a:ext cx="170075" cy="244250"/>
            </a:xfrm>
            <a:custGeom>
              <a:avLst/>
              <a:gdLst/>
              <a:ahLst/>
              <a:cxnLst/>
              <a:rect l="l" t="t" r="r" b="b"/>
              <a:pathLst>
                <a:path w="6803" h="9770" fill="none" extrusionOk="0">
                  <a:moveTo>
                    <a:pt x="6802" y="0"/>
                  </a:moveTo>
                  <a:lnTo>
                    <a:pt x="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03;p54">
              <a:extLst>
                <a:ext uri="{FF2B5EF4-FFF2-40B4-BE49-F238E27FC236}">
                  <a16:creationId xmlns:a16="http://schemas.microsoft.com/office/drawing/2014/main" id="{403BB25B-B5E8-EA07-2620-B98B37C0C9E3}"/>
                </a:ext>
              </a:extLst>
            </p:cNvPr>
            <p:cNvSpPr/>
            <p:nvPr/>
          </p:nvSpPr>
          <p:spPr>
            <a:xfrm>
              <a:off x="3703000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9222" y="1"/>
                  </a:moveTo>
                  <a:lnTo>
                    <a:pt x="0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04;p54">
              <a:extLst>
                <a:ext uri="{FF2B5EF4-FFF2-40B4-BE49-F238E27FC236}">
                  <a16:creationId xmlns:a16="http://schemas.microsoft.com/office/drawing/2014/main" id="{B75F12B1-D97D-B820-2CC7-F21DED31529D}"/>
                </a:ext>
              </a:extLst>
            </p:cNvPr>
            <p:cNvSpPr/>
            <p:nvPr/>
          </p:nvSpPr>
          <p:spPr>
            <a:xfrm>
              <a:off x="3870200" y="1409800"/>
              <a:ext cx="167775" cy="180925"/>
            </a:xfrm>
            <a:custGeom>
              <a:avLst/>
              <a:gdLst/>
              <a:ahLst/>
              <a:cxnLst/>
              <a:rect l="l" t="t" r="r" b="b"/>
              <a:pathLst>
                <a:path w="6711" h="7237" fill="none" extrusionOk="0">
                  <a:moveTo>
                    <a:pt x="2191" y="0"/>
                  </a:moveTo>
                  <a:cubicBezTo>
                    <a:pt x="890" y="594"/>
                    <a:pt x="0" y="1918"/>
                    <a:pt x="0" y="3447"/>
                  </a:cubicBezTo>
                  <a:cubicBezTo>
                    <a:pt x="0" y="5524"/>
                    <a:pt x="1689" y="7236"/>
                    <a:pt x="3789" y="7236"/>
                  </a:cubicBezTo>
                  <a:cubicBezTo>
                    <a:pt x="4976" y="7236"/>
                    <a:pt x="6003" y="6734"/>
                    <a:pt x="671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05;p54">
              <a:extLst>
                <a:ext uri="{FF2B5EF4-FFF2-40B4-BE49-F238E27FC236}">
                  <a16:creationId xmlns:a16="http://schemas.microsoft.com/office/drawing/2014/main" id="{FF4575DF-C1A8-B830-C98D-15A0F407E8FF}"/>
                </a:ext>
              </a:extLst>
            </p:cNvPr>
            <p:cNvSpPr/>
            <p:nvPr/>
          </p:nvSpPr>
          <p:spPr>
            <a:xfrm>
              <a:off x="4101700" y="1482825"/>
              <a:ext cx="118300" cy="135800"/>
            </a:xfrm>
            <a:custGeom>
              <a:avLst/>
              <a:gdLst/>
              <a:ahLst/>
              <a:cxnLst/>
              <a:rect l="l" t="t" r="r" b="b"/>
              <a:pathLst>
                <a:path w="4732" h="5432" extrusionOk="0">
                  <a:moveTo>
                    <a:pt x="406" y="1"/>
                  </a:moveTo>
                  <a:cubicBezTo>
                    <a:pt x="174" y="1"/>
                    <a:pt x="0" y="360"/>
                    <a:pt x="258" y="526"/>
                  </a:cubicBezTo>
                  <a:cubicBezTo>
                    <a:pt x="829" y="868"/>
                    <a:pt x="1354" y="1256"/>
                    <a:pt x="1856" y="1667"/>
                  </a:cubicBezTo>
                  <a:cubicBezTo>
                    <a:pt x="2358" y="2078"/>
                    <a:pt x="2837" y="2489"/>
                    <a:pt x="3294" y="2946"/>
                  </a:cubicBezTo>
                  <a:cubicBezTo>
                    <a:pt x="3682" y="3379"/>
                    <a:pt x="4207" y="3859"/>
                    <a:pt x="4184" y="4429"/>
                  </a:cubicBezTo>
                  <a:cubicBezTo>
                    <a:pt x="4123" y="4794"/>
                    <a:pt x="3778" y="4957"/>
                    <a:pt x="3427" y="4957"/>
                  </a:cubicBezTo>
                  <a:cubicBezTo>
                    <a:pt x="3251" y="4957"/>
                    <a:pt x="3073" y="4916"/>
                    <a:pt x="2929" y="4840"/>
                  </a:cubicBezTo>
                  <a:cubicBezTo>
                    <a:pt x="2888" y="4821"/>
                    <a:pt x="2848" y="4813"/>
                    <a:pt x="2810" y="4813"/>
                  </a:cubicBezTo>
                  <a:cubicBezTo>
                    <a:pt x="2579" y="4813"/>
                    <a:pt x="2445" y="5136"/>
                    <a:pt x="2701" y="5274"/>
                  </a:cubicBezTo>
                  <a:cubicBezTo>
                    <a:pt x="2898" y="5379"/>
                    <a:pt x="3134" y="5431"/>
                    <a:pt x="3371" y="5431"/>
                  </a:cubicBezTo>
                  <a:cubicBezTo>
                    <a:pt x="3957" y="5431"/>
                    <a:pt x="4553" y="5115"/>
                    <a:pt x="4618" y="4498"/>
                  </a:cubicBezTo>
                  <a:cubicBezTo>
                    <a:pt x="4732" y="3014"/>
                    <a:pt x="1651" y="1005"/>
                    <a:pt x="578" y="70"/>
                  </a:cubicBezTo>
                  <a:cubicBezTo>
                    <a:pt x="521" y="21"/>
                    <a:pt x="462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06;p54">
              <a:extLst>
                <a:ext uri="{FF2B5EF4-FFF2-40B4-BE49-F238E27FC236}">
                  <a16:creationId xmlns:a16="http://schemas.microsoft.com/office/drawing/2014/main" id="{FF66FE71-57F8-6DF1-8975-6605DFEB6ABE}"/>
                </a:ext>
              </a:extLst>
            </p:cNvPr>
            <p:cNvSpPr/>
            <p:nvPr/>
          </p:nvSpPr>
          <p:spPr>
            <a:xfrm>
              <a:off x="3979175" y="1518575"/>
              <a:ext cx="205450" cy="130375"/>
            </a:xfrm>
            <a:custGeom>
              <a:avLst/>
              <a:gdLst/>
              <a:ahLst/>
              <a:cxnLst/>
              <a:rect l="l" t="t" r="r" b="b"/>
              <a:pathLst>
                <a:path w="8218" h="5215" extrusionOk="0">
                  <a:moveTo>
                    <a:pt x="4128" y="1"/>
                  </a:moveTo>
                  <a:cubicBezTo>
                    <a:pt x="3881" y="1"/>
                    <a:pt x="3699" y="399"/>
                    <a:pt x="3995" y="557"/>
                  </a:cubicBezTo>
                  <a:cubicBezTo>
                    <a:pt x="4520" y="854"/>
                    <a:pt x="4999" y="1264"/>
                    <a:pt x="5479" y="1630"/>
                  </a:cubicBezTo>
                  <a:cubicBezTo>
                    <a:pt x="6346" y="2383"/>
                    <a:pt x="7419" y="3205"/>
                    <a:pt x="7693" y="4323"/>
                  </a:cubicBezTo>
                  <a:cubicBezTo>
                    <a:pt x="7705" y="4632"/>
                    <a:pt x="7537" y="4743"/>
                    <a:pt x="7319" y="4743"/>
                  </a:cubicBezTo>
                  <a:cubicBezTo>
                    <a:pt x="7118" y="4743"/>
                    <a:pt x="6875" y="4649"/>
                    <a:pt x="6689" y="4528"/>
                  </a:cubicBezTo>
                  <a:cubicBezTo>
                    <a:pt x="5661" y="3912"/>
                    <a:pt x="4794" y="2976"/>
                    <a:pt x="3949" y="2132"/>
                  </a:cubicBezTo>
                  <a:cubicBezTo>
                    <a:pt x="3721" y="1904"/>
                    <a:pt x="3402" y="1698"/>
                    <a:pt x="3128" y="1561"/>
                  </a:cubicBezTo>
                  <a:cubicBezTo>
                    <a:pt x="2260" y="1173"/>
                    <a:pt x="1302" y="1036"/>
                    <a:pt x="434" y="717"/>
                  </a:cubicBezTo>
                  <a:cubicBezTo>
                    <a:pt x="413" y="708"/>
                    <a:pt x="391" y="704"/>
                    <a:pt x="368" y="704"/>
                  </a:cubicBezTo>
                  <a:cubicBezTo>
                    <a:pt x="270" y="704"/>
                    <a:pt x="162" y="775"/>
                    <a:pt x="69" y="831"/>
                  </a:cubicBezTo>
                  <a:cubicBezTo>
                    <a:pt x="1" y="945"/>
                    <a:pt x="92" y="1105"/>
                    <a:pt x="206" y="1150"/>
                  </a:cubicBezTo>
                  <a:cubicBezTo>
                    <a:pt x="1096" y="1470"/>
                    <a:pt x="2009" y="1584"/>
                    <a:pt x="2854" y="1949"/>
                  </a:cubicBezTo>
                  <a:cubicBezTo>
                    <a:pt x="3676" y="2360"/>
                    <a:pt x="4201" y="3182"/>
                    <a:pt x="4885" y="3752"/>
                  </a:cubicBezTo>
                  <a:cubicBezTo>
                    <a:pt x="5576" y="4331"/>
                    <a:pt x="6375" y="5215"/>
                    <a:pt x="7368" y="5215"/>
                  </a:cubicBezTo>
                  <a:cubicBezTo>
                    <a:pt x="7392" y="5215"/>
                    <a:pt x="7417" y="5214"/>
                    <a:pt x="7442" y="5213"/>
                  </a:cubicBezTo>
                  <a:cubicBezTo>
                    <a:pt x="7898" y="5145"/>
                    <a:pt x="8218" y="4688"/>
                    <a:pt x="8172" y="4255"/>
                  </a:cubicBezTo>
                  <a:cubicBezTo>
                    <a:pt x="8081" y="3547"/>
                    <a:pt x="7624" y="3045"/>
                    <a:pt x="7191" y="2520"/>
                  </a:cubicBezTo>
                  <a:cubicBezTo>
                    <a:pt x="6300" y="1561"/>
                    <a:pt x="5273" y="808"/>
                    <a:pt x="4246" y="32"/>
                  </a:cubicBezTo>
                  <a:cubicBezTo>
                    <a:pt x="4206" y="10"/>
                    <a:pt x="4167" y="1"/>
                    <a:pt x="41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07;p54">
              <a:extLst>
                <a:ext uri="{FF2B5EF4-FFF2-40B4-BE49-F238E27FC236}">
                  <a16:creationId xmlns:a16="http://schemas.microsoft.com/office/drawing/2014/main" id="{8C52E3F1-6D72-A822-DA5F-EF50AE7DA007}"/>
                </a:ext>
              </a:extLst>
            </p:cNvPr>
            <p:cNvSpPr/>
            <p:nvPr/>
          </p:nvSpPr>
          <p:spPr>
            <a:xfrm>
              <a:off x="3898975" y="1245125"/>
              <a:ext cx="338150" cy="342175"/>
            </a:xfrm>
            <a:custGeom>
              <a:avLst/>
              <a:gdLst/>
              <a:ahLst/>
              <a:cxnLst/>
              <a:rect l="l" t="t" r="r" b="b"/>
              <a:pathLst>
                <a:path w="13526" h="13687" extrusionOk="0">
                  <a:moveTo>
                    <a:pt x="2648" y="0"/>
                  </a:moveTo>
                  <a:cubicBezTo>
                    <a:pt x="2342" y="0"/>
                    <a:pt x="2044" y="132"/>
                    <a:pt x="1885" y="402"/>
                  </a:cubicBezTo>
                  <a:cubicBezTo>
                    <a:pt x="1451" y="995"/>
                    <a:pt x="1451" y="1726"/>
                    <a:pt x="1428" y="2410"/>
                  </a:cubicBezTo>
                  <a:cubicBezTo>
                    <a:pt x="1450" y="3262"/>
                    <a:pt x="1530" y="4073"/>
                    <a:pt x="1671" y="4864"/>
                  </a:cubicBezTo>
                  <a:lnTo>
                    <a:pt x="1671" y="4864"/>
                  </a:lnTo>
                  <a:cubicBezTo>
                    <a:pt x="1573" y="4934"/>
                    <a:pt x="1488" y="5014"/>
                    <a:pt x="1383" y="5104"/>
                  </a:cubicBezTo>
                  <a:cubicBezTo>
                    <a:pt x="1021" y="5444"/>
                    <a:pt x="818" y="5982"/>
                    <a:pt x="811" y="6497"/>
                  </a:cubicBezTo>
                  <a:lnTo>
                    <a:pt x="811" y="6497"/>
                  </a:lnTo>
                  <a:cubicBezTo>
                    <a:pt x="1" y="7202"/>
                    <a:pt x="117" y="8433"/>
                    <a:pt x="401" y="9372"/>
                  </a:cubicBezTo>
                  <a:cubicBezTo>
                    <a:pt x="401" y="9522"/>
                    <a:pt x="534" y="9623"/>
                    <a:pt x="668" y="9623"/>
                  </a:cubicBezTo>
                  <a:cubicBezTo>
                    <a:pt x="718" y="9623"/>
                    <a:pt x="769" y="9609"/>
                    <a:pt x="812" y="9578"/>
                  </a:cubicBezTo>
                  <a:cubicBezTo>
                    <a:pt x="972" y="9486"/>
                    <a:pt x="995" y="9326"/>
                    <a:pt x="903" y="9190"/>
                  </a:cubicBezTo>
                  <a:cubicBezTo>
                    <a:pt x="698" y="8779"/>
                    <a:pt x="652" y="8299"/>
                    <a:pt x="675" y="7866"/>
                  </a:cubicBezTo>
                  <a:cubicBezTo>
                    <a:pt x="698" y="7432"/>
                    <a:pt x="881" y="7021"/>
                    <a:pt x="1200" y="6793"/>
                  </a:cubicBezTo>
                  <a:cubicBezTo>
                    <a:pt x="1269" y="6724"/>
                    <a:pt x="1314" y="6679"/>
                    <a:pt x="1314" y="6587"/>
                  </a:cubicBezTo>
                  <a:cubicBezTo>
                    <a:pt x="1269" y="6154"/>
                    <a:pt x="1428" y="5720"/>
                    <a:pt x="1725" y="5423"/>
                  </a:cubicBezTo>
                  <a:cubicBezTo>
                    <a:pt x="1885" y="5218"/>
                    <a:pt x="2227" y="5195"/>
                    <a:pt x="2182" y="4898"/>
                  </a:cubicBezTo>
                  <a:cubicBezTo>
                    <a:pt x="2045" y="4077"/>
                    <a:pt x="1930" y="3209"/>
                    <a:pt x="1930" y="2388"/>
                  </a:cubicBezTo>
                  <a:cubicBezTo>
                    <a:pt x="1930" y="1817"/>
                    <a:pt x="1953" y="1155"/>
                    <a:pt x="2273" y="676"/>
                  </a:cubicBezTo>
                  <a:cubicBezTo>
                    <a:pt x="2390" y="537"/>
                    <a:pt x="2523" y="478"/>
                    <a:pt x="2658" y="478"/>
                  </a:cubicBezTo>
                  <a:cubicBezTo>
                    <a:pt x="2944" y="478"/>
                    <a:pt x="3236" y="745"/>
                    <a:pt x="3391" y="1087"/>
                  </a:cubicBezTo>
                  <a:cubicBezTo>
                    <a:pt x="3893" y="2228"/>
                    <a:pt x="3985" y="3529"/>
                    <a:pt x="4053" y="4761"/>
                  </a:cubicBezTo>
                  <a:cubicBezTo>
                    <a:pt x="4053" y="4898"/>
                    <a:pt x="4167" y="5012"/>
                    <a:pt x="4282" y="5012"/>
                  </a:cubicBezTo>
                  <a:cubicBezTo>
                    <a:pt x="4692" y="5035"/>
                    <a:pt x="5149" y="5149"/>
                    <a:pt x="5583" y="5309"/>
                  </a:cubicBezTo>
                  <a:cubicBezTo>
                    <a:pt x="6450" y="5583"/>
                    <a:pt x="7249" y="6062"/>
                    <a:pt x="7842" y="6724"/>
                  </a:cubicBezTo>
                  <a:cubicBezTo>
                    <a:pt x="8162" y="7067"/>
                    <a:pt x="8390" y="7432"/>
                    <a:pt x="8573" y="7843"/>
                  </a:cubicBezTo>
                  <a:cubicBezTo>
                    <a:pt x="8573" y="7888"/>
                    <a:pt x="8641" y="7934"/>
                    <a:pt x="8687" y="7957"/>
                  </a:cubicBezTo>
                  <a:cubicBezTo>
                    <a:pt x="10467" y="8687"/>
                    <a:pt x="12293" y="9943"/>
                    <a:pt x="12864" y="11860"/>
                  </a:cubicBezTo>
                  <a:cubicBezTo>
                    <a:pt x="13001" y="12339"/>
                    <a:pt x="13001" y="13093"/>
                    <a:pt x="12384" y="13184"/>
                  </a:cubicBezTo>
                  <a:cubicBezTo>
                    <a:pt x="12072" y="13229"/>
                    <a:pt x="12109" y="13687"/>
                    <a:pt x="12408" y="13687"/>
                  </a:cubicBezTo>
                  <a:cubicBezTo>
                    <a:pt x="12415" y="13687"/>
                    <a:pt x="12423" y="13687"/>
                    <a:pt x="12430" y="13686"/>
                  </a:cubicBezTo>
                  <a:cubicBezTo>
                    <a:pt x="12636" y="13663"/>
                    <a:pt x="12864" y="13572"/>
                    <a:pt x="13024" y="13435"/>
                  </a:cubicBezTo>
                  <a:cubicBezTo>
                    <a:pt x="13526" y="13001"/>
                    <a:pt x="13480" y="12294"/>
                    <a:pt x="13343" y="11746"/>
                  </a:cubicBezTo>
                  <a:cubicBezTo>
                    <a:pt x="12735" y="9695"/>
                    <a:pt x="10836" y="8334"/>
                    <a:pt x="8964" y="7531"/>
                  </a:cubicBezTo>
                  <a:lnTo>
                    <a:pt x="8964" y="7531"/>
                  </a:lnTo>
                  <a:cubicBezTo>
                    <a:pt x="8747" y="7108"/>
                    <a:pt x="8506" y="6725"/>
                    <a:pt x="8185" y="6382"/>
                  </a:cubicBezTo>
                  <a:cubicBezTo>
                    <a:pt x="7523" y="5652"/>
                    <a:pt x="6633" y="5127"/>
                    <a:pt x="5719" y="4807"/>
                  </a:cubicBezTo>
                  <a:cubicBezTo>
                    <a:pt x="5331" y="4690"/>
                    <a:pt x="4942" y="4590"/>
                    <a:pt x="4525" y="4535"/>
                  </a:cubicBezTo>
                  <a:lnTo>
                    <a:pt x="4525" y="4535"/>
                  </a:lnTo>
                  <a:cubicBezTo>
                    <a:pt x="4494" y="3721"/>
                    <a:pt x="4403" y="2909"/>
                    <a:pt x="4236" y="2137"/>
                  </a:cubicBezTo>
                  <a:cubicBezTo>
                    <a:pt x="4076" y="1475"/>
                    <a:pt x="3893" y="767"/>
                    <a:pt x="3368" y="288"/>
                  </a:cubicBezTo>
                  <a:cubicBezTo>
                    <a:pt x="3178" y="98"/>
                    <a:pt x="2910" y="0"/>
                    <a:pt x="26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08;p54">
              <a:extLst>
                <a:ext uri="{FF2B5EF4-FFF2-40B4-BE49-F238E27FC236}">
                  <a16:creationId xmlns:a16="http://schemas.microsoft.com/office/drawing/2014/main" id="{2583903B-A24B-A17B-D926-654F8F59BE90}"/>
                </a:ext>
              </a:extLst>
            </p:cNvPr>
            <p:cNvSpPr/>
            <p:nvPr/>
          </p:nvSpPr>
          <p:spPr>
            <a:xfrm>
              <a:off x="4057925" y="1452750"/>
              <a:ext cx="52725" cy="75775"/>
            </a:xfrm>
            <a:custGeom>
              <a:avLst/>
              <a:gdLst/>
              <a:ahLst/>
              <a:cxnLst/>
              <a:rect l="l" t="t" r="r" b="b"/>
              <a:pathLst>
                <a:path w="2109" h="3031" extrusionOk="0">
                  <a:moveTo>
                    <a:pt x="1794" y="0"/>
                  </a:moveTo>
                  <a:cubicBezTo>
                    <a:pt x="1718" y="0"/>
                    <a:pt x="1643" y="33"/>
                    <a:pt x="1598" y="108"/>
                  </a:cubicBezTo>
                  <a:lnTo>
                    <a:pt x="1210" y="770"/>
                  </a:lnTo>
                  <a:cubicBezTo>
                    <a:pt x="845" y="1409"/>
                    <a:pt x="457" y="2049"/>
                    <a:pt x="46" y="2665"/>
                  </a:cubicBezTo>
                  <a:cubicBezTo>
                    <a:pt x="1" y="2756"/>
                    <a:pt x="1" y="2870"/>
                    <a:pt x="69" y="2962"/>
                  </a:cubicBezTo>
                  <a:cubicBezTo>
                    <a:pt x="115" y="3007"/>
                    <a:pt x="177" y="3030"/>
                    <a:pt x="237" y="3030"/>
                  </a:cubicBezTo>
                  <a:cubicBezTo>
                    <a:pt x="297" y="3030"/>
                    <a:pt x="354" y="3007"/>
                    <a:pt x="389" y="2962"/>
                  </a:cubicBezTo>
                  <a:cubicBezTo>
                    <a:pt x="571" y="2756"/>
                    <a:pt x="731" y="2551"/>
                    <a:pt x="891" y="2368"/>
                  </a:cubicBezTo>
                  <a:cubicBezTo>
                    <a:pt x="1347" y="1729"/>
                    <a:pt x="1758" y="1067"/>
                    <a:pt x="2032" y="337"/>
                  </a:cubicBezTo>
                  <a:cubicBezTo>
                    <a:pt x="2109" y="138"/>
                    <a:pt x="1949" y="0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09;p54">
              <a:extLst>
                <a:ext uri="{FF2B5EF4-FFF2-40B4-BE49-F238E27FC236}">
                  <a16:creationId xmlns:a16="http://schemas.microsoft.com/office/drawing/2014/main" id="{3C36916E-0EDC-37CC-0055-B94D6B57F6F0}"/>
                </a:ext>
              </a:extLst>
            </p:cNvPr>
            <p:cNvSpPr/>
            <p:nvPr/>
          </p:nvSpPr>
          <p:spPr>
            <a:xfrm>
              <a:off x="3957500" y="1410650"/>
              <a:ext cx="99375" cy="85275"/>
            </a:xfrm>
            <a:custGeom>
              <a:avLst/>
              <a:gdLst/>
              <a:ahLst/>
              <a:cxnLst/>
              <a:rect l="l" t="t" r="r" b="b"/>
              <a:pathLst>
                <a:path w="3975" h="3411" extrusionOk="0">
                  <a:moveTo>
                    <a:pt x="580" y="0"/>
                  </a:moveTo>
                  <a:cubicBezTo>
                    <a:pt x="486" y="0"/>
                    <a:pt x="392" y="4"/>
                    <a:pt x="297" y="12"/>
                  </a:cubicBezTo>
                  <a:cubicBezTo>
                    <a:pt x="0" y="12"/>
                    <a:pt x="0" y="469"/>
                    <a:pt x="297" y="469"/>
                  </a:cubicBezTo>
                  <a:cubicBezTo>
                    <a:pt x="1963" y="514"/>
                    <a:pt x="3173" y="1655"/>
                    <a:pt x="3515" y="3253"/>
                  </a:cubicBezTo>
                  <a:cubicBezTo>
                    <a:pt x="3545" y="3362"/>
                    <a:pt x="3639" y="3411"/>
                    <a:pt x="3732" y="3411"/>
                  </a:cubicBezTo>
                  <a:cubicBezTo>
                    <a:pt x="3854" y="3411"/>
                    <a:pt x="3975" y="3327"/>
                    <a:pt x="3949" y="3185"/>
                  </a:cubicBezTo>
                  <a:cubicBezTo>
                    <a:pt x="3797" y="1428"/>
                    <a:pt x="2367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10;p54">
              <a:extLst>
                <a:ext uri="{FF2B5EF4-FFF2-40B4-BE49-F238E27FC236}">
                  <a16:creationId xmlns:a16="http://schemas.microsoft.com/office/drawing/2014/main" id="{44B49FA1-1990-6289-F92D-48237132B500}"/>
                </a:ext>
              </a:extLst>
            </p:cNvPr>
            <p:cNvSpPr/>
            <p:nvPr/>
          </p:nvSpPr>
          <p:spPr>
            <a:xfrm>
              <a:off x="3622525" y="2576725"/>
              <a:ext cx="218025" cy="117025"/>
            </a:xfrm>
            <a:custGeom>
              <a:avLst/>
              <a:gdLst/>
              <a:ahLst/>
              <a:cxnLst/>
              <a:rect l="l" t="t" r="r" b="b"/>
              <a:pathLst>
                <a:path w="8721" h="4681" fill="none" extrusionOk="0">
                  <a:moveTo>
                    <a:pt x="7510" y="2945"/>
                  </a:moveTo>
                  <a:cubicBezTo>
                    <a:pt x="7008" y="2078"/>
                    <a:pt x="6438" y="1074"/>
                    <a:pt x="5776" y="1"/>
                  </a:cubicBezTo>
                  <a:lnTo>
                    <a:pt x="1" y="1"/>
                  </a:lnTo>
                  <a:cubicBezTo>
                    <a:pt x="960" y="1713"/>
                    <a:pt x="1758" y="3242"/>
                    <a:pt x="2169" y="4087"/>
                  </a:cubicBezTo>
                  <a:cubicBezTo>
                    <a:pt x="2283" y="4269"/>
                    <a:pt x="2375" y="4475"/>
                    <a:pt x="2466" y="4680"/>
                  </a:cubicBezTo>
                  <a:lnTo>
                    <a:pt x="8720" y="4680"/>
                  </a:lnTo>
                  <a:cubicBezTo>
                    <a:pt x="8309" y="4224"/>
                    <a:pt x="7944" y="3653"/>
                    <a:pt x="7510" y="294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11;p54">
              <a:extLst>
                <a:ext uri="{FF2B5EF4-FFF2-40B4-BE49-F238E27FC236}">
                  <a16:creationId xmlns:a16="http://schemas.microsoft.com/office/drawing/2014/main" id="{C37A263C-3012-EC44-7435-A7F7199CE55F}"/>
                </a:ext>
              </a:extLst>
            </p:cNvPr>
            <p:cNvSpPr/>
            <p:nvPr/>
          </p:nvSpPr>
          <p:spPr>
            <a:xfrm>
              <a:off x="2968600" y="2576175"/>
              <a:ext cx="210575" cy="117575"/>
            </a:xfrm>
            <a:custGeom>
              <a:avLst/>
              <a:gdLst/>
              <a:ahLst/>
              <a:cxnLst/>
              <a:rect l="l" t="t" r="r" b="b"/>
              <a:pathLst>
                <a:path w="8423" h="4703" fill="none" extrusionOk="0">
                  <a:moveTo>
                    <a:pt x="0" y="0"/>
                  </a:moveTo>
                  <a:cubicBezTo>
                    <a:pt x="1027" y="1712"/>
                    <a:pt x="2168" y="3561"/>
                    <a:pt x="2830" y="4702"/>
                  </a:cubicBezTo>
                  <a:lnTo>
                    <a:pt x="8423" y="4702"/>
                  </a:lnTo>
                  <a:cubicBezTo>
                    <a:pt x="7669" y="3355"/>
                    <a:pt x="6711" y="1552"/>
                    <a:pt x="5889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12;p54">
              <a:extLst>
                <a:ext uri="{FF2B5EF4-FFF2-40B4-BE49-F238E27FC236}">
                  <a16:creationId xmlns:a16="http://schemas.microsoft.com/office/drawing/2014/main" id="{B43C6505-DB54-4AA7-84E1-F9AF3EB99F20}"/>
                </a:ext>
              </a:extLst>
            </p:cNvPr>
            <p:cNvSpPr/>
            <p:nvPr/>
          </p:nvSpPr>
          <p:spPr>
            <a:xfrm>
              <a:off x="3069025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0" y="1393"/>
                    <a:pt x="0" y="3082"/>
                  </a:cubicBezTo>
                  <a:cubicBezTo>
                    <a:pt x="0" y="4794"/>
                    <a:pt x="1393" y="6163"/>
                    <a:pt x="3082" y="6163"/>
                  </a:cubicBezTo>
                  <a:cubicBezTo>
                    <a:pt x="4794" y="6163"/>
                    <a:pt x="6163" y="4794"/>
                    <a:pt x="6163" y="3082"/>
                  </a:cubicBezTo>
                  <a:cubicBezTo>
                    <a:pt x="6163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13;p54">
              <a:extLst>
                <a:ext uri="{FF2B5EF4-FFF2-40B4-BE49-F238E27FC236}">
                  <a16:creationId xmlns:a16="http://schemas.microsoft.com/office/drawing/2014/main" id="{0ACB067A-A348-1090-4E4D-0F8686B766C5}"/>
                </a:ext>
              </a:extLst>
            </p:cNvPr>
            <p:cNvSpPr/>
            <p:nvPr/>
          </p:nvSpPr>
          <p:spPr>
            <a:xfrm>
              <a:off x="3459900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1" y="1393"/>
                    <a:pt x="1" y="3082"/>
                  </a:cubicBezTo>
                  <a:cubicBezTo>
                    <a:pt x="1" y="4794"/>
                    <a:pt x="1393" y="6163"/>
                    <a:pt x="3082" y="6163"/>
                  </a:cubicBezTo>
                  <a:cubicBezTo>
                    <a:pt x="4794" y="6163"/>
                    <a:pt x="6164" y="4794"/>
                    <a:pt x="6164" y="3082"/>
                  </a:cubicBezTo>
                  <a:cubicBezTo>
                    <a:pt x="6164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14;p54">
              <a:extLst>
                <a:ext uri="{FF2B5EF4-FFF2-40B4-BE49-F238E27FC236}">
                  <a16:creationId xmlns:a16="http://schemas.microsoft.com/office/drawing/2014/main" id="{EFE15343-166D-AC8B-B886-2DA06376E84F}"/>
                </a:ext>
              </a:extLst>
            </p:cNvPr>
            <p:cNvSpPr/>
            <p:nvPr/>
          </p:nvSpPr>
          <p:spPr>
            <a:xfrm>
              <a:off x="3213400" y="1874300"/>
              <a:ext cx="256800" cy="231125"/>
            </a:xfrm>
            <a:custGeom>
              <a:avLst/>
              <a:gdLst/>
              <a:ahLst/>
              <a:cxnLst/>
              <a:rect l="l" t="t" r="r" b="b"/>
              <a:pathLst>
                <a:path w="10272" h="9245" extrusionOk="0">
                  <a:moveTo>
                    <a:pt x="0" y="0"/>
                  </a:moveTo>
                  <a:lnTo>
                    <a:pt x="0" y="23"/>
                  </a:lnTo>
                  <a:cubicBezTo>
                    <a:pt x="0" y="23"/>
                    <a:pt x="1461" y="9244"/>
                    <a:pt x="5136" y="9244"/>
                  </a:cubicBezTo>
                  <a:cubicBezTo>
                    <a:pt x="8811" y="9244"/>
                    <a:pt x="10272" y="23"/>
                    <a:pt x="10272" y="23"/>
                  </a:cubicBezTo>
                  <a:lnTo>
                    <a:pt x="10272" y="0"/>
                  </a:lnTo>
                  <a:cubicBezTo>
                    <a:pt x="8765" y="274"/>
                    <a:pt x="6985" y="411"/>
                    <a:pt x="5136" y="411"/>
                  </a:cubicBezTo>
                  <a:cubicBezTo>
                    <a:pt x="3287" y="411"/>
                    <a:pt x="1529" y="2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15;p54">
              <a:extLst>
                <a:ext uri="{FF2B5EF4-FFF2-40B4-BE49-F238E27FC236}">
                  <a16:creationId xmlns:a16="http://schemas.microsoft.com/office/drawing/2014/main" id="{FACAF3DE-8D99-C49E-54CC-C92590506E95}"/>
                </a:ext>
              </a:extLst>
            </p:cNvPr>
            <p:cNvSpPr/>
            <p:nvPr/>
          </p:nvSpPr>
          <p:spPr>
            <a:xfrm>
              <a:off x="3108400" y="1840050"/>
              <a:ext cx="466225" cy="44550"/>
            </a:xfrm>
            <a:custGeom>
              <a:avLst/>
              <a:gdLst/>
              <a:ahLst/>
              <a:cxnLst/>
              <a:rect l="l" t="t" r="r" b="b"/>
              <a:pathLst>
                <a:path w="18649" h="1782" fill="none" extrusionOk="0">
                  <a:moveTo>
                    <a:pt x="0" y="1"/>
                  </a:moveTo>
                  <a:cubicBezTo>
                    <a:pt x="1895" y="1073"/>
                    <a:pt x="5364" y="1781"/>
                    <a:pt x="9336" y="1781"/>
                  </a:cubicBezTo>
                  <a:cubicBezTo>
                    <a:pt x="13330" y="1781"/>
                    <a:pt x="16800" y="1073"/>
                    <a:pt x="1864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16;p54">
              <a:extLst>
                <a:ext uri="{FF2B5EF4-FFF2-40B4-BE49-F238E27FC236}">
                  <a16:creationId xmlns:a16="http://schemas.microsoft.com/office/drawing/2014/main" id="{30F9DC2E-9F7B-7854-3649-B7FF1AE2A197}"/>
                </a:ext>
              </a:extLst>
            </p:cNvPr>
            <p:cNvSpPr/>
            <p:nvPr/>
          </p:nvSpPr>
          <p:spPr>
            <a:xfrm>
              <a:off x="3100400" y="1820075"/>
              <a:ext cx="30275" cy="48525"/>
            </a:xfrm>
            <a:custGeom>
              <a:avLst/>
              <a:gdLst/>
              <a:ahLst/>
              <a:cxnLst/>
              <a:rect l="l" t="t" r="r" b="b"/>
              <a:pathLst>
                <a:path w="1211" h="1941" fill="none" extrusionOk="0">
                  <a:moveTo>
                    <a:pt x="1210" y="1"/>
                  </a:moveTo>
                  <a:cubicBezTo>
                    <a:pt x="571" y="275"/>
                    <a:pt x="1" y="617"/>
                    <a:pt x="69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17;p54">
              <a:extLst>
                <a:ext uri="{FF2B5EF4-FFF2-40B4-BE49-F238E27FC236}">
                  <a16:creationId xmlns:a16="http://schemas.microsoft.com/office/drawing/2014/main" id="{36A7A9D2-448C-2626-65B5-7DDD9128C755}"/>
                </a:ext>
              </a:extLst>
            </p:cNvPr>
            <p:cNvSpPr/>
            <p:nvPr/>
          </p:nvSpPr>
          <p:spPr>
            <a:xfrm>
              <a:off x="3552925" y="1820075"/>
              <a:ext cx="29700" cy="48525"/>
            </a:xfrm>
            <a:custGeom>
              <a:avLst/>
              <a:gdLst/>
              <a:ahLst/>
              <a:cxnLst/>
              <a:rect l="l" t="t" r="r" b="b"/>
              <a:pathLst>
                <a:path w="1188" h="1941" fill="none" extrusionOk="0">
                  <a:moveTo>
                    <a:pt x="0" y="1"/>
                  </a:moveTo>
                  <a:cubicBezTo>
                    <a:pt x="616" y="275"/>
                    <a:pt x="1187" y="617"/>
                    <a:pt x="1141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18;p54">
              <a:extLst>
                <a:ext uri="{FF2B5EF4-FFF2-40B4-BE49-F238E27FC236}">
                  <a16:creationId xmlns:a16="http://schemas.microsoft.com/office/drawing/2014/main" id="{4995E3B7-698F-E87A-495B-68D78CADC332}"/>
                </a:ext>
              </a:extLst>
            </p:cNvPr>
            <p:cNvSpPr/>
            <p:nvPr/>
          </p:nvSpPr>
          <p:spPr>
            <a:xfrm>
              <a:off x="3213400" y="1874850"/>
              <a:ext cx="256800" cy="230575"/>
            </a:xfrm>
            <a:custGeom>
              <a:avLst/>
              <a:gdLst/>
              <a:ahLst/>
              <a:cxnLst/>
              <a:rect l="l" t="t" r="r" b="b"/>
              <a:pathLst>
                <a:path w="10272" h="9223" fill="none" extrusionOk="0">
                  <a:moveTo>
                    <a:pt x="10272" y="1"/>
                  </a:moveTo>
                  <a:cubicBezTo>
                    <a:pt x="10272" y="1"/>
                    <a:pt x="8811" y="9222"/>
                    <a:pt x="5136" y="9222"/>
                  </a:cubicBezTo>
                  <a:cubicBezTo>
                    <a:pt x="1461" y="9222"/>
                    <a:pt x="0" y="1"/>
                    <a:pt x="0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19;p54">
              <a:extLst>
                <a:ext uri="{FF2B5EF4-FFF2-40B4-BE49-F238E27FC236}">
                  <a16:creationId xmlns:a16="http://schemas.microsoft.com/office/drawing/2014/main" id="{C9D9BDE6-55CB-1808-89C6-AB192A35CFC6}"/>
                </a:ext>
              </a:extLst>
            </p:cNvPr>
            <p:cNvSpPr/>
            <p:nvPr/>
          </p:nvSpPr>
          <p:spPr>
            <a:xfrm>
              <a:off x="3143775" y="1498250"/>
              <a:ext cx="164375" cy="342400"/>
            </a:xfrm>
            <a:custGeom>
              <a:avLst/>
              <a:gdLst/>
              <a:ahLst/>
              <a:cxnLst/>
              <a:rect l="l" t="t" r="r" b="b"/>
              <a:pathLst>
                <a:path w="6575" h="13696" extrusionOk="0">
                  <a:moveTo>
                    <a:pt x="3287" y="0"/>
                  </a:moveTo>
                  <a:cubicBezTo>
                    <a:pt x="1484" y="0"/>
                    <a:pt x="0" y="3059"/>
                    <a:pt x="0" y="6848"/>
                  </a:cubicBezTo>
                  <a:cubicBezTo>
                    <a:pt x="0" y="10614"/>
                    <a:pt x="1484" y="13695"/>
                    <a:pt x="3287" y="13695"/>
                  </a:cubicBezTo>
                  <a:cubicBezTo>
                    <a:pt x="5113" y="13695"/>
                    <a:pt x="6574" y="10614"/>
                    <a:pt x="6574" y="6848"/>
                  </a:cubicBezTo>
                  <a:cubicBezTo>
                    <a:pt x="6574" y="3059"/>
                    <a:pt x="511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20;p54">
              <a:extLst>
                <a:ext uri="{FF2B5EF4-FFF2-40B4-BE49-F238E27FC236}">
                  <a16:creationId xmlns:a16="http://schemas.microsoft.com/office/drawing/2014/main" id="{B724DBE2-52EC-E776-D2BD-939D2B9F9B04}"/>
                </a:ext>
              </a:extLst>
            </p:cNvPr>
            <p:cNvSpPr/>
            <p:nvPr/>
          </p:nvSpPr>
          <p:spPr>
            <a:xfrm>
              <a:off x="3195700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49" y="0"/>
                  </a:moveTo>
                  <a:cubicBezTo>
                    <a:pt x="1256" y="0"/>
                    <a:pt x="731" y="594"/>
                    <a:pt x="389" y="1507"/>
                  </a:cubicBezTo>
                  <a:lnTo>
                    <a:pt x="1553" y="3128"/>
                  </a:lnTo>
                  <a:lnTo>
                    <a:pt x="1553" y="3128"/>
                  </a:lnTo>
                  <a:lnTo>
                    <a:pt x="46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22" y="8035"/>
                    <a:pt x="1872" y="8035"/>
                  </a:cubicBezTo>
                  <a:cubicBezTo>
                    <a:pt x="2899" y="8035"/>
                    <a:pt x="3767" y="6255"/>
                    <a:pt x="3767" y="4018"/>
                  </a:cubicBezTo>
                  <a:cubicBezTo>
                    <a:pt x="3721" y="1804"/>
                    <a:pt x="2877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21;p54">
              <a:extLst>
                <a:ext uri="{FF2B5EF4-FFF2-40B4-BE49-F238E27FC236}">
                  <a16:creationId xmlns:a16="http://schemas.microsoft.com/office/drawing/2014/main" id="{E8C42239-5538-D9AB-6C47-EDC00049608A}"/>
                </a:ext>
              </a:extLst>
            </p:cNvPr>
            <p:cNvSpPr/>
            <p:nvPr/>
          </p:nvSpPr>
          <p:spPr>
            <a:xfrm>
              <a:off x="3376025" y="1498250"/>
              <a:ext cx="163800" cy="342400"/>
            </a:xfrm>
            <a:custGeom>
              <a:avLst/>
              <a:gdLst/>
              <a:ahLst/>
              <a:cxnLst/>
              <a:rect l="l" t="t" r="r" b="b"/>
              <a:pathLst>
                <a:path w="6552" h="13696" extrusionOk="0">
                  <a:moveTo>
                    <a:pt x="3264" y="0"/>
                  </a:moveTo>
                  <a:cubicBezTo>
                    <a:pt x="1461" y="0"/>
                    <a:pt x="0" y="3059"/>
                    <a:pt x="0" y="6848"/>
                  </a:cubicBezTo>
                  <a:cubicBezTo>
                    <a:pt x="0" y="10614"/>
                    <a:pt x="1461" y="13695"/>
                    <a:pt x="3264" y="13695"/>
                  </a:cubicBezTo>
                  <a:cubicBezTo>
                    <a:pt x="5090" y="13695"/>
                    <a:pt x="6551" y="10614"/>
                    <a:pt x="6551" y="6848"/>
                  </a:cubicBezTo>
                  <a:cubicBezTo>
                    <a:pt x="6551" y="3059"/>
                    <a:pt x="5090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22;p54">
              <a:extLst>
                <a:ext uri="{FF2B5EF4-FFF2-40B4-BE49-F238E27FC236}">
                  <a16:creationId xmlns:a16="http://schemas.microsoft.com/office/drawing/2014/main" id="{0FCB7558-66BA-EDE6-390A-10DFFEB3BC97}"/>
                </a:ext>
              </a:extLst>
            </p:cNvPr>
            <p:cNvSpPr/>
            <p:nvPr/>
          </p:nvSpPr>
          <p:spPr>
            <a:xfrm>
              <a:off x="3394275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72" y="0"/>
                  </a:moveTo>
                  <a:cubicBezTo>
                    <a:pt x="1256" y="0"/>
                    <a:pt x="754" y="594"/>
                    <a:pt x="412" y="1507"/>
                  </a:cubicBezTo>
                  <a:lnTo>
                    <a:pt x="1576" y="3128"/>
                  </a:lnTo>
                  <a:lnTo>
                    <a:pt x="1576" y="3128"/>
                  </a:lnTo>
                  <a:lnTo>
                    <a:pt x="69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45" y="8035"/>
                    <a:pt x="1895" y="8035"/>
                  </a:cubicBezTo>
                  <a:cubicBezTo>
                    <a:pt x="2922" y="8035"/>
                    <a:pt x="3767" y="6255"/>
                    <a:pt x="3767" y="4018"/>
                  </a:cubicBezTo>
                  <a:cubicBezTo>
                    <a:pt x="3721" y="1804"/>
                    <a:pt x="2900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F99047-CC71-3571-D8A2-E7F5F3D5A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7228" y="241594"/>
            <a:ext cx="5170916" cy="1484977"/>
          </a:xfrm>
          <a:prstGeom prst="wedgeRoundRectCallout">
            <a:avLst>
              <a:gd name="adj1" fmla="val -65611"/>
              <a:gd name="adj2" fmla="val -21030"/>
              <a:gd name="adj3" fmla="val 16667"/>
            </a:avLst>
          </a:prstGeom>
        </p:spPr>
        <p:txBody>
          <a:bodyPr/>
          <a:lstStyle/>
          <a:p>
            <a:pPr marL="139700" indent="0">
              <a:buNone/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oogle Shape;2457;p54">
            <a:extLst>
              <a:ext uri="{FF2B5EF4-FFF2-40B4-BE49-F238E27FC236}">
                <a16:creationId xmlns:a16="http://schemas.microsoft.com/office/drawing/2014/main" id="{75270421-2929-A805-A7AC-F10A69E3C84E}"/>
              </a:ext>
            </a:extLst>
          </p:cNvPr>
          <p:cNvGrpSpPr/>
          <p:nvPr/>
        </p:nvGrpSpPr>
        <p:grpSpPr>
          <a:xfrm>
            <a:off x="-586" y="0"/>
            <a:ext cx="2159656" cy="2043184"/>
            <a:chOff x="2412225" y="1148450"/>
            <a:chExt cx="1862575" cy="1762125"/>
          </a:xfrm>
        </p:grpSpPr>
        <p:sp>
          <p:nvSpPr>
            <p:cNvPr id="5" name="Google Shape;2458;p54">
              <a:extLst>
                <a:ext uri="{FF2B5EF4-FFF2-40B4-BE49-F238E27FC236}">
                  <a16:creationId xmlns:a16="http://schemas.microsoft.com/office/drawing/2014/main" id="{4685F4C1-51A6-8112-BC7B-2525D2032081}"/>
                </a:ext>
              </a:extLst>
            </p:cNvPr>
            <p:cNvSpPr/>
            <p:nvPr/>
          </p:nvSpPr>
          <p:spPr>
            <a:xfrm>
              <a:off x="2412225" y="1148450"/>
              <a:ext cx="1862575" cy="1762125"/>
            </a:xfrm>
            <a:custGeom>
              <a:avLst/>
              <a:gdLst/>
              <a:ahLst/>
              <a:cxnLst/>
              <a:rect l="l" t="t" r="r" b="b"/>
              <a:pathLst>
                <a:path w="74503" h="70485" extrusionOk="0">
                  <a:moveTo>
                    <a:pt x="33303" y="0"/>
                  </a:moveTo>
                  <a:cubicBezTo>
                    <a:pt x="33234" y="0"/>
                    <a:pt x="33166" y="0"/>
                    <a:pt x="33097" y="23"/>
                  </a:cubicBezTo>
                  <a:cubicBezTo>
                    <a:pt x="32983" y="69"/>
                    <a:pt x="32892" y="69"/>
                    <a:pt x="32778" y="92"/>
                  </a:cubicBezTo>
                  <a:cubicBezTo>
                    <a:pt x="32732" y="115"/>
                    <a:pt x="32663" y="115"/>
                    <a:pt x="32618" y="137"/>
                  </a:cubicBezTo>
                  <a:cubicBezTo>
                    <a:pt x="32435" y="206"/>
                    <a:pt x="32298" y="252"/>
                    <a:pt x="32161" y="343"/>
                  </a:cubicBezTo>
                  <a:cubicBezTo>
                    <a:pt x="32116" y="366"/>
                    <a:pt x="32093" y="366"/>
                    <a:pt x="32070" y="411"/>
                  </a:cubicBezTo>
                  <a:cubicBezTo>
                    <a:pt x="32001" y="434"/>
                    <a:pt x="31933" y="480"/>
                    <a:pt x="31865" y="525"/>
                  </a:cubicBezTo>
                  <a:lnTo>
                    <a:pt x="31750" y="571"/>
                  </a:lnTo>
                  <a:cubicBezTo>
                    <a:pt x="31705" y="594"/>
                    <a:pt x="31613" y="662"/>
                    <a:pt x="31568" y="708"/>
                  </a:cubicBezTo>
                  <a:lnTo>
                    <a:pt x="31454" y="777"/>
                  </a:lnTo>
                  <a:cubicBezTo>
                    <a:pt x="31385" y="822"/>
                    <a:pt x="31294" y="868"/>
                    <a:pt x="31225" y="936"/>
                  </a:cubicBezTo>
                  <a:lnTo>
                    <a:pt x="31134" y="1005"/>
                  </a:lnTo>
                  <a:cubicBezTo>
                    <a:pt x="31043" y="1050"/>
                    <a:pt x="30952" y="1142"/>
                    <a:pt x="30883" y="1210"/>
                  </a:cubicBezTo>
                  <a:lnTo>
                    <a:pt x="30769" y="1279"/>
                  </a:lnTo>
                  <a:cubicBezTo>
                    <a:pt x="30700" y="1347"/>
                    <a:pt x="30609" y="1393"/>
                    <a:pt x="30564" y="1461"/>
                  </a:cubicBezTo>
                  <a:cubicBezTo>
                    <a:pt x="30541" y="1484"/>
                    <a:pt x="30472" y="1553"/>
                    <a:pt x="30427" y="1575"/>
                  </a:cubicBezTo>
                  <a:cubicBezTo>
                    <a:pt x="30358" y="1621"/>
                    <a:pt x="30312" y="1667"/>
                    <a:pt x="30267" y="1712"/>
                  </a:cubicBezTo>
                  <a:lnTo>
                    <a:pt x="30107" y="1895"/>
                  </a:lnTo>
                  <a:lnTo>
                    <a:pt x="29970" y="1918"/>
                  </a:lnTo>
                  <a:lnTo>
                    <a:pt x="29445" y="2009"/>
                  </a:lnTo>
                  <a:cubicBezTo>
                    <a:pt x="29308" y="2032"/>
                    <a:pt x="28943" y="2078"/>
                    <a:pt x="28943" y="2078"/>
                  </a:cubicBezTo>
                  <a:cubicBezTo>
                    <a:pt x="28760" y="2123"/>
                    <a:pt x="28623" y="2146"/>
                    <a:pt x="28441" y="2169"/>
                  </a:cubicBezTo>
                  <a:lnTo>
                    <a:pt x="28304" y="2192"/>
                  </a:lnTo>
                  <a:cubicBezTo>
                    <a:pt x="28190" y="2237"/>
                    <a:pt x="28053" y="2260"/>
                    <a:pt x="27939" y="2283"/>
                  </a:cubicBezTo>
                  <a:lnTo>
                    <a:pt x="27802" y="2306"/>
                  </a:lnTo>
                  <a:cubicBezTo>
                    <a:pt x="27642" y="2351"/>
                    <a:pt x="27482" y="2374"/>
                    <a:pt x="27368" y="2397"/>
                  </a:cubicBezTo>
                  <a:lnTo>
                    <a:pt x="27345" y="2397"/>
                  </a:lnTo>
                  <a:cubicBezTo>
                    <a:pt x="27163" y="2443"/>
                    <a:pt x="27026" y="2488"/>
                    <a:pt x="26843" y="2511"/>
                  </a:cubicBezTo>
                  <a:lnTo>
                    <a:pt x="26729" y="2557"/>
                  </a:lnTo>
                  <a:cubicBezTo>
                    <a:pt x="26615" y="2580"/>
                    <a:pt x="26501" y="2603"/>
                    <a:pt x="26364" y="2625"/>
                  </a:cubicBezTo>
                  <a:lnTo>
                    <a:pt x="26250" y="2671"/>
                  </a:lnTo>
                  <a:cubicBezTo>
                    <a:pt x="26135" y="2694"/>
                    <a:pt x="25998" y="2717"/>
                    <a:pt x="25884" y="2785"/>
                  </a:cubicBezTo>
                  <a:lnTo>
                    <a:pt x="25816" y="2808"/>
                  </a:lnTo>
                  <a:cubicBezTo>
                    <a:pt x="25679" y="2831"/>
                    <a:pt x="25542" y="2899"/>
                    <a:pt x="25428" y="2922"/>
                  </a:cubicBezTo>
                  <a:lnTo>
                    <a:pt x="25314" y="2945"/>
                  </a:lnTo>
                  <a:cubicBezTo>
                    <a:pt x="25222" y="2968"/>
                    <a:pt x="25108" y="3013"/>
                    <a:pt x="25017" y="3036"/>
                  </a:cubicBezTo>
                  <a:lnTo>
                    <a:pt x="24880" y="3082"/>
                  </a:lnTo>
                  <a:cubicBezTo>
                    <a:pt x="24789" y="3128"/>
                    <a:pt x="24675" y="3150"/>
                    <a:pt x="24606" y="3196"/>
                  </a:cubicBezTo>
                  <a:lnTo>
                    <a:pt x="24515" y="3242"/>
                  </a:lnTo>
                  <a:cubicBezTo>
                    <a:pt x="24401" y="3287"/>
                    <a:pt x="24287" y="3310"/>
                    <a:pt x="24172" y="3379"/>
                  </a:cubicBezTo>
                  <a:lnTo>
                    <a:pt x="24058" y="3424"/>
                  </a:lnTo>
                  <a:cubicBezTo>
                    <a:pt x="23967" y="3470"/>
                    <a:pt x="23921" y="3493"/>
                    <a:pt x="23830" y="3538"/>
                  </a:cubicBezTo>
                  <a:lnTo>
                    <a:pt x="23693" y="3607"/>
                  </a:lnTo>
                  <a:cubicBezTo>
                    <a:pt x="23602" y="3630"/>
                    <a:pt x="23533" y="3698"/>
                    <a:pt x="23465" y="3721"/>
                  </a:cubicBezTo>
                  <a:lnTo>
                    <a:pt x="23374" y="3767"/>
                  </a:lnTo>
                  <a:cubicBezTo>
                    <a:pt x="23282" y="3835"/>
                    <a:pt x="23168" y="3881"/>
                    <a:pt x="23077" y="3949"/>
                  </a:cubicBezTo>
                  <a:lnTo>
                    <a:pt x="23054" y="3972"/>
                  </a:lnTo>
                  <a:cubicBezTo>
                    <a:pt x="23031" y="3995"/>
                    <a:pt x="23008" y="4018"/>
                    <a:pt x="22940" y="4018"/>
                  </a:cubicBezTo>
                  <a:cubicBezTo>
                    <a:pt x="22894" y="4063"/>
                    <a:pt x="22826" y="4109"/>
                    <a:pt x="22780" y="4132"/>
                  </a:cubicBezTo>
                  <a:cubicBezTo>
                    <a:pt x="22712" y="4177"/>
                    <a:pt x="22689" y="4200"/>
                    <a:pt x="22620" y="4246"/>
                  </a:cubicBezTo>
                  <a:cubicBezTo>
                    <a:pt x="22575" y="4292"/>
                    <a:pt x="22506" y="4337"/>
                    <a:pt x="22461" y="4406"/>
                  </a:cubicBezTo>
                  <a:cubicBezTo>
                    <a:pt x="22438" y="4429"/>
                    <a:pt x="22369" y="4451"/>
                    <a:pt x="22346" y="4474"/>
                  </a:cubicBezTo>
                  <a:cubicBezTo>
                    <a:pt x="22255" y="4566"/>
                    <a:pt x="22164" y="4634"/>
                    <a:pt x="22118" y="4702"/>
                  </a:cubicBezTo>
                  <a:lnTo>
                    <a:pt x="22004" y="4817"/>
                  </a:lnTo>
                  <a:cubicBezTo>
                    <a:pt x="21936" y="4885"/>
                    <a:pt x="21890" y="4931"/>
                    <a:pt x="21867" y="4999"/>
                  </a:cubicBezTo>
                  <a:cubicBezTo>
                    <a:pt x="21821" y="5022"/>
                    <a:pt x="21799" y="5091"/>
                    <a:pt x="21776" y="5113"/>
                  </a:cubicBezTo>
                  <a:cubicBezTo>
                    <a:pt x="21707" y="5205"/>
                    <a:pt x="21662" y="5250"/>
                    <a:pt x="21639" y="5342"/>
                  </a:cubicBezTo>
                  <a:cubicBezTo>
                    <a:pt x="21593" y="5364"/>
                    <a:pt x="21593" y="5387"/>
                    <a:pt x="21570" y="5433"/>
                  </a:cubicBezTo>
                  <a:cubicBezTo>
                    <a:pt x="21525" y="5547"/>
                    <a:pt x="21456" y="5661"/>
                    <a:pt x="21411" y="5798"/>
                  </a:cubicBezTo>
                  <a:cubicBezTo>
                    <a:pt x="21365" y="5821"/>
                    <a:pt x="21365" y="5889"/>
                    <a:pt x="21365" y="5889"/>
                  </a:cubicBezTo>
                  <a:cubicBezTo>
                    <a:pt x="21342" y="6004"/>
                    <a:pt x="21319" y="6118"/>
                    <a:pt x="21296" y="6209"/>
                  </a:cubicBezTo>
                  <a:cubicBezTo>
                    <a:pt x="21296" y="6255"/>
                    <a:pt x="21251" y="6277"/>
                    <a:pt x="21251" y="6346"/>
                  </a:cubicBezTo>
                  <a:cubicBezTo>
                    <a:pt x="21228" y="6506"/>
                    <a:pt x="21228" y="6665"/>
                    <a:pt x="21228" y="6802"/>
                  </a:cubicBezTo>
                  <a:lnTo>
                    <a:pt x="21228" y="6917"/>
                  </a:lnTo>
                  <a:cubicBezTo>
                    <a:pt x="21228" y="7031"/>
                    <a:pt x="21251" y="7145"/>
                    <a:pt x="21251" y="7236"/>
                  </a:cubicBezTo>
                  <a:cubicBezTo>
                    <a:pt x="21251" y="7282"/>
                    <a:pt x="21296" y="7350"/>
                    <a:pt x="21296" y="7373"/>
                  </a:cubicBezTo>
                  <a:cubicBezTo>
                    <a:pt x="21319" y="7487"/>
                    <a:pt x="21342" y="7578"/>
                    <a:pt x="21365" y="7693"/>
                  </a:cubicBezTo>
                  <a:cubicBezTo>
                    <a:pt x="21365" y="7715"/>
                    <a:pt x="21411" y="7761"/>
                    <a:pt x="21433" y="7807"/>
                  </a:cubicBezTo>
                  <a:cubicBezTo>
                    <a:pt x="21479" y="7921"/>
                    <a:pt x="21548" y="8012"/>
                    <a:pt x="21593" y="8172"/>
                  </a:cubicBezTo>
                  <a:cubicBezTo>
                    <a:pt x="21639" y="8195"/>
                    <a:pt x="21639" y="8218"/>
                    <a:pt x="21662" y="8286"/>
                  </a:cubicBezTo>
                  <a:cubicBezTo>
                    <a:pt x="21707" y="8355"/>
                    <a:pt x="21776" y="8446"/>
                    <a:pt x="21821" y="8514"/>
                  </a:cubicBezTo>
                  <a:lnTo>
                    <a:pt x="21913" y="8583"/>
                  </a:lnTo>
                  <a:cubicBezTo>
                    <a:pt x="22004" y="8674"/>
                    <a:pt x="22050" y="8765"/>
                    <a:pt x="22164" y="8879"/>
                  </a:cubicBezTo>
                  <a:lnTo>
                    <a:pt x="22232" y="8925"/>
                  </a:lnTo>
                  <a:cubicBezTo>
                    <a:pt x="21479" y="9929"/>
                    <a:pt x="21068" y="11208"/>
                    <a:pt x="21068" y="12600"/>
                  </a:cubicBezTo>
                  <a:lnTo>
                    <a:pt x="21068" y="19060"/>
                  </a:lnTo>
                  <a:lnTo>
                    <a:pt x="17781" y="14335"/>
                  </a:lnTo>
                  <a:cubicBezTo>
                    <a:pt x="17804" y="14152"/>
                    <a:pt x="17804" y="13992"/>
                    <a:pt x="17804" y="13855"/>
                  </a:cubicBezTo>
                  <a:cubicBezTo>
                    <a:pt x="17804" y="12052"/>
                    <a:pt x="16914" y="10363"/>
                    <a:pt x="15476" y="9336"/>
                  </a:cubicBezTo>
                  <a:cubicBezTo>
                    <a:pt x="15316" y="8857"/>
                    <a:pt x="15088" y="8446"/>
                    <a:pt x="14837" y="8103"/>
                  </a:cubicBezTo>
                  <a:cubicBezTo>
                    <a:pt x="15065" y="6528"/>
                    <a:pt x="15134" y="4429"/>
                    <a:pt x="14221" y="3264"/>
                  </a:cubicBezTo>
                  <a:cubicBezTo>
                    <a:pt x="13764" y="2694"/>
                    <a:pt x="13102" y="2351"/>
                    <a:pt x="12395" y="2306"/>
                  </a:cubicBezTo>
                  <a:lnTo>
                    <a:pt x="12303" y="2306"/>
                  </a:lnTo>
                  <a:cubicBezTo>
                    <a:pt x="11527" y="2306"/>
                    <a:pt x="10820" y="2648"/>
                    <a:pt x="10272" y="3287"/>
                  </a:cubicBezTo>
                  <a:cubicBezTo>
                    <a:pt x="10249" y="3310"/>
                    <a:pt x="10249" y="3333"/>
                    <a:pt x="10226" y="3333"/>
                  </a:cubicBezTo>
                  <a:cubicBezTo>
                    <a:pt x="10226" y="3379"/>
                    <a:pt x="10181" y="3379"/>
                    <a:pt x="10181" y="3401"/>
                  </a:cubicBezTo>
                  <a:cubicBezTo>
                    <a:pt x="9450" y="4360"/>
                    <a:pt x="9153" y="5958"/>
                    <a:pt x="9039" y="7099"/>
                  </a:cubicBezTo>
                  <a:cubicBezTo>
                    <a:pt x="7784" y="7487"/>
                    <a:pt x="6049" y="8332"/>
                    <a:pt x="4931" y="10158"/>
                  </a:cubicBezTo>
                  <a:cubicBezTo>
                    <a:pt x="2237" y="11459"/>
                    <a:pt x="1050" y="13171"/>
                    <a:pt x="594" y="14129"/>
                  </a:cubicBezTo>
                  <a:cubicBezTo>
                    <a:pt x="571" y="14152"/>
                    <a:pt x="571" y="14221"/>
                    <a:pt x="548" y="14243"/>
                  </a:cubicBezTo>
                  <a:cubicBezTo>
                    <a:pt x="548" y="14266"/>
                    <a:pt x="525" y="14266"/>
                    <a:pt x="525" y="14312"/>
                  </a:cubicBezTo>
                  <a:cubicBezTo>
                    <a:pt x="115" y="15179"/>
                    <a:pt x="0" y="16069"/>
                    <a:pt x="183" y="16845"/>
                  </a:cubicBezTo>
                  <a:lnTo>
                    <a:pt x="206" y="16937"/>
                  </a:lnTo>
                  <a:lnTo>
                    <a:pt x="297" y="17188"/>
                  </a:lnTo>
                  <a:lnTo>
                    <a:pt x="366" y="17348"/>
                  </a:lnTo>
                  <a:lnTo>
                    <a:pt x="457" y="17530"/>
                  </a:lnTo>
                  <a:cubicBezTo>
                    <a:pt x="480" y="17599"/>
                    <a:pt x="548" y="17667"/>
                    <a:pt x="594" y="17759"/>
                  </a:cubicBezTo>
                  <a:cubicBezTo>
                    <a:pt x="640" y="17781"/>
                    <a:pt x="640" y="17804"/>
                    <a:pt x="662" y="17804"/>
                  </a:cubicBezTo>
                  <a:cubicBezTo>
                    <a:pt x="662" y="17827"/>
                    <a:pt x="685" y="17827"/>
                    <a:pt x="685" y="17873"/>
                  </a:cubicBezTo>
                  <a:cubicBezTo>
                    <a:pt x="754" y="17941"/>
                    <a:pt x="799" y="18010"/>
                    <a:pt x="891" y="18101"/>
                  </a:cubicBezTo>
                  <a:lnTo>
                    <a:pt x="891" y="18124"/>
                  </a:lnTo>
                  <a:cubicBezTo>
                    <a:pt x="913" y="18238"/>
                    <a:pt x="936" y="18352"/>
                    <a:pt x="982" y="18443"/>
                  </a:cubicBezTo>
                  <a:cubicBezTo>
                    <a:pt x="1005" y="18489"/>
                    <a:pt x="1028" y="18580"/>
                    <a:pt x="1050" y="18626"/>
                  </a:cubicBezTo>
                  <a:cubicBezTo>
                    <a:pt x="1096" y="18717"/>
                    <a:pt x="1142" y="18831"/>
                    <a:pt x="1210" y="18923"/>
                  </a:cubicBezTo>
                  <a:cubicBezTo>
                    <a:pt x="1233" y="18968"/>
                    <a:pt x="1279" y="19037"/>
                    <a:pt x="1347" y="19128"/>
                  </a:cubicBezTo>
                  <a:cubicBezTo>
                    <a:pt x="1393" y="19174"/>
                    <a:pt x="1461" y="19242"/>
                    <a:pt x="1507" y="19311"/>
                  </a:cubicBezTo>
                  <a:cubicBezTo>
                    <a:pt x="1575" y="19379"/>
                    <a:pt x="1598" y="19448"/>
                    <a:pt x="1667" y="19470"/>
                  </a:cubicBezTo>
                  <a:cubicBezTo>
                    <a:pt x="1712" y="19516"/>
                    <a:pt x="1781" y="19539"/>
                    <a:pt x="1826" y="19607"/>
                  </a:cubicBezTo>
                  <a:cubicBezTo>
                    <a:pt x="2009" y="19721"/>
                    <a:pt x="2169" y="19836"/>
                    <a:pt x="2351" y="19927"/>
                  </a:cubicBezTo>
                  <a:lnTo>
                    <a:pt x="2511" y="20269"/>
                  </a:lnTo>
                  <a:cubicBezTo>
                    <a:pt x="2534" y="20315"/>
                    <a:pt x="2580" y="20383"/>
                    <a:pt x="2603" y="20406"/>
                  </a:cubicBezTo>
                  <a:cubicBezTo>
                    <a:pt x="2739" y="20612"/>
                    <a:pt x="2876" y="20771"/>
                    <a:pt x="3082" y="20908"/>
                  </a:cubicBezTo>
                  <a:cubicBezTo>
                    <a:pt x="3493" y="21228"/>
                    <a:pt x="3995" y="21411"/>
                    <a:pt x="4520" y="21411"/>
                  </a:cubicBezTo>
                  <a:cubicBezTo>
                    <a:pt x="4862" y="21411"/>
                    <a:pt x="5227" y="21319"/>
                    <a:pt x="5593" y="21182"/>
                  </a:cubicBezTo>
                  <a:cubicBezTo>
                    <a:pt x="6620" y="20771"/>
                    <a:pt x="7647" y="19836"/>
                    <a:pt x="8628" y="18877"/>
                  </a:cubicBezTo>
                  <a:lnTo>
                    <a:pt x="9245" y="18238"/>
                  </a:lnTo>
                  <a:cubicBezTo>
                    <a:pt x="9724" y="18580"/>
                    <a:pt x="10295" y="18877"/>
                    <a:pt x="10911" y="19037"/>
                  </a:cubicBezTo>
                  <a:cubicBezTo>
                    <a:pt x="11413" y="19174"/>
                    <a:pt x="11938" y="19265"/>
                    <a:pt x="12440" y="19265"/>
                  </a:cubicBezTo>
                  <a:cubicBezTo>
                    <a:pt x="12623" y="19265"/>
                    <a:pt x="12760" y="19265"/>
                    <a:pt x="12920" y="19242"/>
                  </a:cubicBezTo>
                  <a:lnTo>
                    <a:pt x="21205" y="31134"/>
                  </a:lnTo>
                  <a:lnTo>
                    <a:pt x="21205" y="45080"/>
                  </a:lnTo>
                  <a:lnTo>
                    <a:pt x="21205" y="45149"/>
                  </a:lnTo>
                  <a:lnTo>
                    <a:pt x="21205" y="45194"/>
                  </a:lnTo>
                  <a:lnTo>
                    <a:pt x="21205" y="45400"/>
                  </a:lnTo>
                  <a:cubicBezTo>
                    <a:pt x="21205" y="45491"/>
                    <a:pt x="21228" y="45560"/>
                    <a:pt x="21228" y="45628"/>
                  </a:cubicBezTo>
                  <a:cubicBezTo>
                    <a:pt x="21228" y="45674"/>
                    <a:pt x="21251" y="45742"/>
                    <a:pt x="21296" y="45834"/>
                  </a:cubicBezTo>
                  <a:lnTo>
                    <a:pt x="21296" y="45856"/>
                  </a:lnTo>
                  <a:cubicBezTo>
                    <a:pt x="21319" y="45902"/>
                    <a:pt x="21319" y="45993"/>
                    <a:pt x="21342" y="46062"/>
                  </a:cubicBezTo>
                  <a:cubicBezTo>
                    <a:pt x="21342" y="46085"/>
                    <a:pt x="21365" y="46130"/>
                    <a:pt x="21411" y="46176"/>
                  </a:cubicBezTo>
                  <a:lnTo>
                    <a:pt x="21433" y="46244"/>
                  </a:lnTo>
                  <a:cubicBezTo>
                    <a:pt x="21479" y="46358"/>
                    <a:pt x="21548" y="46473"/>
                    <a:pt x="21639" y="46587"/>
                  </a:cubicBezTo>
                  <a:lnTo>
                    <a:pt x="21662" y="46632"/>
                  </a:lnTo>
                  <a:cubicBezTo>
                    <a:pt x="21684" y="46655"/>
                    <a:pt x="21707" y="46678"/>
                    <a:pt x="21707" y="46701"/>
                  </a:cubicBezTo>
                  <a:cubicBezTo>
                    <a:pt x="21776" y="46769"/>
                    <a:pt x="21799" y="46861"/>
                    <a:pt x="21867" y="46883"/>
                  </a:cubicBezTo>
                  <a:cubicBezTo>
                    <a:pt x="21867" y="46883"/>
                    <a:pt x="21890" y="46929"/>
                    <a:pt x="21913" y="46929"/>
                  </a:cubicBezTo>
                  <a:lnTo>
                    <a:pt x="22004" y="47020"/>
                  </a:lnTo>
                  <a:lnTo>
                    <a:pt x="22141" y="47157"/>
                  </a:lnTo>
                  <a:lnTo>
                    <a:pt x="22209" y="47226"/>
                  </a:lnTo>
                  <a:lnTo>
                    <a:pt x="22255" y="47272"/>
                  </a:lnTo>
                  <a:cubicBezTo>
                    <a:pt x="22255" y="47614"/>
                    <a:pt x="22346" y="47933"/>
                    <a:pt x="22506" y="48253"/>
                  </a:cubicBezTo>
                  <a:lnTo>
                    <a:pt x="21570" y="49212"/>
                  </a:lnTo>
                  <a:cubicBezTo>
                    <a:pt x="19950" y="50878"/>
                    <a:pt x="19311" y="53297"/>
                    <a:pt x="19927" y="55557"/>
                  </a:cubicBezTo>
                  <a:cubicBezTo>
                    <a:pt x="20087" y="56151"/>
                    <a:pt x="20315" y="56721"/>
                    <a:pt x="20634" y="57246"/>
                  </a:cubicBezTo>
                  <a:cubicBezTo>
                    <a:pt x="20634" y="57246"/>
                    <a:pt x="21182" y="58113"/>
                    <a:pt x="21182" y="58159"/>
                  </a:cubicBezTo>
                  <a:cubicBezTo>
                    <a:pt x="21296" y="58342"/>
                    <a:pt x="21411" y="58547"/>
                    <a:pt x="21525" y="58730"/>
                  </a:cubicBezTo>
                  <a:lnTo>
                    <a:pt x="23031" y="61241"/>
                  </a:lnTo>
                  <a:cubicBezTo>
                    <a:pt x="23191" y="61537"/>
                    <a:pt x="23374" y="61811"/>
                    <a:pt x="23533" y="62085"/>
                  </a:cubicBezTo>
                  <a:lnTo>
                    <a:pt x="23625" y="62199"/>
                  </a:lnTo>
                  <a:lnTo>
                    <a:pt x="23921" y="62679"/>
                  </a:lnTo>
                  <a:lnTo>
                    <a:pt x="23145" y="62952"/>
                  </a:lnTo>
                  <a:cubicBezTo>
                    <a:pt x="22461" y="63181"/>
                    <a:pt x="21570" y="63432"/>
                    <a:pt x="20612" y="63820"/>
                  </a:cubicBezTo>
                  <a:cubicBezTo>
                    <a:pt x="16754" y="65418"/>
                    <a:pt x="16321" y="68225"/>
                    <a:pt x="16275" y="68545"/>
                  </a:cubicBezTo>
                  <a:cubicBezTo>
                    <a:pt x="16206" y="69024"/>
                    <a:pt x="16343" y="69503"/>
                    <a:pt x="16686" y="69868"/>
                  </a:cubicBezTo>
                  <a:cubicBezTo>
                    <a:pt x="17005" y="70256"/>
                    <a:pt x="17485" y="70439"/>
                    <a:pt x="17987" y="70439"/>
                  </a:cubicBezTo>
                  <a:lnTo>
                    <a:pt x="32138" y="70439"/>
                  </a:lnTo>
                  <a:cubicBezTo>
                    <a:pt x="33234" y="70439"/>
                    <a:pt x="34261" y="69960"/>
                    <a:pt x="34946" y="69138"/>
                  </a:cubicBezTo>
                  <a:cubicBezTo>
                    <a:pt x="36087" y="67769"/>
                    <a:pt x="36133" y="65828"/>
                    <a:pt x="34992" y="64459"/>
                  </a:cubicBezTo>
                  <a:cubicBezTo>
                    <a:pt x="34672" y="64094"/>
                    <a:pt x="34375" y="63751"/>
                    <a:pt x="34101" y="63455"/>
                  </a:cubicBezTo>
                  <a:cubicBezTo>
                    <a:pt x="33850" y="63181"/>
                    <a:pt x="33576" y="62884"/>
                    <a:pt x="33439" y="62679"/>
                  </a:cubicBezTo>
                  <a:cubicBezTo>
                    <a:pt x="33439" y="62656"/>
                    <a:pt x="33303" y="62496"/>
                    <a:pt x="32937" y="61834"/>
                  </a:cubicBezTo>
                  <a:lnTo>
                    <a:pt x="32663" y="61400"/>
                  </a:lnTo>
                  <a:lnTo>
                    <a:pt x="32070" y="60328"/>
                  </a:lnTo>
                  <a:lnTo>
                    <a:pt x="31750" y="59757"/>
                  </a:lnTo>
                  <a:lnTo>
                    <a:pt x="31340" y="58958"/>
                  </a:lnTo>
                  <a:cubicBezTo>
                    <a:pt x="31043" y="58410"/>
                    <a:pt x="30723" y="57862"/>
                    <a:pt x="30449" y="57292"/>
                  </a:cubicBezTo>
                  <a:cubicBezTo>
                    <a:pt x="30312" y="57041"/>
                    <a:pt x="30198" y="56812"/>
                    <a:pt x="30039" y="56561"/>
                  </a:cubicBezTo>
                  <a:cubicBezTo>
                    <a:pt x="30039" y="56561"/>
                    <a:pt x="29879" y="56242"/>
                    <a:pt x="29810" y="56128"/>
                  </a:cubicBezTo>
                  <a:lnTo>
                    <a:pt x="28486" y="53594"/>
                  </a:lnTo>
                  <a:lnTo>
                    <a:pt x="28395" y="53480"/>
                  </a:lnTo>
                  <a:lnTo>
                    <a:pt x="28395" y="53434"/>
                  </a:lnTo>
                  <a:lnTo>
                    <a:pt x="30244" y="51471"/>
                  </a:lnTo>
                  <a:cubicBezTo>
                    <a:pt x="30541" y="51494"/>
                    <a:pt x="30792" y="51563"/>
                    <a:pt x="31066" y="51585"/>
                  </a:cubicBezTo>
                  <a:lnTo>
                    <a:pt x="31157" y="51585"/>
                  </a:lnTo>
                  <a:cubicBezTo>
                    <a:pt x="31454" y="51608"/>
                    <a:pt x="31728" y="51654"/>
                    <a:pt x="32047" y="51677"/>
                  </a:cubicBezTo>
                  <a:lnTo>
                    <a:pt x="32184" y="51677"/>
                  </a:lnTo>
                  <a:cubicBezTo>
                    <a:pt x="32435" y="51700"/>
                    <a:pt x="32709" y="51722"/>
                    <a:pt x="32937" y="51722"/>
                  </a:cubicBezTo>
                  <a:lnTo>
                    <a:pt x="33166" y="51768"/>
                  </a:lnTo>
                  <a:cubicBezTo>
                    <a:pt x="33439" y="51791"/>
                    <a:pt x="33691" y="51791"/>
                    <a:pt x="33987" y="51814"/>
                  </a:cubicBezTo>
                  <a:lnTo>
                    <a:pt x="34307" y="51837"/>
                  </a:lnTo>
                  <a:cubicBezTo>
                    <a:pt x="34535" y="51837"/>
                    <a:pt x="34718" y="51882"/>
                    <a:pt x="34946" y="51882"/>
                  </a:cubicBezTo>
                  <a:lnTo>
                    <a:pt x="35243" y="51882"/>
                  </a:lnTo>
                  <a:cubicBezTo>
                    <a:pt x="35517" y="51882"/>
                    <a:pt x="35791" y="51905"/>
                    <a:pt x="36064" y="51905"/>
                  </a:cubicBezTo>
                  <a:lnTo>
                    <a:pt x="38552" y="51905"/>
                  </a:lnTo>
                  <a:cubicBezTo>
                    <a:pt x="38758" y="51905"/>
                    <a:pt x="39397" y="51882"/>
                    <a:pt x="39397" y="51882"/>
                  </a:cubicBezTo>
                  <a:cubicBezTo>
                    <a:pt x="39694" y="51882"/>
                    <a:pt x="39945" y="51837"/>
                    <a:pt x="40241" y="51837"/>
                  </a:cubicBezTo>
                  <a:lnTo>
                    <a:pt x="40493" y="51837"/>
                  </a:lnTo>
                  <a:cubicBezTo>
                    <a:pt x="40721" y="51837"/>
                    <a:pt x="40972" y="51814"/>
                    <a:pt x="41200" y="51814"/>
                  </a:cubicBezTo>
                  <a:lnTo>
                    <a:pt x="41314" y="51814"/>
                  </a:lnTo>
                  <a:cubicBezTo>
                    <a:pt x="42113" y="51768"/>
                    <a:pt x="42889" y="51700"/>
                    <a:pt x="43620" y="51608"/>
                  </a:cubicBezTo>
                  <a:cubicBezTo>
                    <a:pt x="43962" y="52247"/>
                    <a:pt x="44373" y="52955"/>
                    <a:pt x="44761" y="53663"/>
                  </a:cubicBezTo>
                  <a:cubicBezTo>
                    <a:pt x="45514" y="55009"/>
                    <a:pt x="46313" y="56470"/>
                    <a:pt x="47021" y="57771"/>
                  </a:cubicBezTo>
                  <a:lnTo>
                    <a:pt x="47135" y="57999"/>
                  </a:lnTo>
                  <a:cubicBezTo>
                    <a:pt x="47272" y="58228"/>
                    <a:pt x="47386" y="58502"/>
                    <a:pt x="47546" y="58730"/>
                  </a:cubicBezTo>
                  <a:lnTo>
                    <a:pt x="47568" y="58775"/>
                  </a:lnTo>
                  <a:cubicBezTo>
                    <a:pt x="47660" y="58958"/>
                    <a:pt x="47774" y="59118"/>
                    <a:pt x="47842" y="59300"/>
                  </a:cubicBezTo>
                  <a:lnTo>
                    <a:pt x="48185" y="59917"/>
                  </a:lnTo>
                  <a:cubicBezTo>
                    <a:pt x="48276" y="60054"/>
                    <a:pt x="48344" y="60213"/>
                    <a:pt x="48413" y="60350"/>
                  </a:cubicBezTo>
                  <a:cubicBezTo>
                    <a:pt x="48413" y="60350"/>
                    <a:pt x="48413" y="60373"/>
                    <a:pt x="48459" y="60373"/>
                  </a:cubicBezTo>
                  <a:cubicBezTo>
                    <a:pt x="48504" y="60464"/>
                    <a:pt x="48527" y="60556"/>
                    <a:pt x="48595" y="60624"/>
                  </a:cubicBezTo>
                  <a:lnTo>
                    <a:pt x="48801" y="60967"/>
                  </a:lnTo>
                  <a:lnTo>
                    <a:pt x="48984" y="61377"/>
                  </a:lnTo>
                  <a:cubicBezTo>
                    <a:pt x="48984" y="61377"/>
                    <a:pt x="49143" y="61651"/>
                    <a:pt x="49166" y="61743"/>
                  </a:cubicBezTo>
                  <a:cubicBezTo>
                    <a:pt x="49212" y="61834"/>
                    <a:pt x="49257" y="61925"/>
                    <a:pt x="49280" y="61994"/>
                  </a:cubicBezTo>
                  <a:lnTo>
                    <a:pt x="49280" y="62039"/>
                  </a:lnTo>
                  <a:cubicBezTo>
                    <a:pt x="49303" y="62108"/>
                    <a:pt x="49326" y="62176"/>
                    <a:pt x="49372" y="62268"/>
                  </a:cubicBezTo>
                  <a:cubicBezTo>
                    <a:pt x="49394" y="62336"/>
                    <a:pt x="49417" y="62427"/>
                    <a:pt x="49486" y="62519"/>
                  </a:cubicBezTo>
                  <a:lnTo>
                    <a:pt x="51083" y="61925"/>
                  </a:lnTo>
                  <a:lnTo>
                    <a:pt x="49486" y="62542"/>
                  </a:lnTo>
                  <a:lnTo>
                    <a:pt x="49554" y="62793"/>
                  </a:lnTo>
                  <a:lnTo>
                    <a:pt x="49554" y="62838"/>
                  </a:lnTo>
                  <a:cubicBezTo>
                    <a:pt x="49600" y="62907"/>
                    <a:pt x="49623" y="62998"/>
                    <a:pt x="49623" y="63067"/>
                  </a:cubicBezTo>
                  <a:lnTo>
                    <a:pt x="49623" y="63112"/>
                  </a:lnTo>
                  <a:cubicBezTo>
                    <a:pt x="49645" y="63204"/>
                    <a:pt x="49645" y="63249"/>
                    <a:pt x="49668" y="63340"/>
                  </a:cubicBezTo>
                  <a:lnTo>
                    <a:pt x="49668" y="63363"/>
                  </a:lnTo>
                  <a:cubicBezTo>
                    <a:pt x="49737" y="63592"/>
                    <a:pt x="49760" y="63820"/>
                    <a:pt x="49782" y="64094"/>
                  </a:cubicBezTo>
                  <a:lnTo>
                    <a:pt x="49828" y="64208"/>
                  </a:lnTo>
                  <a:lnTo>
                    <a:pt x="49851" y="64482"/>
                  </a:lnTo>
                  <a:lnTo>
                    <a:pt x="49874" y="64778"/>
                  </a:lnTo>
                  <a:lnTo>
                    <a:pt x="49874" y="64915"/>
                  </a:lnTo>
                  <a:lnTo>
                    <a:pt x="49874" y="65189"/>
                  </a:lnTo>
                  <a:lnTo>
                    <a:pt x="49874" y="65509"/>
                  </a:lnTo>
                  <a:lnTo>
                    <a:pt x="49874" y="65874"/>
                  </a:lnTo>
                  <a:lnTo>
                    <a:pt x="49874" y="66445"/>
                  </a:lnTo>
                  <a:lnTo>
                    <a:pt x="49874" y="66787"/>
                  </a:lnTo>
                  <a:cubicBezTo>
                    <a:pt x="49874" y="67015"/>
                    <a:pt x="49897" y="67289"/>
                    <a:pt x="49942" y="67517"/>
                  </a:cubicBezTo>
                  <a:cubicBezTo>
                    <a:pt x="50285" y="69229"/>
                    <a:pt x="51791" y="70485"/>
                    <a:pt x="53526" y="70485"/>
                  </a:cubicBezTo>
                  <a:lnTo>
                    <a:pt x="67541" y="70485"/>
                  </a:lnTo>
                  <a:cubicBezTo>
                    <a:pt x="68088" y="70485"/>
                    <a:pt x="68590" y="70211"/>
                    <a:pt x="68910" y="69800"/>
                  </a:cubicBezTo>
                  <a:cubicBezTo>
                    <a:pt x="69230" y="69366"/>
                    <a:pt x="69344" y="68796"/>
                    <a:pt x="69161" y="68271"/>
                  </a:cubicBezTo>
                  <a:cubicBezTo>
                    <a:pt x="69115" y="68134"/>
                    <a:pt x="67929" y="64482"/>
                    <a:pt x="63683" y="62861"/>
                  </a:cubicBezTo>
                  <a:lnTo>
                    <a:pt x="63432" y="62770"/>
                  </a:lnTo>
                  <a:lnTo>
                    <a:pt x="63341" y="62747"/>
                  </a:lnTo>
                  <a:cubicBezTo>
                    <a:pt x="63249" y="62724"/>
                    <a:pt x="63204" y="62679"/>
                    <a:pt x="63135" y="62679"/>
                  </a:cubicBezTo>
                  <a:lnTo>
                    <a:pt x="62861" y="62610"/>
                  </a:lnTo>
                  <a:lnTo>
                    <a:pt x="62450" y="62496"/>
                  </a:lnTo>
                  <a:lnTo>
                    <a:pt x="62154" y="62405"/>
                  </a:lnTo>
                  <a:cubicBezTo>
                    <a:pt x="61857" y="62336"/>
                    <a:pt x="61606" y="62290"/>
                    <a:pt x="61309" y="62222"/>
                  </a:cubicBezTo>
                  <a:lnTo>
                    <a:pt x="60556" y="62062"/>
                  </a:lnTo>
                  <a:cubicBezTo>
                    <a:pt x="60556" y="62062"/>
                    <a:pt x="60442" y="62039"/>
                    <a:pt x="60373" y="61994"/>
                  </a:cubicBezTo>
                  <a:cubicBezTo>
                    <a:pt x="60351" y="61994"/>
                    <a:pt x="60282" y="61971"/>
                    <a:pt x="60259" y="61971"/>
                  </a:cubicBezTo>
                  <a:lnTo>
                    <a:pt x="60099" y="61925"/>
                  </a:lnTo>
                  <a:cubicBezTo>
                    <a:pt x="60008" y="61880"/>
                    <a:pt x="59940" y="61857"/>
                    <a:pt x="59871" y="61834"/>
                  </a:cubicBezTo>
                  <a:cubicBezTo>
                    <a:pt x="59871" y="61834"/>
                    <a:pt x="59780" y="61766"/>
                    <a:pt x="59711" y="61766"/>
                  </a:cubicBezTo>
                  <a:lnTo>
                    <a:pt x="59574" y="61697"/>
                  </a:lnTo>
                  <a:cubicBezTo>
                    <a:pt x="59552" y="61651"/>
                    <a:pt x="59460" y="61629"/>
                    <a:pt x="59460" y="61606"/>
                  </a:cubicBezTo>
                  <a:cubicBezTo>
                    <a:pt x="59438" y="61583"/>
                    <a:pt x="59369" y="61537"/>
                    <a:pt x="59346" y="61514"/>
                  </a:cubicBezTo>
                  <a:cubicBezTo>
                    <a:pt x="59323" y="61492"/>
                    <a:pt x="59255" y="61469"/>
                    <a:pt x="59232" y="61423"/>
                  </a:cubicBezTo>
                  <a:cubicBezTo>
                    <a:pt x="59232" y="61423"/>
                    <a:pt x="59118" y="61355"/>
                    <a:pt x="59095" y="61309"/>
                  </a:cubicBezTo>
                  <a:lnTo>
                    <a:pt x="59027" y="61263"/>
                  </a:lnTo>
                  <a:lnTo>
                    <a:pt x="58890" y="61126"/>
                  </a:lnTo>
                  <a:lnTo>
                    <a:pt x="58753" y="60967"/>
                  </a:lnTo>
                  <a:lnTo>
                    <a:pt x="58684" y="60921"/>
                  </a:lnTo>
                  <a:cubicBezTo>
                    <a:pt x="58616" y="60830"/>
                    <a:pt x="58525" y="60716"/>
                    <a:pt x="58433" y="60624"/>
                  </a:cubicBezTo>
                  <a:cubicBezTo>
                    <a:pt x="58342" y="60556"/>
                    <a:pt x="58296" y="60442"/>
                    <a:pt x="58205" y="60328"/>
                  </a:cubicBezTo>
                  <a:lnTo>
                    <a:pt x="58182" y="60282"/>
                  </a:lnTo>
                  <a:cubicBezTo>
                    <a:pt x="58114" y="60213"/>
                    <a:pt x="58045" y="60122"/>
                    <a:pt x="57977" y="60008"/>
                  </a:cubicBezTo>
                  <a:lnTo>
                    <a:pt x="57885" y="59894"/>
                  </a:lnTo>
                  <a:lnTo>
                    <a:pt x="57726" y="59643"/>
                  </a:lnTo>
                  <a:lnTo>
                    <a:pt x="57634" y="59529"/>
                  </a:lnTo>
                  <a:lnTo>
                    <a:pt x="57383" y="59095"/>
                  </a:lnTo>
                  <a:cubicBezTo>
                    <a:pt x="57269" y="58890"/>
                    <a:pt x="57132" y="58661"/>
                    <a:pt x="57018" y="58456"/>
                  </a:cubicBezTo>
                  <a:lnTo>
                    <a:pt x="56607" y="57748"/>
                  </a:lnTo>
                  <a:lnTo>
                    <a:pt x="55649" y="56105"/>
                  </a:lnTo>
                  <a:cubicBezTo>
                    <a:pt x="54667" y="54439"/>
                    <a:pt x="53480" y="52362"/>
                    <a:pt x="51996" y="49782"/>
                  </a:cubicBezTo>
                  <a:lnTo>
                    <a:pt x="51563" y="49052"/>
                  </a:lnTo>
                  <a:cubicBezTo>
                    <a:pt x="51608" y="48983"/>
                    <a:pt x="51654" y="48938"/>
                    <a:pt x="51700" y="48869"/>
                  </a:cubicBezTo>
                  <a:cubicBezTo>
                    <a:pt x="51723" y="48846"/>
                    <a:pt x="51768" y="48824"/>
                    <a:pt x="51791" y="48755"/>
                  </a:cubicBezTo>
                  <a:cubicBezTo>
                    <a:pt x="51837" y="48687"/>
                    <a:pt x="51928" y="48573"/>
                    <a:pt x="51996" y="48481"/>
                  </a:cubicBezTo>
                  <a:cubicBezTo>
                    <a:pt x="52019" y="48458"/>
                    <a:pt x="52042" y="48390"/>
                    <a:pt x="52042" y="48344"/>
                  </a:cubicBezTo>
                  <a:cubicBezTo>
                    <a:pt x="52111" y="48230"/>
                    <a:pt x="52156" y="48116"/>
                    <a:pt x="52179" y="48002"/>
                  </a:cubicBezTo>
                  <a:cubicBezTo>
                    <a:pt x="52225" y="47933"/>
                    <a:pt x="52225" y="47911"/>
                    <a:pt x="52225" y="47842"/>
                  </a:cubicBezTo>
                  <a:cubicBezTo>
                    <a:pt x="52248" y="47682"/>
                    <a:pt x="52270" y="47545"/>
                    <a:pt x="52270" y="47363"/>
                  </a:cubicBezTo>
                  <a:cubicBezTo>
                    <a:pt x="52293" y="47363"/>
                    <a:pt x="52293" y="47340"/>
                    <a:pt x="52339" y="47340"/>
                  </a:cubicBezTo>
                  <a:lnTo>
                    <a:pt x="52499" y="47157"/>
                  </a:lnTo>
                  <a:lnTo>
                    <a:pt x="52613" y="47043"/>
                  </a:lnTo>
                  <a:cubicBezTo>
                    <a:pt x="52681" y="46998"/>
                    <a:pt x="52727" y="46929"/>
                    <a:pt x="52795" y="46861"/>
                  </a:cubicBezTo>
                  <a:cubicBezTo>
                    <a:pt x="52818" y="46792"/>
                    <a:pt x="52864" y="46747"/>
                    <a:pt x="52909" y="46701"/>
                  </a:cubicBezTo>
                  <a:cubicBezTo>
                    <a:pt x="52955" y="46632"/>
                    <a:pt x="52978" y="46564"/>
                    <a:pt x="53046" y="46473"/>
                  </a:cubicBezTo>
                  <a:cubicBezTo>
                    <a:pt x="53069" y="46427"/>
                    <a:pt x="53092" y="46358"/>
                    <a:pt x="53138" y="46290"/>
                  </a:cubicBezTo>
                  <a:cubicBezTo>
                    <a:pt x="53183" y="46176"/>
                    <a:pt x="53206" y="46062"/>
                    <a:pt x="53206" y="46016"/>
                  </a:cubicBezTo>
                  <a:cubicBezTo>
                    <a:pt x="53252" y="45970"/>
                    <a:pt x="53275" y="45879"/>
                    <a:pt x="53275" y="45788"/>
                  </a:cubicBezTo>
                  <a:cubicBezTo>
                    <a:pt x="53298" y="45651"/>
                    <a:pt x="53298" y="45560"/>
                    <a:pt x="53320" y="45491"/>
                  </a:cubicBezTo>
                  <a:lnTo>
                    <a:pt x="53320" y="45286"/>
                  </a:lnTo>
                  <a:lnTo>
                    <a:pt x="53320" y="45217"/>
                  </a:lnTo>
                  <a:lnTo>
                    <a:pt x="53320" y="45172"/>
                  </a:lnTo>
                  <a:lnTo>
                    <a:pt x="53320" y="31225"/>
                  </a:lnTo>
                  <a:lnTo>
                    <a:pt x="61606" y="19311"/>
                  </a:lnTo>
                  <a:cubicBezTo>
                    <a:pt x="61766" y="19356"/>
                    <a:pt x="61948" y="19356"/>
                    <a:pt x="62085" y="19356"/>
                  </a:cubicBezTo>
                  <a:cubicBezTo>
                    <a:pt x="62793" y="19356"/>
                    <a:pt x="63523" y="19196"/>
                    <a:pt x="64208" y="18923"/>
                  </a:cubicBezTo>
                  <a:cubicBezTo>
                    <a:pt x="64596" y="18740"/>
                    <a:pt x="64938" y="18557"/>
                    <a:pt x="65281" y="18329"/>
                  </a:cubicBezTo>
                  <a:cubicBezTo>
                    <a:pt x="65372" y="18398"/>
                    <a:pt x="65486" y="18489"/>
                    <a:pt x="65578" y="18603"/>
                  </a:cubicBezTo>
                  <a:cubicBezTo>
                    <a:pt x="65851" y="18900"/>
                    <a:pt x="66194" y="19242"/>
                    <a:pt x="66559" y="19585"/>
                  </a:cubicBezTo>
                  <a:cubicBezTo>
                    <a:pt x="67061" y="20041"/>
                    <a:pt x="67472" y="20383"/>
                    <a:pt x="67883" y="20657"/>
                  </a:cubicBezTo>
                  <a:cubicBezTo>
                    <a:pt x="68659" y="21205"/>
                    <a:pt x="69344" y="21456"/>
                    <a:pt x="69983" y="21456"/>
                  </a:cubicBezTo>
                  <a:cubicBezTo>
                    <a:pt x="70394" y="21456"/>
                    <a:pt x="70759" y="21365"/>
                    <a:pt x="71078" y="21205"/>
                  </a:cubicBezTo>
                  <a:cubicBezTo>
                    <a:pt x="71215" y="21137"/>
                    <a:pt x="71330" y="21068"/>
                    <a:pt x="71444" y="20954"/>
                  </a:cubicBezTo>
                  <a:lnTo>
                    <a:pt x="71535" y="20863"/>
                  </a:lnTo>
                  <a:cubicBezTo>
                    <a:pt x="71672" y="20749"/>
                    <a:pt x="71786" y="20612"/>
                    <a:pt x="71877" y="20498"/>
                  </a:cubicBezTo>
                  <a:cubicBezTo>
                    <a:pt x="71923" y="20429"/>
                    <a:pt x="71946" y="20383"/>
                    <a:pt x="71991" y="20292"/>
                  </a:cubicBezTo>
                  <a:cubicBezTo>
                    <a:pt x="71991" y="20292"/>
                    <a:pt x="71991" y="20269"/>
                    <a:pt x="72014" y="20269"/>
                  </a:cubicBezTo>
                  <a:cubicBezTo>
                    <a:pt x="72083" y="20178"/>
                    <a:pt x="72128" y="20064"/>
                    <a:pt x="72151" y="19950"/>
                  </a:cubicBezTo>
                  <a:lnTo>
                    <a:pt x="72494" y="19767"/>
                  </a:lnTo>
                  <a:cubicBezTo>
                    <a:pt x="72494" y="19767"/>
                    <a:pt x="72539" y="19767"/>
                    <a:pt x="72539" y="19744"/>
                  </a:cubicBezTo>
                  <a:cubicBezTo>
                    <a:pt x="72562" y="19721"/>
                    <a:pt x="72585" y="19721"/>
                    <a:pt x="72608" y="19699"/>
                  </a:cubicBezTo>
                  <a:cubicBezTo>
                    <a:pt x="72699" y="19630"/>
                    <a:pt x="72790" y="19539"/>
                    <a:pt x="72859" y="19493"/>
                  </a:cubicBezTo>
                  <a:cubicBezTo>
                    <a:pt x="72927" y="19470"/>
                    <a:pt x="72950" y="19402"/>
                    <a:pt x="72973" y="19379"/>
                  </a:cubicBezTo>
                  <a:cubicBezTo>
                    <a:pt x="73064" y="19288"/>
                    <a:pt x="73133" y="19196"/>
                    <a:pt x="73201" y="19128"/>
                  </a:cubicBezTo>
                  <a:cubicBezTo>
                    <a:pt x="73247" y="19060"/>
                    <a:pt x="73270" y="19037"/>
                    <a:pt x="73292" y="18968"/>
                  </a:cubicBezTo>
                  <a:cubicBezTo>
                    <a:pt x="73361" y="18900"/>
                    <a:pt x="73407" y="18786"/>
                    <a:pt x="73429" y="18694"/>
                  </a:cubicBezTo>
                  <a:lnTo>
                    <a:pt x="73521" y="18512"/>
                  </a:lnTo>
                  <a:cubicBezTo>
                    <a:pt x="73589" y="18375"/>
                    <a:pt x="73612" y="18261"/>
                    <a:pt x="73612" y="18215"/>
                  </a:cubicBezTo>
                  <a:lnTo>
                    <a:pt x="73612" y="18147"/>
                  </a:lnTo>
                  <a:cubicBezTo>
                    <a:pt x="74251" y="17576"/>
                    <a:pt x="74502" y="16663"/>
                    <a:pt x="74320" y="15613"/>
                  </a:cubicBezTo>
                  <a:cubicBezTo>
                    <a:pt x="74046" y="13970"/>
                    <a:pt x="72653" y="11733"/>
                    <a:pt x="69503" y="10249"/>
                  </a:cubicBezTo>
                  <a:cubicBezTo>
                    <a:pt x="68385" y="8423"/>
                    <a:pt x="66650" y="7601"/>
                    <a:pt x="65395" y="7190"/>
                  </a:cubicBezTo>
                  <a:cubicBezTo>
                    <a:pt x="65189" y="5136"/>
                    <a:pt x="64482" y="2374"/>
                    <a:pt x="62154" y="2374"/>
                  </a:cubicBezTo>
                  <a:lnTo>
                    <a:pt x="62062" y="2374"/>
                  </a:lnTo>
                  <a:cubicBezTo>
                    <a:pt x="61355" y="2397"/>
                    <a:pt x="60693" y="2740"/>
                    <a:pt x="60236" y="3310"/>
                  </a:cubicBezTo>
                  <a:cubicBezTo>
                    <a:pt x="59323" y="4497"/>
                    <a:pt x="59369" y="6597"/>
                    <a:pt x="59597" y="8172"/>
                  </a:cubicBezTo>
                  <a:cubicBezTo>
                    <a:pt x="59346" y="8491"/>
                    <a:pt x="59118" y="8902"/>
                    <a:pt x="58981" y="9404"/>
                  </a:cubicBezTo>
                  <a:cubicBezTo>
                    <a:pt x="58570" y="9678"/>
                    <a:pt x="58205" y="10021"/>
                    <a:pt x="57863" y="10432"/>
                  </a:cubicBezTo>
                  <a:cubicBezTo>
                    <a:pt x="57064" y="11390"/>
                    <a:pt x="56630" y="12623"/>
                    <a:pt x="56630" y="13901"/>
                  </a:cubicBezTo>
                  <a:lnTo>
                    <a:pt x="56630" y="14106"/>
                  </a:lnTo>
                  <a:cubicBezTo>
                    <a:pt x="56630" y="14198"/>
                    <a:pt x="56630" y="14312"/>
                    <a:pt x="56676" y="14380"/>
                  </a:cubicBezTo>
                  <a:lnTo>
                    <a:pt x="53389" y="19128"/>
                  </a:lnTo>
                  <a:lnTo>
                    <a:pt x="53389" y="12646"/>
                  </a:lnTo>
                  <a:cubicBezTo>
                    <a:pt x="53389" y="11504"/>
                    <a:pt x="53069" y="10432"/>
                    <a:pt x="52521" y="9450"/>
                  </a:cubicBezTo>
                  <a:cubicBezTo>
                    <a:pt x="52453" y="9290"/>
                    <a:pt x="52339" y="9131"/>
                    <a:pt x="52225" y="8994"/>
                  </a:cubicBezTo>
                  <a:lnTo>
                    <a:pt x="52339" y="8879"/>
                  </a:lnTo>
                  <a:cubicBezTo>
                    <a:pt x="52384" y="8788"/>
                    <a:pt x="52476" y="8743"/>
                    <a:pt x="52521" y="8651"/>
                  </a:cubicBezTo>
                  <a:lnTo>
                    <a:pt x="52613" y="8560"/>
                  </a:lnTo>
                  <a:cubicBezTo>
                    <a:pt x="52795" y="8332"/>
                    <a:pt x="52932" y="8081"/>
                    <a:pt x="53046" y="7830"/>
                  </a:cubicBezTo>
                  <a:cubicBezTo>
                    <a:pt x="53046" y="7807"/>
                    <a:pt x="53069" y="7761"/>
                    <a:pt x="53069" y="7738"/>
                  </a:cubicBezTo>
                  <a:cubicBezTo>
                    <a:pt x="53138" y="7624"/>
                    <a:pt x="53161" y="7510"/>
                    <a:pt x="53183" y="7396"/>
                  </a:cubicBezTo>
                  <a:cubicBezTo>
                    <a:pt x="53183" y="7373"/>
                    <a:pt x="53206" y="7350"/>
                    <a:pt x="53206" y="7282"/>
                  </a:cubicBezTo>
                  <a:cubicBezTo>
                    <a:pt x="53252" y="7122"/>
                    <a:pt x="53275" y="6962"/>
                    <a:pt x="53275" y="6802"/>
                  </a:cubicBezTo>
                  <a:cubicBezTo>
                    <a:pt x="53275" y="6163"/>
                    <a:pt x="53046" y="5547"/>
                    <a:pt x="52613" y="4999"/>
                  </a:cubicBezTo>
                  <a:cubicBezTo>
                    <a:pt x="52613" y="4999"/>
                    <a:pt x="52590" y="4976"/>
                    <a:pt x="52590" y="4954"/>
                  </a:cubicBezTo>
                  <a:cubicBezTo>
                    <a:pt x="52499" y="4862"/>
                    <a:pt x="52453" y="4771"/>
                    <a:pt x="52339" y="4657"/>
                  </a:cubicBezTo>
                  <a:lnTo>
                    <a:pt x="52270" y="4611"/>
                  </a:lnTo>
                  <a:cubicBezTo>
                    <a:pt x="52179" y="4520"/>
                    <a:pt x="52133" y="4451"/>
                    <a:pt x="52019" y="4383"/>
                  </a:cubicBezTo>
                  <a:cubicBezTo>
                    <a:pt x="51996" y="4337"/>
                    <a:pt x="51951" y="4314"/>
                    <a:pt x="51928" y="4314"/>
                  </a:cubicBezTo>
                  <a:cubicBezTo>
                    <a:pt x="51837" y="4269"/>
                    <a:pt x="51791" y="4200"/>
                    <a:pt x="51700" y="4155"/>
                  </a:cubicBezTo>
                  <a:cubicBezTo>
                    <a:pt x="51677" y="4109"/>
                    <a:pt x="51608" y="4086"/>
                    <a:pt x="51563" y="4063"/>
                  </a:cubicBezTo>
                  <a:lnTo>
                    <a:pt x="51494" y="4018"/>
                  </a:lnTo>
                  <a:cubicBezTo>
                    <a:pt x="51449" y="3995"/>
                    <a:pt x="51426" y="3972"/>
                    <a:pt x="51357" y="3949"/>
                  </a:cubicBezTo>
                  <a:lnTo>
                    <a:pt x="51220" y="3858"/>
                  </a:lnTo>
                  <a:cubicBezTo>
                    <a:pt x="51152" y="3835"/>
                    <a:pt x="51083" y="3767"/>
                    <a:pt x="50992" y="3744"/>
                  </a:cubicBezTo>
                  <a:cubicBezTo>
                    <a:pt x="50924" y="3721"/>
                    <a:pt x="50901" y="3698"/>
                    <a:pt x="50855" y="3653"/>
                  </a:cubicBezTo>
                  <a:cubicBezTo>
                    <a:pt x="50764" y="3630"/>
                    <a:pt x="50695" y="3561"/>
                    <a:pt x="50627" y="3538"/>
                  </a:cubicBezTo>
                  <a:lnTo>
                    <a:pt x="50467" y="3493"/>
                  </a:lnTo>
                  <a:cubicBezTo>
                    <a:pt x="50353" y="3424"/>
                    <a:pt x="50239" y="3379"/>
                    <a:pt x="50125" y="3356"/>
                  </a:cubicBezTo>
                  <a:cubicBezTo>
                    <a:pt x="50079" y="3310"/>
                    <a:pt x="50056" y="3310"/>
                    <a:pt x="49988" y="3287"/>
                  </a:cubicBezTo>
                  <a:cubicBezTo>
                    <a:pt x="49988" y="3287"/>
                    <a:pt x="49828" y="3242"/>
                    <a:pt x="49760" y="3196"/>
                  </a:cubicBezTo>
                  <a:cubicBezTo>
                    <a:pt x="49714" y="3173"/>
                    <a:pt x="49623" y="3150"/>
                    <a:pt x="49554" y="3128"/>
                  </a:cubicBezTo>
                  <a:lnTo>
                    <a:pt x="49372" y="3059"/>
                  </a:lnTo>
                  <a:cubicBezTo>
                    <a:pt x="49098" y="2968"/>
                    <a:pt x="48824" y="2854"/>
                    <a:pt x="48527" y="2785"/>
                  </a:cubicBezTo>
                  <a:lnTo>
                    <a:pt x="48390" y="2717"/>
                  </a:lnTo>
                  <a:cubicBezTo>
                    <a:pt x="48299" y="2694"/>
                    <a:pt x="48230" y="2671"/>
                    <a:pt x="48116" y="2625"/>
                  </a:cubicBezTo>
                  <a:lnTo>
                    <a:pt x="47956" y="2603"/>
                  </a:lnTo>
                  <a:cubicBezTo>
                    <a:pt x="47614" y="2511"/>
                    <a:pt x="47272" y="2420"/>
                    <a:pt x="46906" y="2351"/>
                  </a:cubicBezTo>
                  <a:lnTo>
                    <a:pt x="46815" y="2306"/>
                  </a:lnTo>
                  <a:cubicBezTo>
                    <a:pt x="46701" y="2283"/>
                    <a:pt x="46587" y="2260"/>
                    <a:pt x="46450" y="2237"/>
                  </a:cubicBezTo>
                  <a:lnTo>
                    <a:pt x="46359" y="2192"/>
                  </a:lnTo>
                  <a:cubicBezTo>
                    <a:pt x="45971" y="2123"/>
                    <a:pt x="45560" y="2032"/>
                    <a:pt x="45103" y="1963"/>
                  </a:cubicBezTo>
                  <a:lnTo>
                    <a:pt x="44578" y="1895"/>
                  </a:lnTo>
                  <a:cubicBezTo>
                    <a:pt x="44122" y="1827"/>
                    <a:pt x="43665" y="1781"/>
                    <a:pt x="43163" y="1712"/>
                  </a:cubicBezTo>
                  <a:lnTo>
                    <a:pt x="43140" y="1712"/>
                  </a:lnTo>
                  <a:cubicBezTo>
                    <a:pt x="43003" y="1690"/>
                    <a:pt x="42592" y="1667"/>
                    <a:pt x="42592" y="1667"/>
                  </a:cubicBezTo>
                  <a:cubicBezTo>
                    <a:pt x="42136" y="1598"/>
                    <a:pt x="41657" y="1575"/>
                    <a:pt x="41177" y="1553"/>
                  </a:cubicBezTo>
                  <a:cubicBezTo>
                    <a:pt x="41177" y="1553"/>
                    <a:pt x="40766" y="1507"/>
                    <a:pt x="40629" y="1507"/>
                  </a:cubicBezTo>
                  <a:lnTo>
                    <a:pt x="39968" y="1484"/>
                  </a:lnTo>
                  <a:cubicBezTo>
                    <a:pt x="39671" y="1461"/>
                    <a:pt x="39351" y="1461"/>
                    <a:pt x="39032" y="1461"/>
                  </a:cubicBezTo>
                  <a:cubicBezTo>
                    <a:pt x="39032" y="1461"/>
                    <a:pt x="38598" y="1461"/>
                    <a:pt x="38461" y="1438"/>
                  </a:cubicBezTo>
                  <a:lnTo>
                    <a:pt x="36064" y="1438"/>
                  </a:lnTo>
                  <a:cubicBezTo>
                    <a:pt x="35927" y="1256"/>
                    <a:pt x="35791" y="1096"/>
                    <a:pt x="35631" y="936"/>
                  </a:cubicBezTo>
                  <a:lnTo>
                    <a:pt x="35608" y="913"/>
                  </a:lnTo>
                  <a:cubicBezTo>
                    <a:pt x="35562" y="868"/>
                    <a:pt x="35471" y="799"/>
                    <a:pt x="35402" y="754"/>
                  </a:cubicBezTo>
                  <a:lnTo>
                    <a:pt x="35357" y="685"/>
                  </a:lnTo>
                  <a:cubicBezTo>
                    <a:pt x="35266" y="640"/>
                    <a:pt x="35220" y="571"/>
                    <a:pt x="35129" y="525"/>
                  </a:cubicBezTo>
                  <a:cubicBezTo>
                    <a:pt x="35106" y="480"/>
                    <a:pt x="35060" y="480"/>
                    <a:pt x="35037" y="457"/>
                  </a:cubicBezTo>
                  <a:cubicBezTo>
                    <a:pt x="34923" y="366"/>
                    <a:pt x="34809" y="320"/>
                    <a:pt x="34672" y="252"/>
                  </a:cubicBezTo>
                  <a:cubicBezTo>
                    <a:pt x="34535" y="206"/>
                    <a:pt x="34421" y="137"/>
                    <a:pt x="34238" y="92"/>
                  </a:cubicBezTo>
                  <a:cubicBezTo>
                    <a:pt x="34193" y="92"/>
                    <a:pt x="34147" y="69"/>
                    <a:pt x="34101" y="69"/>
                  </a:cubicBezTo>
                  <a:cubicBezTo>
                    <a:pt x="33987" y="23"/>
                    <a:pt x="33873" y="0"/>
                    <a:pt x="3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59;p54">
              <a:extLst>
                <a:ext uri="{FF2B5EF4-FFF2-40B4-BE49-F238E27FC236}">
                  <a16:creationId xmlns:a16="http://schemas.microsoft.com/office/drawing/2014/main" id="{93F02CD5-5D0B-ED0C-DEBB-83C8742260DF}"/>
                </a:ext>
              </a:extLst>
            </p:cNvPr>
            <p:cNvSpPr/>
            <p:nvPr/>
          </p:nvSpPr>
          <p:spPr>
            <a:xfrm>
              <a:off x="3869625" y="1248875"/>
              <a:ext cx="380050" cy="394575"/>
            </a:xfrm>
            <a:custGeom>
              <a:avLst/>
              <a:gdLst/>
              <a:ahLst/>
              <a:cxnLst/>
              <a:rect l="l" t="t" r="r" b="b"/>
              <a:pathLst>
                <a:path w="15202" h="15783" extrusionOk="0">
                  <a:moveTo>
                    <a:pt x="3790" y="0"/>
                  </a:moveTo>
                  <a:cubicBezTo>
                    <a:pt x="3783" y="0"/>
                    <a:pt x="3774" y="0"/>
                    <a:pt x="3766" y="1"/>
                  </a:cubicBezTo>
                  <a:cubicBezTo>
                    <a:pt x="2146" y="92"/>
                    <a:pt x="3082" y="4748"/>
                    <a:pt x="3082" y="4748"/>
                  </a:cubicBezTo>
                  <a:cubicBezTo>
                    <a:pt x="3082" y="4748"/>
                    <a:pt x="2169" y="5182"/>
                    <a:pt x="2191" y="6369"/>
                  </a:cubicBezTo>
                  <a:cubicBezTo>
                    <a:pt x="913" y="6985"/>
                    <a:pt x="0" y="8286"/>
                    <a:pt x="0" y="9838"/>
                  </a:cubicBezTo>
                  <a:cubicBezTo>
                    <a:pt x="0" y="10135"/>
                    <a:pt x="46" y="10455"/>
                    <a:pt x="114" y="10751"/>
                  </a:cubicBezTo>
                  <a:cubicBezTo>
                    <a:pt x="411" y="11961"/>
                    <a:pt x="1324" y="12965"/>
                    <a:pt x="2534" y="13399"/>
                  </a:cubicBezTo>
                  <a:cubicBezTo>
                    <a:pt x="2922" y="13536"/>
                    <a:pt x="3356" y="13627"/>
                    <a:pt x="3789" y="13627"/>
                  </a:cubicBezTo>
                  <a:cubicBezTo>
                    <a:pt x="4953" y="13627"/>
                    <a:pt x="6003" y="13102"/>
                    <a:pt x="6688" y="12281"/>
                  </a:cubicBezTo>
                  <a:cubicBezTo>
                    <a:pt x="7236" y="12463"/>
                    <a:pt x="7692" y="12623"/>
                    <a:pt x="8035" y="12965"/>
                  </a:cubicBezTo>
                  <a:cubicBezTo>
                    <a:pt x="8877" y="13748"/>
                    <a:pt x="10690" y="15783"/>
                    <a:pt x="11721" y="15783"/>
                  </a:cubicBezTo>
                  <a:cubicBezTo>
                    <a:pt x="11863" y="15783"/>
                    <a:pt x="11990" y="15744"/>
                    <a:pt x="12098" y="15659"/>
                  </a:cubicBezTo>
                  <a:cubicBezTo>
                    <a:pt x="12440" y="15385"/>
                    <a:pt x="12417" y="14928"/>
                    <a:pt x="12098" y="14403"/>
                  </a:cubicBezTo>
                  <a:lnTo>
                    <a:pt x="12098" y="14403"/>
                  </a:lnTo>
                  <a:cubicBezTo>
                    <a:pt x="12296" y="14503"/>
                    <a:pt x="12510" y="14550"/>
                    <a:pt x="12715" y="14550"/>
                  </a:cubicBezTo>
                  <a:cubicBezTo>
                    <a:pt x="13359" y="14550"/>
                    <a:pt x="13910" y="14082"/>
                    <a:pt x="13581" y="13285"/>
                  </a:cubicBezTo>
                  <a:cubicBezTo>
                    <a:pt x="15202" y="13080"/>
                    <a:pt x="14449" y="9450"/>
                    <a:pt x="9929" y="7487"/>
                  </a:cubicBezTo>
                  <a:cubicBezTo>
                    <a:pt x="8628" y="4748"/>
                    <a:pt x="5410" y="4520"/>
                    <a:pt x="5410" y="4520"/>
                  </a:cubicBezTo>
                  <a:cubicBezTo>
                    <a:pt x="5410" y="4520"/>
                    <a:pt x="5387" y="0"/>
                    <a:pt x="3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60;p54">
              <a:extLst>
                <a:ext uri="{FF2B5EF4-FFF2-40B4-BE49-F238E27FC236}">
                  <a16:creationId xmlns:a16="http://schemas.microsoft.com/office/drawing/2014/main" id="{69B384EC-8A4E-DE20-CCB8-F68CC0E861D3}"/>
                </a:ext>
              </a:extLst>
            </p:cNvPr>
            <p:cNvSpPr/>
            <p:nvPr/>
          </p:nvSpPr>
          <p:spPr>
            <a:xfrm>
              <a:off x="3683025" y="2693725"/>
              <a:ext cx="417150" cy="177475"/>
            </a:xfrm>
            <a:custGeom>
              <a:avLst/>
              <a:gdLst/>
              <a:ahLst/>
              <a:cxnLst/>
              <a:rect l="l" t="t" r="r" b="b"/>
              <a:pathLst>
                <a:path w="16686" h="7099" extrusionOk="0">
                  <a:moveTo>
                    <a:pt x="0" y="0"/>
                  </a:moveTo>
                  <a:cubicBezTo>
                    <a:pt x="776" y="1872"/>
                    <a:pt x="731" y="3470"/>
                    <a:pt x="731" y="5159"/>
                  </a:cubicBezTo>
                  <a:cubicBezTo>
                    <a:pt x="731" y="6209"/>
                    <a:pt x="1575" y="7099"/>
                    <a:pt x="2671" y="7099"/>
                  </a:cubicBezTo>
                  <a:lnTo>
                    <a:pt x="16686" y="7099"/>
                  </a:lnTo>
                  <a:cubicBezTo>
                    <a:pt x="16686" y="7099"/>
                    <a:pt x="15704" y="3995"/>
                    <a:pt x="11984" y="2716"/>
                  </a:cubicBezTo>
                  <a:cubicBezTo>
                    <a:pt x="9678" y="1872"/>
                    <a:pt x="8217" y="2442"/>
                    <a:pt x="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61;p54">
              <a:extLst>
                <a:ext uri="{FF2B5EF4-FFF2-40B4-BE49-F238E27FC236}">
                  <a16:creationId xmlns:a16="http://schemas.microsoft.com/office/drawing/2014/main" id="{09A51BAD-905C-EDCB-E7EE-6B997BE0FB3D}"/>
                </a:ext>
              </a:extLst>
            </p:cNvPr>
            <p:cNvSpPr/>
            <p:nvPr/>
          </p:nvSpPr>
          <p:spPr>
            <a:xfrm>
              <a:off x="3703575" y="1518225"/>
              <a:ext cx="229975" cy="398900"/>
            </a:xfrm>
            <a:custGeom>
              <a:avLst/>
              <a:gdLst/>
              <a:ahLst/>
              <a:cxnLst/>
              <a:rect l="l" t="t" r="r" b="b"/>
              <a:pathLst>
                <a:path w="9199" h="15956" extrusionOk="0">
                  <a:moveTo>
                    <a:pt x="6779" y="0"/>
                  </a:moveTo>
                  <a:lnTo>
                    <a:pt x="0" y="9792"/>
                  </a:lnTo>
                  <a:lnTo>
                    <a:pt x="0" y="15955"/>
                  </a:lnTo>
                  <a:lnTo>
                    <a:pt x="9199" y="2671"/>
                  </a:lnTo>
                  <a:cubicBezTo>
                    <a:pt x="8012" y="2260"/>
                    <a:pt x="7099" y="1256"/>
                    <a:pt x="6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2;p54">
              <a:extLst>
                <a:ext uri="{FF2B5EF4-FFF2-40B4-BE49-F238E27FC236}">
                  <a16:creationId xmlns:a16="http://schemas.microsoft.com/office/drawing/2014/main" id="{373EE1F0-610F-0F05-C600-4127CB509C76}"/>
                </a:ext>
              </a:extLst>
            </p:cNvPr>
            <p:cNvSpPr/>
            <p:nvPr/>
          </p:nvSpPr>
          <p:spPr>
            <a:xfrm>
              <a:off x="3623675" y="2576175"/>
              <a:ext cx="215725" cy="117575"/>
            </a:xfrm>
            <a:custGeom>
              <a:avLst/>
              <a:gdLst/>
              <a:ahLst/>
              <a:cxnLst/>
              <a:rect l="l" t="t" r="r" b="b"/>
              <a:pathLst>
                <a:path w="8629" h="4703" extrusionOk="0">
                  <a:moveTo>
                    <a:pt x="1" y="0"/>
                  </a:moveTo>
                  <a:lnTo>
                    <a:pt x="503" y="936"/>
                  </a:lnTo>
                  <a:cubicBezTo>
                    <a:pt x="617" y="1141"/>
                    <a:pt x="708" y="1324"/>
                    <a:pt x="822" y="1529"/>
                  </a:cubicBezTo>
                  <a:cubicBezTo>
                    <a:pt x="868" y="1644"/>
                    <a:pt x="959" y="1781"/>
                    <a:pt x="1028" y="1895"/>
                  </a:cubicBezTo>
                  <a:cubicBezTo>
                    <a:pt x="1142" y="2169"/>
                    <a:pt x="1279" y="2397"/>
                    <a:pt x="1393" y="2625"/>
                  </a:cubicBezTo>
                  <a:cubicBezTo>
                    <a:pt x="1484" y="2785"/>
                    <a:pt x="1530" y="2922"/>
                    <a:pt x="1621" y="3082"/>
                  </a:cubicBezTo>
                  <a:cubicBezTo>
                    <a:pt x="1827" y="3447"/>
                    <a:pt x="1986" y="3789"/>
                    <a:pt x="2123" y="4063"/>
                  </a:cubicBezTo>
                  <a:cubicBezTo>
                    <a:pt x="2192" y="4177"/>
                    <a:pt x="2215" y="4268"/>
                    <a:pt x="2283" y="4383"/>
                  </a:cubicBezTo>
                  <a:cubicBezTo>
                    <a:pt x="2306" y="4474"/>
                    <a:pt x="2352" y="4588"/>
                    <a:pt x="2397" y="4679"/>
                  </a:cubicBezTo>
                  <a:lnTo>
                    <a:pt x="2397" y="4702"/>
                  </a:lnTo>
                  <a:lnTo>
                    <a:pt x="8629" y="4702"/>
                  </a:lnTo>
                  <a:cubicBezTo>
                    <a:pt x="8606" y="4634"/>
                    <a:pt x="8560" y="4588"/>
                    <a:pt x="8583" y="4497"/>
                  </a:cubicBezTo>
                  <a:cubicBezTo>
                    <a:pt x="8560" y="4428"/>
                    <a:pt x="8492" y="4360"/>
                    <a:pt x="8446" y="4291"/>
                  </a:cubicBezTo>
                  <a:cubicBezTo>
                    <a:pt x="8377" y="4246"/>
                    <a:pt x="8355" y="4154"/>
                    <a:pt x="8286" y="4109"/>
                  </a:cubicBezTo>
                  <a:lnTo>
                    <a:pt x="8240" y="4040"/>
                  </a:lnTo>
                  <a:cubicBezTo>
                    <a:pt x="8149" y="3926"/>
                    <a:pt x="8104" y="3812"/>
                    <a:pt x="8012" y="3698"/>
                  </a:cubicBezTo>
                  <a:cubicBezTo>
                    <a:pt x="7830" y="3470"/>
                    <a:pt x="7693" y="3219"/>
                    <a:pt x="7533" y="2922"/>
                  </a:cubicBezTo>
                  <a:cubicBezTo>
                    <a:pt x="7008" y="2100"/>
                    <a:pt x="6414" y="1073"/>
                    <a:pt x="5775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63;p54">
              <a:extLst>
                <a:ext uri="{FF2B5EF4-FFF2-40B4-BE49-F238E27FC236}">
                  <a16:creationId xmlns:a16="http://schemas.microsoft.com/office/drawing/2014/main" id="{A6C04020-C71B-CA15-E3AA-FF4887938687}"/>
                </a:ext>
              </a:extLst>
            </p:cNvPr>
            <p:cNvSpPr/>
            <p:nvPr/>
          </p:nvSpPr>
          <p:spPr>
            <a:xfrm>
              <a:off x="3522100" y="2365025"/>
              <a:ext cx="244825" cy="211175"/>
            </a:xfrm>
            <a:custGeom>
              <a:avLst/>
              <a:gdLst/>
              <a:ahLst/>
              <a:cxnLst/>
              <a:rect l="l" t="t" r="r" b="b"/>
              <a:pathLst>
                <a:path w="9793" h="8447" extrusionOk="0">
                  <a:moveTo>
                    <a:pt x="4908" y="1"/>
                  </a:moveTo>
                  <a:cubicBezTo>
                    <a:pt x="3812" y="503"/>
                    <a:pt x="2101" y="937"/>
                    <a:pt x="1" y="1256"/>
                  </a:cubicBezTo>
                  <a:cubicBezTo>
                    <a:pt x="1051" y="3128"/>
                    <a:pt x="2648" y="5981"/>
                    <a:pt x="3995" y="8446"/>
                  </a:cubicBezTo>
                  <a:lnTo>
                    <a:pt x="9793" y="8446"/>
                  </a:lnTo>
                  <a:cubicBezTo>
                    <a:pt x="8126" y="5547"/>
                    <a:pt x="6163" y="2169"/>
                    <a:pt x="4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64;p54">
              <a:extLst>
                <a:ext uri="{FF2B5EF4-FFF2-40B4-BE49-F238E27FC236}">
                  <a16:creationId xmlns:a16="http://schemas.microsoft.com/office/drawing/2014/main" id="{95DF5EDB-68A2-0CC7-FC51-F8AF581CFDCE}"/>
                </a:ext>
              </a:extLst>
            </p:cNvPr>
            <p:cNvSpPr/>
            <p:nvPr/>
          </p:nvSpPr>
          <p:spPr>
            <a:xfrm>
              <a:off x="3522100" y="2365025"/>
              <a:ext cx="152950" cy="86775"/>
            </a:xfrm>
            <a:custGeom>
              <a:avLst/>
              <a:gdLst/>
              <a:ahLst/>
              <a:cxnLst/>
              <a:rect l="l" t="t" r="r" b="b"/>
              <a:pathLst>
                <a:path w="6118" h="3471" extrusionOk="0">
                  <a:moveTo>
                    <a:pt x="4908" y="1"/>
                  </a:moveTo>
                  <a:cubicBezTo>
                    <a:pt x="3835" y="503"/>
                    <a:pt x="2123" y="937"/>
                    <a:pt x="1" y="1256"/>
                  </a:cubicBezTo>
                  <a:cubicBezTo>
                    <a:pt x="366" y="1895"/>
                    <a:pt x="777" y="2649"/>
                    <a:pt x="1233" y="3470"/>
                  </a:cubicBezTo>
                  <a:cubicBezTo>
                    <a:pt x="3059" y="3128"/>
                    <a:pt x="4703" y="2671"/>
                    <a:pt x="6118" y="2124"/>
                  </a:cubicBezTo>
                  <a:cubicBezTo>
                    <a:pt x="5684" y="1325"/>
                    <a:pt x="5273" y="617"/>
                    <a:pt x="490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65;p54">
              <a:extLst>
                <a:ext uri="{FF2B5EF4-FFF2-40B4-BE49-F238E27FC236}">
                  <a16:creationId xmlns:a16="http://schemas.microsoft.com/office/drawing/2014/main" id="{A6A6A47D-B2C2-9A0E-766A-F46F11765033}"/>
                </a:ext>
              </a:extLst>
            </p:cNvPr>
            <p:cNvSpPr/>
            <p:nvPr/>
          </p:nvSpPr>
          <p:spPr>
            <a:xfrm>
              <a:off x="2980000" y="1630050"/>
              <a:ext cx="724150" cy="733875"/>
            </a:xfrm>
            <a:custGeom>
              <a:avLst/>
              <a:gdLst/>
              <a:ahLst/>
              <a:cxnLst/>
              <a:rect l="l" t="t" r="r" b="b"/>
              <a:pathLst>
                <a:path w="28966" h="29355" extrusionOk="0">
                  <a:moveTo>
                    <a:pt x="14472" y="1"/>
                  </a:moveTo>
                  <a:cubicBezTo>
                    <a:pt x="11299" y="1"/>
                    <a:pt x="8537" y="1736"/>
                    <a:pt x="6939" y="4406"/>
                  </a:cubicBezTo>
                  <a:cubicBezTo>
                    <a:pt x="5319" y="2626"/>
                    <a:pt x="3059" y="1553"/>
                    <a:pt x="548" y="1553"/>
                  </a:cubicBezTo>
                  <a:cubicBezTo>
                    <a:pt x="343" y="1553"/>
                    <a:pt x="183" y="1576"/>
                    <a:pt x="1" y="1576"/>
                  </a:cubicBezTo>
                  <a:lnTo>
                    <a:pt x="1" y="5319"/>
                  </a:lnTo>
                  <a:lnTo>
                    <a:pt x="1" y="11482"/>
                  </a:lnTo>
                  <a:lnTo>
                    <a:pt x="1" y="25976"/>
                  </a:lnTo>
                  <a:lnTo>
                    <a:pt x="1" y="26113"/>
                  </a:lnTo>
                  <a:cubicBezTo>
                    <a:pt x="1" y="26547"/>
                    <a:pt x="366" y="26958"/>
                    <a:pt x="1051" y="27346"/>
                  </a:cubicBezTo>
                  <a:cubicBezTo>
                    <a:pt x="3196" y="28532"/>
                    <a:pt x="8400" y="29354"/>
                    <a:pt x="14472" y="29354"/>
                  </a:cubicBezTo>
                  <a:cubicBezTo>
                    <a:pt x="20543" y="29354"/>
                    <a:pt x="25748" y="28532"/>
                    <a:pt x="27870" y="27346"/>
                  </a:cubicBezTo>
                  <a:cubicBezTo>
                    <a:pt x="28555" y="26958"/>
                    <a:pt x="28943" y="26547"/>
                    <a:pt x="28943" y="26113"/>
                  </a:cubicBezTo>
                  <a:cubicBezTo>
                    <a:pt x="28943" y="26045"/>
                    <a:pt x="28897" y="26022"/>
                    <a:pt x="28897" y="25976"/>
                  </a:cubicBezTo>
                  <a:lnTo>
                    <a:pt x="28943" y="25976"/>
                  </a:lnTo>
                  <a:lnTo>
                    <a:pt x="28943" y="11482"/>
                  </a:lnTo>
                  <a:lnTo>
                    <a:pt x="28966" y="11482"/>
                  </a:lnTo>
                  <a:lnTo>
                    <a:pt x="28966" y="5319"/>
                  </a:lnTo>
                  <a:lnTo>
                    <a:pt x="28966" y="1576"/>
                  </a:lnTo>
                  <a:cubicBezTo>
                    <a:pt x="28760" y="1553"/>
                    <a:pt x="28601" y="1553"/>
                    <a:pt x="28418" y="1553"/>
                  </a:cubicBezTo>
                  <a:cubicBezTo>
                    <a:pt x="25907" y="1553"/>
                    <a:pt x="23648" y="2626"/>
                    <a:pt x="22027" y="4406"/>
                  </a:cubicBezTo>
                  <a:cubicBezTo>
                    <a:pt x="20406" y="1736"/>
                    <a:pt x="17622" y="1"/>
                    <a:pt x="14472" y="1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66;p54">
              <a:extLst>
                <a:ext uri="{FF2B5EF4-FFF2-40B4-BE49-F238E27FC236}">
                  <a16:creationId xmlns:a16="http://schemas.microsoft.com/office/drawing/2014/main" id="{84849E43-FE21-5F14-FE8C-0572B9B233E9}"/>
                </a:ext>
              </a:extLst>
            </p:cNvPr>
            <p:cNvSpPr/>
            <p:nvPr/>
          </p:nvSpPr>
          <p:spPr>
            <a:xfrm>
              <a:off x="2979425" y="1367575"/>
              <a:ext cx="724175" cy="372650"/>
            </a:xfrm>
            <a:custGeom>
              <a:avLst/>
              <a:gdLst/>
              <a:ahLst/>
              <a:cxnLst/>
              <a:rect l="l" t="t" r="r" b="b"/>
              <a:pathLst>
                <a:path w="28967" h="14906" extrusionOk="0">
                  <a:moveTo>
                    <a:pt x="2215" y="0"/>
                  </a:moveTo>
                  <a:lnTo>
                    <a:pt x="2055" y="206"/>
                  </a:lnTo>
                  <a:cubicBezTo>
                    <a:pt x="777" y="891"/>
                    <a:pt x="1" y="2351"/>
                    <a:pt x="1" y="3881"/>
                  </a:cubicBezTo>
                  <a:lnTo>
                    <a:pt x="1" y="12075"/>
                  </a:lnTo>
                  <a:cubicBezTo>
                    <a:pt x="206" y="12052"/>
                    <a:pt x="366" y="12052"/>
                    <a:pt x="549" y="12052"/>
                  </a:cubicBezTo>
                  <a:cubicBezTo>
                    <a:pt x="3059" y="12052"/>
                    <a:pt x="5296" y="13125"/>
                    <a:pt x="6940" y="14905"/>
                  </a:cubicBezTo>
                  <a:cubicBezTo>
                    <a:pt x="8537" y="12235"/>
                    <a:pt x="11299" y="10500"/>
                    <a:pt x="14472" y="10500"/>
                  </a:cubicBezTo>
                  <a:cubicBezTo>
                    <a:pt x="17622" y="10500"/>
                    <a:pt x="20429" y="12235"/>
                    <a:pt x="22027" y="14905"/>
                  </a:cubicBezTo>
                  <a:cubicBezTo>
                    <a:pt x="23648" y="13125"/>
                    <a:pt x="25907" y="12052"/>
                    <a:pt x="28418" y="12052"/>
                  </a:cubicBezTo>
                  <a:cubicBezTo>
                    <a:pt x="28624" y="12052"/>
                    <a:pt x="28783" y="12075"/>
                    <a:pt x="28966" y="12075"/>
                  </a:cubicBezTo>
                  <a:lnTo>
                    <a:pt x="28966" y="3881"/>
                  </a:lnTo>
                  <a:cubicBezTo>
                    <a:pt x="28966" y="2351"/>
                    <a:pt x="28190" y="891"/>
                    <a:pt x="26843" y="229"/>
                  </a:cubicBezTo>
                  <a:lnTo>
                    <a:pt x="26273" y="160"/>
                  </a:lnTo>
                  <a:cubicBezTo>
                    <a:pt x="23716" y="1142"/>
                    <a:pt x="19379" y="1804"/>
                    <a:pt x="14426" y="1804"/>
                  </a:cubicBezTo>
                  <a:cubicBezTo>
                    <a:pt x="9268" y="1804"/>
                    <a:pt x="4726" y="1096"/>
                    <a:pt x="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67;p54">
              <a:extLst>
                <a:ext uri="{FF2B5EF4-FFF2-40B4-BE49-F238E27FC236}">
                  <a16:creationId xmlns:a16="http://schemas.microsoft.com/office/drawing/2014/main" id="{C6CB6FA2-7D60-DBF2-79C0-DCEAAF3C547C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extrusionOk="0">
                  <a:moveTo>
                    <a:pt x="26820" y="1"/>
                  </a:moveTo>
                  <a:cubicBezTo>
                    <a:pt x="24698" y="1188"/>
                    <a:pt x="19493" y="2032"/>
                    <a:pt x="13422" y="2055"/>
                  </a:cubicBezTo>
                  <a:cubicBezTo>
                    <a:pt x="7350" y="2055"/>
                    <a:pt x="2146" y="1233"/>
                    <a:pt x="1" y="24"/>
                  </a:cubicBezTo>
                  <a:lnTo>
                    <a:pt x="1" y="709"/>
                  </a:lnTo>
                  <a:lnTo>
                    <a:pt x="46" y="709"/>
                  </a:lnTo>
                  <a:cubicBezTo>
                    <a:pt x="1" y="754"/>
                    <a:pt x="1" y="800"/>
                    <a:pt x="1" y="845"/>
                  </a:cubicBezTo>
                  <a:cubicBezTo>
                    <a:pt x="1" y="1211"/>
                    <a:pt x="320" y="1576"/>
                    <a:pt x="914" y="1918"/>
                  </a:cubicBezTo>
                  <a:cubicBezTo>
                    <a:pt x="1895" y="2466"/>
                    <a:pt x="3538" y="2945"/>
                    <a:pt x="5684" y="3288"/>
                  </a:cubicBezTo>
                  <a:cubicBezTo>
                    <a:pt x="7875" y="3630"/>
                    <a:pt x="10546" y="3836"/>
                    <a:pt x="13422" y="3836"/>
                  </a:cubicBezTo>
                  <a:cubicBezTo>
                    <a:pt x="16092" y="3836"/>
                    <a:pt x="18580" y="3653"/>
                    <a:pt x="20657" y="3356"/>
                  </a:cubicBezTo>
                  <a:cubicBezTo>
                    <a:pt x="22780" y="3037"/>
                    <a:pt x="24492" y="2603"/>
                    <a:pt x="25565" y="2101"/>
                  </a:cubicBezTo>
                  <a:cubicBezTo>
                    <a:pt x="26364" y="1690"/>
                    <a:pt x="26820" y="1256"/>
                    <a:pt x="26820" y="800"/>
                  </a:cubicBezTo>
                  <a:lnTo>
                    <a:pt x="26820" y="686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68;p54">
              <a:extLst>
                <a:ext uri="{FF2B5EF4-FFF2-40B4-BE49-F238E27FC236}">
                  <a16:creationId xmlns:a16="http://schemas.microsoft.com/office/drawing/2014/main" id="{1E16D7A8-9CD4-6D2C-C566-E635ED00C10C}"/>
                </a:ext>
              </a:extLst>
            </p:cNvPr>
            <p:cNvSpPr/>
            <p:nvPr/>
          </p:nvSpPr>
          <p:spPr>
            <a:xfrm>
              <a:off x="2985150" y="1283700"/>
              <a:ext cx="713875" cy="128400"/>
            </a:xfrm>
            <a:custGeom>
              <a:avLst/>
              <a:gdLst/>
              <a:ahLst/>
              <a:cxnLst/>
              <a:rect l="l" t="t" r="r" b="b"/>
              <a:pathLst>
                <a:path w="28555" h="5136" extrusionOk="0">
                  <a:moveTo>
                    <a:pt x="27482" y="0"/>
                  </a:moveTo>
                  <a:lnTo>
                    <a:pt x="27482" y="0"/>
                  </a:lnTo>
                  <a:cubicBezTo>
                    <a:pt x="27483" y="1"/>
                    <a:pt x="27485" y="2"/>
                    <a:pt x="27486" y="3"/>
                  </a:cubicBezTo>
                  <a:lnTo>
                    <a:pt x="27486" y="3"/>
                  </a:lnTo>
                  <a:cubicBezTo>
                    <a:pt x="27485" y="2"/>
                    <a:pt x="27483" y="1"/>
                    <a:pt x="27482" y="0"/>
                  </a:cubicBezTo>
                  <a:close/>
                  <a:moveTo>
                    <a:pt x="1050" y="0"/>
                  </a:moveTo>
                  <a:cubicBezTo>
                    <a:pt x="365" y="411"/>
                    <a:pt x="0" y="913"/>
                    <a:pt x="0" y="1392"/>
                  </a:cubicBezTo>
                  <a:cubicBezTo>
                    <a:pt x="0" y="2100"/>
                    <a:pt x="730" y="2762"/>
                    <a:pt x="2054" y="3333"/>
                  </a:cubicBezTo>
                  <a:cubicBezTo>
                    <a:pt x="4565" y="4405"/>
                    <a:pt x="9062" y="5136"/>
                    <a:pt x="14266" y="5136"/>
                  </a:cubicBezTo>
                  <a:cubicBezTo>
                    <a:pt x="19196" y="5136"/>
                    <a:pt x="23533" y="4497"/>
                    <a:pt x="26112" y="3492"/>
                  </a:cubicBezTo>
                  <a:cubicBezTo>
                    <a:pt x="27641" y="2899"/>
                    <a:pt x="28554" y="2191"/>
                    <a:pt x="28554" y="1415"/>
                  </a:cubicBezTo>
                  <a:cubicBezTo>
                    <a:pt x="28554" y="914"/>
                    <a:pt x="28145" y="413"/>
                    <a:pt x="27486" y="3"/>
                  </a:cubicBezTo>
                  <a:lnTo>
                    <a:pt x="27486" y="3"/>
                  </a:lnTo>
                  <a:cubicBezTo>
                    <a:pt x="27712" y="148"/>
                    <a:pt x="27865" y="984"/>
                    <a:pt x="27185" y="1415"/>
                  </a:cubicBezTo>
                  <a:cubicBezTo>
                    <a:pt x="26820" y="1735"/>
                    <a:pt x="25770" y="2328"/>
                    <a:pt x="23419" y="2876"/>
                  </a:cubicBezTo>
                  <a:cubicBezTo>
                    <a:pt x="20908" y="3447"/>
                    <a:pt x="17667" y="3766"/>
                    <a:pt x="14289" y="3766"/>
                  </a:cubicBezTo>
                  <a:cubicBezTo>
                    <a:pt x="10933" y="3766"/>
                    <a:pt x="7669" y="3447"/>
                    <a:pt x="5159" y="2876"/>
                  </a:cubicBezTo>
                  <a:cubicBezTo>
                    <a:pt x="2830" y="2351"/>
                    <a:pt x="1758" y="1735"/>
                    <a:pt x="1392" y="1415"/>
                  </a:cubicBezTo>
                  <a:cubicBezTo>
                    <a:pt x="1392" y="1392"/>
                    <a:pt x="1415" y="1392"/>
                    <a:pt x="1415" y="1392"/>
                  </a:cubicBezTo>
                  <a:lnTo>
                    <a:pt x="1392" y="1370"/>
                  </a:lnTo>
                  <a:cubicBezTo>
                    <a:pt x="685" y="959"/>
                    <a:pt x="845" y="137"/>
                    <a:pt x="1073" y="23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69;p54">
              <a:extLst>
                <a:ext uri="{FF2B5EF4-FFF2-40B4-BE49-F238E27FC236}">
                  <a16:creationId xmlns:a16="http://schemas.microsoft.com/office/drawing/2014/main" id="{FC9BB207-E3D3-9FEB-62C7-B8533C9DE5C1}"/>
                </a:ext>
              </a:extLst>
            </p:cNvPr>
            <p:cNvSpPr/>
            <p:nvPr/>
          </p:nvSpPr>
          <p:spPr>
            <a:xfrm>
              <a:off x="3291575" y="1226625"/>
              <a:ext cx="390325" cy="93050"/>
            </a:xfrm>
            <a:custGeom>
              <a:avLst/>
              <a:gdLst/>
              <a:ahLst/>
              <a:cxnLst/>
              <a:rect l="l" t="t" r="r" b="b"/>
              <a:pathLst>
                <a:path w="15613" h="3722" extrusionOk="0">
                  <a:moveTo>
                    <a:pt x="2009" y="1"/>
                  </a:moveTo>
                  <a:cubicBezTo>
                    <a:pt x="1324" y="1"/>
                    <a:pt x="662" y="1"/>
                    <a:pt x="0" y="23"/>
                  </a:cubicBezTo>
                  <a:cubicBezTo>
                    <a:pt x="160" y="229"/>
                    <a:pt x="274" y="389"/>
                    <a:pt x="388" y="571"/>
                  </a:cubicBezTo>
                  <a:cubicBezTo>
                    <a:pt x="1027" y="1553"/>
                    <a:pt x="2443" y="2854"/>
                    <a:pt x="2443" y="2854"/>
                  </a:cubicBezTo>
                  <a:lnTo>
                    <a:pt x="7692" y="2534"/>
                  </a:lnTo>
                  <a:lnTo>
                    <a:pt x="7875" y="2534"/>
                  </a:lnTo>
                  <a:lnTo>
                    <a:pt x="7966" y="1712"/>
                  </a:lnTo>
                  <a:cubicBezTo>
                    <a:pt x="9108" y="1849"/>
                    <a:pt x="10203" y="2009"/>
                    <a:pt x="11139" y="2283"/>
                  </a:cubicBezTo>
                  <a:cubicBezTo>
                    <a:pt x="13467" y="2785"/>
                    <a:pt x="14540" y="3424"/>
                    <a:pt x="14905" y="3721"/>
                  </a:cubicBezTo>
                  <a:cubicBezTo>
                    <a:pt x="15613" y="3310"/>
                    <a:pt x="15453" y="2443"/>
                    <a:pt x="15225" y="2306"/>
                  </a:cubicBezTo>
                  <a:cubicBezTo>
                    <a:pt x="13079" y="936"/>
                    <a:pt x="7966" y="1"/>
                    <a:pt x="2009" y="1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70;p54">
              <a:extLst>
                <a:ext uri="{FF2B5EF4-FFF2-40B4-BE49-F238E27FC236}">
                  <a16:creationId xmlns:a16="http://schemas.microsoft.com/office/drawing/2014/main" id="{7F174674-1DD1-A78C-61FC-06251B213548}"/>
                </a:ext>
              </a:extLst>
            </p:cNvPr>
            <p:cNvSpPr/>
            <p:nvPr/>
          </p:nvSpPr>
          <p:spPr>
            <a:xfrm>
              <a:off x="3019375" y="1268275"/>
              <a:ext cx="644850" cy="109600"/>
            </a:xfrm>
            <a:custGeom>
              <a:avLst/>
              <a:gdLst/>
              <a:ahLst/>
              <a:cxnLst/>
              <a:rect l="l" t="t" r="r" b="b"/>
              <a:pathLst>
                <a:path w="25794" h="4384" extrusionOk="0">
                  <a:moveTo>
                    <a:pt x="18809" y="1"/>
                  </a:moveTo>
                  <a:lnTo>
                    <a:pt x="18717" y="845"/>
                  </a:lnTo>
                  <a:cubicBezTo>
                    <a:pt x="19379" y="891"/>
                    <a:pt x="19744" y="1370"/>
                    <a:pt x="19539" y="1987"/>
                  </a:cubicBezTo>
                  <a:cubicBezTo>
                    <a:pt x="19350" y="2575"/>
                    <a:pt x="18638" y="3047"/>
                    <a:pt x="17975" y="3047"/>
                  </a:cubicBezTo>
                  <a:cubicBezTo>
                    <a:pt x="17917" y="3047"/>
                    <a:pt x="17860" y="3044"/>
                    <a:pt x="17804" y="3037"/>
                  </a:cubicBezTo>
                  <a:lnTo>
                    <a:pt x="12874" y="2443"/>
                  </a:lnTo>
                  <a:cubicBezTo>
                    <a:pt x="12098" y="2352"/>
                    <a:pt x="10181" y="1895"/>
                    <a:pt x="9153" y="1667"/>
                  </a:cubicBezTo>
                  <a:cubicBezTo>
                    <a:pt x="7875" y="1370"/>
                    <a:pt x="6255" y="1142"/>
                    <a:pt x="6141" y="161"/>
                  </a:cubicBezTo>
                  <a:cubicBezTo>
                    <a:pt x="5296" y="275"/>
                    <a:pt x="4497" y="412"/>
                    <a:pt x="3767" y="571"/>
                  </a:cubicBezTo>
                  <a:cubicBezTo>
                    <a:pt x="1461" y="1096"/>
                    <a:pt x="389" y="1690"/>
                    <a:pt x="23" y="2009"/>
                  </a:cubicBezTo>
                  <a:lnTo>
                    <a:pt x="1" y="2032"/>
                  </a:lnTo>
                  <a:cubicBezTo>
                    <a:pt x="366" y="2352"/>
                    <a:pt x="1416" y="2945"/>
                    <a:pt x="3767" y="3493"/>
                  </a:cubicBezTo>
                  <a:cubicBezTo>
                    <a:pt x="6278" y="4064"/>
                    <a:pt x="9519" y="4383"/>
                    <a:pt x="12897" y="4383"/>
                  </a:cubicBezTo>
                  <a:cubicBezTo>
                    <a:pt x="16252" y="4383"/>
                    <a:pt x="19516" y="4064"/>
                    <a:pt x="22027" y="3493"/>
                  </a:cubicBezTo>
                  <a:cubicBezTo>
                    <a:pt x="24355" y="2968"/>
                    <a:pt x="25428" y="2352"/>
                    <a:pt x="25793" y="2032"/>
                  </a:cubicBezTo>
                  <a:cubicBezTo>
                    <a:pt x="25428" y="1713"/>
                    <a:pt x="24355" y="1119"/>
                    <a:pt x="22027" y="571"/>
                  </a:cubicBezTo>
                  <a:cubicBezTo>
                    <a:pt x="21091" y="343"/>
                    <a:pt x="19996" y="183"/>
                    <a:pt x="18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71;p54">
              <a:extLst>
                <a:ext uri="{FF2B5EF4-FFF2-40B4-BE49-F238E27FC236}">
                  <a16:creationId xmlns:a16="http://schemas.microsoft.com/office/drawing/2014/main" id="{4B7AE38D-0ADC-2EEA-FA29-AF7938F8202B}"/>
                </a:ext>
              </a:extLst>
            </p:cNvPr>
            <p:cNvSpPr/>
            <p:nvPr/>
          </p:nvSpPr>
          <p:spPr>
            <a:xfrm>
              <a:off x="3342350" y="1289550"/>
              <a:ext cx="171800" cy="55500"/>
            </a:xfrm>
            <a:custGeom>
              <a:avLst/>
              <a:gdLst/>
              <a:ahLst/>
              <a:cxnLst/>
              <a:rect l="l" t="t" r="r" b="b"/>
              <a:pathLst>
                <a:path w="6872" h="2220" extrusionOk="0">
                  <a:moveTo>
                    <a:pt x="5750" y="0"/>
                  </a:moveTo>
                  <a:cubicBezTo>
                    <a:pt x="5713" y="0"/>
                    <a:pt x="5673" y="6"/>
                    <a:pt x="5639" y="17"/>
                  </a:cubicBezTo>
                  <a:lnTo>
                    <a:pt x="412" y="337"/>
                  </a:lnTo>
                  <a:lnTo>
                    <a:pt x="1" y="1592"/>
                  </a:lnTo>
                  <a:lnTo>
                    <a:pt x="4931" y="2208"/>
                  </a:lnTo>
                  <a:cubicBezTo>
                    <a:pt x="4987" y="2216"/>
                    <a:pt x="5044" y="2219"/>
                    <a:pt x="5101" y="2219"/>
                  </a:cubicBezTo>
                  <a:cubicBezTo>
                    <a:pt x="5762" y="2219"/>
                    <a:pt x="6457" y="1747"/>
                    <a:pt x="6688" y="1158"/>
                  </a:cubicBezTo>
                  <a:cubicBezTo>
                    <a:pt x="6871" y="565"/>
                    <a:pt x="6506" y="63"/>
                    <a:pt x="5844" y="17"/>
                  </a:cubicBezTo>
                  <a:cubicBezTo>
                    <a:pt x="5821" y="6"/>
                    <a:pt x="5787" y="0"/>
                    <a:pt x="5750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72;p54">
              <a:extLst>
                <a:ext uri="{FF2B5EF4-FFF2-40B4-BE49-F238E27FC236}">
                  <a16:creationId xmlns:a16="http://schemas.microsoft.com/office/drawing/2014/main" id="{CDFFC8CE-6EAC-40E5-CBE7-A30329432784}"/>
                </a:ext>
              </a:extLst>
            </p:cNvPr>
            <p:cNvSpPr/>
            <p:nvPr/>
          </p:nvSpPr>
          <p:spPr>
            <a:xfrm>
              <a:off x="2980575" y="1367575"/>
              <a:ext cx="104450" cy="959250"/>
            </a:xfrm>
            <a:custGeom>
              <a:avLst/>
              <a:gdLst/>
              <a:ahLst/>
              <a:cxnLst/>
              <a:rect l="l" t="t" r="r" b="b"/>
              <a:pathLst>
                <a:path w="4178" h="38370" extrusionOk="0">
                  <a:moveTo>
                    <a:pt x="2237" y="0"/>
                  </a:moveTo>
                  <a:lnTo>
                    <a:pt x="2055" y="206"/>
                  </a:lnTo>
                  <a:cubicBezTo>
                    <a:pt x="776" y="891"/>
                    <a:pt x="0" y="2351"/>
                    <a:pt x="0" y="3881"/>
                  </a:cubicBezTo>
                  <a:lnTo>
                    <a:pt x="0" y="12075"/>
                  </a:lnTo>
                  <a:lnTo>
                    <a:pt x="0" y="15818"/>
                  </a:lnTo>
                  <a:lnTo>
                    <a:pt x="0" y="21935"/>
                  </a:lnTo>
                  <a:lnTo>
                    <a:pt x="0" y="36429"/>
                  </a:lnTo>
                  <a:lnTo>
                    <a:pt x="0" y="36589"/>
                  </a:lnTo>
                  <a:cubicBezTo>
                    <a:pt x="0" y="37000"/>
                    <a:pt x="366" y="37434"/>
                    <a:pt x="1050" y="37799"/>
                  </a:cubicBezTo>
                  <a:cubicBezTo>
                    <a:pt x="1393" y="38004"/>
                    <a:pt x="1849" y="38187"/>
                    <a:pt x="2374" y="38370"/>
                  </a:cubicBezTo>
                  <a:lnTo>
                    <a:pt x="2374" y="23693"/>
                  </a:lnTo>
                  <a:lnTo>
                    <a:pt x="2351" y="23693"/>
                  </a:lnTo>
                  <a:lnTo>
                    <a:pt x="2351" y="17119"/>
                  </a:lnTo>
                  <a:lnTo>
                    <a:pt x="2351" y="13125"/>
                  </a:lnTo>
                  <a:lnTo>
                    <a:pt x="2351" y="4360"/>
                  </a:lnTo>
                  <a:cubicBezTo>
                    <a:pt x="2351" y="2876"/>
                    <a:pt x="3036" y="1461"/>
                    <a:pt x="4177" y="662"/>
                  </a:cubicBezTo>
                  <a:cubicBezTo>
                    <a:pt x="3424" y="457"/>
                    <a:pt x="2785" y="229"/>
                    <a:pt x="2237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73;p54">
              <a:extLst>
                <a:ext uri="{FF2B5EF4-FFF2-40B4-BE49-F238E27FC236}">
                  <a16:creationId xmlns:a16="http://schemas.microsoft.com/office/drawing/2014/main" id="{7B4FB95D-E57D-560C-47F8-6E8AFA3469E7}"/>
                </a:ext>
              </a:extLst>
            </p:cNvPr>
            <p:cNvSpPr/>
            <p:nvPr/>
          </p:nvSpPr>
          <p:spPr>
            <a:xfrm>
              <a:off x="2980000" y="1669425"/>
              <a:ext cx="59375" cy="657400"/>
            </a:xfrm>
            <a:custGeom>
              <a:avLst/>
              <a:gdLst/>
              <a:ahLst/>
              <a:cxnLst/>
              <a:rect l="l" t="t" r="r" b="b"/>
              <a:pathLst>
                <a:path w="2375" h="26296" extrusionOk="0">
                  <a:moveTo>
                    <a:pt x="548" y="1"/>
                  </a:moveTo>
                  <a:cubicBezTo>
                    <a:pt x="366" y="1"/>
                    <a:pt x="206" y="1"/>
                    <a:pt x="1" y="24"/>
                  </a:cubicBezTo>
                  <a:lnTo>
                    <a:pt x="1" y="3767"/>
                  </a:lnTo>
                  <a:lnTo>
                    <a:pt x="1" y="9907"/>
                  </a:lnTo>
                  <a:lnTo>
                    <a:pt x="1" y="24401"/>
                  </a:lnTo>
                  <a:lnTo>
                    <a:pt x="1" y="24538"/>
                  </a:lnTo>
                  <a:cubicBezTo>
                    <a:pt x="1" y="24858"/>
                    <a:pt x="206" y="25154"/>
                    <a:pt x="594" y="25474"/>
                  </a:cubicBezTo>
                  <a:cubicBezTo>
                    <a:pt x="754" y="25565"/>
                    <a:pt x="891" y="25679"/>
                    <a:pt x="1051" y="25771"/>
                  </a:cubicBezTo>
                  <a:cubicBezTo>
                    <a:pt x="1142" y="25816"/>
                    <a:pt x="1233" y="25839"/>
                    <a:pt x="1324" y="25908"/>
                  </a:cubicBezTo>
                  <a:cubicBezTo>
                    <a:pt x="1336" y="25896"/>
                    <a:pt x="1347" y="25890"/>
                    <a:pt x="1359" y="25890"/>
                  </a:cubicBezTo>
                  <a:cubicBezTo>
                    <a:pt x="1370" y="25890"/>
                    <a:pt x="1382" y="25896"/>
                    <a:pt x="1393" y="25908"/>
                  </a:cubicBezTo>
                  <a:cubicBezTo>
                    <a:pt x="1484" y="25930"/>
                    <a:pt x="1553" y="25999"/>
                    <a:pt x="1621" y="26022"/>
                  </a:cubicBezTo>
                  <a:cubicBezTo>
                    <a:pt x="1667" y="26022"/>
                    <a:pt x="1667" y="26044"/>
                    <a:pt x="1690" y="26044"/>
                  </a:cubicBezTo>
                  <a:cubicBezTo>
                    <a:pt x="1895" y="26136"/>
                    <a:pt x="2123" y="26227"/>
                    <a:pt x="2374" y="26296"/>
                  </a:cubicBezTo>
                  <a:lnTo>
                    <a:pt x="2374" y="11619"/>
                  </a:lnTo>
                  <a:lnTo>
                    <a:pt x="2374" y="5045"/>
                  </a:lnTo>
                  <a:lnTo>
                    <a:pt x="2374" y="1051"/>
                  </a:lnTo>
                  <a:lnTo>
                    <a:pt x="2374" y="206"/>
                  </a:lnTo>
                  <a:cubicBezTo>
                    <a:pt x="1781" y="47"/>
                    <a:pt x="1165" y="1"/>
                    <a:pt x="54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74;p54">
              <a:extLst>
                <a:ext uri="{FF2B5EF4-FFF2-40B4-BE49-F238E27FC236}">
                  <a16:creationId xmlns:a16="http://schemas.microsoft.com/office/drawing/2014/main" id="{DBEA8BDE-2384-0502-2DBB-B29F2605320C}"/>
                </a:ext>
              </a:extLst>
            </p:cNvPr>
            <p:cNvSpPr/>
            <p:nvPr/>
          </p:nvSpPr>
          <p:spPr>
            <a:xfrm>
              <a:off x="3174025" y="1189850"/>
              <a:ext cx="178625" cy="139525"/>
            </a:xfrm>
            <a:custGeom>
              <a:avLst/>
              <a:gdLst/>
              <a:ahLst/>
              <a:cxnLst/>
              <a:rect l="l" t="t" r="r" b="b"/>
              <a:pathLst>
                <a:path w="7145" h="5581" extrusionOk="0">
                  <a:moveTo>
                    <a:pt x="3344" y="1325"/>
                  </a:moveTo>
                  <a:cubicBezTo>
                    <a:pt x="3488" y="1325"/>
                    <a:pt x="3604" y="1372"/>
                    <a:pt x="3675" y="1472"/>
                  </a:cubicBezTo>
                  <a:cubicBezTo>
                    <a:pt x="3903" y="1745"/>
                    <a:pt x="3607" y="2453"/>
                    <a:pt x="2990" y="3001"/>
                  </a:cubicBezTo>
                  <a:cubicBezTo>
                    <a:pt x="2566" y="3378"/>
                    <a:pt x="2108" y="3593"/>
                    <a:pt x="1790" y="3593"/>
                  </a:cubicBezTo>
                  <a:cubicBezTo>
                    <a:pt x="1647" y="3593"/>
                    <a:pt x="1532" y="3550"/>
                    <a:pt x="1461" y="3457"/>
                  </a:cubicBezTo>
                  <a:cubicBezTo>
                    <a:pt x="1233" y="3183"/>
                    <a:pt x="1552" y="2453"/>
                    <a:pt x="2146" y="1928"/>
                  </a:cubicBezTo>
                  <a:cubicBezTo>
                    <a:pt x="2570" y="1551"/>
                    <a:pt x="3026" y="1325"/>
                    <a:pt x="3344" y="1325"/>
                  </a:cubicBezTo>
                  <a:close/>
                  <a:moveTo>
                    <a:pt x="3024" y="1"/>
                  </a:moveTo>
                  <a:cubicBezTo>
                    <a:pt x="2859" y="1"/>
                    <a:pt x="2688" y="46"/>
                    <a:pt x="2511" y="148"/>
                  </a:cubicBezTo>
                  <a:cubicBezTo>
                    <a:pt x="1895" y="490"/>
                    <a:pt x="1050" y="1106"/>
                    <a:pt x="548" y="1837"/>
                  </a:cubicBezTo>
                  <a:cubicBezTo>
                    <a:pt x="228" y="2225"/>
                    <a:pt x="0" y="2681"/>
                    <a:pt x="0" y="3115"/>
                  </a:cubicBezTo>
                  <a:lnTo>
                    <a:pt x="0" y="3275"/>
                  </a:lnTo>
                  <a:cubicBezTo>
                    <a:pt x="114" y="4279"/>
                    <a:pt x="1712" y="4507"/>
                    <a:pt x="3036" y="4804"/>
                  </a:cubicBezTo>
                  <a:cubicBezTo>
                    <a:pt x="4063" y="5009"/>
                    <a:pt x="5935" y="5489"/>
                    <a:pt x="6734" y="5580"/>
                  </a:cubicBezTo>
                  <a:lnTo>
                    <a:pt x="7145" y="4325"/>
                  </a:lnTo>
                  <a:cubicBezTo>
                    <a:pt x="7145" y="4325"/>
                    <a:pt x="5775" y="3024"/>
                    <a:pt x="5136" y="2065"/>
                  </a:cubicBezTo>
                  <a:cubicBezTo>
                    <a:pt x="5022" y="1882"/>
                    <a:pt x="4885" y="1723"/>
                    <a:pt x="4771" y="1517"/>
                  </a:cubicBezTo>
                  <a:cubicBezTo>
                    <a:pt x="4292" y="781"/>
                    <a:pt x="3710" y="1"/>
                    <a:pt x="3024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75;p54">
              <a:extLst>
                <a:ext uri="{FF2B5EF4-FFF2-40B4-BE49-F238E27FC236}">
                  <a16:creationId xmlns:a16="http://schemas.microsoft.com/office/drawing/2014/main" id="{CAED6BC6-6A54-360C-E50E-E543B60603BF}"/>
                </a:ext>
              </a:extLst>
            </p:cNvPr>
            <p:cNvSpPr/>
            <p:nvPr/>
          </p:nvSpPr>
          <p:spPr>
            <a:xfrm>
              <a:off x="3204250" y="1222850"/>
              <a:ext cx="66800" cy="56850"/>
            </a:xfrm>
            <a:custGeom>
              <a:avLst/>
              <a:gdLst/>
              <a:ahLst/>
              <a:cxnLst/>
              <a:rect l="l" t="t" r="r" b="b"/>
              <a:pathLst>
                <a:path w="2672" h="2274" extrusionOk="0">
                  <a:moveTo>
                    <a:pt x="2101" y="1"/>
                  </a:moveTo>
                  <a:cubicBezTo>
                    <a:pt x="1784" y="1"/>
                    <a:pt x="1333" y="220"/>
                    <a:pt x="914" y="608"/>
                  </a:cubicBezTo>
                  <a:cubicBezTo>
                    <a:pt x="275" y="1133"/>
                    <a:pt x="1" y="1818"/>
                    <a:pt x="229" y="2137"/>
                  </a:cubicBezTo>
                  <a:cubicBezTo>
                    <a:pt x="307" y="2230"/>
                    <a:pt x="427" y="2273"/>
                    <a:pt x="573" y="2273"/>
                  </a:cubicBezTo>
                  <a:cubicBezTo>
                    <a:pt x="897" y="2273"/>
                    <a:pt x="1349" y="2058"/>
                    <a:pt x="1758" y="1681"/>
                  </a:cubicBezTo>
                  <a:cubicBezTo>
                    <a:pt x="2398" y="1133"/>
                    <a:pt x="2672" y="425"/>
                    <a:pt x="2443" y="152"/>
                  </a:cubicBezTo>
                  <a:cubicBezTo>
                    <a:pt x="2370" y="49"/>
                    <a:pt x="2250" y="1"/>
                    <a:pt x="2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76;p54">
              <a:extLst>
                <a:ext uri="{FF2B5EF4-FFF2-40B4-BE49-F238E27FC236}">
                  <a16:creationId xmlns:a16="http://schemas.microsoft.com/office/drawing/2014/main" id="{A47D7D04-4283-807B-9632-312CB66E84D9}"/>
                </a:ext>
              </a:extLst>
            </p:cNvPr>
            <p:cNvSpPr/>
            <p:nvPr/>
          </p:nvSpPr>
          <p:spPr>
            <a:xfrm>
              <a:off x="2856750" y="2693150"/>
              <a:ext cx="418875" cy="178050"/>
            </a:xfrm>
            <a:custGeom>
              <a:avLst/>
              <a:gdLst/>
              <a:ahLst/>
              <a:cxnLst/>
              <a:rect l="l" t="t" r="r" b="b"/>
              <a:pathLst>
                <a:path w="16755" h="7122" extrusionOk="0">
                  <a:moveTo>
                    <a:pt x="7304" y="0"/>
                  </a:moveTo>
                  <a:cubicBezTo>
                    <a:pt x="7441" y="229"/>
                    <a:pt x="7556" y="411"/>
                    <a:pt x="7647" y="594"/>
                  </a:cubicBezTo>
                  <a:cubicBezTo>
                    <a:pt x="8788" y="2625"/>
                    <a:pt x="6551" y="2420"/>
                    <a:pt x="3287" y="3789"/>
                  </a:cubicBezTo>
                  <a:cubicBezTo>
                    <a:pt x="229" y="5045"/>
                    <a:pt x="0" y="7122"/>
                    <a:pt x="0" y="7122"/>
                  </a:cubicBezTo>
                  <a:lnTo>
                    <a:pt x="14152" y="7122"/>
                  </a:lnTo>
                  <a:cubicBezTo>
                    <a:pt x="15795" y="7122"/>
                    <a:pt x="16754" y="5204"/>
                    <a:pt x="15681" y="3926"/>
                  </a:cubicBezTo>
                  <a:cubicBezTo>
                    <a:pt x="15088" y="3219"/>
                    <a:pt x="14472" y="2580"/>
                    <a:pt x="14129" y="2077"/>
                  </a:cubicBezTo>
                  <a:cubicBezTo>
                    <a:pt x="13924" y="1781"/>
                    <a:pt x="13467" y="1027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77;p54">
              <a:extLst>
                <a:ext uri="{FF2B5EF4-FFF2-40B4-BE49-F238E27FC236}">
                  <a16:creationId xmlns:a16="http://schemas.microsoft.com/office/drawing/2014/main" id="{2CA66ECA-CEF0-A862-26F0-C3A4288D5F51}"/>
                </a:ext>
              </a:extLst>
            </p:cNvPr>
            <p:cNvSpPr/>
            <p:nvPr/>
          </p:nvSpPr>
          <p:spPr>
            <a:xfrm>
              <a:off x="2969150" y="2576725"/>
              <a:ext cx="209450" cy="117025"/>
            </a:xfrm>
            <a:custGeom>
              <a:avLst/>
              <a:gdLst/>
              <a:ahLst/>
              <a:cxnLst/>
              <a:rect l="l" t="t" r="r" b="b"/>
              <a:pathLst>
                <a:path w="8378" h="4681" extrusionOk="0">
                  <a:moveTo>
                    <a:pt x="1" y="1"/>
                  </a:moveTo>
                  <a:cubicBezTo>
                    <a:pt x="24" y="92"/>
                    <a:pt x="92" y="161"/>
                    <a:pt x="138" y="252"/>
                  </a:cubicBezTo>
                  <a:cubicBezTo>
                    <a:pt x="138" y="275"/>
                    <a:pt x="184" y="275"/>
                    <a:pt x="184" y="321"/>
                  </a:cubicBezTo>
                  <a:cubicBezTo>
                    <a:pt x="389" y="617"/>
                    <a:pt x="572" y="960"/>
                    <a:pt x="777" y="1279"/>
                  </a:cubicBezTo>
                  <a:cubicBezTo>
                    <a:pt x="1439" y="2375"/>
                    <a:pt x="2055" y="3448"/>
                    <a:pt x="2535" y="4246"/>
                  </a:cubicBezTo>
                  <a:cubicBezTo>
                    <a:pt x="2603" y="4361"/>
                    <a:pt x="2671" y="4475"/>
                    <a:pt x="2717" y="4566"/>
                  </a:cubicBezTo>
                  <a:cubicBezTo>
                    <a:pt x="2717" y="4589"/>
                    <a:pt x="2740" y="4657"/>
                    <a:pt x="2786" y="4680"/>
                  </a:cubicBezTo>
                  <a:lnTo>
                    <a:pt x="8378" y="4680"/>
                  </a:lnTo>
                  <a:cubicBezTo>
                    <a:pt x="8287" y="4498"/>
                    <a:pt x="8195" y="4338"/>
                    <a:pt x="8127" y="4201"/>
                  </a:cubicBezTo>
                  <a:cubicBezTo>
                    <a:pt x="8104" y="4110"/>
                    <a:pt x="8058" y="3995"/>
                    <a:pt x="7990" y="3904"/>
                  </a:cubicBezTo>
                  <a:cubicBezTo>
                    <a:pt x="7853" y="3676"/>
                    <a:pt x="7739" y="3448"/>
                    <a:pt x="7602" y="3197"/>
                  </a:cubicBezTo>
                  <a:cubicBezTo>
                    <a:pt x="7510" y="3060"/>
                    <a:pt x="7442" y="2945"/>
                    <a:pt x="7396" y="2831"/>
                  </a:cubicBezTo>
                  <a:cubicBezTo>
                    <a:pt x="7100" y="2284"/>
                    <a:pt x="6803" y="1736"/>
                    <a:pt x="6506" y="1165"/>
                  </a:cubicBezTo>
                  <a:cubicBezTo>
                    <a:pt x="6369" y="914"/>
                    <a:pt x="6232" y="686"/>
                    <a:pt x="6118" y="435"/>
                  </a:cubicBezTo>
                  <a:cubicBezTo>
                    <a:pt x="6027" y="275"/>
                    <a:pt x="5958" y="138"/>
                    <a:pt x="5890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78;p54">
              <a:extLst>
                <a:ext uri="{FF2B5EF4-FFF2-40B4-BE49-F238E27FC236}">
                  <a16:creationId xmlns:a16="http://schemas.microsoft.com/office/drawing/2014/main" id="{40D09498-17B2-A341-AAE7-1FB002448EE3}"/>
                </a:ext>
              </a:extLst>
            </p:cNvPr>
            <p:cNvSpPr/>
            <p:nvPr/>
          </p:nvSpPr>
          <p:spPr>
            <a:xfrm>
              <a:off x="3001675" y="1234050"/>
              <a:ext cx="184350" cy="83900"/>
            </a:xfrm>
            <a:custGeom>
              <a:avLst/>
              <a:gdLst/>
              <a:ahLst/>
              <a:cxnLst/>
              <a:rect l="l" t="t" r="r" b="b"/>
              <a:pathLst>
                <a:path w="7374" h="3356" extrusionOk="0">
                  <a:moveTo>
                    <a:pt x="7374" y="0"/>
                  </a:moveTo>
                  <a:cubicBezTo>
                    <a:pt x="4201" y="411"/>
                    <a:pt x="1690" y="1096"/>
                    <a:pt x="366" y="1940"/>
                  </a:cubicBezTo>
                  <a:lnTo>
                    <a:pt x="389" y="1986"/>
                  </a:lnTo>
                  <a:cubicBezTo>
                    <a:pt x="161" y="2123"/>
                    <a:pt x="1" y="2922"/>
                    <a:pt x="709" y="3310"/>
                  </a:cubicBezTo>
                  <a:lnTo>
                    <a:pt x="731" y="3356"/>
                  </a:lnTo>
                  <a:cubicBezTo>
                    <a:pt x="1097" y="3036"/>
                    <a:pt x="2169" y="2420"/>
                    <a:pt x="4475" y="1918"/>
                  </a:cubicBezTo>
                  <a:cubicBezTo>
                    <a:pt x="5205" y="1735"/>
                    <a:pt x="6004" y="1598"/>
                    <a:pt x="6871" y="1484"/>
                  </a:cubicBezTo>
                  <a:cubicBezTo>
                    <a:pt x="6849" y="1438"/>
                    <a:pt x="6849" y="1415"/>
                    <a:pt x="6849" y="1278"/>
                  </a:cubicBezTo>
                  <a:cubicBezTo>
                    <a:pt x="6871" y="868"/>
                    <a:pt x="7054" y="434"/>
                    <a:pt x="7374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79;p54">
              <a:extLst>
                <a:ext uri="{FF2B5EF4-FFF2-40B4-BE49-F238E27FC236}">
                  <a16:creationId xmlns:a16="http://schemas.microsoft.com/office/drawing/2014/main" id="{AD52714F-C938-3842-A991-E27AA2F1029B}"/>
                </a:ext>
              </a:extLst>
            </p:cNvPr>
            <p:cNvSpPr/>
            <p:nvPr/>
          </p:nvSpPr>
          <p:spPr>
            <a:xfrm>
              <a:off x="2930925" y="2360475"/>
              <a:ext cx="217450" cy="215725"/>
            </a:xfrm>
            <a:custGeom>
              <a:avLst/>
              <a:gdLst/>
              <a:ahLst/>
              <a:cxnLst/>
              <a:rect l="l" t="t" r="r" b="b"/>
              <a:pathLst>
                <a:path w="8698" h="8629" extrusionOk="0">
                  <a:moveTo>
                    <a:pt x="3927" y="0"/>
                  </a:moveTo>
                  <a:lnTo>
                    <a:pt x="1849" y="2123"/>
                  </a:lnTo>
                  <a:cubicBezTo>
                    <a:pt x="320" y="3721"/>
                    <a:pt x="1" y="6140"/>
                    <a:pt x="1165" y="8058"/>
                  </a:cubicBezTo>
                  <a:cubicBezTo>
                    <a:pt x="1279" y="8217"/>
                    <a:pt x="1393" y="8423"/>
                    <a:pt x="1507" y="8628"/>
                  </a:cubicBezTo>
                  <a:lnTo>
                    <a:pt x="7396" y="8628"/>
                  </a:lnTo>
                  <a:cubicBezTo>
                    <a:pt x="6825" y="7601"/>
                    <a:pt x="6323" y="6620"/>
                    <a:pt x="5958" y="5935"/>
                  </a:cubicBezTo>
                  <a:cubicBezTo>
                    <a:pt x="5616" y="5319"/>
                    <a:pt x="5730" y="4520"/>
                    <a:pt x="6209" y="3995"/>
                  </a:cubicBezTo>
                  <a:lnTo>
                    <a:pt x="8697" y="1347"/>
                  </a:lnTo>
                  <a:cubicBezTo>
                    <a:pt x="6551" y="1005"/>
                    <a:pt x="4908" y="548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80;p54">
              <a:extLst>
                <a:ext uri="{FF2B5EF4-FFF2-40B4-BE49-F238E27FC236}">
                  <a16:creationId xmlns:a16="http://schemas.microsoft.com/office/drawing/2014/main" id="{1CD23253-D5EE-29C9-918F-FD2699253A6F}"/>
                </a:ext>
              </a:extLst>
            </p:cNvPr>
            <p:cNvSpPr/>
            <p:nvPr/>
          </p:nvSpPr>
          <p:spPr>
            <a:xfrm>
              <a:off x="2982850" y="2360475"/>
              <a:ext cx="165525" cy="85050"/>
            </a:xfrm>
            <a:custGeom>
              <a:avLst/>
              <a:gdLst/>
              <a:ahLst/>
              <a:cxnLst/>
              <a:rect l="l" t="t" r="r" b="b"/>
              <a:pathLst>
                <a:path w="6621" h="3402" extrusionOk="0">
                  <a:moveTo>
                    <a:pt x="1850" y="0"/>
                  </a:moveTo>
                  <a:lnTo>
                    <a:pt x="1" y="1895"/>
                  </a:lnTo>
                  <a:cubicBezTo>
                    <a:pt x="1325" y="2488"/>
                    <a:pt x="2922" y="2990"/>
                    <a:pt x="4703" y="3401"/>
                  </a:cubicBezTo>
                  <a:lnTo>
                    <a:pt x="6620" y="1347"/>
                  </a:lnTo>
                  <a:cubicBezTo>
                    <a:pt x="4474" y="1005"/>
                    <a:pt x="2831" y="548"/>
                    <a:pt x="1850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81;p54">
              <a:extLst>
                <a:ext uri="{FF2B5EF4-FFF2-40B4-BE49-F238E27FC236}">
                  <a16:creationId xmlns:a16="http://schemas.microsoft.com/office/drawing/2014/main" id="{D05DAB89-ADD7-F583-99B6-DA411ACA92E1}"/>
                </a:ext>
              </a:extLst>
            </p:cNvPr>
            <p:cNvSpPr/>
            <p:nvPr/>
          </p:nvSpPr>
          <p:spPr>
            <a:xfrm>
              <a:off x="2749475" y="1518225"/>
              <a:ext cx="230550" cy="397750"/>
            </a:xfrm>
            <a:custGeom>
              <a:avLst/>
              <a:gdLst/>
              <a:ahLst/>
              <a:cxnLst/>
              <a:rect l="l" t="t" r="r" b="b"/>
              <a:pathLst>
                <a:path w="9222" h="15910" extrusionOk="0">
                  <a:moveTo>
                    <a:pt x="2442" y="0"/>
                  </a:moveTo>
                  <a:cubicBezTo>
                    <a:pt x="2123" y="1233"/>
                    <a:pt x="1210" y="2214"/>
                    <a:pt x="0" y="2648"/>
                  </a:cubicBezTo>
                  <a:lnTo>
                    <a:pt x="9222" y="15909"/>
                  </a:lnTo>
                  <a:lnTo>
                    <a:pt x="9222" y="9792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2;p54">
              <a:extLst>
                <a:ext uri="{FF2B5EF4-FFF2-40B4-BE49-F238E27FC236}">
                  <a16:creationId xmlns:a16="http://schemas.microsoft.com/office/drawing/2014/main" id="{9F4AF0A7-3572-FCDF-3979-1638B979E20E}"/>
                </a:ext>
              </a:extLst>
            </p:cNvPr>
            <p:cNvSpPr/>
            <p:nvPr/>
          </p:nvSpPr>
          <p:spPr>
            <a:xfrm>
              <a:off x="2897825" y="1644325"/>
              <a:ext cx="82200" cy="272800"/>
            </a:xfrm>
            <a:custGeom>
              <a:avLst/>
              <a:gdLst/>
              <a:ahLst/>
              <a:cxnLst/>
              <a:rect l="l" t="t" r="r" b="b"/>
              <a:pathLst>
                <a:path w="3288" h="10912" extrusionOk="0">
                  <a:moveTo>
                    <a:pt x="1" y="1"/>
                  </a:moveTo>
                  <a:lnTo>
                    <a:pt x="549" y="6939"/>
                  </a:lnTo>
                  <a:lnTo>
                    <a:pt x="3288" y="10911"/>
                  </a:lnTo>
                  <a:lnTo>
                    <a:pt x="3288" y="47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83;p54">
              <a:extLst>
                <a:ext uri="{FF2B5EF4-FFF2-40B4-BE49-F238E27FC236}">
                  <a16:creationId xmlns:a16="http://schemas.microsoft.com/office/drawing/2014/main" id="{FF2366CD-7E73-3803-F928-272DC12B9C45}"/>
                </a:ext>
              </a:extLst>
            </p:cNvPr>
            <p:cNvSpPr/>
            <p:nvPr/>
          </p:nvSpPr>
          <p:spPr>
            <a:xfrm>
              <a:off x="3703575" y="1644325"/>
              <a:ext cx="82750" cy="272800"/>
            </a:xfrm>
            <a:custGeom>
              <a:avLst/>
              <a:gdLst/>
              <a:ahLst/>
              <a:cxnLst/>
              <a:rect l="l" t="t" r="r" b="b"/>
              <a:pathLst>
                <a:path w="3310" h="10912" extrusionOk="0">
                  <a:moveTo>
                    <a:pt x="3310" y="1"/>
                  </a:moveTo>
                  <a:lnTo>
                    <a:pt x="0" y="4748"/>
                  </a:lnTo>
                  <a:lnTo>
                    <a:pt x="0" y="10911"/>
                  </a:lnTo>
                  <a:lnTo>
                    <a:pt x="2762" y="693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84;p54">
              <a:extLst>
                <a:ext uri="{FF2B5EF4-FFF2-40B4-BE49-F238E27FC236}">
                  <a16:creationId xmlns:a16="http://schemas.microsoft.com/office/drawing/2014/main" id="{0C24A199-29AE-2C11-0A64-7339F6C5FA17}"/>
                </a:ext>
              </a:extLst>
            </p:cNvPr>
            <p:cNvSpPr/>
            <p:nvPr/>
          </p:nvSpPr>
          <p:spPr>
            <a:xfrm>
              <a:off x="2432775" y="1252850"/>
              <a:ext cx="380625" cy="391600"/>
            </a:xfrm>
            <a:custGeom>
              <a:avLst/>
              <a:gdLst/>
              <a:ahLst/>
              <a:cxnLst/>
              <a:rect l="l" t="t" r="r" b="b"/>
              <a:pathLst>
                <a:path w="15225" h="15664" extrusionOk="0">
                  <a:moveTo>
                    <a:pt x="11354" y="1"/>
                  </a:moveTo>
                  <a:cubicBezTo>
                    <a:pt x="9769" y="1"/>
                    <a:pt x="9747" y="4498"/>
                    <a:pt x="9747" y="4498"/>
                  </a:cubicBezTo>
                  <a:cubicBezTo>
                    <a:pt x="9747" y="4498"/>
                    <a:pt x="6551" y="4726"/>
                    <a:pt x="5227" y="7465"/>
                  </a:cubicBezTo>
                  <a:cubicBezTo>
                    <a:pt x="753" y="9360"/>
                    <a:pt x="0" y="12989"/>
                    <a:pt x="1644" y="13172"/>
                  </a:cubicBezTo>
                  <a:cubicBezTo>
                    <a:pt x="1314" y="13952"/>
                    <a:pt x="1855" y="14443"/>
                    <a:pt x="2504" y="14443"/>
                  </a:cubicBezTo>
                  <a:cubicBezTo>
                    <a:pt x="2709" y="14443"/>
                    <a:pt x="2925" y="14394"/>
                    <a:pt x="3127" y="14290"/>
                  </a:cubicBezTo>
                  <a:lnTo>
                    <a:pt x="3127" y="14290"/>
                  </a:lnTo>
                  <a:cubicBezTo>
                    <a:pt x="2830" y="14838"/>
                    <a:pt x="2785" y="15294"/>
                    <a:pt x="3127" y="15545"/>
                  </a:cubicBezTo>
                  <a:cubicBezTo>
                    <a:pt x="3230" y="15627"/>
                    <a:pt x="3352" y="15663"/>
                    <a:pt x="3489" y="15663"/>
                  </a:cubicBezTo>
                  <a:cubicBezTo>
                    <a:pt x="4507" y="15663"/>
                    <a:pt x="6342" y="13639"/>
                    <a:pt x="7167" y="12875"/>
                  </a:cubicBezTo>
                  <a:cubicBezTo>
                    <a:pt x="7510" y="12533"/>
                    <a:pt x="7966" y="12327"/>
                    <a:pt x="8514" y="12190"/>
                  </a:cubicBezTo>
                  <a:cubicBezTo>
                    <a:pt x="9222" y="12989"/>
                    <a:pt x="10249" y="13514"/>
                    <a:pt x="11413" y="13514"/>
                  </a:cubicBezTo>
                  <a:cubicBezTo>
                    <a:pt x="11869" y="13514"/>
                    <a:pt x="12280" y="13446"/>
                    <a:pt x="12668" y="13286"/>
                  </a:cubicBezTo>
                  <a:cubicBezTo>
                    <a:pt x="13878" y="12898"/>
                    <a:pt x="14791" y="11893"/>
                    <a:pt x="15110" y="10638"/>
                  </a:cubicBezTo>
                  <a:cubicBezTo>
                    <a:pt x="15179" y="10364"/>
                    <a:pt x="15225" y="10045"/>
                    <a:pt x="15225" y="9725"/>
                  </a:cubicBezTo>
                  <a:cubicBezTo>
                    <a:pt x="15225" y="8196"/>
                    <a:pt x="14334" y="6872"/>
                    <a:pt x="13011" y="6278"/>
                  </a:cubicBezTo>
                  <a:cubicBezTo>
                    <a:pt x="13056" y="5069"/>
                    <a:pt x="12075" y="4726"/>
                    <a:pt x="12075" y="4726"/>
                  </a:cubicBezTo>
                  <a:cubicBezTo>
                    <a:pt x="12075" y="4726"/>
                    <a:pt x="13011" y="47"/>
                    <a:pt x="11390" y="1"/>
                  </a:cubicBezTo>
                  <a:cubicBezTo>
                    <a:pt x="11378" y="1"/>
                    <a:pt x="11366" y="1"/>
                    <a:pt x="1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85;p54">
              <a:extLst>
                <a:ext uri="{FF2B5EF4-FFF2-40B4-BE49-F238E27FC236}">
                  <a16:creationId xmlns:a16="http://schemas.microsoft.com/office/drawing/2014/main" id="{19019B8C-4699-2EC4-6622-77635E2563AF}"/>
                </a:ext>
              </a:extLst>
            </p:cNvPr>
            <p:cNvSpPr/>
            <p:nvPr/>
          </p:nvSpPr>
          <p:spPr>
            <a:xfrm>
              <a:off x="3019375" y="1259725"/>
              <a:ext cx="644850" cy="117000"/>
            </a:xfrm>
            <a:custGeom>
              <a:avLst/>
              <a:gdLst/>
              <a:ahLst/>
              <a:cxnLst/>
              <a:rect l="l" t="t" r="r" b="b"/>
              <a:pathLst>
                <a:path w="25794" h="4680" fill="none" extrusionOk="0">
                  <a:moveTo>
                    <a:pt x="12897" y="0"/>
                  </a:moveTo>
                  <a:cubicBezTo>
                    <a:pt x="16252" y="0"/>
                    <a:pt x="19516" y="320"/>
                    <a:pt x="22027" y="891"/>
                  </a:cubicBezTo>
                  <a:cubicBezTo>
                    <a:pt x="24355" y="1438"/>
                    <a:pt x="25428" y="2032"/>
                    <a:pt x="25793" y="2351"/>
                  </a:cubicBezTo>
                  <a:cubicBezTo>
                    <a:pt x="25428" y="2671"/>
                    <a:pt x="24355" y="3287"/>
                    <a:pt x="22027" y="3812"/>
                  </a:cubicBezTo>
                  <a:cubicBezTo>
                    <a:pt x="19516" y="4383"/>
                    <a:pt x="16252" y="4680"/>
                    <a:pt x="12897" y="4680"/>
                  </a:cubicBezTo>
                  <a:cubicBezTo>
                    <a:pt x="9519" y="4680"/>
                    <a:pt x="6278" y="4383"/>
                    <a:pt x="3767" y="3812"/>
                  </a:cubicBezTo>
                  <a:cubicBezTo>
                    <a:pt x="1416" y="3264"/>
                    <a:pt x="366" y="2671"/>
                    <a:pt x="1" y="2351"/>
                  </a:cubicBezTo>
                  <a:cubicBezTo>
                    <a:pt x="366" y="2032"/>
                    <a:pt x="1416" y="1416"/>
                    <a:pt x="3767" y="891"/>
                  </a:cubicBezTo>
                  <a:cubicBezTo>
                    <a:pt x="4497" y="708"/>
                    <a:pt x="5296" y="571"/>
                    <a:pt x="6141" y="45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86;p54">
              <a:extLst>
                <a:ext uri="{FF2B5EF4-FFF2-40B4-BE49-F238E27FC236}">
                  <a16:creationId xmlns:a16="http://schemas.microsoft.com/office/drawing/2014/main" id="{DDDC0C1C-4231-50AC-52C6-F33047DD6B31}"/>
                </a:ext>
              </a:extLst>
            </p:cNvPr>
            <p:cNvSpPr/>
            <p:nvPr/>
          </p:nvSpPr>
          <p:spPr>
            <a:xfrm>
              <a:off x="2984575" y="1225475"/>
              <a:ext cx="714450" cy="185500"/>
            </a:xfrm>
            <a:custGeom>
              <a:avLst/>
              <a:gdLst/>
              <a:ahLst/>
              <a:cxnLst/>
              <a:rect l="l" t="t" r="r" b="b"/>
              <a:pathLst>
                <a:path w="28578" h="7420" fill="none" extrusionOk="0">
                  <a:moveTo>
                    <a:pt x="8058" y="389"/>
                  </a:moveTo>
                  <a:cubicBezTo>
                    <a:pt x="3310" y="982"/>
                    <a:pt x="0" y="2261"/>
                    <a:pt x="0" y="3721"/>
                  </a:cubicBezTo>
                  <a:cubicBezTo>
                    <a:pt x="0" y="5776"/>
                    <a:pt x="6391" y="7419"/>
                    <a:pt x="14289" y="7419"/>
                  </a:cubicBezTo>
                  <a:cubicBezTo>
                    <a:pt x="22186" y="7419"/>
                    <a:pt x="28577" y="5776"/>
                    <a:pt x="28577" y="3721"/>
                  </a:cubicBezTo>
                  <a:cubicBezTo>
                    <a:pt x="28577" y="1667"/>
                    <a:pt x="22186" y="1"/>
                    <a:pt x="14289" y="1"/>
                  </a:cubicBezTo>
                  <a:lnTo>
                    <a:pt x="14289" y="1"/>
                  </a:lnTo>
                  <a:cubicBezTo>
                    <a:pt x="13604" y="1"/>
                    <a:pt x="12942" y="1"/>
                    <a:pt x="12280" y="4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7;p54">
              <a:extLst>
                <a:ext uri="{FF2B5EF4-FFF2-40B4-BE49-F238E27FC236}">
                  <a16:creationId xmlns:a16="http://schemas.microsoft.com/office/drawing/2014/main" id="{532DFE65-95AD-CFFF-F9E0-7B1FBE29D41F}"/>
                </a:ext>
              </a:extLst>
            </p:cNvPr>
            <p:cNvSpPr/>
            <p:nvPr/>
          </p:nvSpPr>
          <p:spPr>
            <a:xfrm>
              <a:off x="2980000" y="1372700"/>
              <a:ext cx="723600" cy="990650"/>
            </a:xfrm>
            <a:custGeom>
              <a:avLst/>
              <a:gdLst/>
              <a:ahLst/>
              <a:cxnLst/>
              <a:rect l="l" t="t" r="r" b="b"/>
              <a:pathLst>
                <a:path w="28944" h="39626" fill="none" extrusionOk="0">
                  <a:moveTo>
                    <a:pt x="2055" y="1"/>
                  </a:moveTo>
                  <a:cubicBezTo>
                    <a:pt x="777" y="686"/>
                    <a:pt x="1" y="2146"/>
                    <a:pt x="1" y="3676"/>
                  </a:cubicBezTo>
                  <a:lnTo>
                    <a:pt x="1" y="11870"/>
                  </a:lnTo>
                  <a:lnTo>
                    <a:pt x="1" y="36224"/>
                  </a:lnTo>
                  <a:lnTo>
                    <a:pt x="23" y="36224"/>
                  </a:lnTo>
                  <a:cubicBezTo>
                    <a:pt x="23" y="36293"/>
                    <a:pt x="1" y="36316"/>
                    <a:pt x="1" y="36384"/>
                  </a:cubicBezTo>
                  <a:cubicBezTo>
                    <a:pt x="1" y="38165"/>
                    <a:pt x="6483" y="39625"/>
                    <a:pt x="14472" y="39625"/>
                  </a:cubicBezTo>
                  <a:cubicBezTo>
                    <a:pt x="22461" y="39625"/>
                    <a:pt x="28943" y="38165"/>
                    <a:pt x="28943" y="36384"/>
                  </a:cubicBezTo>
                  <a:cubicBezTo>
                    <a:pt x="28943" y="36316"/>
                    <a:pt x="28943" y="36293"/>
                    <a:pt x="28897" y="36224"/>
                  </a:cubicBezTo>
                  <a:lnTo>
                    <a:pt x="28943" y="36224"/>
                  </a:lnTo>
                  <a:lnTo>
                    <a:pt x="28943" y="3676"/>
                  </a:lnTo>
                  <a:cubicBezTo>
                    <a:pt x="28943" y="2146"/>
                    <a:pt x="28167" y="686"/>
                    <a:pt x="2688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88;p54">
              <a:extLst>
                <a:ext uri="{FF2B5EF4-FFF2-40B4-BE49-F238E27FC236}">
                  <a16:creationId xmlns:a16="http://schemas.microsoft.com/office/drawing/2014/main" id="{13A23B80-0AAA-C04C-0A99-20FD8DAE7E0E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fill="none" extrusionOk="0">
                  <a:moveTo>
                    <a:pt x="1" y="1"/>
                  </a:moveTo>
                  <a:lnTo>
                    <a:pt x="1" y="686"/>
                  </a:lnTo>
                  <a:lnTo>
                    <a:pt x="1" y="686"/>
                  </a:lnTo>
                  <a:lnTo>
                    <a:pt x="1" y="800"/>
                  </a:lnTo>
                  <a:cubicBezTo>
                    <a:pt x="1" y="2466"/>
                    <a:pt x="6004" y="3836"/>
                    <a:pt x="13422" y="3836"/>
                  </a:cubicBezTo>
                  <a:cubicBezTo>
                    <a:pt x="20840" y="3836"/>
                    <a:pt x="26820" y="2489"/>
                    <a:pt x="26820" y="800"/>
                  </a:cubicBezTo>
                  <a:lnTo>
                    <a:pt x="26820" y="686"/>
                  </a:lnTo>
                  <a:lnTo>
                    <a:pt x="26820" y="686"/>
                  </a:lnTo>
                  <a:lnTo>
                    <a:pt x="26820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89;p54">
              <a:extLst>
                <a:ext uri="{FF2B5EF4-FFF2-40B4-BE49-F238E27FC236}">
                  <a16:creationId xmlns:a16="http://schemas.microsoft.com/office/drawing/2014/main" id="{34996C33-52E4-51CE-9079-7234C0FABFC6}"/>
                </a:ext>
              </a:extLst>
            </p:cNvPr>
            <p:cNvSpPr/>
            <p:nvPr/>
          </p:nvSpPr>
          <p:spPr>
            <a:xfrm>
              <a:off x="3001675" y="1284250"/>
              <a:ext cx="17725" cy="33700"/>
            </a:xfrm>
            <a:custGeom>
              <a:avLst/>
              <a:gdLst/>
              <a:ahLst/>
              <a:cxnLst/>
              <a:rect l="l" t="t" r="r" b="b"/>
              <a:pathLst>
                <a:path w="709" h="1348" fill="none" extrusionOk="0">
                  <a:moveTo>
                    <a:pt x="709" y="1348"/>
                  </a:moveTo>
                  <a:cubicBezTo>
                    <a:pt x="1" y="937"/>
                    <a:pt x="161" y="138"/>
                    <a:pt x="389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90;p54">
              <a:extLst>
                <a:ext uri="{FF2B5EF4-FFF2-40B4-BE49-F238E27FC236}">
                  <a16:creationId xmlns:a16="http://schemas.microsoft.com/office/drawing/2014/main" id="{5FF37577-1968-6B88-FCAD-8BE31A4DED33}"/>
                </a:ext>
              </a:extLst>
            </p:cNvPr>
            <p:cNvSpPr/>
            <p:nvPr/>
          </p:nvSpPr>
          <p:spPr>
            <a:xfrm>
              <a:off x="3664200" y="1283700"/>
              <a:ext cx="17700" cy="35400"/>
            </a:xfrm>
            <a:custGeom>
              <a:avLst/>
              <a:gdLst/>
              <a:ahLst/>
              <a:cxnLst/>
              <a:rect l="l" t="t" r="r" b="b"/>
              <a:pathLst>
                <a:path w="708" h="1416" fill="none" extrusionOk="0">
                  <a:moveTo>
                    <a:pt x="0" y="1415"/>
                  </a:moveTo>
                  <a:cubicBezTo>
                    <a:pt x="708" y="982"/>
                    <a:pt x="548" y="137"/>
                    <a:pt x="320" y="0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91;p54">
              <a:extLst>
                <a:ext uri="{FF2B5EF4-FFF2-40B4-BE49-F238E27FC236}">
                  <a16:creationId xmlns:a16="http://schemas.microsoft.com/office/drawing/2014/main" id="{C9DC4459-86CF-53A2-E96E-38F478CD1323}"/>
                </a:ext>
              </a:extLst>
            </p:cNvPr>
            <p:cNvSpPr/>
            <p:nvPr/>
          </p:nvSpPr>
          <p:spPr>
            <a:xfrm>
              <a:off x="3171725" y="1178125"/>
              <a:ext cx="343550" cy="168350"/>
            </a:xfrm>
            <a:custGeom>
              <a:avLst/>
              <a:gdLst/>
              <a:ahLst/>
              <a:cxnLst/>
              <a:rect l="l" t="t" r="r" b="b"/>
              <a:pathLst>
                <a:path w="13742" h="6734" fill="none" extrusionOk="0">
                  <a:moveTo>
                    <a:pt x="12486" y="4474"/>
                  </a:moveTo>
                  <a:lnTo>
                    <a:pt x="7237" y="4794"/>
                  </a:lnTo>
                  <a:cubicBezTo>
                    <a:pt x="7237" y="4794"/>
                    <a:pt x="5821" y="3493"/>
                    <a:pt x="5182" y="2511"/>
                  </a:cubicBezTo>
                  <a:cubicBezTo>
                    <a:pt x="4520" y="1507"/>
                    <a:pt x="3630" y="0"/>
                    <a:pt x="2557" y="594"/>
                  </a:cubicBezTo>
                  <a:cubicBezTo>
                    <a:pt x="1553" y="1164"/>
                    <a:pt x="69" y="2420"/>
                    <a:pt x="47" y="3561"/>
                  </a:cubicBezTo>
                  <a:cubicBezTo>
                    <a:pt x="1" y="4702"/>
                    <a:pt x="1713" y="4931"/>
                    <a:pt x="3082" y="5250"/>
                  </a:cubicBezTo>
                  <a:cubicBezTo>
                    <a:pt x="4109" y="5478"/>
                    <a:pt x="6027" y="5935"/>
                    <a:pt x="6826" y="6049"/>
                  </a:cubicBezTo>
                  <a:lnTo>
                    <a:pt x="11756" y="6643"/>
                  </a:lnTo>
                  <a:cubicBezTo>
                    <a:pt x="12486" y="6734"/>
                    <a:pt x="13308" y="6232"/>
                    <a:pt x="13513" y="5593"/>
                  </a:cubicBezTo>
                  <a:cubicBezTo>
                    <a:pt x="13742" y="4931"/>
                    <a:pt x="13240" y="4406"/>
                    <a:pt x="12486" y="447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92;p54">
              <a:extLst>
                <a:ext uri="{FF2B5EF4-FFF2-40B4-BE49-F238E27FC236}">
                  <a16:creationId xmlns:a16="http://schemas.microsoft.com/office/drawing/2014/main" id="{81F87803-720D-0FE8-8393-13A29078CACA}"/>
                </a:ext>
              </a:extLst>
            </p:cNvPr>
            <p:cNvSpPr/>
            <p:nvPr/>
          </p:nvSpPr>
          <p:spPr>
            <a:xfrm>
              <a:off x="2856750" y="2359900"/>
              <a:ext cx="418875" cy="511300"/>
            </a:xfrm>
            <a:custGeom>
              <a:avLst/>
              <a:gdLst/>
              <a:ahLst/>
              <a:cxnLst/>
              <a:rect l="l" t="t" r="r" b="b"/>
              <a:pathLst>
                <a:path w="16755" h="20452" fill="none" extrusionOk="0">
                  <a:moveTo>
                    <a:pt x="11664" y="1370"/>
                  </a:moveTo>
                  <a:lnTo>
                    <a:pt x="9176" y="4018"/>
                  </a:lnTo>
                  <a:cubicBezTo>
                    <a:pt x="8697" y="4543"/>
                    <a:pt x="8583" y="5342"/>
                    <a:pt x="8925" y="5958"/>
                  </a:cubicBezTo>
                  <a:cubicBezTo>
                    <a:pt x="10249" y="8446"/>
                    <a:pt x="13444" y="14540"/>
                    <a:pt x="14084" y="15430"/>
                  </a:cubicBezTo>
                  <a:cubicBezTo>
                    <a:pt x="14472" y="15955"/>
                    <a:pt x="15088" y="16549"/>
                    <a:pt x="15681" y="17256"/>
                  </a:cubicBezTo>
                  <a:cubicBezTo>
                    <a:pt x="16754" y="18534"/>
                    <a:pt x="15795" y="20452"/>
                    <a:pt x="14152" y="20452"/>
                  </a:cubicBezTo>
                  <a:lnTo>
                    <a:pt x="0" y="20452"/>
                  </a:lnTo>
                  <a:cubicBezTo>
                    <a:pt x="0" y="20452"/>
                    <a:pt x="229" y="18375"/>
                    <a:pt x="3287" y="17119"/>
                  </a:cubicBezTo>
                  <a:cubicBezTo>
                    <a:pt x="6551" y="15750"/>
                    <a:pt x="8788" y="15955"/>
                    <a:pt x="7647" y="13924"/>
                  </a:cubicBezTo>
                  <a:cubicBezTo>
                    <a:pt x="7076" y="12919"/>
                    <a:pt x="5456" y="10249"/>
                    <a:pt x="4132" y="8035"/>
                  </a:cubicBezTo>
                  <a:cubicBezTo>
                    <a:pt x="2990" y="6140"/>
                    <a:pt x="3287" y="3698"/>
                    <a:pt x="4816" y="2100"/>
                  </a:cubicBezTo>
                  <a:lnTo>
                    <a:pt x="689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93;p54">
              <a:extLst>
                <a:ext uri="{FF2B5EF4-FFF2-40B4-BE49-F238E27FC236}">
                  <a16:creationId xmlns:a16="http://schemas.microsoft.com/office/drawing/2014/main" id="{A4427532-6645-7BF2-1EE6-691EC996C18E}"/>
                </a:ext>
              </a:extLst>
            </p:cNvPr>
            <p:cNvSpPr/>
            <p:nvPr/>
          </p:nvSpPr>
          <p:spPr>
            <a:xfrm>
              <a:off x="3522675" y="2365025"/>
              <a:ext cx="578075" cy="506750"/>
            </a:xfrm>
            <a:custGeom>
              <a:avLst/>
              <a:gdLst/>
              <a:ahLst/>
              <a:cxnLst/>
              <a:rect l="l" t="t" r="r" b="b"/>
              <a:pathLst>
                <a:path w="23123" h="20270" fill="none" extrusionOk="0">
                  <a:moveTo>
                    <a:pt x="0" y="1256"/>
                  </a:moveTo>
                  <a:cubicBezTo>
                    <a:pt x="1804" y="4475"/>
                    <a:pt x="5136" y="10455"/>
                    <a:pt x="6163" y="12555"/>
                  </a:cubicBezTo>
                  <a:cubicBezTo>
                    <a:pt x="7236" y="14723"/>
                    <a:pt x="7168" y="16458"/>
                    <a:pt x="7168" y="18329"/>
                  </a:cubicBezTo>
                  <a:cubicBezTo>
                    <a:pt x="7168" y="19425"/>
                    <a:pt x="8035" y="20270"/>
                    <a:pt x="9108" y="20270"/>
                  </a:cubicBezTo>
                  <a:lnTo>
                    <a:pt x="23123" y="20270"/>
                  </a:lnTo>
                  <a:cubicBezTo>
                    <a:pt x="23123" y="20270"/>
                    <a:pt x="22141" y="17165"/>
                    <a:pt x="18443" y="15864"/>
                  </a:cubicBezTo>
                  <a:cubicBezTo>
                    <a:pt x="15704" y="14883"/>
                    <a:pt x="14152" y="15864"/>
                    <a:pt x="11527" y="11413"/>
                  </a:cubicBezTo>
                  <a:cubicBezTo>
                    <a:pt x="9701" y="8332"/>
                    <a:pt x="6665" y="2991"/>
                    <a:pt x="4954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94;p54">
              <a:extLst>
                <a:ext uri="{FF2B5EF4-FFF2-40B4-BE49-F238E27FC236}">
                  <a16:creationId xmlns:a16="http://schemas.microsoft.com/office/drawing/2014/main" id="{6F347D37-990C-79D6-7CD9-B792E6345C9B}"/>
                </a:ext>
              </a:extLst>
            </p:cNvPr>
            <p:cNvSpPr/>
            <p:nvPr/>
          </p:nvSpPr>
          <p:spPr>
            <a:xfrm>
              <a:off x="2810525" y="1518800"/>
              <a:ext cx="169500" cy="244250"/>
            </a:xfrm>
            <a:custGeom>
              <a:avLst/>
              <a:gdLst/>
              <a:ahLst/>
              <a:cxnLst/>
              <a:rect l="l" t="t" r="r" b="b"/>
              <a:pathLst>
                <a:path w="6780" h="9770" fill="none" extrusionOk="0">
                  <a:moveTo>
                    <a:pt x="0" y="0"/>
                  </a:moveTo>
                  <a:lnTo>
                    <a:pt x="678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95;p54">
              <a:extLst>
                <a:ext uri="{FF2B5EF4-FFF2-40B4-BE49-F238E27FC236}">
                  <a16:creationId xmlns:a16="http://schemas.microsoft.com/office/drawing/2014/main" id="{F5BE5904-1E23-B7AB-0171-94809193C46F}"/>
                </a:ext>
              </a:extLst>
            </p:cNvPr>
            <p:cNvSpPr/>
            <p:nvPr/>
          </p:nvSpPr>
          <p:spPr>
            <a:xfrm>
              <a:off x="2749475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0" y="1"/>
                  </a:moveTo>
                  <a:lnTo>
                    <a:pt x="9222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96;p54">
              <a:extLst>
                <a:ext uri="{FF2B5EF4-FFF2-40B4-BE49-F238E27FC236}">
                  <a16:creationId xmlns:a16="http://schemas.microsoft.com/office/drawing/2014/main" id="{EA1D23A8-8E2F-74CD-FBC7-A8A5DFAC032D}"/>
                </a:ext>
              </a:extLst>
            </p:cNvPr>
            <p:cNvSpPr/>
            <p:nvPr/>
          </p:nvSpPr>
          <p:spPr>
            <a:xfrm>
              <a:off x="2645600" y="1409800"/>
              <a:ext cx="167800" cy="180925"/>
            </a:xfrm>
            <a:custGeom>
              <a:avLst/>
              <a:gdLst/>
              <a:ahLst/>
              <a:cxnLst/>
              <a:rect l="l" t="t" r="r" b="b"/>
              <a:pathLst>
                <a:path w="6712" h="7237" fill="none" extrusionOk="0">
                  <a:moveTo>
                    <a:pt x="4498" y="0"/>
                  </a:moveTo>
                  <a:cubicBezTo>
                    <a:pt x="5821" y="594"/>
                    <a:pt x="6712" y="1918"/>
                    <a:pt x="6712" y="3447"/>
                  </a:cubicBezTo>
                  <a:cubicBezTo>
                    <a:pt x="6712" y="5524"/>
                    <a:pt x="5023" y="7236"/>
                    <a:pt x="2900" y="7236"/>
                  </a:cubicBezTo>
                  <a:cubicBezTo>
                    <a:pt x="1736" y="7236"/>
                    <a:pt x="709" y="6734"/>
                    <a:pt x="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97;p54">
              <a:extLst>
                <a:ext uri="{FF2B5EF4-FFF2-40B4-BE49-F238E27FC236}">
                  <a16:creationId xmlns:a16="http://schemas.microsoft.com/office/drawing/2014/main" id="{5E299593-AA90-37BC-E973-BA82CCE6B749}"/>
                </a:ext>
              </a:extLst>
            </p:cNvPr>
            <p:cNvSpPr/>
            <p:nvPr/>
          </p:nvSpPr>
          <p:spPr>
            <a:xfrm>
              <a:off x="2466425" y="1482400"/>
              <a:ext cx="113600" cy="136325"/>
            </a:xfrm>
            <a:custGeom>
              <a:avLst/>
              <a:gdLst/>
              <a:ahLst/>
              <a:cxnLst/>
              <a:rect l="l" t="t" r="r" b="b"/>
              <a:pathLst>
                <a:path w="4544" h="5453" extrusionOk="0">
                  <a:moveTo>
                    <a:pt x="4231" y="0"/>
                  </a:moveTo>
                  <a:cubicBezTo>
                    <a:pt x="4162" y="0"/>
                    <a:pt x="4092" y="23"/>
                    <a:pt x="4041" y="64"/>
                  </a:cubicBezTo>
                  <a:cubicBezTo>
                    <a:pt x="3539" y="497"/>
                    <a:pt x="3037" y="885"/>
                    <a:pt x="2512" y="1319"/>
                  </a:cubicBezTo>
                  <a:cubicBezTo>
                    <a:pt x="1987" y="1730"/>
                    <a:pt x="1484" y="2164"/>
                    <a:pt x="1028" y="2666"/>
                  </a:cubicBezTo>
                  <a:cubicBezTo>
                    <a:pt x="549" y="3191"/>
                    <a:pt x="1" y="3716"/>
                    <a:pt x="24" y="4515"/>
                  </a:cubicBezTo>
                  <a:cubicBezTo>
                    <a:pt x="104" y="5142"/>
                    <a:pt x="684" y="5452"/>
                    <a:pt x="1259" y="5452"/>
                  </a:cubicBezTo>
                  <a:cubicBezTo>
                    <a:pt x="1500" y="5452"/>
                    <a:pt x="1739" y="5398"/>
                    <a:pt x="1941" y="5291"/>
                  </a:cubicBezTo>
                  <a:cubicBezTo>
                    <a:pt x="2196" y="5153"/>
                    <a:pt x="2046" y="4830"/>
                    <a:pt x="1824" y="4830"/>
                  </a:cubicBezTo>
                  <a:cubicBezTo>
                    <a:pt x="1788" y="4830"/>
                    <a:pt x="1751" y="4838"/>
                    <a:pt x="1713" y="4857"/>
                  </a:cubicBezTo>
                  <a:cubicBezTo>
                    <a:pt x="1568" y="4933"/>
                    <a:pt x="1388" y="4974"/>
                    <a:pt x="1210" y="4974"/>
                  </a:cubicBezTo>
                  <a:cubicBezTo>
                    <a:pt x="853" y="4974"/>
                    <a:pt x="503" y="4811"/>
                    <a:pt x="457" y="4446"/>
                  </a:cubicBezTo>
                  <a:cubicBezTo>
                    <a:pt x="412" y="3305"/>
                    <a:pt x="3379" y="1136"/>
                    <a:pt x="4338" y="543"/>
                  </a:cubicBezTo>
                  <a:cubicBezTo>
                    <a:pt x="4520" y="452"/>
                    <a:pt x="4543" y="269"/>
                    <a:pt x="4452" y="109"/>
                  </a:cubicBezTo>
                  <a:cubicBezTo>
                    <a:pt x="4401" y="34"/>
                    <a:pt x="4317" y="0"/>
                    <a:pt x="42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98;p54">
              <a:extLst>
                <a:ext uri="{FF2B5EF4-FFF2-40B4-BE49-F238E27FC236}">
                  <a16:creationId xmlns:a16="http://schemas.microsoft.com/office/drawing/2014/main" id="{1FC366A3-05C9-2F0C-61DF-7BA1C5408878}"/>
                </a:ext>
              </a:extLst>
            </p:cNvPr>
            <p:cNvSpPr/>
            <p:nvPr/>
          </p:nvSpPr>
          <p:spPr>
            <a:xfrm>
              <a:off x="2497250" y="1518675"/>
              <a:ext cx="207425" cy="130475"/>
            </a:xfrm>
            <a:custGeom>
              <a:avLst/>
              <a:gdLst/>
              <a:ahLst/>
              <a:cxnLst/>
              <a:rect l="l" t="t" r="r" b="b"/>
              <a:pathLst>
                <a:path w="8297" h="5219" extrusionOk="0">
                  <a:moveTo>
                    <a:pt x="4088" y="0"/>
                  </a:moveTo>
                  <a:cubicBezTo>
                    <a:pt x="4019" y="0"/>
                    <a:pt x="3953" y="24"/>
                    <a:pt x="3904" y="74"/>
                  </a:cubicBezTo>
                  <a:cubicBezTo>
                    <a:pt x="2899" y="804"/>
                    <a:pt x="1872" y="1557"/>
                    <a:pt x="1028" y="2516"/>
                  </a:cubicBezTo>
                  <a:cubicBezTo>
                    <a:pt x="594" y="3041"/>
                    <a:pt x="137" y="3543"/>
                    <a:pt x="46" y="4251"/>
                  </a:cubicBezTo>
                  <a:cubicBezTo>
                    <a:pt x="0" y="4661"/>
                    <a:pt x="343" y="5141"/>
                    <a:pt x="776" y="5209"/>
                  </a:cubicBezTo>
                  <a:cubicBezTo>
                    <a:pt x="827" y="5215"/>
                    <a:pt x="878" y="5218"/>
                    <a:pt x="927" y="5218"/>
                  </a:cubicBezTo>
                  <a:cubicBezTo>
                    <a:pt x="1254" y="5218"/>
                    <a:pt x="1549" y="5094"/>
                    <a:pt x="1826" y="4935"/>
                  </a:cubicBezTo>
                  <a:cubicBezTo>
                    <a:pt x="2945" y="4296"/>
                    <a:pt x="3767" y="3338"/>
                    <a:pt x="4680" y="2470"/>
                  </a:cubicBezTo>
                  <a:cubicBezTo>
                    <a:pt x="4885" y="2242"/>
                    <a:pt x="5113" y="2082"/>
                    <a:pt x="5364" y="1968"/>
                  </a:cubicBezTo>
                  <a:cubicBezTo>
                    <a:pt x="6209" y="1626"/>
                    <a:pt x="7122" y="1512"/>
                    <a:pt x="8012" y="1169"/>
                  </a:cubicBezTo>
                  <a:cubicBezTo>
                    <a:pt x="8297" y="1068"/>
                    <a:pt x="8183" y="694"/>
                    <a:pt x="7913" y="694"/>
                  </a:cubicBezTo>
                  <a:cubicBezTo>
                    <a:pt x="7880" y="694"/>
                    <a:pt x="7844" y="700"/>
                    <a:pt x="7807" y="713"/>
                  </a:cubicBezTo>
                  <a:cubicBezTo>
                    <a:pt x="6962" y="1032"/>
                    <a:pt x="6026" y="1169"/>
                    <a:pt x="5136" y="1557"/>
                  </a:cubicBezTo>
                  <a:cubicBezTo>
                    <a:pt x="4269" y="1968"/>
                    <a:pt x="3698" y="2835"/>
                    <a:pt x="2991" y="3429"/>
                  </a:cubicBezTo>
                  <a:cubicBezTo>
                    <a:pt x="2701" y="3702"/>
                    <a:pt x="1557" y="4751"/>
                    <a:pt x="950" y="4751"/>
                  </a:cubicBezTo>
                  <a:cubicBezTo>
                    <a:pt x="744" y="4751"/>
                    <a:pt x="600" y="4631"/>
                    <a:pt x="571" y="4319"/>
                  </a:cubicBezTo>
                  <a:cubicBezTo>
                    <a:pt x="617" y="3771"/>
                    <a:pt x="1073" y="3269"/>
                    <a:pt x="1416" y="2858"/>
                  </a:cubicBezTo>
                  <a:cubicBezTo>
                    <a:pt x="2260" y="1968"/>
                    <a:pt x="3219" y="1169"/>
                    <a:pt x="4246" y="553"/>
                  </a:cubicBezTo>
                  <a:cubicBezTo>
                    <a:pt x="4383" y="462"/>
                    <a:pt x="4451" y="256"/>
                    <a:pt x="4337" y="119"/>
                  </a:cubicBezTo>
                  <a:cubicBezTo>
                    <a:pt x="4272" y="41"/>
                    <a:pt x="4178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99;p54">
              <a:extLst>
                <a:ext uri="{FF2B5EF4-FFF2-40B4-BE49-F238E27FC236}">
                  <a16:creationId xmlns:a16="http://schemas.microsoft.com/office/drawing/2014/main" id="{5E14F8C8-4BDE-3DED-0192-18DA12C2DB78}"/>
                </a:ext>
              </a:extLst>
            </p:cNvPr>
            <p:cNvSpPr/>
            <p:nvPr/>
          </p:nvSpPr>
          <p:spPr>
            <a:xfrm>
              <a:off x="2444750" y="1245375"/>
              <a:ext cx="340425" cy="341925"/>
            </a:xfrm>
            <a:custGeom>
              <a:avLst/>
              <a:gdLst/>
              <a:ahLst/>
              <a:cxnLst/>
              <a:rect l="l" t="t" r="r" b="b"/>
              <a:pathLst>
                <a:path w="13617" h="13677" extrusionOk="0">
                  <a:moveTo>
                    <a:pt x="10954" y="0"/>
                  </a:moveTo>
                  <a:cubicBezTo>
                    <a:pt x="10725" y="0"/>
                    <a:pt x="10483" y="85"/>
                    <a:pt x="10249" y="278"/>
                  </a:cubicBezTo>
                  <a:cubicBezTo>
                    <a:pt x="9724" y="757"/>
                    <a:pt x="9541" y="1465"/>
                    <a:pt x="9382" y="2127"/>
                  </a:cubicBezTo>
                  <a:cubicBezTo>
                    <a:pt x="9214" y="2942"/>
                    <a:pt x="9124" y="3719"/>
                    <a:pt x="9092" y="4529"/>
                  </a:cubicBezTo>
                  <a:lnTo>
                    <a:pt x="9092" y="4529"/>
                  </a:lnTo>
                  <a:cubicBezTo>
                    <a:pt x="8174" y="4660"/>
                    <a:pt x="7333" y="4950"/>
                    <a:pt x="6551" y="5436"/>
                  </a:cubicBezTo>
                  <a:cubicBezTo>
                    <a:pt x="5710" y="5923"/>
                    <a:pt x="5041" y="6667"/>
                    <a:pt x="4627" y="7524"/>
                  </a:cubicBezTo>
                  <a:lnTo>
                    <a:pt x="4627" y="7524"/>
                  </a:lnTo>
                  <a:cubicBezTo>
                    <a:pt x="2756" y="8348"/>
                    <a:pt x="860" y="9687"/>
                    <a:pt x="252" y="11736"/>
                  </a:cubicBezTo>
                  <a:cubicBezTo>
                    <a:pt x="0" y="12489"/>
                    <a:pt x="206" y="13585"/>
                    <a:pt x="1142" y="13676"/>
                  </a:cubicBezTo>
                  <a:cubicBezTo>
                    <a:pt x="1150" y="13677"/>
                    <a:pt x="1159" y="13677"/>
                    <a:pt x="1167" y="13677"/>
                  </a:cubicBezTo>
                  <a:cubicBezTo>
                    <a:pt x="1501" y="13677"/>
                    <a:pt x="1543" y="13242"/>
                    <a:pt x="1233" y="13242"/>
                  </a:cubicBezTo>
                  <a:cubicBezTo>
                    <a:pt x="1226" y="13242"/>
                    <a:pt x="1218" y="13242"/>
                    <a:pt x="1210" y="13242"/>
                  </a:cubicBezTo>
                  <a:cubicBezTo>
                    <a:pt x="959" y="13220"/>
                    <a:pt x="777" y="13060"/>
                    <a:pt x="708" y="12786"/>
                  </a:cubicBezTo>
                  <a:cubicBezTo>
                    <a:pt x="388" y="10640"/>
                    <a:pt x="3128" y="8723"/>
                    <a:pt x="4885" y="7993"/>
                  </a:cubicBezTo>
                  <a:cubicBezTo>
                    <a:pt x="4931" y="7970"/>
                    <a:pt x="4976" y="7947"/>
                    <a:pt x="4999" y="7878"/>
                  </a:cubicBezTo>
                  <a:cubicBezTo>
                    <a:pt x="5387" y="7057"/>
                    <a:pt x="6004" y="6395"/>
                    <a:pt x="6780" y="5916"/>
                  </a:cubicBezTo>
                  <a:cubicBezTo>
                    <a:pt x="7556" y="5436"/>
                    <a:pt x="8423" y="5117"/>
                    <a:pt x="9313" y="5025"/>
                  </a:cubicBezTo>
                  <a:cubicBezTo>
                    <a:pt x="9427" y="5002"/>
                    <a:pt x="9541" y="4888"/>
                    <a:pt x="9541" y="4774"/>
                  </a:cubicBezTo>
                  <a:cubicBezTo>
                    <a:pt x="9610" y="3542"/>
                    <a:pt x="9656" y="2218"/>
                    <a:pt x="10203" y="1099"/>
                  </a:cubicBezTo>
                  <a:cubicBezTo>
                    <a:pt x="10357" y="746"/>
                    <a:pt x="10635" y="475"/>
                    <a:pt x="10918" y="475"/>
                  </a:cubicBezTo>
                  <a:cubicBezTo>
                    <a:pt x="11056" y="475"/>
                    <a:pt x="11195" y="539"/>
                    <a:pt x="11322" y="689"/>
                  </a:cubicBezTo>
                  <a:cubicBezTo>
                    <a:pt x="11619" y="1191"/>
                    <a:pt x="11664" y="1807"/>
                    <a:pt x="11664" y="2400"/>
                  </a:cubicBezTo>
                  <a:cubicBezTo>
                    <a:pt x="11664" y="3245"/>
                    <a:pt x="11550" y="4089"/>
                    <a:pt x="11390" y="4911"/>
                  </a:cubicBezTo>
                  <a:cubicBezTo>
                    <a:pt x="11367" y="5025"/>
                    <a:pt x="11436" y="5139"/>
                    <a:pt x="11550" y="5208"/>
                  </a:cubicBezTo>
                  <a:cubicBezTo>
                    <a:pt x="12029" y="5459"/>
                    <a:pt x="12303" y="6052"/>
                    <a:pt x="12280" y="6600"/>
                  </a:cubicBezTo>
                  <a:cubicBezTo>
                    <a:pt x="12280" y="6692"/>
                    <a:pt x="12349" y="6737"/>
                    <a:pt x="12395" y="6806"/>
                  </a:cubicBezTo>
                  <a:cubicBezTo>
                    <a:pt x="12714" y="7034"/>
                    <a:pt x="12874" y="7468"/>
                    <a:pt x="12920" y="7878"/>
                  </a:cubicBezTo>
                  <a:cubicBezTo>
                    <a:pt x="12942" y="8335"/>
                    <a:pt x="12874" y="8791"/>
                    <a:pt x="12691" y="9202"/>
                  </a:cubicBezTo>
                  <a:cubicBezTo>
                    <a:pt x="12577" y="9339"/>
                    <a:pt x="12691" y="9590"/>
                    <a:pt x="12874" y="9636"/>
                  </a:cubicBezTo>
                  <a:cubicBezTo>
                    <a:pt x="13057" y="9636"/>
                    <a:pt x="13193" y="9545"/>
                    <a:pt x="13216" y="9362"/>
                  </a:cubicBezTo>
                  <a:cubicBezTo>
                    <a:pt x="13500" y="8445"/>
                    <a:pt x="13617" y="7235"/>
                    <a:pt x="12807" y="6493"/>
                  </a:cubicBezTo>
                  <a:lnTo>
                    <a:pt x="12807" y="6493"/>
                  </a:lnTo>
                  <a:cubicBezTo>
                    <a:pt x="12801" y="5979"/>
                    <a:pt x="12598" y="5456"/>
                    <a:pt x="12235" y="5094"/>
                  </a:cubicBezTo>
                  <a:cubicBezTo>
                    <a:pt x="12129" y="5003"/>
                    <a:pt x="12043" y="4932"/>
                    <a:pt x="11944" y="4862"/>
                  </a:cubicBezTo>
                  <a:lnTo>
                    <a:pt x="11944" y="4862"/>
                  </a:lnTo>
                  <a:cubicBezTo>
                    <a:pt x="12160" y="3611"/>
                    <a:pt x="12337" y="2323"/>
                    <a:pt x="12052" y="1077"/>
                  </a:cubicBezTo>
                  <a:cubicBezTo>
                    <a:pt x="11941" y="455"/>
                    <a:pt x="11484" y="0"/>
                    <a:pt x="109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00;p54">
              <a:extLst>
                <a:ext uri="{FF2B5EF4-FFF2-40B4-BE49-F238E27FC236}">
                  <a16:creationId xmlns:a16="http://schemas.microsoft.com/office/drawing/2014/main" id="{BCAD3BD1-5A04-50AF-B19F-2FC55BFB783E}"/>
                </a:ext>
              </a:extLst>
            </p:cNvPr>
            <p:cNvSpPr/>
            <p:nvPr/>
          </p:nvSpPr>
          <p:spPr>
            <a:xfrm>
              <a:off x="2574275" y="1453025"/>
              <a:ext cx="52650" cy="75450"/>
            </a:xfrm>
            <a:custGeom>
              <a:avLst/>
              <a:gdLst/>
              <a:ahLst/>
              <a:cxnLst/>
              <a:rect l="l" t="t" r="r" b="b"/>
              <a:pathLst>
                <a:path w="2106" h="3018" extrusionOk="0">
                  <a:moveTo>
                    <a:pt x="219" y="0"/>
                  </a:moveTo>
                  <a:cubicBezTo>
                    <a:pt x="200" y="0"/>
                    <a:pt x="180" y="2"/>
                    <a:pt x="161" y="6"/>
                  </a:cubicBezTo>
                  <a:cubicBezTo>
                    <a:pt x="46" y="75"/>
                    <a:pt x="1" y="212"/>
                    <a:pt x="24" y="326"/>
                  </a:cubicBezTo>
                  <a:cubicBezTo>
                    <a:pt x="366" y="1284"/>
                    <a:pt x="959" y="2175"/>
                    <a:pt x="1644" y="2951"/>
                  </a:cubicBezTo>
                  <a:cubicBezTo>
                    <a:pt x="1691" y="2998"/>
                    <a:pt x="1747" y="3017"/>
                    <a:pt x="1802" y="3017"/>
                  </a:cubicBezTo>
                  <a:cubicBezTo>
                    <a:pt x="1959" y="3017"/>
                    <a:pt x="2105" y="2852"/>
                    <a:pt x="1987" y="2700"/>
                  </a:cubicBezTo>
                  <a:cubicBezTo>
                    <a:pt x="1462" y="1855"/>
                    <a:pt x="937" y="988"/>
                    <a:pt x="457" y="120"/>
                  </a:cubicBezTo>
                  <a:cubicBezTo>
                    <a:pt x="401" y="45"/>
                    <a:pt x="31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01;p54">
              <a:extLst>
                <a:ext uri="{FF2B5EF4-FFF2-40B4-BE49-F238E27FC236}">
                  <a16:creationId xmlns:a16="http://schemas.microsoft.com/office/drawing/2014/main" id="{C68E0036-6CCA-37A6-E13C-FE28720FDC8B}"/>
                </a:ext>
              </a:extLst>
            </p:cNvPr>
            <p:cNvSpPr/>
            <p:nvPr/>
          </p:nvSpPr>
          <p:spPr>
            <a:xfrm>
              <a:off x="2626450" y="1410675"/>
              <a:ext cx="97375" cy="85375"/>
            </a:xfrm>
            <a:custGeom>
              <a:avLst/>
              <a:gdLst/>
              <a:ahLst/>
              <a:cxnLst/>
              <a:rect l="l" t="t" r="r" b="b"/>
              <a:pathLst>
                <a:path w="3895" h="3415" extrusionOk="0">
                  <a:moveTo>
                    <a:pt x="3253" y="1"/>
                  </a:moveTo>
                  <a:cubicBezTo>
                    <a:pt x="3179" y="1"/>
                    <a:pt x="3103" y="3"/>
                    <a:pt x="3027" y="11"/>
                  </a:cubicBezTo>
                  <a:cubicBezTo>
                    <a:pt x="1383" y="171"/>
                    <a:pt x="174" y="1609"/>
                    <a:pt x="14" y="3184"/>
                  </a:cubicBezTo>
                  <a:cubicBezTo>
                    <a:pt x="0" y="3330"/>
                    <a:pt x="134" y="3414"/>
                    <a:pt x="257" y="3414"/>
                  </a:cubicBezTo>
                  <a:cubicBezTo>
                    <a:pt x="345" y="3414"/>
                    <a:pt x="428" y="3371"/>
                    <a:pt x="447" y="3275"/>
                  </a:cubicBezTo>
                  <a:cubicBezTo>
                    <a:pt x="790" y="1677"/>
                    <a:pt x="2000" y="513"/>
                    <a:pt x="3666" y="468"/>
                  </a:cubicBezTo>
                  <a:cubicBezTo>
                    <a:pt x="3780" y="468"/>
                    <a:pt x="3894" y="399"/>
                    <a:pt x="3894" y="239"/>
                  </a:cubicBezTo>
                  <a:cubicBezTo>
                    <a:pt x="3894" y="125"/>
                    <a:pt x="3780" y="11"/>
                    <a:pt x="3666" y="11"/>
                  </a:cubicBezTo>
                  <a:cubicBezTo>
                    <a:pt x="3544" y="11"/>
                    <a:pt x="3402" y="1"/>
                    <a:pt x="32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02;p54">
              <a:extLst>
                <a:ext uri="{FF2B5EF4-FFF2-40B4-BE49-F238E27FC236}">
                  <a16:creationId xmlns:a16="http://schemas.microsoft.com/office/drawing/2014/main" id="{3B18B4F1-FB83-C541-6021-C62E3F91A2EC}"/>
                </a:ext>
              </a:extLst>
            </p:cNvPr>
            <p:cNvSpPr/>
            <p:nvPr/>
          </p:nvSpPr>
          <p:spPr>
            <a:xfrm>
              <a:off x="3703000" y="1518800"/>
              <a:ext cx="170075" cy="244250"/>
            </a:xfrm>
            <a:custGeom>
              <a:avLst/>
              <a:gdLst/>
              <a:ahLst/>
              <a:cxnLst/>
              <a:rect l="l" t="t" r="r" b="b"/>
              <a:pathLst>
                <a:path w="6803" h="9770" fill="none" extrusionOk="0">
                  <a:moveTo>
                    <a:pt x="6802" y="0"/>
                  </a:moveTo>
                  <a:lnTo>
                    <a:pt x="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03;p54">
              <a:extLst>
                <a:ext uri="{FF2B5EF4-FFF2-40B4-BE49-F238E27FC236}">
                  <a16:creationId xmlns:a16="http://schemas.microsoft.com/office/drawing/2014/main" id="{017424EC-B10B-F58D-18CD-D9AF4EA31FFF}"/>
                </a:ext>
              </a:extLst>
            </p:cNvPr>
            <p:cNvSpPr/>
            <p:nvPr/>
          </p:nvSpPr>
          <p:spPr>
            <a:xfrm>
              <a:off x="3703000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9222" y="1"/>
                  </a:moveTo>
                  <a:lnTo>
                    <a:pt x="0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04;p54">
              <a:extLst>
                <a:ext uri="{FF2B5EF4-FFF2-40B4-BE49-F238E27FC236}">
                  <a16:creationId xmlns:a16="http://schemas.microsoft.com/office/drawing/2014/main" id="{F28334D8-2A56-75A4-06C7-1F638BCC44BD}"/>
                </a:ext>
              </a:extLst>
            </p:cNvPr>
            <p:cNvSpPr/>
            <p:nvPr/>
          </p:nvSpPr>
          <p:spPr>
            <a:xfrm>
              <a:off x="3870200" y="1409800"/>
              <a:ext cx="167775" cy="180925"/>
            </a:xfrm>
            <a:custGeom>
              <a:avLst/>
              <a:gdLst/>
              <a:ahLst/>
              <a:cxnLst/>
              <a:rect l="l" t="t" r="r" b="b"/>
              <a:pathLst>
                <a:path w="6711" h="7237" fill="none" extrusionOk="0">
                  <a:moveTo>
                    <a:pt x="2191" y="0"/>
                  </a:moveTo>
                  <a:cubicBezTo>
                    <a:pt x="890" y="594"/>
                    <a:pt x="0" y="1918"/>
                    <a:pt x="0" y="3447"/>
                  </a:cubicBezTo>
                  <a:cubicBezTo>
                    <a:pt x="0" y="5524"/>
                    <a:pt x="1689" y="7236"/>
                    <a:pt x="3789" y="7236"/>
                  </a:cubicBezTo>
                  <a:cubicBezTo>
                    <a:pt x="4976" y="7236"/>
                    <a:pt x="6003" y="6734"/>
                    <a:pt x="671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05;p54">
              <a:extLst>
                <a:ext uri="{FF2B5EF4-FFF2-40B4-BE49-F238E27FC236}">
                  <a16:creationId xmlns:a16="http://schemas.microsoft.com/office/drawing/2014/main" id="{ABFC636B-3FFF-A4E8-2D4A-473F63BE1E40}"/>
                </a:ext>
              </a:extLst>
            </p:cNvPr>
            <p:cNvSpPr/>
            <p:nvPr/>
          </p:nvSpPr>
          <p:spPr>
            <a:xfrm>
              <a:off x="4101700" y="1482825"/>
              <a:ext cx="118300" cy="135800"/>
            </a:xfrm>
            <a:custGeom>
              <a:avLst/>
              <a:gdLst/>
              <a:ahLst/>
              <a:cxnLst/>
              <a:rect l="l" t="t" r="r" b="b"/>
              <a:pathLst>
                <a:path w="4732" h="5432" extrusionOk="0">
                  <a:moveTo>
                    <a:pt x="406" y="1"/>
                  </a:moveTo>
                  <a:cubicBezTo>
                    <a:pt x="174" y="1"/>
                    <a:pt x="0" y="360"/>
                    <a:pt x="258" y="526"/>
                  </a:cubicBezTo>
                  <a:cubicBezTo>
                    <a:pt x="829" y="868"/>
                    <a:pt x="1354" y="1256"/>
                    <a:pt x="1856" y="1667"/>
                  </a:cubicBezTo>
                  <a:cubicBezTo>
                    <a:pt x="2358" y="2078"/>
                    <a:pt x="2837" y="2489"/>
                    <a:pt x="3294" y="2946"/>
                  </a:cubicBezTo>
                  <a:cubicBezTo>
                    <a:pt x="3682" y="3379"/>
                    <a:pt x="4207" y="3859"/>
                    <a:pt x="4184" y="4429"/>
                  </a:cubicBezTo>
                  <a:cubicBezTo>
                    <a:pt x="4123" y="4794"/>
                    <a:pt x="3778" y="4957"/>
                    <a:pt x="3427" y="4957"/>
                  </a:cubicBezTo>
                  <a:cubicBezTo>
                    <a:pt x="3251" y="4957"/>
                    <a:pt x="3073" y="4916"/>
                    <a:pt x="2929" y="4840"/>
                  </a:cubicBezTo>
                  <a:cubicBezTo>
                    <a:pt x="2888" y="4821"/>
                    <a:pt x="2848" y="4813"/>
                    <a:pt x="2810" y="4813"/>
                  </a:cubicBezTo>
                  <a:cubicBezTo>
                    <a:pt x="2579" y="4813"/>
                    <a:pt x="2445" y="5136"/>
                    <a:pt x="2701" y="5274"/>
                  </a:cubicBezTo>
                  <a:cubicBezTo>
                    <a:pt x="2898" y="5379"/>
                    <a:pt x="3134" y="5431"/>
                    <a:pt x="3371" y="5431"/>
                  </a:cubicBezTo>
                  <a:cubicBezTo>
                    <a:pt x="3957" y="5431"/>
                    <a:pt x="4553" y="5115"/>
                    <a:pt x="4618" y="4498"/>
                  </a:cubicBezTo>
                  <a:cubicBezTo>
                    <a:pt x="4732" y="3014"/>
                    <a:pt x="1651" y="1005"/>
                    <a:pt x="578" y="70"/>
                  </a:cubicBezTo>
                  <a:cubicBezTo>
                    <a:pt x="521" y="21"/>
                    <a:pt x="462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06;p54">
              <a:extLst>
                <a:ext uri="{FF2B5EF4-FFF2-40B4-BE49-F238E27FC236}">
                  <a16:creationId xmlns:a16="http://schemas.microsoft.com/office/drawing/2014/main" id="{467CFAF7-AC59-9355-B216-D50EE07E4510}"/>
                </a:ext>
              </a:extLst>
            </p:cNvPr>
            <p:cNvSpPr/>
            <p:nvPr/>
          </p:nvSpPr>
          <p:spPr>
            <a:xfrm>
              <a:off x="3979175" y="1518575"/>
              <a:ext cx="205450" cy="130375"/>
            </a:xfrm>
            <a:custGeom>
              <a:avLst/>
              <a:gdLst/>
              <a:ahLst/>
              <a:cxnLst/>
              <a:rect l="l" t="t" r="r" b="b"/>
              <a:pathLst>
                <a:path w="8218" h="5215" extrusionOk="0">
                  <a:moveTo>
                    <a:pt x="4128" y="1"/>
                  </a:moveTo>
                  <a:cubicBezTo>
                    <a:pt x="3881" y="1"/>
                    <a:pt x="3699" y="399"/>
                    <a:pt x="3995" y="557"/>
                  </a:cubicBezTo>
                  <a:cubicBezTo>
                    <a:pt x="4520" y="854"/>
                    <a:pt x="4999" y="1264"/>
                    <a:pt x="5479" y="1630"/>
                  </a:cubicBezTo>
                  <a:cubicBezTo>
                    <a:pt x="6346" y="2383"/>
                    <a:pt x="7419" y="3205"/>
                    <a:pt x="7693" y="4323"/>
                  </a:cubicBezTo>
                  <a:cubicBezTo>
                    <a:pt x="7705" y="4632"/>
                    <a:pt x="7537" y="4743"/>
                    <a:pt x="7319" y="4743"/>
                  </a:cubicBezTo>
                  <a:cubicBezTo>
                    <a:pt x="7118" y="4743"/>
                    <a:pt x="6875" y="4649"/>
                    <a:pt x="6689" y="4528"/>
                  </a:cubicBezTo>
                  <a:cubicBezTo>
                    <a:pt x="5661" y="3912"/>
                    <a:pt x="4794" y="2976"/>
                    <a:pt x="3949" y="2132"/>
                  </a:cubicBezTo>
                  <a:cubicBezTo>
                    <a:pt x="3721" y="1904"/>
                    <a:pt x="3402" y="1698"/>
                    <a:pt x="3128" y="1561"/>
                  </a:cubicBezTo>
                  <a:cubicBezTo>
                    <a:pt x="2260" y="1173"/>
                    <a:pt x="1302" y="1036"/>
                    <a:pt x="434" y="717"/>
                  </a:cubicBezTo>
                  <a:cubicBezTo>
                    <a:pt x="413" y="708"/>
                    <a:pt x="391" y="704"/>
                    <a:pt x="368" y="704"/>
                  </a:cubicBezTo>
                  <a:cubicBezTo>
                    <a:pt x="270" y="704"/>
                    <a:pt x="162" y="775"/>
                    <a:pt x="69" y="831"/>
                  </a:cubicBezTo>
                  <a:cubicBezTo>
                    <a:pt x="1" y="945"/>
                    <a:pt x="92" y="1105"/>
                    <a:pt x="206" y="1150"/>
                  </a:cubicBezTo>
                  <a:cubicBezTo>
                    <a:pt x="1096" y="1470"/>
                    <a:pt x="2009" y="1584"/>
                    <a:pt x="2854" y="1949"/>
                  </a:cubicBezTo>
                  <a:cubicBezTo>
                    <a:pt x="3676" y="2360"/>
                    <a:pt x="4201" y="3182"/>
                    <a:pt x="4885" y="3752"/>
                  </a:cubicBezTo>
                  <a:cubicBezTo>
                    <a:pt x="5576" y="4331"/>
                    <a:pt x="6375" y="5215"/>
                    <a:pt x="7368" y="5215"/>
                  </a:cubicBezTo>
                  <a:cubicBezTo>
                    <a:pt x="7392" y="5215"/>
                    <a:pt x="7417" y="5214"/>
                    <a:pt x="7442" y="5213"/>
                  </a:cubicBezTo>
                  <a:cubicBezTo>
                    <a:pt x="7898" y="5145"/>
                    <a:pt x="8218" y="4688"/>
                    <a:pt x="8172" y="4255"/>
                  </a:cubicBezTo>
                  <a:cubicBezTo>
                    <a:pt x="8081" y="3547"/>
                    <a:pt x="7624" y="3045"/>
                    <a:pt x="7191" y="2520"/>
                  </a:cubicBezTo>
                  <a:cubicBezTo>
                    <a:pt x="6300" y="1561"/>
                    <a:pt x="5273" y="808"/>
                    <a:pt x="4246" y="32"/>
                  </a:cubicBezTo>
                  <a:cubicBezTo>
                    <a:pt x="4206" y="10"/>
                    <a:pt x="4167" y="1"/>
                    <a:pt x="41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07;p54">
              <a:extLst>
                <a:ext uri="{FF2B5EF4-FFF2-40B4-BE49-F238E27FC236}">
                  <a16:creationId xmlns:a16="http://schemas.microsoft.com/office/drawing/2014/main" id="{9B0F692A-D02D-2581-FA69-079EA0154BC2}"/>
                </a:ext>
              </a:extLst>
            </p:cNvPr>
            <p:cNvSpPr/>
            <p:nvPr/>
          </p:nvSpPr>
          <p:spPr>
            <a:xfrm>
              <a:off x="3898975" y="1245125"/>
              <a:ext cx="338150" cy="342175"/>
            </a:xfrm>
            <a:custGeom>
              <a:avLst/>
              <a:gdLst/>
              <a:ahLst/>
              <a:cxnLst/>
              <a:rect l="l" t="t" r="r" b="b"/>
              <a:pathLst>
                <a:path w="13526" h="13687" extrusionOk="0">
                  <a:moveTo>
                    <a:pt x="2648" y="0"/>
                  </a:moveTo>
                  <a:cubicBezTo>
                    <a:pt x="2342" y="0"/>
                    <a:pt x="2044" y="132"/>
                    <a:pt x="1885" y="402"/>
                  </a:cubicBezTo>
                  <a:cubicBezTo>
                    <a:pt x="1451" y="995"/>
                    <a:pt x="1451" y="1726"/>
                    <a:pt x="1428" y="2410"/>
                  </a:cubicBezTo>
                  <a:cubicBezTo>
                    <a:pt x="1450" y="3262"/>
                    <a:pt x="1530" y="4073"/>
                    <a:pt x="1671" y="4864"/>
                  </a:cubicBezTo>
                  <a:lnTo>
                    <a:pt x="1671" y="4864"/>
                  </a:lnTo>
                  <a:cubicBezTo>
                    <a:pt x="1573" y="4934"/>
                    <a:pt x="1488" y="5014"/>
                    <a:pt x="1383" y="5104"/>
                  </a:cubicBezTo>
                  <a:cubicBezTo>
                    <a:pt x="1021" y="5444"/>
                    <a:pt x="818" y="5982"/>
                    <a:pt x="811" y="6497"/>
                  </a:cubicBezTo>
                  <a:lnTo>
                    <a:pt x="811" y="6497"/>
                  </a:lnTo>
                  <a:cubicBezTo>
                    <a:pt x="1" y="7202"/>
                    <a:pt x="117" y="8433"/>
                    <a:pt x="401" y="9372"/>
                  </a:cubicBezTo>
                  <a:cubicBezTo>
                    <a:pt x="401" y="9522"/>
                    <a:pt x="534" y="9623"/>
                    <a:pt x="668" y="9623"/>
                  </a:cubicBezTo>
                  <a:cubicBezTo>
                    <a:pt x="718" y="9623"/>
                    <a:pt x="769" y="9609"/>
                    <a:pt x="812" y="9578"/>
                  </a:cubicBezTo>
                  <a:cubicBezTo>
                    <a:pt x="972" y="9486"/>
                    <a:pt x="995" y="9326"/>
                    <a:pt x="903" y="9190"/>
                  </a:cubicBezTo>
                  <a:cubicBezTo>
                    <a:pt x="698" y="8779"/>
                    <a:pt x="652" y="8299"/>
                    <a:pt x="675" y="7866"/>
                  </a:cubicBezTo>
                  <a:cubicBezTo>
                    <a:pt x="698" y="7432"/>
                    <a:pt x="881" y="7021"/>
                    <a:pt x="1200" y="6793"/>
                  </a:cubicBezTo>
                  <a:cubicBezTo>
                    <a:pt x="1269" y="6724"/>
                    <a:pt x="1314" y="6679"/>
                    <a:pt x="1314" y="6587"/>
                  </a:cubicBezTo>
                  <a:cubicBezTo>
                    <a:pt x="1269" y="6154"/>
                    <a:pt x="1428" y="5720"/>
                    <a:pt x="1725" y="5423"/>
                  </a:cubicBezTo>
                  <a:cubicBezTo>
                    <a:pt x="1885" y="5218"/>
                    <a:pt x="2227" y="5195"/>
                    <a:pt x="2182" y="4898"/>
                  </a:cubicBezTo>
                  <a:cubicBezTo>
                    <a:pt x="2045" y="4077"/>
                    <a:pt x="1930" y="3209"/>
                    <a:pt x="1930" y="2388"/>
                  </a:cubicBezTo>
                  <a:cubicBezTo>
                    <a:pt x="1930" y="1817"/>
                    <a:pt x="1953" y="1155"/>
                    <a:pt x="2273" y="676"/>
                  </a:cubicBezTo>
                  <a:cubicBezTo>
                    <a:pt x="2390" y="537"/>
                    <a:pt x="2523" y="478"/>
                    <a:pt x="2658" y="478"/>
                  </a:cubicBezTo>
                  <a:cubicBezTo>
                    <a:pt x="2944" y="478"/>
                    <a:pt x="3236" y="745"/>
                    <a:pt x="3391" y="1087"/>
                  </a:cubicBezTo>
                  <a:cubicBezTo>
                    <a:pt x="3893" y="2228"/>
                    <a:pt x="3985" y="3529"/>
                    <a:pt x="4053" y="4761"/>
                  </a:cubicBezTo>
                  <a:cubicBezTo>
                    <a:pt x="4053" y="4898"/>
                    <a:pt x="4167" y="5012"/>
                    <a:pt x="4282" y="5012"/>
                  </a:cubicBezTo>
                  <a:cubicBezTo>
                    <a:pt x="4692" y="5035"/>
                    <a:pt x="5149" y="5149"/>
                    <a:pt x="5583" y="5309"/>
                  </a:cubicBezTo>
                  <a:cubicBezTo>
                    <a:pt x="6450" y="5583"/>
                    <a:pt x="7249" y="6062"/>
                    <a:pt x="7842" y="6724"/>
                  </a:cubicBezTo>
                  <a:cubicBezTo>
                    <a:pt x="8162" y="7067"/>
                    <a:pt x="8390" y="7432"/>
                    <a:pt x="8573" y="7843"/>
                  </a:cubicBezTo>
                  <a:cubicBezTo>
                    <a:pt x="8573" y="7888"/>
                    <a:pt x="8641" y="7934"/>
                    <a:pt x="8687" y="7957"/>
                  </a:cubicBezTo>
                  <a:cubicBezTo>
                    <a:pt x="10467" y="8687"/>
                    <a:pt x="12293" y="9943"/>
                    <a:pt x="12864" y="11860"/>
                  </a:cubicBezTo>
                  <a:cubicBezTo>
                    <a:pt x="13001" y="12339"/>
                    <a:pt x="13001" y="13093"/>
                    <a:pt x="12384" y="13184"/>
                  </a:cubicBezTo>
                  <a:cubicBezTo>
                    <a:pt x="12072" y="13229"/>
                    <a:pt x="12109" y="13687"/>
                    <a:pt x="12408" y="13687"/>
                  </a:cubicBezTo>
                  <a:cubicBezTo>
                    <a:pt x="12415" y="13687"/>
                    <a:pt x="12423" y="13687"/>
                    <a:pt x="12430" y="13686"/>
                  </a:cubicBezTo>
                  <a:cubicBezTo>
                    <a:pt x="12636" y="13663"/>
                    <a:pt x="12864" y="13572"/>
                    <a:pt x="13024" y="13435"/>
                  </a:cubicBezTo>
                  <a:cubicBezTo>
                    <a:pt x="13526" y="13001"/>
                    <a:pt x="13480" y="12294"/>
                    <a:pt x="13343" y="11746"/>
                  </a:cubicBezTo>
                  <a:cubicBezTo>
                    <a:pt x="12735" y="9695"/>
                    <a:pt x="10836" y="8334"/>
                    <a:pt x="8964" y="7531"/>
                  </a:cubicBezTo>
                  <a:lnTo>
                    <a:pt x="8964" y="7531"/>
                  </a:lnTo>
                  <a:cubicBezTo>
                    <a:pt x="8747" y="7108"/>
                    <a:pt x="8506" y="6725"/>
                    <a:pt x="8185" y="6382"/>
                  </a:cubicBezTo>
                  <a:cubicBezTo>
                    <a:pt x="7523" y="5652"/>
                    <a:pt x="6633" y="5127"/>
                    <a:pt x="5719" y="4807"/>
                  </a:cubicBezTo>
                  <a:cubicBezTo>
                    <a:pt x="5331" y="4690"/>
                    <a:pt x="4942" y="4590"/>
                    <a:pt x="4525" y="4535"/>
                  </a:cubicBezTo>
                  <a:lnTo>
                    <a:pt x="4525" y="4535"/>
                  </a:lnTo>
                  <a:cubicBezTo>
                    <a:pt x="4494" y="3721"/>
                    <a:pt x="4403" y="2909"/>
                    <a:pt x="4236" y="2137"/>
                  </a:cubicBezTo>
                  <a:cubicBezTo>
                    <a:pt x="4076" y="1475"/>
                    <a:pt x="3893" y="767"/>
                    <a:pt x="3368" y="288"/>
                  </a:cubicBezTo>
                  <a:cubicBezTo>
                    <a:pt x="3178" y="98"/>
                    <a:pt x="2910" y="0"/>
                    <a:pt x="26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08;p54">
              <a:extLst>
                <a:ext uri="{FF2B5EF4-FFF2-40B4-BE49-F238E27FC236}">
                  <a16:creationId xmlns:a16="http://schemas.microsoft.com/office/drawing/2014/main" id="{5EFCE37E-D317-B5A2-ED46-88B214E72915}"/>
                </a:ext>
              </a:extLst>
            </p:cNvPr>
            <p:cNvSpPr/>
            <p:nvPr/>
          </p:nvSpPr>
          <p:spPr>
            <a:xfrm>
              <a:off x="4057925" y="1452750"/>
              <a:ext cx="52725" cy="75775"/>
            </a:xfrm>
            <a:custGeom>
              <a:avLst/>
              <a:gdLst/>
              <a:ahLst/>
              <a:cxnLst/>
              <a:rect l="l" t="t" r="r" b="b"/>
              <a:pathLst>
                <a:path w="2109" h="3031" extrusionOk="0">
                  <a:moveTo>
                    <a:pt x="1794" y="0"/>
                  </a:moveTo>
                  <a:cubicBezTo>
                    <a:pt x="1718" y="0"/>
                    <a:pt x="1643" y="33"/>
                    <a:pt x="1598" y="108"/>
                  </a:cubicBezTo>
                  <a:lnTo>
                    <a:pt x="1210" y="770"/>
                  </a:lnTo>
                  <a:cubicBezTo>
                    <a:pt x="845" y="1409"/>
                    <a:pt x="457" y="2049"/>
                    <a:pt x="46" y="2665"/>
                  </a:cubicBezTo>
                  <a:cubicBezTo>
                    <a:pt x="1" y="2756"/>
                    <a:pt x="1" y="2870"/>
                    <a:pt x="69" y="2962"/>
                  </a:cubicBezTo>
                  <a:cubicBezTo>
                    <a:pt x="115" y="3007"/>
                    <a:pt x="177" y="3030"/>
                    <a:pt x="237" y="3030"/>
                  </a:cubicBezTo>
                  <a:cubicBezTo>
                    <a:pt x="297" y="3030"/>
                    <a:pt x="354" y="3007"/>
                    <a:pt x="389" y="2962"/>
                  </a:cubicBezTo>
                  <a:cubicBezTo>
                    <a:pt x="571" y="2756"/>
                    <a:pt x="731" y="2551"/>
                    <a:pt x="891" y="2368"/>
                  </a:cubicBezTo>
                  <a:cubicBezTo>
                    <a:pt x="1347" y="1729"/>
                    <a:pt x="1758" y="1067"/>
                    <a:pt x="2032" y="337"/>
                  </a:cubicBezTo>
                  <a:cubicBezTo>
                    <a:pt x="2109" y="138"/>
                    <a:pt x="1949" y="0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09;p54">
              <a:extLst>
                <a:ext uri="{FF2B5EF4-FFF2-40B4-BE49-F238E27FC236}">
                  <a16:creationId xmlns:a16="http://schemas.microsoft.com/office/drawing/2014/main" id="{CCFB59D3-E7B7-7B4D-A0C0-49DDA19607FA}"/>
                </a:ext>
              </a:extLst>
            </p:cNvPr>
            <p:cNvSpPr/>
            <p:nvPr/>
          </p:nvSpPr>
          <p:spPr>
            <a:xfrm>
              <a:off x="3957500" y="1410650"/>
              <a:ext cx="99375" cy="85275"/>
            </a:xfrm>
            <a:custGeom>
              <a:avLst/>
              <a:gdLst/>
              <a:ahLst/>
              <a:cxnLst/>
              <a:rect l="l" t="t" r="r" b="b"/>
              <a:pathLst>
                <a:path w="3975" h="3411" extrusionOk="0">
                  <a:moveTo>
                    <a:pt x="580" y="0"/>
                  </a:moveTo>
                  <a:cubicBezTo>
                    <a:pt x="486" y="0"/>
                    <a:pt x="392" y="4"/>
                    <a:pt x="297" y="12"/>
                  </a:cubicBezTo>
                  <a:cubicBezTo>
                    <a:pt x="0" y="12"/>
                    <a:pt x="0" y="469"/>
                    <a:pt x="297" y="469"/>
                  </a:cubicBezTo>
                  <a:cubicBezTo>
                    <a:pt x="1963" y="514"/>
                    <a:pt x="3173" y="1655"/>
                    <a:pt x="3515" y="3253"/>
                  </a:cubicBezTo>
                  <a:cubicBezTo>
                    <a:pt x="3545" y="3362"/>
                    <a:pt x="3639" y="3411"/>
                    <a:pt x="3732" y="3411"/>
                  </a:cubicBezTo>
                  <a:cubicBezTo>
                    <a:pt x="3854" y="3411"/>
                    <a:pt x="3975" y="3327"/>
                    <a:pt x="3949" y="3185"/>
                  </a:cubicBezTo>
                  <a:cubicBezTo>
                    <a:pt x="3797" y="1428"/>
                    <a:pt x="2367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10;p54">
              <a:extLst>
                <a:ext uri="{FF2B5EF4-FFF2-40B4-BE49-F238E27FC236}">
                  <a16:creationId xmlns:a16="http://schemas.microsoft.com/office/drawing/2014/main" id="{5F416A58-C77B-4059-91AB-BB54E2B2DDF9}"/>
                </a:ext>
              </a:extLst>
            </p:cNvPr>
            <p:cNvSpPr/>
            <p:nvPr/>
          </p:nvSpPr>
          <p:spPr>
            <a:xfrm>
              <a:off x="3622525" y="2576725"/>
              <a:ext cx="218025" cy="117025"/>
            </a:xfrm>
            <a:custGeom>
              <a:avLst/>
              <a:gdLst/>
              <a:ahLst/>
              <a:cxnLst/>
              <a:rect l="l" t="t" r="r" b="b"/>
              <a:pathLst>
                <a:path w="8721" h="4681" fill="none" extrusionOk="0">
                  <a:moveTo>
                    <a:pt x="7510" y="2945"/>
                  </a:moveTo>
                  <a:cubicBezTo>
                    <a:pt x="7008" y="2078"/>
                    <a:pt x="6438" y="1074"/>
                    <a:pt x="5776" y="1"/>
                  </a:cubicBezTo>
                  <a:lnTo>
                    <a:pt x="1" y="1"/>
                  </a:lnTo>
                  <a:cubicBezTo>
                    <a:pt x="960" y="1713"/>
                    <a:pt x="1758" y="3242"/>
                    <a:pt x="2169" y="4087"/>
                  </a:cubicBezTo>
                  <a:cubicBezTo>
                    <a:pt x="2283" y="4269"/>
                    <a:pt x="2375" y="4475"/>
                    <a:pt x="2466" y="4680"/>
                  </a:cubicBezTo>
                  <a:lnTo>
                    <a:pt x="8720" y="4680"/>
                  </a:lnTo>
                  <a:cubicBezTo>
                    <a:pt x="8309" y="4224"/>
                    <a:pt x="7944" y="3653"/>
                    <a:pt x="7510" y="294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11;p54">
              <a:extLst>
                <a:ext uri="{FF2B5EF4-FFF2-40B4-BE49-F238E27FC236}">
                  <a16:creationId xmlns:a16="http://schemas.microsoft.com/office/drawing/2014/main" id="{63CB2005-D9C4-37C1-10C9-0D5F61B784E4}"/>
                </a:ext>
              </a:extLst>
            </p:cNvPr>
            <p:cNvSpPr/>
            <p:nvPr/>
          </p:nvSpPr>
          <p:spPr>
            <a:xfrm>
              <a:off x="2968600" y="2576175"/>
              <a:ext cx="210575" cy="117575"/>
            </a:xfrm>
            <a:custGeom>
              <a:avLst/>
              <a:gdLst/>
              <a:ahLst/>
              <a:cxnLst/>
              <a:rect l="l" t="t" r="r" b="b"/>
              <a:pathLst>
                <a:path w="8423" h="4703" fill="none" extrusionOk="0">
                  <a:moveTo>
                    <a:pt x="0" y="0"/>
                  </a:moveTo>
                  <a:cubicBezTo>
                    <a:pt x="1027" y="1712"/>
                    <a:pt x="2168" y="3561"/>
                    <a:pt x="2830" y="4702"/>
                  </a:cubicBezTo>
                  <a:lnTo>
                    <a:pt x="8423" y="4702"/>
                  </a:lnTo>
                  <a:cubicBezTo>
                    <a:pt x="7669" y="3355"/>
                    <a:pt x="6711" y="1552"/>
                    <a:pt x="5889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12;p54">
              <a:extLst>
                <a:ext uri="{FF2B5EF4-FFF2-40B4-BE49-F238E27FC236}">
                  <a16:creationId xmlns:a16="http://schemas.microsoft.com/office/drawing/2014/main" id="{D9C0301C-C741-324E-46F5-6DF68CB35BB7}"/>
                </a:ext>
              </a:extLst>
            </p:cNvPr>
            <p:cNvSpPr/>
            <p:nvPr/>
          </p:nvSpPr>
          <p:spPr>
            <a:xfrm>
              <a:off x="3069025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0" y="1393"/>
                    <a:pt x="0" y="3082"/>
                  </a:cubicBezTo>
                  <a:cubicBezTo>
                    <a:pt x="0" y="4794"/>
                    <a:pt x="1393" y="6163"/>
                    <a:pt x="3082" y="6163"/>
                  </a:cubicBezTo>
                  <a:cubicBezTo>
                    <a:pt x="4794" y="6163"/>
                    <a:pt x="6163" y="4794"/>
                    <a:pt x="6163" y="3082"/>
                  </a:cubicBezTo>
                  <a:cubicBezTo>
                    <a:pt x="6163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13;p54">
              <a:extLst>
                <a:ext uri="{FF2B5EF4-FFF2-40B4-BE49-F238E27FC236}">
                  <a16:creationId xmlns:a16="http://schemas.microsoft.com/office/drawing/2014/main" id="{08A17FF8-B61A-9676-60C2-4262FCDD3217}"/>
                </a:ext>
              </a:extLst>
            </p:cNvPr>
            <p:cNvSpPr/>
            <p:nvPr/>
          </p:nvSpPr>
          <p:spPr>
            <a:xfrm>
              <a:off x="3459900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1" y="1393"/>
                    <a:pt x="1" y="3082"/>
                  </a:cubicBezTo>
                  <a:cubicBezTo>
                    <a:pt x="1" y="4794"/>
                    <a:pt x="1393" y="6163"/>
                    <a:pt x="3082" y="6163"/>
                  </a:cubicBezTo>
                  <a:cubicBezTo>
                    <a:pt x="4794" y="6163"/>
                    <a:pt x="6164" y="4794"/>
                    <a:pt x="6164" y="3082"/>
                  </a:cubicBezTo>
                  <a:cubicBezTo>
                    <a:pt x="6164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14;p54">
              <a:extLst>
                <a:ext uri="{FF2B5EF4-FFF2-40B4-BE49-F238E27FC236}">
                  <a16:creationId xmlns:a16="http://schemas.microsoft.com/office/drawing/2014/main" id="{49908E30-D5FC-2078-6436-B419AA0094EB}"/>
                </a:ext>
              </a:extLst>
            </p:cNvPr>
            <p:cNvSpPr/>
            <p:nvPr/>
          </p:nvSpPr>
          <p:spPr>
            <a:xfrm>
              <a:off x="3213400" y="1874300"/>
              <a:ext cx="256800" cy="231125"/>
            </a:xfrm>
            <a:custGeom>
              <a:avLst/>
              <a:gdLst/>
              <a:ahLst/>
              <a:cxnLst/>
              <a:rect l="l" t="t" r="r" b="b"/>
              <a:pathLst>
                <a:path w="10272" h="9245" extrusionOk="0">
                  <a:moveTo>
                    <a:pt x="0" y="0"/>
                  </a:moveTo>
                  <a:lnTo>
                    <a:pt x="0" y="23"/>
                  </a:lnTo>
                  <a:cubicBezTo>
                    <a:pt x="0" y="23"/>
                    <a:pt x="1461" y="9244"/>
                    <a:pt x="5136" y="9244"/>
                  </a:cubicBezTo>
                  <a:cubicBezTo>
                    <a:pt x="8811" y="9244"/>
                    <a:pt x="10272" y="23"/>
                    <a:pt x="10272" y="23"/>
                  </a:cubicBezTo>
                  <a:lnTo>
                    <a:pt x="10272" y="0"/>
                  </a:lnTo>
                  <a:cubicBezTo>
                    <a:pt x="8765" y="274"/>
                    <a:pt x="6985" y="411"/>
                    <a:pt x="5136" y="411"/>
                  </a:cubicBezTo>
                  <a:cubicBezTo>
                    <a:pt x="3287" y="411"/>
                    <a:pt x="1529" y="2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15;p54">
              <a:extLst>
                <a:ext uri="{FF2B5EF4-FFF2-40B4-BE49-F238E27FC236}">
                  <a16:creationId xmlns:a16="http://schemas.microsoft.com/office/drawing/2014/main" id="{6BF916D6-D4D9-E117-BDCC-643C236C83B6}"/>
                </a:ext>
              </a:extLst>
            </p:cNvPr>
            <p:cNvSpPr/>
            <p:nvPr/>
          </p:nvSpPr>
          <p:spPr>
            <a:xfrm>
              <a:off x="3108400" y="1840050"/>
              <a:ext cx="466225" cy="44550"/>
            </a:xfrm>
            <a:custGeom>
              <a:avLst/>
              <a:gdLst/>
              <a:ahLst/>
              <a:cxnLst/>
              <a:rect l="l" t="t" r="r" b="b"/>
              <a:pathLst>
                <a:path w="18649" h="1782" fill="none" extrusionOk="0">
                  <a:moveTo>
                    <a:pt x="0" y="1"/>
                  </a:moveTo>
                  <a:cubicBezTo>
                    <a:pt x="1895" y="1073"/>
                    <a:pt x="5364" y="1781"/>
                    <a:pt x="9336" y="1781"/>
                  </a:cubicBezTo>
                  <a:cubicBezTo>
                    <a:pt x="13330" y="1781"/>
                    <a:pt x="16800" y="1073"/>
                    <a:pt x="1864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6;p54">
              <a:extLst>
                <a:ext uri="{FF2B5EF4-FFF2-40B4-BE49-F238E27FC236}">
                  <a16:creationId xmlns:a16="http://schemas.microsoft.com/office/drawing/2014/main" id="{186E77C2-1CD1-FCB6-038B-37E4DE3BEE7D}"/>
                </a:ext>
              </a:extLst>
            </p:cNvPr>
            <p:cNvSpPr/>
            <p:nvPr/>
          </p:nvSpPr>
          <p:spPr>
            <a:xfrm>
              <a:off x="3100400" y="1820075"/>
              <a:ext cx="30275" cy="48525"/>
            </a:xfrm>
            <a:custGeom>
              <a:avLst/>
              <a:gdLst/>
              <a:ahLst/>
              <a:cxnLst/>
              <a:rect l="l" t="t" r="r" b="b"/>
              <a:pathLst>
                <a:path w="1211" h="1941" fill="none" extrusionOk="0">
                  <a:moveTo>
                    <a:pt x="1210" y="1"/>
                  </a:moveTo>
                  <a:cubicBezTo>
                    <a:pt x="571" y="275"/>
                    <a:pt x="1" y="617"/>
                    <a:pt x="69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17;p54">
              <a:extLst>
                <a:ext uri="{FF2B5EF4-FFF2-40B4-BE49-F238E27FC236}">
                  <a16:creationId xmlns:a16="http://schemas.microsoft.com/office/drawing/2014/main" id="{4F0DF835-068D-81A0-8925-5C6A1D45D467}"/>
                </a:ext>
              </a:extLst>
            </p:cNvPr>
            <p:cNvSpPr/>
            <p:nvPr/>
          </p:nvSpPr>
          <p:spPr>
            <a:xfrm>
              <a:off x="3552925" y="1820075"/>
              <a:ext cx="29700" cy="48525"/>
            </a:xfrm>
            <a:custGeom>
              <a:avLst/>
              <a:gdLst/>
              <a:ahLst/>
              <a:cxnLst/>
              <a:rect l="l" t="t" r="r" b="b"/>
              <a:pathLst>
                <a:path w="1188" h="1941" fill="none" extrusionOk="0">
                  <a:moveTo>
                    <a:pt x="0" y="1"/>
                  </a:moveTo>
                  <a:cubicBezTo>
                    <a:pt x="616" y="275"/>
                    <a:pt x="1187" y="617"/>
                    <a:pt x="1141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8;p54">
              <a:extLst>
                <a:ext uri="{FF2B5EF4-FFF2-40B4-BE49-F238E27FC236}">
                  <a16:creationId xmlns:a16="http://schemas.microsoft.com/office/drawing/2014/main" id="{C838B446-98C9-EBD9-1B2E-979738F5E885}"/>
                </a:ext>
              </a:extLst>
            </p:cNvPr>
            <p:cNvSpPr/>
            <p:nvPr/>
          </p:nvSpPr>
          <p:spPr>
            <a:xfrm>
              <a:off x="3213400" y="1874850"/>
              <a:ext cx="256800" cy="230575"/>
            </a:xfrm>
            <a:custGeom>
              <a:avLst/>
              <a:gdLst/>
              <a:ahLst/>
              <a:cxnLst/>
              <a:rect l="l" t="t" r="r" b="b"/>
              <a:pathLst>
                <a:path w="10272" h="9223" fill="none" extrusionOk="0">
                  <a:moveTo>
                    <a:pt x="10272" y="1"/>
                  </a:moveTo>
                  <a:cubicBezTo>
                    <a:pt x="10272" y="1"/>
                    <a:pt x="8811" y="9222"/>
                    <a:pt x="5136" y="9222"/>
                  </a:cubicBezTo>
                  <a:cubicBezTo>
                    <a:pt x="1461" y="9222"/>
                    <a:pt x="0" y="1"/>
                    <a:pt x="0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19;p54">
              <a:extLst>
                <a:ext uri="{FF2B5EF4-FFF2-40B4-BE49-F238E27FC236}">
                  <a16:creationId xmlns:a16="http://schemas.microsoft.com/office/drawing/2014/main" id="{F77B94F1-8384-94D2-27CA-16EBE281963F}"/>
                </a:ext>
              </a:extLst>
            </p:cNvPr>
            <p:cNvSpPr/>
            <p:nvPr/>
          </p:nvSpPr>
          <p:spPr>
            <a:xfrm>
              <a:off x="3143775" y="1498250"/>
              <a:ext cx="164375" cy="342400"/>
            </a:xfrm>
            <a:custGeom>
              <a:avLst/>
              <a:gdLst/>
              <a:ahLst/>
              <a:cxnLst/>
              <a:rect l="l" t="t" r="r" b="b"/>
              <a:pathLst>
                <a:path w="6575" h="13696" extrusionOk="0">
                  <a:moveTo>
                    <a:pt x="3287" y="0"/>
                  </a:moveTo>
                  <a:cubicBezTo>
                    <a:pt x="1484" y="0"/>
                    <a:pt x="0" y="3059"/>
                    <a:pt x="0" y="6848"/>
                  </a:cubicBezTo>
                  <a:cubicBezTo>
                    <a:pt x="0" y="10614"/>
                    <a:pt x="1484" y="13695"/>
                    <a:pt x="3287" y="13695"/>
                  </a:cubicBezTo>
                  <a:cubicBezTo>
                    <a:pt x="5113" y="13695"/>
                    <a:pt x="6574" y="10614"/>
                    <a:pt x="6574" y="6848"/>
                  </a:cubicBezTo>
                  <a:cubicBezTo>
                    <a:pt x="6574" y="3059"/>
                    <a:pt x="511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20;p54">
              <a:extLst>
                <a:ext uri="{FF2B5EF4-FFF2-40B4-BE49-F238E27FC236}">
                  <a16:creationId xmlns:a16="http://schemas.microsoft.com/office/drawing/2014/main" id="{53E2AFD9-D298-1D66-A801-8696327DFD38}"/>
                </a:ext>
              </a:extLst>
            </p:cNvPr>
            <p:cNvSpPr/>
            <p:nvPr/>
          </p:nvSpPr>
          <p:spPr>
            <a:xfrm>
              <a:off x="3195700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49" y="0"/>
                  </a:moveTo>
                  <a:cubicBezTo>
                    <a:pt x="1256" y="0"/>
                    <a:pt x="731" y="594"/>
                    <a:pt x="389" y="1507"/>
                  </a:cubicBezTo>
                  <a:lnTo>
                    <a:pt x="1553" y="3128"/>
                  </a:lnTo>
                  <a:lnTo>
                    <a:pt x="1553" y="3128"/>
                  </a:lnTo>
                  <a:lnTo>
                    <a:pt x="46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22" y="8035"/>
                    <a:pt x="1872" y="8035"/>
                  </a:cubicBezTo>
                  <a:cubicBezTo>
                    <a:pt x="2899" y="8035"/>
                    <a:pt x="3767" y="6255"/>
                    <a:pt x="3767" y="4018"/>
                  </a:cubicBezTo>
                  <a:cubicBezTo>
                    <a:pt x="3721" y="1804"/>
                    <a:pt x="2877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21;p54">
              <a:extLst>
                <a:ext uri="{FF2B5EF4-FFF2-40B4-BE49-F238E27FC236}">
                  <a16:creationId xmlns:a16="http://schemas.microsoft.com/office/drawing/2014/main" id="{1283045C-3DEB-7726-5B46-E497D2779F2F}"/>
                </a:ext>
              </a:extLst>
            </p:cNvPr>
            <p:cNvSpPr/>
            <p:nvPr/>
          </p:nvSpPr>
          <p:spPr>
            <a:xfrm>
              <a:off x="3376025" y="1498250"/>
              <a:ext cx="163800" cy="342400"/>
            </a:xfrm>
            <a:custGeom>
              <a:avLst/>
              <a:gdLst/>
              <a:ahLst/>
              <a:cxnLst/>
              <a:rect l="l" t="t" r="r" b="b"/>
              <a:pathLst>
                <a:path w="6552" h="13696" extrusionOk="0">
                  <a:moveTo>
                    <a:pt x="3264" y="0"/>
                  </a:moveTo>
                  <a:cubicBezTo>
                    <a:pt x="1461" y="0"/>
                    <a:pt x="0" y="3059"/>
                    <a:pt x="0" y="6848"/>
                  </a:cubicBezTo>
                  <a:cubicBezTo>
                    <a:pt x="0" y="10614"/>
                    <a:pt x="1461" y="13695"/>
                    <a:pt x="3264" y="13695"/>
                  </a:cubicBezTo>
                  <a:cubicBezTo>
                    <a:pt x="5090" y="13695"/>
                    <a:pt x="6551" y="10614"/>
                    <a:pt x="6551" y="6848"/>
                  </a:cubicBezTo>
                  <a:cubicBezTo>
                    <a:pt x="6551" y="3059"/>
                    <a:pt x="5090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22;p54">
              <a:extLst>
                <a:ext uri="{FF2B5EF4-FFF2-40B4-BE49-F238E27FC236}">
                  <a16:creationId xmlns:a16="http://schemas.microsoft.com/office/drawing/2014/main" id="{1B0CF69A-ADA3-0E6B-16FC-A2F76864A121}"/>
                </a:ext>
              </a:extLst>
            </p:cNvPr>
            <p:cNvSpPr/>
            <p:nvPr/>
          </p:nvSpPr>
          <p:spPr>
            <a:xfrm>
              <a:off x="3394275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72" y="0"/>
                  </a:moveTo>
                  <a:cubicBezTo>
                    <a:pt x="1256" y="0"/>
                    <a:pt x="754" y="594"/>
                    <a:pt x="412" y="1507"/>
                  </a:cubicBezTo>
                  <a:lnTo>
                    <a:pt x="1576" y="3128"/>
                  </a:lnTo>
                  <a:lnTo>
                    <a:pt x="1576" y="3128"/>
                  </a:lnTo>
                  <a:lnTo>
                    <a:pt x="69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45" y="8035"/>
                    <a:pt x="1895" y="8035"/>
                  </a:cubicBezTo>
                  <a:cubicBezTo>
                    <a:pt x="2922" y="8035"/>
                    <a:pt x="3767" y="6255"/>
                    <a:pt x="3767" y="4018"/>
                  </a:cubicBezTo>
                  <a:cubicBezTo>
                    <a:pt x="3721" y="1804"/>
                    <a:pt x="2900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780;p46">
            <a:extLst>
              <a:ext uri="{FF2B5EF4-FFF2-40B4-BE49-F238E27FC236}">
                <a16:creationId xmlns:a16="http://schemas.microsoft.com/office/drawing/2014/main" id="{F18A4759-4F19-0D30-A69F-F161899E471A}"/>
              </a:ext>
            </a:extLst>
          </p:cNvPr>
          <p:cNvGrpSpPr/>
          <p:nvPr/>
        </p:nvGrpSpPr>
        <p:grpSpPr>
          <a:xfrm>
            <a:off x="7835371" y="1646601"/>
            <a:ext cx="1308629" cy="2043184"/>
            <a:chOff x="3884067" y="1794424"/>
            <a:chExt cx="1388692" cy="2809185"/>
          </a:xfrm>
        </p:grpSpPr>
        <p:sp>
          <p:nvSpPr>
            <p:cNvPr id="71" name="Google Shape;1781;p46">
              <a:extLst>
                <a:ext uri="{FF2B5EF4-FFF2-40B4-BE49-F238E27FC236}">
                  <a16:creationId xmlns:a16="http://schemas.microsoft.com/office/drawing/2014/main" id="{9EA3B969-725D-433A-3E0A-845D7AF3C41C}"/>
                </a:ext>
              </a:extLst>
            </p:cNvPr>
            <p:cNvSpPr/>
            <p:nvPr/>
          </p:nvSpPr>
          <p:spPr>
            <a:xfrm>
              <a:off x="3884067" y="1794424"/>
              <a:ext cx="1388692" cy="2809185"/>
            </a:xfrm>
            <a:custGeom>
              <a:avLst/>
              <a:gdLst/>
              <a:ahLst/>
              <a:cxnLst/>
              <a:rect l="l" t="t" r="r" b="b"/>
              <a:pathLst>
                <a:path w="48035" h="97170" extrusionOk="0">
                  <a:moveTo>
                    <a:pt x="29121" y="0"/>
                  </a:moveTo>
                  <a:cubicBezTo>
                    <a:pt x="29021" y="0"/>
                    <a:pt x="28921" y="0"/>
                    <a:pt x="28821" y="67"/>
                  </a:cubicBezTo>
                  <a:cubicBezTo>
                    <a:pt x="28754" y="67"/>
                    <a:pt x="28654" y="100"/>
                    <a:pt x="28588" y="100"/>
                  </a:cubicBezTo>
                  <a:cubicBezTo>
                    <a:pt x="28488" y="100"/>
                    <a:pt x="28421" y="134"/>
                    <a:pt x="28321" y="134"/>
                  </a:cubicBezTo>
                  <a:cubicBezTo>
                    <a:pt x="28254" y="167"/>
                    <a:pt x="28121" y="167"/>
                    <a:pt x="28087" y="234"/>
                  </a:cubicBezTo>
                  <a:cubicBezTo>
                    <a:pt x="27987" y="267"/>
                    <a:pt x="27921" y="267"/>
                    <a:pt x="27820" y="301"/>
                  </a:cubicBezTo>
                  <a:lnTo>
                    <a:pt x="27587" y="434"/>
                  </a:lnTo>
                  <a:cubicBezTo>
                    <a:pt x="27487" y="467"/>
                    <a:pt x="27454" y="467"/>
                    <a:pt x="27353" y="567"/>
                  </a:cubicBezTo>
                  <a:lnTo>
                    <a:pt x="27120" y="667"/>
                  </a:lnTo>
                  <a:cubicBezTo>
                    <a:pt x="27087" y="734"/>
                    <a:pt x="27020" y="734"/>
                    <a:pt x="26953" y="768"/>
                  </a:cubicBezTo>
                  <a:cubicBezTo>
                    <a:pt x="26786" y="834"/>
                    <a:pt x="26653" y="968"/>
                    <a:pt x="26486" y="1101"/>
                  </a:cubicBezTo>
                  <a:lnTo>
                    <a:pt x="26353" y="1235"/>
                  </a:lnTo>
                  <a:cubicBezTo>
                    <a:pt x="26286" y="1268"/>
                    <a:pt x="26253" y="1335"/>
                    <a:pt x="26153" y="1435"/>
                  </a:cubicBezTo>
                  <a:cubicBezTo>
                    <a:pt x="26119" y="1468"/>
                    <a:pt x="26086" y="1501"/>
                    <a:pt x="25986" y="1568"/>
                  </a:cubicBezTo>
                  <a:cubicBezTo>
                    <a:pt x="25919" y="1635"/>
                    <a:pt x="25852" y="1668"/>
                    <a:pt x="25752" y="1768"/>
                  </a:cubicBezTo>
                  <a:lnTo>
                    <a:pt x="25619" y="1902"/>
                  </a:lnTo>
                  <a:lnTo>
                    <a:pt x="25419" y="2102"/>
                  </a:lnTo>
                  <a:cubicBezTo>
                    <a:pt x="25352" y="2135"/>
                    <a:pt x="25319" y="2169"/>
                    <a:pt x="25285" y="2269"/>
                  </a:cubicBezTo>
                  <a:cubicBezTo>
                    <a:pt x="25185" y="2335"/>
                    <a:pt x="25152" y="2435"/>
                    <a:pt x="25085" y="2502"/>
                  </a:cubicBezTo>
                  <a:cubicBezTo>
                    <a:pt x="25085" y="2502"/>
                    <a:pt x="24952" y="2669"/>
                    <a:pt x="24918" y="2736"/>
                  </a:cubicBezTo>
                  <a:cubicBezTo>
                    <a:pt x="24118" y="2302"/>
                    <a:pt x="23250" y="2102"/>
                    <a:pt x="22283" y="2102"/>
                  </a:cubicBezTo>
                  <a:cubicBezTo>
                    <a:pt x="20849" y="2102"/>
                    <a:pt x="19348" y="2836"/>
                    <a:pt x="18147" y="4270"/>
                  </a:cubicBezTo>
                  <a:cubicBezTo>
                    <a:pt x="15645" y="7105"/>
                    <a:pt x="14511" y="11775"/>
                    <a:pt x="15145" y="16746"/>
                  </a:cubicBezTo>
                  <a:cubicBezTo>
                    <a:pt x="15245" y="17479"/>
                    <a:pt x="15345" y="18247"/>
                    <a:pt x="15512" y="19081"/>
                  </a:cubicBezTo>
                  <a:lnTo>
                    <a:pt x="15512" y="19114"/>
                  </a:lnTo>
                  <a:cubicBezTo>
                    <a:pt x="15745" y="20181"/>
                    <a:pt x="15945" y="21282"/>
                    <a:pt x="16245" y="22283"/>
                  </a:cubicBezTo>
                  <a:lnTo>
                    <a:pt x="16245" y="22316"/>
                  </a:lnTo>
                  <a:cubicBezTo>
                    <a:pt x="16312" y="22650"/>
                    <a:pt x="16412" y="22950"/>
                    <a:pt x="16479" y="23250"/>
                  </a:cubicBezTo>
                  <a:cubicBezTo>
                    <a:pt x="16479" y="23250"/>
                    <a:pt x="16579" y="23484"/>
                    <a:pt x="16579" y="23584"/>
                  </a:cubicBezTo>
                  <a:cubicBezTo>
                    <a:pt x="16245" y="23484"/>
                    <a:pt x="15945" y="23417"/>
                    <a:pt x="15612" y="23350"/>
                  </a:cubicBezTo>
                  <a:cubicBezTo>
                    <a:pt x="15578" y="23350"/>
                    <a:pt x="15478" y="23317"/>
                    <a:pt x="15445" y="23317"/>
                  </a:cubicBezTo>
                  <a:cubicBezTo>
                    <a:pt x="15311" y="23284"/>
                    <a:pt x="15178" y="23284"/>
                    <a:pt x="15078" y="23250"/>
                  </a:cubicBezTo>
                  <a:lnTo>
                    <a:pt x="14844" y="23184"/>
                  </a:lnTo>
                  <a:cubicBezTo>
                    <a:pt x="14778" y="23184"/>
                    <a:pt x="14644" y="23150"/>
                    <a:pt x="14511" y="23150"/>
                  </a:cubicBezTo>
                  <a:cubicBezTo>
                    <a:pt x="14444" y="23150"/>
                    <a:pt x="14311" y="23117"/>
                    <a:pt x="14244" y="23117"/>
                  </a:cubicBezTo>
                  <a:lnTo>
                    <a:pt x="14011" y="23083"/>
                  </a:lnTo>
                  <a:cubicBezTo>
                    <a:pt x="13910" y="23083"/>
                    <a:pt x="13744" y="23017"/>
                    <a:pt x="13610" y="23017"/>
                  </a:cubicBezTo>
                  <a:cubicBezTo>
                    <a:pt x="13343" y="22983"/>
                    <a:pt x="13110" y="22983"/>
                    <a:pt x="12843" y="22983"/>
                  </a:cubicBezTo>
                  <a:lnTo>
                    <a:pt x="12076" y="22983"/>
                  </a:lnTo>
                  <a:cubicBezTo>
                    <a:pt x="11275" y="22983"/>
                    <a:pt x="10508" y="23083"/>
                    <a:pt x="9774" y="23184"/>
                  </a:cubicBezTo>
                  <a:cubicBezTo>
                    <a:pt x="6172" y="23851"/>
                    <a:pt x="3436" y="27153"/>
                    <a:pt x="2235" y="32257"/>
                  </a:cubicBezTo>
                  <a:cubicBezTo>
                    <a:pt x="2135" y="32657"/>
                    <a:pt x="2069" y="33091"/>
                    <a:pt x="1969" y="33458"/>
                  </a:cubicBezTo>
                  <a:cubicBezTo>
                    <a:pt x="1935" y="33591"/>
                    <a:pt x="1935" y="33691"/>
                    <a:pt x="1902" y="33858"/>
                  </a:cubicBezTo>
                  <a:cubicBezTo>
                    <a:pt x="1735" y="34425"/>
                    <a:pt x="1402" y="34959"/>
                    <a:pt x="1101" y="35459"/>
                  </a:cubicBezTo>
                  <a:cubicBezTo>
                    <a:pt x="801" y="35926"/>
                    <a:pt x="568" y="36360"/>
                    <a:pt x="334" y="36860"/>
                  </a:cubicBezTo>
                  <a:cubicBezTo>
                    <a:pt x="101" y="37527"/>
                    <a:pt x="1" y="38261"/>
                    <a:pt x="167" y="38861"/>
                  </a:cubicBezTo>
                  <a:cubicBezTo>
                    <a:pt x="167" y="38928"/>
                    <a:pt x="234" y="38962"/>
                    <a:pt x="234" y="39028"/>
                  </a:cubicBezTo>
                  <a:cubicBezTo>
                    <a:pt x="301" y="39295"/>
                    <a:pt x="401" y="39595"/>
                    <a:pt x="468" y="39829"/>
                  </a:cubicBezTo>
                  <a:cubicBezTo>
                    <a:pt x="501" y="39962"/>
                    <a:pt x="568" y="40029"/>
                    <a:pt x="601" y="40129"/>
                  </a:cubicBezTo>
                  <a:cubicBezTo>
                    <a:pt x="668" y="40296"/>
                    <a:pt x="768" y="40496"/>
                    <a:pt x="901" y="40696"/>
                  </a:cubicBezTo>
                  <a:cubicBezTo>
                    <a:pt x="935" y="40796"/>
                    <a:pt x="1001" y="40930"/>
                    <a:pt x="1101" y="41030"/>
                  </a:cubicBezTo>
                  <a:cubicBezTo>
                    <a:pt x="1235" y="41196"/>
                    <a:pt x="1301" y="41363"/>
                    <a:pt x="1435" y="41497"/>
                  </a:cubicBezTo>
                  <a:cubicBezTo>
                    <a:pt x="1502" y="41630"/>
                    <a:pt x="1602" y="41697"/>
                    <a:pt x="1735" y="41830"/>
                  </a:cubicBezTo>
                  <a:lnTo>
                    <a:pt x="2102" y="42197"/>
                  </a:lnTo>
                  <a:lnTo>
                    <a:pt x="2169" y="42297"/>
                  </a:lnTo>
                  <a:lnTo>
                    <a:pt x="2169" y="42431"/>
                  </a:lnTo>
                  <a:cubicBezTo>
                    <a:pt x="2169" y="42698"/>
                    <a:pt x="2169" y="42998"/>
                    <a:pt x="2235" y="43265"/>
                  </a:cubicBezTo>
                  <a:lnTo>
                    <a:pt x="2302" y="43598"/>
                  </a:lnTo>
                  <a:cubicBezTo>
                    <a:pt x="2302" y="43598"/>
                    <a:pt x="2402" y="43998"/>
                    <a:pt x="2436" y="44165"/>
                  </a:cubicBezTo>
                  <a:lnTo>
                    <a:pt x="2569" y="44732"/>
                  </a:lnTo>
                  <a:cubicBezTo>
                    <a:pt x="2569" y="44732"/>
                    <a:pt x="2669" y="45266"/>
                    <a:pt x="2736" y="45333"/>
                  </a:cubicBezTo>
                  <a:lnTo>
                    <a:pt x="2836" y="45833"/>
                  </a:lnTo>
                  <a:lnTo>
                    <a:pt x="3003" y="46367"/>
                  </a:lnTo>
                  <a:cubicBezTo>
                    <a:pt x="3069" y="46534"/>
                    <a:pt x="3136" y="46734"/>
                    <a:pt x="3169" y="46967"/>
                  </a:cubicBezTo>
                  <a:lnTo>
                    <a:pt x="3169" y="47001"/>
                  </a:lnTo>
                  <a:cubicBezTo>
                    <a:pt x="3270" y="47234"/>
                    <a:pt x="3336" y="47501"/>
                    <a:pt x="3436" y="47701"/>
                  </a:cubicBezTo>
                  <a:lnTo>
                    <a:pt x="3470" y="47835"/>
                  </a:lnTo>
                  <a:lnTo>
                    <a:pt x="3770" y="48668"/>
                  </a:lnTo>
                  <a:lnTo>
                    <a:pt x="4003" y="49336"/>
                  </a:lnTo>
                  <a:lnTo>
                    <a:pt x="4137" y="49569"/>
                  </a:lnTo>
                  <a:lnTo>
                    <a:pt x="4304" y="49969"/>
                  </a:lnTo>
                  <a:cubicBezTo>
                    <a:pt x="4337" y="50069"/>
                    <a:pt x="4404" y="50203"/>
                    <a:pt x="4470" y="50336"/>
                  </a:cubicBezTo>
                  <a:lnTo>
                    <a:pt x="4570" y="50503"/>
                  </a:lnTo>
                  <a:cubicBezTo>
                    <a:pt x="4570" y="50503"/>
                    <a:pt x="4737" y="50870"/>
                    <a:pt x="4804" y="51003"/>
                  </a:cubicBezTo>
                  <a:lnTo>
                    <a:pt x="5104" y="51571"/>
                  </a:lnTo>
                  <a:cubicBezTo>
                    <a:pt x="5271" y="51871"/>
                    <a:pt x="5404" y="52171"/>
                    <a:pt x="5571" y="52471"/>
                  </a:cubicBezTo>
                  <a:lnTo>
                    <a:pt x="5671" y="52671"/>
                  </a:lnTo>
                  <a:cubicBezTo>
                    <a:pt x="5805" y="52871"/>
                    <a:pt x="5938" y="53138"/>
                    <a:pt x="6105" y="53338"/>
                  </a:cubicBezTo>
                  <a:cubicBezTo>
                    <a:pt x="6138" y="53439"/>
                    <a:pt x="6238" y="53539"/>
                    <a:pt x="6272" y="53639"/>
                  </a:cubicBezTo>
                  <a:lnTo>
                    <a:pt x="6772" y="54373"/>
                  </a:lnTo>
                  <a:lnTo>
                    <a:pt x="6839" y="54506"/>
                  </a:lnTo>
                  <a:cubicBezTo>
                    <a:pt x="7072" y="54806"/>
                    <a:pt x="7272" y="55073"/>
                    <a:pt x="7473" y="55340"/>
                  </a:cubicBezTo>
                  <a:cubicBezTo>
                    <a:pt x="7506" y="55373"/>
                    <a:pt x="7506" y="55407"/>
                    <a:pt x="7573" y="55473"/>
                  </a:cubicBezTo>
                  <a:lnTo>
                    <a:pt x="7573" y="55707"/>
                  </a:lnTo>
                  <a:lnTo>
                    <a:pt x="7573" y="55907"/>
                  </a:lnTo>
                  <a:lnTo>
                    <a:pt x="7573" y="56374"/>
                  </a:lnTo>
                  <a:lnTo>
                    <a:pt x="7573" y="56541"/>
                  </a:lnTo>
                  <a:lnTo>
                    <a:pt x="7573" y="56741"/>
                  </a:lnTo>
                  <a:cubicBezTo>
                    <a:pt x="7573" y="56874"/>
                    <a:pt x="7573" y="57041"/>
                    <a:pt x="7606" y="57208"/>
                  </a:cubicBezTo>
                  <a:cubicBezTo>
                    <a:pt x="7606" y="57308"/>
                    <a:pt x="7639" y="57475"/>
                    <a:pt x="7639" y="57475"/>
                  </a:cubicBezTo>
                  <a:cubicBezTo>
                    <a:pt x="7639" y="57642"/>
                    <a:pt x="7673" y="57775"/>
                    <a:pt x="7739" y="57975"/>
                  </a:cubicBezTo>
                  <a:cubicBezTo>
                    <a:pt x="7739" y="58042"/>
                    <a:pt x="7773" y="58075"/>
                    <a:pt x="7773" y="58175"/>
                  </a:cubicBezTo>
                  <a:cubicBezTo>
                    <a:pt x="7806" y="58342"/>
                    <a:pt x="7839" y="58542"/>
                    <a:pt x="7906" y="58709"/>
                  </a:cubicBezTo>
                  <a:cubicBezTo>
                    <a:pt x="7906" y="58742"/>
                    <a:pt x="7940" y="58809"/>
                    <a:pt x="7940" y="58876"/>
                  </a:cubicBezTo>
                  <a:cubicBezTo>
                    <a:pt x="8006" y="59076"/>
                    <a:pt x="8073" y="59343"/>
                    <a:pt x="8173" y="59543"/>
                  </a:cubicBezTo>
                  <a:lnTo>
                    <a:pt x="8240" y="59643"/>
                  </a:lnTo>
                  <a:cubicBezTo>
                    <a:pt x="8306" y="59843"/>
                    <a:pt x="8407" y="60010"/>
                    <a:pt x="8473" y="60210"/>
                  </a:cubicBezTo>
                  <a:lnTo>
                    <a:pt x="8573" y="60377"/>
                  </a:lnTo>
                  <a:cubicBezTo>
                    <a:pt x="8640" y="60544"/>
                    <a:pt x="8740" y="60677"/>
                    <a:pt x="8807" y="60844"/>
                  </a:cubicBezTo>
                  <a:lnTo>
                    <a:pt x="8940" y="61044"/>
                  </a:lnTo>
                  <a:cubicBezTo>
                    <a:pt x="9007" y="61211"/>
                    <a:pt x="9107" y="61344"/>
                    <a:pt x="9174" y="61478"/>
                  </a:cubicBezTo>
                  <a:cubicBezTo>
                    <a:pt x="9240" y="61544"/>
                    <a:pt x="9274" y="61578"/>
                    <a:pt x="9307" y="61678"/>
                  </a:cubicBezTo>
                  <a:cubicBezTo>
                    <a:pt x="9407" y="61845"/>
                    <a:pt x="9507" y="61978"/>
                    <a:pt x="9641" y="62178"/>
                  </a:cubicBezTo>
                  <a:lnTo>
                    <a:pt x="9741" y="62312"/>
                  </a:lnTo>
                  <a:cubicBezTo>
                    <a:pt x="10008" y="62712"/>
                    <a:pt x="10341" y="63112"/>
                    <a:pt x="10742" y="63479"/>
                  </a:cubicBezTo>
                  <a:lnTo>
                    <a:pt x="10775" y="63512"/>
                  </a:lnTo>
                  <a:lnTo>
                    <a:pt x="11275" y="64013"/>
                  </a:lnTo>
                  <a:lnTo>
                    <a:pt x="11409" y="64146"/>
                  </a:lnTo>
                  <a:cubicBezTo>
                    <a:pt x="11575" y="64246"/>
                    <a:pt x="11676" y="64446"/>
                    <a:pt x="11842" y="64547"/>
                  </a:cubicBezTo>
                  <a:lnTo>
                    <a:pt x="11976" y="64647"/>
                  </a:lnTo>
                  <a:cubicBezTo>
                    <a:pt x="12109" y="64713"/>
                    <a:pt x="12243" y="64847"/>
                    <a:pt x="12309" y="64947"/>
                  </a:cubicBezTo>
                  <a:lnTo>
                    <a:pt x="14344" y="79324"/>
                  </a:lnTo>
                  <a:cubicBezTo>
                    <a:pt x="13644" y="79691"/>
                    <a:pt x="13077" y="80191"/>
                    <a:pt x="12610" y="80858"/>
                  </a:cubicBezTo>
                  <a:cubicBezTo>
                    <a:pt x="12343" y="81225"/>
                    <a:pt x="12143" y="81625"/>
                    <a:pt x="12009" y="81992"/>
                  </a:cubicBezTo>
                  <a:cubicBezTo>
                    <a:pt x="11976" y="82126"/>
                    <a:pt x="11942" y="82293"/>
                    <a:pt x="11909" y="82393"/>
                  </a:cubicBezTo>
                  <a:lnTo>
                    <a:pt x="11309" y="82393"/>
                  </a:lnTo>
                  <a:lnTo>
                    <a:pt x="11409" y="84894"/>
                  </a:lnTo>
                  <a:lnTo>
                    <a:pt x="11275" y="82393"/>
                  </a:lnTo>
                  <a:lnTo>
                    <a:pt x="10842" y="82393"/>
                  </a:lnTo>
                  <a:cubicBezTo>
                    <a:pt x="10742" y="82393"/>
                    <a:pt x="10608" y="82459"/>
                    <a:pt x="10475" y="82459"/>
                  </a:cubicBezTo>
                  <a:lnTo>
                    <a:pt x="10441" y="82459"/>
                  </a:lnTo>
                  <a:cubicBezTo>
                    <a:pt x="10275" y="82459"/>
                    <a:pt x="10141" y="82493"/>
                    <a:pt x="10008" y="82493"/>
                  </a:cubicBezTo>
                  <a:cubicBezTo>
                    <a:pt x="9908" y="82493"/>
                    <a:pt x="9774" y="82526"/>
                    <a:pt x="9641" y="82559"/>
                  </a:cubicBezTo>
                  <a:lnTo>
                    <a:pt x="9607" y="82559"/>
                  </a:lnTo>
                  <a:cubicBezTo>
                    <a:pt x="9474" y="82626"/>
                    <a:pt x="9341" y="82626"/>
                    <a:pt x="9174" y="82659"/>
                  </a:cubicBezTo>
                  <a:cubicBezTo>
                    <a:pt x="9107" y="82693"/>
                    <a:pt x="8974" y="82693"/>
                    <a:pt x="8907" y="82726"/>
                  </a:cubicBezTo>
                  <a:lnTo>
                    <a:pt x="8773" y="82793"/>
                  </a:lnTo>
                  <a:lnTo>
                    <a:pt x="8407" y="82893"/>
                  </a:lnTo>
                  <a:cubicBezTo>
                    <a:pt x="8306" y="82960"/>
                    <a:pt x="8173" y="82993"/>
                    <a:pt x="8106" y="83026"/>
                  </a:cubicBezTo>
                  <a:lnTo>
                    <a:pt x="8006" y="83060"/>
                  </a:lnTo>
                  <a:cubicBezTo>
                    <a:pt x="7906" y="83126"/>
                    <a:pt x="7773" y="83193"/>
                    <a:pt x="7639" y="83227"/>
                  </a:cubicBezTo>
                  <a:lnTo>
                    <a:pt x="7406" y="83360"/>
                  </a:lnTo>
                  <a:lnTo>
                    <a:pt x="7306" y="83393"/>
                  </a:lnTo>
                  <a:cubicBezTo>
                    <a:pt x="7172" y="83493"/>
                    <a:pt x="7072" y="83527"/>
                    <a:pt x="6939" y="83627"/>
                  </a:cubicBezTo>
                  <a:cubicBezTo>
                    <a:pt x="6839" y="83660"/>
                    <a:pt x="6805" y="83694"/>
                    <a:pt x="6739" y="83727"/>
                  </a:cubicBezTo>
                  <a:lnTo>
                    <a:pt x="6639" y="83794"/>
                  </a:lnTo>
                  <a:cubicBezTo>
                    <a:pt x="6505" y="83860"/>
                    <a:pt x="6438" y="83960"/>
                    <a:pt x="6305" y="84027"/>
                  </a:cubicBezTo>
                  <a:cubicBezTo>
                    <a:pt x="6238" y="84060"/>
                    <a:pt x="6172" y="84161"/>
                    <a:pt x="6105" y="84194"/>
                  </a:cubicBezTo>
                  <a:cubicBezTo>
                    <a:pt x="5971" y="84294"/>
                    <a:pt x="5905" y="84394"/>
                    <a:pt x="5771" y="84494"/>
                  </a:cubicBezTo>
                  <a:lnTo>
                    <a:pt x="5605" y="84661"/>
                  </a:lnTo>
                  <a:lnTo>
                    <a:pt x="5571" y="84694"/>
                  </a:lnTo>
                  <a:lnTo>
                    <a:pt x="5271" y="84994"/>
                  </a:lnTo>
                  <a:cubicBezTo>
                    <a:pt x="5238" y="85028"/>
                    <a:pt x="5171" y="85128"/>
                    <a:pt x="5104" y="85161"/>
                  </a:cubicBezTo>
                  <a:lnTo>
                    <a:pt x="5071" y="85195"/>
                  </a:lnTo>
                  <a:cubicBezTo>
                    <a:pt x="4971" y="85295"/>
                    <a:pt x="4904" y="85395"/>
                    <a:pt x="4804" y="85495"/>
                  </a:cubicBezTo>
                  <a:cubicBezTo>
                    <a:pt x="4771" y="85528"/>
                    <a:pt x="4637" y="85695"/>
                    <a:pt x="4637" y="85695"/>
                  </a:cubicBezTo>
                  <a:cubicBezTo>
                    <a:pt x="4570" y="85828"/>
                    <a:pt x="4470" y="85895"/>
                    <a:pt x="4404" y="86029"/>
                  </a:cubicBezTo>
                  <a:cubicBezTo>
                    <a:pt x="4337" y="86062"/>
                    <a:pt x="4304" y="86162"/>
                    <a:pt x="4270" y="86195"/>
                  </a:cubicBezTo>
                  <a:lnTo>
                    <a:pt x="4237" y="86295"/>
                  </a:lnTo>
                  <a:cubicBezTo>
                    <a:pt x="4137" y="86395"/>
                    <a:pt x="4103" y="86496"/>
                    <a:pt x="4003" y="86562"/>
                  </a:cubicBezTo>
                  <a:cubicBezTo>
                    <a:pt x="3970" y="86629"/>
                    <a:pt x="3903" y="86796"/>
                    <a:pt x="3903" y="86796"/>
                  </a:cubicBezTo>
                  <a:cubicBezTo>
                    <a:pt x="3803" y="86896"/>
                    <a:pt x="3770" y="87029"/>
                    <a:pt x="3670" y="87129"/>
                  </a:cubicBezTo>
                  <a:cubicBezTo>
                    <a:pt x="3636" y="87163"/>
                    <a:pt x="3636" y="87229"/>
                    <a:pt x="3603" y="87296"/>
                  </a:cubicBezTo>
                  <a:cubicBezTo>
                    <a:pt x="3570" y="87396"/>
                    <a:pt x="3470" y="87530"/>
                    <a:pt x="3436" y="87630"/>
                  </a:cubicBezTo>
                  <a:cubicBezTo>
                    <a:pt x="3403" y="87663"/>
                    <a:pt x="3403" y="87730"/>
                    <a:pt x="3336" y="87830"/>
                  </a:cubicBezTo>
                  <a:lnTo>
                    <a:pt x="3336" y="87863"/>
                  </a:lnTo>
                  <a:cubicBezTo>
                    <a:pt x="3303" y="87963"/>
                    <a:pt x="3270" y="88063"/>
                    <a:pt x="3236" y="88163"/>
                  </a:cubicBezTo>
                  <a:cubicBezTo>
                    <a:pt x="3169" y="88197"/>
                    <a:pt x="3136" y="88397"/>
                    <a:pt x="3136" y="88397"/>
                  </a:cubicBezTo>
                  <a:cubicBezTo>
                    <a:pt x="3103" y="88497"/>
                    <a:pt x="3069" y="88564"/>
                    <a:pt x="3069" y="88664"/>
                  </a:cubicBezTo>
                  <a:cubicBezTo>
                    <a:pt x="3069" y="88697"/>
                    <a:pt x="2969" y="88897"/>
                    <a:pt x="2969" y="88897"/>
                  </a:cubicBezTo>
                  <a:cubicBezTo>
                    <a:pt x="2936" y="88997"/>
                    <a:pt x="2936" y="89064"/>
                    <a:pt x="2903" y="89164"/>
                  </a:cubicBezTo>
                  <a:cubicBezTo>
                    <a:pt x="2903" y="89231"/>
                    <a:pt x="2769" y="89564"/>
                    <a:pt x="2769" y="89664"/>
                  </a:cubicBezTo>
                  <a:cubicBezTo>
                    <a:pt x="2736" y="89731"/>
                    <a:pt x="2736" y="89865"/>
                    <a:pt x="2669" y="89998"/>
                  </a:cubicBezTo>
                  <a:cubicBezTo>
                    <a:pt x="2669" y="90031"/>
                    <a:pt x="2636" y="90065"/>
                    <a:pt x="2636" y="90165"/>
                  </a:cubicBezTo>
                  <a:cubicBezTo>
                    <a:pt x="2602" y="90298"/>
                    <a:pt x="2602" y="90398"/>
                    <a:pt x="2602" y="90532"/>
                  </a:cubicBezTo>
                  <a:lnTo>
                    <a:pt x="2602" y="90632"/>
                  </a:lnTo>
                  <a:cubicBezTo>
                    <a:pt x="2402" y="92066"/>
                    <a:pt x="2636" y="93067"/>
                    <a:pt x="3270" y="93834"/>
                  </a:cubicBezTo>
                  <a:cubicBezTo>
                    <a:pt x="3770" y="94401"/>
                    <a:pt x="4470" y="94735"/>
                    <a:pt x="5238" y="94735"/>
                  </a:cubicBezTo>
                  <a:lnTo>
                    <a:pt x="13477" y="94735"/>
                  </a:lnTo>
                  <a:cubicBezTo>
                    <a:pt x="13477" y="94801"/>
                    <a:pt x="13477" y="94835"/>
                    <a:pt x="13510" y="94902"/>
                  </a:cubicBezTo>
                  <a:lnTo>
                    <a:pt x="13510" y="95002"/>
                  </a:lnTo>
                  <a:cubicBezTo>
                    <a:pt x="13577" y="95168"/>
                    <a:pt x="13610" y="95335"/>
                    <a:pt x="13677" y="95502"/>
                  </a:cubicBezTo>
                  <a:cubicBezTo>
                    <a:pt x="13677" y="95535"/>
                    <a:pt x="13744" y="95569"/>
                    <a:pt x="13744" y="95569"/>
                  </a:cubicBezTo>
                  <a:cubicBezTo>
                    <a:pt x="13910" y="95902"/>
                    <a:pt x="14111" y="96203"/>
                    <a:pt x="14411" y="96469"/>
                  </a:cubicBezTo>
                  <a:lnTo>
                    <a:pt x="14511" y="96569"/>
                  </a:lnTo>
                  <a:cubicBezTo>
                    <a:pt x="14978" y="96970"/>
                    <a:pt x="15578" y="97170"/>
                    <a:pt x="16145" y="97170"/>
                  </a:cubicBezTo>
                  <a:lnTo>
                    <a:pt x="38928" y="97170"/>
                  </a:lnTo>
                  <a:cubicBezTo>
                    <a:pt x="39629" y="97170"/>
                    <a:pt x="40196" y="96870"/>
                    <a:pt x="40663" y="96469"/>
                  </a:cubicBezTo>
                  <a:cubicBezTo>
                    <a:pt x="40763" y="96369"/>
                    <a:pt x="40830" y="96236"/>
                    <a:pt x="40930" y="96136"/>
                  </a:cubicBezTo>
                  <a:cubicBezTo>
                    <a:pt x="41097" y="95869"/>
                    <a:pt x="41197" y="95569"/>
                    <a:pt x="41297" y="95302"/>
                  </a:cubicBezTo>
                  <a:cubicBezTo>
                    <a:pt x="42264" y="91633"/>
                    <a:pt x="41163" y="89131"/>
                    <a:pt x="39962" y="87730"/>
                  </a:cubicBezTo>
                  <a:lnTo>
                    <a:pt x="39962" y="87696"/>
                  </a:lnTo>
                  <a:cubicBezTo>
                    <a:pt x="40096" y="87530"/>
                    <a:pt x="40163" y="87329"/>
                    <a:pt x="40263" y="87163"/>
                  </a:cubicBezTo>
                  <a:cubicBezTo>
                    <a:pt x="40263" y="87163"/>
                    <a:pt x="40263" y="87129"/>
                    <a:pt x="40296" y="87129"/>
                  </a:cubicBezTo>
                  <a:cubicBezTo>
                    <a:pt x="40363" y="86896"/>
                    <a:pt x="40463" y="86662"/>
                    <a:pt x="40530" y="86395"/>
                  </a:cubicBezTo>
                  <a:lnTo>
                    <a:pt x="40530" y="86329"/>
                  </a:lnTo>
                  <a:cubicBezTo>
                    <a:pt x="40663" y="85862"/>
                    <a:pt x="40696" y="85361"/>
                    <a:pt x="40696" y="84861"/>
                  </a:cubicBezTo>
                  <a:lnTo>
                    <a:pt x="40696" y="84794"/>
                  </a:lnTo>
                  <a:cubicBezTo>
                    <a:pt x="40696" y="84527"/>
                    <a:pt x="40663" y="84327"/>
                    <a:pt x="40596" y="84027"/>
                  </a:cubicBezTo>
                  <a:cubicBezTo>
                    <a:pt x="40596" y="83994"/>
                    <a:pt x="40530" y="83960"/>
                    <a:pt x="40530" y="83894"/>
                  </a:cubicBezTo>
                  <a:cubicBezTo>
                    <a:pt x="40496" y="83694"/>
                    <a:pt x="40429" y="83527"/>
                    <a:pt x="40363" y="83327"/>
                  </a:cubicBezTo>
                  <a:cubicBezTo>
                    <a:pt x="40363" y="83293"/>
                    <a:pt x="40329" y="83193"/>
                    <a:pt x="40329" y="83193"/>
                  </a:cubicBezTo>
                  <a:cubicBezTo>
                    <a:pt x="39862" y="82059"/>
                    <a:pt x="39028" y="81158"/>
                    <a:pt x="37994" y="80625"/>
                  </a:cubicBezTo>
                  <a:cubicBezTo>
                    <a:pt x="37494" y="80358"/>
                    <a:pt x="36960" y="80191"/>
                    <a:pt x="36427" y="80124"/>
                  </a:cubicBezTo>
                  <a:lnTo>
                    <a:pt x="34659" y="67782"/>
                  </a:lnTo>
                  <a:cubicBezTo>
                    <a:pt x="35493" y="67382"/>
                    <a:pt x="36260" y="66982"/>
                    <a:pt x="36960" y="66515"/>
                  </a:cubicBezTo>
                  <a:lnTo>
                    <a:pt x="37027" y="66448"/>
                  </a:lnTo>
                  <a:lnTo>
                    <a:pt x="37527" y="66048"/>
                  </a:lnTo>
                  <a:cubicBezTo>
                    <a:pt x="37594" y="66014"/>
                    <a:pt x="37661" y="65981"/>
                    <a:pt x="37661" y="65948"/>
                  </a:cubicBezTo>
                  <a:cubicBezTo>
                    <a:pt x="37794" y="65814"/>
                    <a:pt x="37961" y="65681"/>
                    <a:pt x="38094" y="65614"/>
                  </a:cubicBezTo>
                  <a:cubicBezTo>
                    <a:pt x="38128" y="65547"/>
                    <a:pt x="38195" y="65514"/>
                    <a:pt x="38261" y="65481"/>
                  </a:cubicBezTo>
                  <a:lnTo>
                    <a:pt x="38662" y="65047"/>
                  </a:lnTo>
                  <a:lnTo>
                    <a:pt x="38795" y="64947"/>
                  </a:lnTo>
                  <a:cubicBezTo>
                    <a:pt x="38928" y="64780"/>
                    <a:pt x="39095" y="64647"/>
                    <a:pt x="39195" y="64480"/>
                  </a:cubicBezTo>
                  <a:lnTo>
                    <a:pt x="39295" y="64380"/>
                  </a:lnTo>
                  <a:cubicBezTo>
                    <a:pt x="39462" y="64213"/>
                    <a:pt x="39596" y="64013"/>
                    <a:pt x="39696" y="63846"/>
                  </a:cubicBezTo>
                  <a:cubicBezTo>
                    <a:pt x="39762" y="63813"/>
                    <a:pt x="39796" y="63713"/>
                    <a:pt x="39829" y="63646"/>
                  </a:cubicBezTo>
                  <a:cubicBezTo>
                    <a:pt x="39929" y="63512"/>
                    <a:pt x="39996" y="63379"/>
                    <a:pt x="40096" y="63212"/>
                  </a:cubicBezTo>
                  <a:cubicBezTo>
                    <a:pt x="40129" y="63146"/>
                    <a:pt x="40163" y="63112"/>
                    <a:pt x="40196" y="63012"/>
                  </a:cubicBezTo>
                  <a:lnTo>
                    <a:pt x="40263" y="62979"/>
                  </a:lnTo>
                  <a:cubicBezTo>
                    <a:pt x="40329" y="62845"/>
                    <a:pt x="40363" y="62712"/>
                    <a:pt x="40463" y="62612"/>
                  </a:cubicBezTo>
                  <a:cubicBezTo>
                    <a:pt x="40496" y="62512"/>
                    <a:pt x="40530" y="62378"/>
                    <a:pt x="40596" y="62312"/>
                  </a:cubicBezTo>
                  <a:cubicBezTo>
                    <a:pt x="40630" y="62178"/>
                    <a:pt x="40696" y="62045"/>
                    <a:pt x="40763" y="61878"/>
                  </a:cubicBezTo>
                  <a:cubicBezTo>
                    <a:pt x="40796" y="61811"/>
                    <a:pt x="40830" y="61711"/>
                    <a:pt x="40830" y="61644"/>
                  </a:cubicBezTo>
                  <a:cubicBezTo>
                    <a:pt x="40863" y="61478"/>
                    <a:pt x="40930" y="61344"/>
                    <a:pt x="40997" y="61144"/>
                  </a:cubicBezTo>
                  <a:cubicBezTo>
                    <a:pt x="40997" y="61044"/>
                    <a:pt x="41030" y="61011"/>
                    <a:pt x="41097" y="60944"/>
                  </a:cubicBezTo>
                  <a:cubicBezTo>
                    <a:pt x="41163" y="60677"/>
                    <a:pt x="41197" y="60444"/>
                    <a:pt x="41263" y="60210"/>
                  </a:cubicBezTo>
                  <a:lnTo>
                    <a:pt x="41363" y="59109"/>
                  </a:lnTo>
                  <a:lnTo>
                    <a:pt x="41363" y="58542"/>
                  </a:lnTo>
                  <a:cubicBezTo>
                    <a:pt x="41363" y="58175"/>
                    <a:pt x="41330" y="57808"/>
                    <a:pt x="41263" y="57441"/>
                  </a:cubicBezTo>
                  <a:lnTo>
                    <a:pt x="41363" y="57308"/>
                  </a:lnTo>
                  <a:cubicBezTo>
                    <a:pt x="42031" y="56641"/>
                    <a:pt x="42631" y="55874"/>
                    <a:pt x="43198" y="55106"/>
                  </a:cubicBezTo>
                  <a:lnTo>
                    <a:pt x="43365" y="54840"/>
                  </a:lnTo>
                  <a:cubicBezTo>
                    <a:pt x="43665" y="54373"/>
                    <a:pt x="43932" y="54006"/>
                    <a:pt x="44165" y="53639"/>
                  </a:cubicBezTo>
                  <a:cubicBezTo>
                    <a:pt x="44432" y="53272"/>
                    <a:pt x="44632" y="52838"/>
                    <a:pt x="44833" y="52438"/>
                  </a:cubicBezTo>
                  <a:cubicBezTo>
                    <a:pt x="48035" y="46100"/>
                    <a:pt x="47768" y="40196"/>
                    <a:pt x="46134" y="32790"/>
                  </a:cubicBezTo>
                  <a:cubicBezTo>
                    <a:pt x="45333" y="29121"/>
                    <a:pt x="44632" y="25018"/>
                    <a:pt x="44099" y="21215"/>
                  </a:cubicBezTo>
                  <a:cubicBezTo>
                    <a:pt x="43698" y="18680"/>
                    <a:pt x="43465" y="16379"/>
                    <a:pt x="43332" y="14677"/>
                  </a:cubicBezTo>
                  <a:cubicBezTo>
                    <a:pt x="43298" y="13944"/>
                    <a:pt x="43198" y="13276"/>
                    <a:pt x="43098" y="12643"/>
                  </a:cubicBezTo>
                  <a:cubicBezTo>
                    <a:pt x="42698" y="10474"/>
                    <a:pt x="41464" y="6905"/>
                    <a:pt x="37461" y="6905"/>
                  </a:cubicBezTo>
                  <a:cubicBezTo>
                    <a:pt x="37261" y="6905"/>
                    <a:pt x="37094" y="6905"/>
                    <a:pt x="36860" y="6939"/>
                  </a:cubicBezTo>
                  <a:cubicBezTo>
                    <a:pt x="36827" y="6939"/>
                    <a:pt x="36760" y="6939"/>
                    <a:pt x="36693" y="6972"/>
                  </a:cubicBezTo>
                  <a:cubicBezTo>
                    <a:pt x="36593" y="7005"/>
                    <a:pt x="36460" y="7005"/>
                    <a:pt x="36293" y="7072"/>
                  </a:cubicBezTo>
                  <a:cubicBezTo>
                    <a:pt x="36260" y="7072"/>
                    <a:pt x="36160" y="7105"/>
                    <a:pt x="36160" y="7105"/>
                  </a:cubicBezTo>
                  <a:lnTo>
                    <a:pt x="35793" y="7239"/>
                  </a:lnTo>
                  <a:cubicBezTo>
                    <a:pt x="35759" y="7272"/>
                    <a:pt x="35659" y="7272"/>
                    <a:pt x="35659" y="7272"/>
                  </a:cubicBezTo>
                  <a:cubicBezTo>
                    <a:pt x="35626" y="7306"/>
                    <a:pt x="35526" y="7306"/>
                    <a:pt x="35493" y="7339"/>
                  </a:cubicBezTo>
                  <a:cubicBezTo>
                    <a:pt x="35292" y="5137"/>
                    <a:pt x="34659" y="2402"/>
                    <a:pt x="32524" y="934"/>
                  </a:cubicBezTo>
                  <a:cubicBezTo>
                    <a:pt x="31623" y="301"/>
                    <a:pt x="30589" y="0"/>
                    <a:pt x="29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82;p46">
              <a:extLst>
                <a:ext uri="{FF2B5EF4-FFF2-40B4-BE49-F238E27FC236}">
                  <a16:creationId xmlns:a16="http://schemas.microsoft.com/office/drawing/2014/main" id="{FD7DFC51-6B44-9927-B91F-3917BBF7D7B1}"/>
                </a:ext>
              </a:extLst>
            </p:cNvPr>
            <p:cNvSpPr/>
            <p:nvPr/>
          </p:nvSpPr>
          <p:spPr>
            <a:xfrm>
              <a:off x="4623730" y="3708671"/>
              <a:ext cx="258484" cy="581872"/>
            </a:xfrm>
            <a:custGeom>
              <a:avLst/>
              <a:gdLst/>
              <a:ahLst/>
              <a:cxnLst/>
              <a:rect l="l" t="t" r="r" b="b"/>
              <a:pathLst>
                <a:path w="8941" h="20127" extrusionOk="0">
                  <a:moveTo>
                    <a:pt x="6172" y="0"/>
                  </a:moveTo>
                  <a:cubicBezTo>
                    <a:pt x="4540" y="505"/>
                    <a:pt x="2696" y="745"/>
                    <a:pt x="736" y="745"/>
                  </a:cubicBezTo>
                  <a:cubicBezTo>
                    <a:pt x="492" y="745"/>
                    <a:pt x="247" y="742"/>
                    <a:pt x="1" y="734"/>
                  </a:cubicBezTo>
                  <a:lnTo>
                    <a:pt x="1" y="734"/>
                  </a:lnTo>
                  <a:lnTo>
                    <a:pt x="2369" y="17313"/>
                  </a:lnTo>
                  <a:lnTo>
                    <a:pt x="2736" y="19948"/>
                  </a:lnTo>
                  <a:cubicBezTo>
                    <a:pt x="3329" y="20067"/>
                    <a:pt x="3961" y="20126"/>
                    <a:pt x="4618" y="20126"/>
                  </a:cubicBezTo>
                  <a:cubicBezTo>
                    <a:pt x="5991" y="20126"/>
                    <a:pt x="7473" y="19867"/>
                    <a:pt x="8940" y="19348"/>
                  </a:cubicBezTo>
                  <a:lnTo>
                    <a:pt x="8573" y="16646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83;p46">
              <a:extLst>
                <a:ext uri="{FF2B5EF4-FFF2-40B4-BE49-F238E27FC236}">
                  <a16:creationId xmlns:a16="http://schemas.microsoft.com/office/drawing/2014/main" id="{FD2F0BBB-B24A-EF1A-239A-EEFCCC81D7AE}"/>
                </a:ext>
              </a:extLst>
            </p:cNvPr>
            <p:cNvSpPr/>
            <p:nvPr/>
          </p:nvSpPr>
          <p:spPr>
            <a:xfrm>
              <a:off x="4340209" y="4182882"/>
              <a:ext cx="699188" cy="349377"/>
            </a:xfrm>
            <a:custGeom>
              <a:avLst/>
              <a:gdLst/>
              <a:ahLst/>
              <a:cxnLst/>
              <a:rect l="l" t="t" r="r" b="b"/>
              <a:pathLst>
                <a:path w="24185" h="12085" extrusionOk="0">
                  <a:moveTo>
                    <a:pt x="19777" y="1"/>
                  </a:moveTo>
                  <a:cubicBezTo>
                    <a:pt x="19369" y="1"/>
                    <a:pt x="18914" y="76"/>
                    <a:pt x="18414" y="243"/>
                  </a:cubicBezTo>
                  <a:lnTo>
                    <a:pt x="18814" y="2945"/>
                  </a:lnTo>
                  <a:cubicBezTo>
                    <a:pt x="17347" y="3464"/>
                    <a:pt x="15835" y="3723"/>
                    <a:pt x="14452" y="3723"/>
                  </a:cubicBezTo>
                  <a:cubicBezTo>
                    <a:pt x="13791" y="3723"/>
                    <a:pt x="13159" y="3664"/>
                    <a:pt x="12576" y="3545"/>
                  </a:cubicBezTo>
                  <a:lnTo>
                    <a:pt x="12209" y="943"/>
                  </a:lnTo>
                  <a:cubicBezTo>
                    <a:pt x="12021" y="920"/>
                    <a:pt x="11832" y="896"/>
                    <a:pt x="11631" y="896"/>
                  </a:cubicBezTo>
                  <a:cubicBezTo>
                    <a:pt x="11548" y="896"/>
                    <a:pt x="11463" y="900"/>
                    <a:pt x="11375" y="910"/>
                  </a:cubicBezTo>
                  <a:cubicBezTo>
                    <a:pt x="10508" y="1010"/>
                    <a:pt x="9741" y="1577"/>
                    <a:pt x="9407" y="2444"/>
                  </a:cubicBezTo>
                  <a:cubicBezTo>
                    <a:pt x="9007" y="3578"/>
                    <a:pt x="9507" y="4846"/>
                    <a:pt x="10541" y="5413"/>
                  </a:cubicBezTo>
                  <a:cubicBezTo>
                    <a:pt x="9042" y="4786"/>
                    <a:pt x="7739" y="4522"/>
                    <a:pt x="6612" y="4522"/>
                  </a:cubicBezTo>
                  <a:cubicBezTo>
                    <a:pt x="2822" y="4522"/>
                    <a:pt x="1010" y="7505"/>
                    <a:pt x="367" y="9716"/>
                  </a:cubicBezTo>
                  <a:cubicBezTo>
                    <a:pt x="0" y="11050"/>
                    <a:pt x="34" y="12084"/>
                    <a:pt x="334" y="12084"/>
                  </a:cubicBezTo>
                  <a:lnTo>
                    <a:pt x="23084" y="12084"/>
                  </a:lnTo>
                  <a:cubicBezTo>
                    <a:pt x="24184" y="7915"/>
                    <a:pt x="21849" y="6447"/>
                    <a:pt x="21849" y="6447"/>
                  </a:cubicBezTo>
                  <a:lnTo>
                    <a:pt x="21449" y="4412"/>
                  </a:lnTo>
                  <a:cubicBezTo>
                    <a:pt x="22250" y="3745"/>
                    <a:pt x="22583" y="2578"/>
                    <a:pt x="22183" y="1577"/>
                  </a:cubicBezTo>
                  <a:cubicBezTo>
                    <a:pt x="21808" y="676"/>
                    <a:pt x="21001" y="1"/>
                    <a:pt x="1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84;p46">
              <a:extLst>
                <a:ext uri="{FF2B5EF4-FFF2-40B4-BE49-F238E27FC236}">
                  <a16:creationId xmlns:a16="http://schemas.microsoft.com/office/drawing/2014/main" id="{71105136-B5A1-172F-DD92-8BF8C1F6EC04}"/>
                </a:ext>
              </a:extLst>
            </p:cNvPr>
            <p:cNvSpPr/>
            <p:nvPr/>
          </p:nvSpPr>
          <p:spPr>
            <a:xfrm>
              <a:off x="4011647" y="4114423"/>
              <a:ext cx="661287" cy="346457"/>
            </a:xfrm>
            <a:custGeom>
              <a:avLst/>
              <a:gdLst/>
              <a:ahLst/>
              <a:cxnLst/>
              <a:rect l="l" t="t" r="r" b="b"/>
              <a:pathLst>
                <a:path w="22874" h="11984" extrusionOk="0">
                  <a:moveTo>
                    <a:pt x="20229" y="0"/>
                  </a:moveTo>
                  <a:cubicBezTo>
                    <a:pt x="19824" y="0"/>
                    <a:pt x="19371" y="75"/>
                    <a:pt x="18871" y="242"/>
                  </a:cubicBezTo>
                  <a:lnTo>
                    <a:pt x="19238" y="2944"/>
                  </a:lnTo>
                  <a:cubicBezTo>
                    <a:pt x="17763" y="3413"/>
                    <a:pt x="16289" y="3688"/>
                    <a:pt x="14945" y="3688"/>
                  </a:cubicBezTo>
                  <a:cubicBezTo>
                    <a:pt x="14282" y="3688"/>
                    <a:pt x="13651" y="3621"/>
                    <a:pt x="13067" y="3478"/>
                  </a:cubicBezTo>
                  <a:lnTo>
                    <a:pt x="12700" y="876"/>
                  </a:lnTo>
                  <a:cubicBezTo>
                    <a:pt x="12500" y="826"/>
                    <a:pt x="12299" y="802"/>
                    <a:pt x="12101" y="802"/>
                  </a:cubicBezTo>
                  <a:cubicBezTo>
                    <a:pt x="11111" y="802"/>
                    <a:pt x="10198" y="1404"/>
                    <a:pt x="9864" y="2377"/>
                  </a:cubicBezTo>
                  <a:cubicBezTo>
                    <a:pt x="9431" y="3478"/>
                    <a:pt x="9931" y="4745"/>
                    <a:pt x="10999" y="5313"/>
                  </a:cubicBezTo>
                  <a:cubicBezTo>
                    <a:pt x="9491" y="4672"/>
                    <a:pt x="8181" y="4403"/>
                    <a:pt x="7048" y="4403"/>
                  </a:cubicBezTo>
                  <a:cubicBezTo>
                    <a:pt x="1037" y="4403"/>
                    <a:pt x="0" y="11984"/>
                    <a:pt x="758" y="11984"/>
                  </a:cubicBezTo>
                  <a:lnTo>
                    <a:pt x="11732" y="11984"/>
                  </a:lnTo>
                  <a:cubicBezTo>
                    <a:pt x="12372" y="9758"/>
                    <a:pt x="14169" y="6787"/>
                    <a:pt x="17922" y="6787"/>
                  </a:cubicBezTo>
                  <a:cubicBezTo>
                    <a:pt x="19062" y="6787"/>
                    <a:pt x="20383" y="7061"/>
                    <a:pt x="21906" y="7714"/>
                  </a:cubicBezTo>
                  <a:cubicBezTo>
                    <a:pt x="20872" y="7147"/>
                    <a:pt x="20372" y="5880"/>
                    <a:pt x="20772" y="4745"/>
                  </a:cubicBezTo>
                  <a:cubicBezTo>
                    <a:pt x="21072" y="3878"/>
                    <a:pt x="21873" y="3311"/>
                    <a:pt x="22740" y="3211"/>
                  </a:cubicBezTo>
                  <a:lnTo>
                    <a:pt x="22740" y="3078"/>
                  </a:lnTo>
                  <a:cubicBezTo>
                    <a:pt x="22874" y="2611"/>
                    <a:pt x="22840" y="2077"/>
                    <a:pt x="22607" y="1577"/>
                  </a:cubicBezTo>
                  <a:cubicBezTo>
                    <a:pt x="22232" y="676"/>
                    <a:pt x="21444" y="0"/>
                    <a:pt x="20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85;p46">
              <a:extLst>
                <a:ext uri="{FF2B5EF4-FFF2-40B4-BE49-F238E27FC236}">
                  <a16:creationId xmlns:a16="http://schemas.microsoft.com/office/drawing/2014/main" id="{ECFC5598-9C2D-9163-3F9C-BFE2A1E377D5}"/>
                </a:ext>
              </a:extLst>
            </p:cNvPr>
            <p:cNvSpPr/>
            <p:nvPr/>
          </p:nvSpPr>
          <p:spPr>
            <a:xfrm>
              <a:off x="4302598" y="3626711"/>
              <a:ext cx="264266" cy="595344"/>
            </a:xfrm>
            <a:custGeom>
              <a:avLst/>
              <a:gdLst/>
              <a:ahLst/>
              <a:cxnLst/>
              <a:rect l="l" t="t" r="r" b="b"/>
              <a:pathLst>
                <a:path w="9141" h="20593" extrusionOk="0">
                  <a:moveTo>
                    <a:pt x="1" y="0"/>
                  </a:moveTo>
                  <a:lnTo>
                    <a:pt x="2536" y="17779"/>
                  </a:lnTo>
                  <a:lnTo>
                    <a:pt x="2936" y="20415"/>
                  </a:lnTo>
                  <a:cubicBezTo>
                    <a:pt x="3530" y="20533"/>
                    <a:pt x="4162" y="20593"/>
                    <a:pt x="4818" y="20593"/>
                  </a:cubicBezTo>
                  <a:cubicBezTo>
                    <a:pt x="6192" y="20593"/>
                    <a:pt x="7674" y="20333"/>
                    <a:pt x="9140" y="19814"/>
                  </a:cubicBezTo>
                  <a:lnTo>
                    <a:pt x="8773" y="17112"/>
                  </a:lnTo>
                  <a:lnTo>
                    <a:pt x="6705" y="2969"/>
                  </a:lnTo>
                  <a:cubicBezTo>
                    <a:pt x="4137" y="2335"/>
                    <a:pt x="1835" y="13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86;p46">
              <a:extLst>
                <a:ext uri="{FF2B5EF4-FFF2-40B4-BE49-F238E27FC236}">
                  <a16:creationId xmlns:a16="http://schemas.microsoft.com/office/drawing/2014/main" id="{6B7B7275-168E-16EE-7E53-475627F89E48}"/>
                </a:ext>
              </a:extLst>
            </p:cNvPr>
            <p:cNvSpPr/>
            <p:nvPr/>
          </p:nvSpPr>
          <p:spPr>
            <a:xfrm>
              <a:off x="4431825" y="3691296"/>
              <a:ext cx="135993" cy="523676"/>
            </a:xfrm>
            <a:custGeom>
              <a:avLst/>
              <a:gdLst/>
              <a:ahLst/>
              <a:cxnLst/>
              <a:rect l="l" t="t" r="r" b="b"/>
              <a:pathLst>
                <a:path w="4704" h="18114" extrusionOk="0">
                  <a:moveTo>
                    <a:pt x="0" y="1"/>
                  </a:moveTo>
                  <a:lnTo>
                    <a:pt x="2502" y="18114"/>
                  </a:lnTo>
                  <a:cubicBezTo>
                    <a:pt x="3203" y="18014"/>
                    <a:pt x="3970" y="17847"/>
                    <a:pt x="4704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01" y="234"/>
                    <a:pt x="0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87;p46">
              <a:extLst>
                <a:ext uri="{FF2B5EF4-FFF2-40B4-BE49-F238E27FC236}">
                  <a16:creationId xmlns:a16="http://schemas.microsoft.com/office/drawing/2014/main" id="{1E0D88CA-C908-0481-5267-BEF0E7026E12}"/>
                </a:ext>
              </a:extLst>
            </p:cNvPr>
            <p:cNvSpPr/>
            <p:nvPr/>
          </p:nvSpPr>
          <p:spPr>
            <a:xfrm>
              <a:off x="4747175" y="3759784"/>
              <a:ext cx="136947" cy="524630"/>
            </a:xfrm>
            <a:custGeom>
              <a:avLst/>
              <a:gdLst/>
              <a:ahLst/>
              <a:cxnLst/>
              <a:rect l="l" t="t" r="r" b="b"/>
              <a:pathLst>
                <a:path w="4737" h="18147" extrusionOk="0">
                  <a:moveTo>
                    <a:pt x="0" y="0"/>
                  </a:moveTo>
                  <a:lnTo>
                    <a:pt x="2502" y="18147"/>
                  </a:lnTo>
                  <a:cubicBezTo>
                    <a:pt x="3236" y="18013"/>
                    <a:pt x="3970" y="17846"/>
                    <a:pt x="4737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34" y="234"/>
                    <a:pt x="0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88;p46">
              <a:extLst>
                <a:ext uri="{FF2B5EF4-FFF2-40B4-BE49-F238E27FC236}">
                  <a16:creationId xmlns:a16="http://schemas.microsoft.com/office/drawing/2014/main" id="{31195D49-8A51-69B3-04F9-B32BC21D4969}"/>
                </a:ext>
              </a:extLst>
            </p:cNvPr>
            <p:cNvSpPr/>
            <p:nvPr/>
          </p:nvSpPr>
          <p:spPr>
            <a:xfrm>
              <a:off x="4302598" y="3625728"/>
              <a:ext cx="212199" cy="211216"/>
            </a:xfrm>
            <a:custGeom>
              <a:avLst/>
              <a:gdLst/>
              <a:ahLst/>
              <a:cxnLst/>
              <a:rect l="l" t="t" r="r" b="b"/>
              <a:pathLst>
                <a:path w="7340" h="7306" extrusionOk="0">
                  <a:moveTo>
                    <a:pt x="1" y="1"/>
                  </a:moveTo>
                  <a:lnTo>
                    <a:pt x="534" y="3770"/>
                  </a:lnTo>
                  <a:cubicBezTo>
                    <a:pt x="2169" y="5104"/>
                    <a:pt x="4170" y="6205"/>
                    <a:pt x="6472" y="7006"/>
                  </a:cubicBezTo>
                  <a:cubicBezTo>
                    <a:pt x="6772" y="7106"/>
                    <a:pt x="7039" y="7206"/>
                    <a:pt x="7339" y="7306"/>
                  </a:cubicBezTo>
                  <a:lnTo>
                    <a:pt x="6705" y="2969"/>
                  </a:lnTo>
                  <a:cubicBezTo>
                    <a:pt x="4137" y="2336"/>
                    <a:pt x="1835" y="1302"/>
                    <a:pt x="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89;p46">
              <a:extLst>
                <a:ext uri="{FF2B5EF4-FFF2-40B4-BE49-F238E27FC236}">
                  <a16:creationId xmlns:a16="http://schemas.microsoft.com/office/drawing/2014/main" id="{34269143-F637-F383-0A78-FBB6C3930EF1}"/>
                </a:ext>
              </a:extLst>
            </p:cNvPr>
            <p:cNvSpPr/>
            <p:nvPr/>
          </p:nvSpPr>
          <p:spPr>
            <a:xfrm>
              <a:off x="4624684" y="3707717"/>
              <a:ext cx="199652" cy="157184"/>
            </a:xfrm>
            <a:custGeom>
              <a:avLst/>
              <a:gdLst/>
              <a:ahLst/>
              <a:cxnLst/>
              <a:rect l="l" t="t" r="r" b="b"/>
              <a:pathLst>
                <a:path w="6906" h="5437" extrusionOk="0">
                  <a:moveTo>
                    <a:pt x="6172" y="0"/>
                  </a:moveTo>
                  <a:cubicBezTo>
                    <a:pt x="4592" y="460"/>
                    <a:pt x="2790" y="721"/>
                    <a:pt x="914" y="721"/>
                  </a:cubicBezTo>
                  <a:cubicBezTo>
                    <a:pt x="612" y="721"/>
                    <a:pt x="307" y="714"/>
                    <a:pt x="1" y="701"/>
                  </a:cubicBezTo>
                  <a:lnTo>
                    <a:pt x="1" y="701"/>
                  </a:lnTo>
                  <a:lnTo>
                    <a:pt x="668" y="5337"/>
                  </a:lnTo>
                  <a:cubicBezTo>
                    <a:pt x="1386" y="5402"/>
                    <a:pt x="2098" y="5437"/>
                    <a:pt x="2796" y="5437"/>
                  </a:cubicBezTo>
                  <a:cubicBezTo>
                    <a:pt x="3881" y="5437"/>
                    <a:pt x="4930" y="5353"/>
                    <a:pt x="5905" y="5170"/>
                  </a:cubicBezTo>
                  <a:cubicBezTo>
                    <a:pt x="6239" y="5137"/>
                    <a:pt x="6572" y="5037"/>
                    <a:pt x="6906" y="4970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90;p46">
              <a:extLst>
                <a:ext uri="{FF2B5EF4-FFF2-40B4-BE49-F238E27FC236}">
                  <a16:creationId xmlns:a16="http://schemas.microsoft.com/office/drawing/2014/main" id="{A475AFB5-7A34-611B-8F12-97E819E1E615}"/>
                </a:ext>
              </a:extLst>
            </p:cNvPr>
            <p:cNvSpPr/>
            <p:nvPr/>
          </p:nvSpPr>
          <p:spPr>
            <a:xfrm>
              <a:off x="3953509" y="1868665"/>
              <a:ext cx="1249837" cy="1861544"/>
            </a:xfrm>
            <a:custGeom>
              <a:avLst/>
              <a:gdLst/>
              <a:ahLst/>
              <a:cxnLst/>
              <a:rect l="l" t="t" r="r" b="b"/>
              <a:pathLst>
                <a:path w="43232" h="64391" extrusionOk="0">
                  <a:moveTo>
                    <a:pt x="10574" y="31123"/>
                  </a:moveTo>
                  <a:lnTo>
                    <a:pt x="10941" y="31156"/>
                  </a:lnTo>
                  <a:lnTo>
                    <a:pt x="16779" y="34292"/>
                  </a:lnTo>
                  <a:cubicBezTo>
                    <a:pt x="18700" y="38631"/>
                    <a:pt x="16708" y="43232"/>
                    <a:pt x="13382" y="43232"/>
                  </a:cubicBezTo>
                  <a:cubicBezTo>
                    <a:pt x="13358" y="43232"/>
                    <a:pt x="13334" y="43232"/>
                    <a:pt x="13310" y="43232"/>
                  </a:cubicBezTo>
                  <a:cubicBezTo>
                    <a:pt x="11275" y="41164"/>
                    <a:pt x="9607" y="40930"/>
                    <a:pt x="9607" y="40930"/>
                  </a:cubicBezTo>
                  <a:cubicBezTo>
                    <a:pt x="9540" y="39429"/>
                    <a:pt x="8640" y="38128"/>
                    <a:pt x="7105" y="37795"/>
                  </a:cubicBezTo>
                  <a:cubicBezTo>
                    <a:pt x="7472" y="37561"/>
                    <a:pt x="7873" y="37261"/>
                    <a:pt x="8206" y="36927"/>
                  </a:cubicBezTo>
                  <a:cubicBezTo>
                    <a:pt x="9607" y="35426"/>
                    <a:pt x="10308" y="33125"/>
                    <a:pt x="10574" y="31123"/>
                  </a:cubicBezTo>
                  <a:close/>
                  <a:moveTo>
                    <a:pt x="26953" y="1"/>
                  </a:moveTo>
                  <a:cubicBezTo>
                    <a:pt x="25685" y="1"/>
                    <a:pt x="23917" y="1669"/>
                    <a:pt x="22917" y="4537"/>
                  </a:cubicBezTo>
                  <a:cubicBezTo>
                    <a:pt x="22297" y="2808"/>
                    <a:pt x="21293" y="2068"/>
                    <a:pt x="19845" y="2068"/>
                  </a:cubicBezTo>
                  <a:cubicBezTo>
                    <a:pt x="19813" y="2068"/>
                    <a:pt x="19780" y="2068"/>
                    <a:pt x="19748" y="2069"/>
                  </a:cubicBezTo>
                  <a:cubicBezTo>
                    <a:pt x="17579" y="2069"/>
                    <a:pt x="14210" y="6672"/>
                    <a:pt x="15111" y="13877"/>
                  </a:cubicBezTo>
                  <a:cubicBezTo>
                    <a:pt x="15745" y="18714"/>
                    <a:pt x="16946" y="22250"/>
                    <a:pt x="18513" y="25252"/>
                  </a:cubicBezTo>
                  <a:lnTo>
                    <a:pt x="18347" y="25319"/>
                  </a:lnTo>
                  <a:cubicBezTo>
                    <a:pt x="16976" y="24433"/>
                    <a:pt x="13183" y="22838"/>
                    <a:pt x="9586" y="22838"/>
                  </a:cubicBezTo>
                  <a:cubicBezTo>
                    <a:pt x="8983" y="22838"/>
                    <a:pt x="8386" y="22883"/>
                    <a:pt x="7806" y="22984"/>
                  </a:cubicBezTo>
                  <a:cubicBezTo>
                    <a:pt x="3803" y="23718"/>
                    <a:pt x="2369" y="29055"/>
                    <a:pt x="2035" y="31156"/>
                  </a:cubicBezTo>
                  <a:cubicBezTo>
                    <a:pt x="1701" y="33358"/>
                    <a:pt x="0" y="34859"/>
                    <a:pt x="200" y="35626"/>
                  </a:cubicBezTo>
                  <a:cubicBezTo>
                    <a:pt x="601" y="37261"/>
                    <a:pt x="1701" y="38228"/>
                    <a:pt x="3036" y="38562"/>
                  </a:cubicBezTo>
                  <a:cubicBezTo>
                    <a:pt x="2435" y="38962"/>
                    <a:pt x="2202" y="39529"/>
                    <a:pt x="2269" y="40063"/>
                  </a:cubicBezTo>
                  <a:cubicBezTo>
                    <a:pt x="2669" y="41964"/>
                    <a:pt x="3836" y="47602"/>
                    <a:pt x="7772" y="52071"/>
                  </a:cubicBezTo>
                  <a:cubicBezTo>
                    <a:pt x="7739" y="52238"/>
                    <a:pt x="7706" y="52438"/>
                    <a:pt x="7672" y="52638"/>
                  </a:cubicBezTo>
                  <a:cubicBezTo>
                    <a:pt x="7205" y="55574"/>
                    <a:pt x="8940" y="58576"/>
                    <a:pt x="12109" y="60778"/>
                  </a:cubicBezTo>
                  <a:cubicBezTo>
                    <a:pt x="13944" y="62079"/>
                    <a:pt x="16245" y="63113"/>
                    <a:pt x="18847" y="63746"/>
                  </a:cubicBezTo>
                  <a:cubicBezTo>
                    <a:pt x="19381" y="63880"/>
                    <a:pt x="19914" y="63980"/>
                    <a:pt x="20448" y="64080"/>
                  </a:cubicBezTo>
                  <a:cubicBezTo>
                    <a:pt x="21382" y="64247"/>
                    <a:pt x="22283" y="64314"/>
                    <a:pt x="23217" y="64380"/>
                  </a:cubicBezTo>
                  <a:cubicBezTo>
                    <a:pt x="23439" y="64387"/>
                    <a:pt x="23661" y="64390"/>
                    <a:pt x="23882" y="64390"/>
                  </a:cubicBezTo>
                  <a:cubicBezTo>
                    <a:pt x="25847" y="64390"/>
                    <a:pt x="27739" y="64126"/>
                    <a:pt x="29388" y="63646"/>
                  </a:cubicBezTo>
                  <a:cubicBezTo>
                    <a:pt x="33091" y="62579"/>
                    <a:pt x="35726" y="60311"/>
                    <a:pt x="36226" y="57409"/>
                  </a:cubicBezTo>
                  <a:cubicBezTo>
                    <a:pt x="36393" y="56341"/>
                    <a:pt x="36293" y="55274"/>
                    <a:pt x="35926" y="54273"/>
                  </a:cubicBezTo>
                  <a:lnTo>
                    <a:pt x="35893" y="54240"/>
                  </a:lnTo>
                  <a:cubicBezTo>
                    <a:pt x="37260" y="53005"/>
                    <a:pt x="38461" y="51571"/>
                    <a:pt x="39462" y="49903"/>
                  </a:cubicBezTo>
                  <a:cubicBezTo>
                    <a:pt x="43231" y="43599"/>
                    <a:pt x="42864" y="37828"/>
                    <a:pt x="41363" y="30756"/>
                  </a:cubicBezTo>
                  <a:cubicBezTo>
                    <a:pt x="39862" y="23651"/>
                    <a:pt x="38795" y="16279"/>
                    <a:pt x="38528" y="12310"/>
                  </a:cubicBezTo>
                  <a:cubicBezTo>
                    <a:pt x="38228" y="8373"/>
                    <a:pt x="37093" y="6872"/>
                    <a:pt x="35092" y="6872"/>
                  </a:cubicBezTo>
                  <a:cubicBezTo>
                    <a:pt x="33891" y="6872"/>
                    <a:pt x="32223" y="8507"/>
                    <a:pt x="31356" y="11309"/>
                  </a:cubicBezTo>
                  <a:cubicBezTo>
                    <a:pt x="31089" y="9374"/>
                    <a:pt x="30756" y="7073"/>
                    <a:pt x="30689" y="5738"/>
                  </a:cubicBezTo>
                  <a:cubicBezTo>
                    <a:pt x="30355" y="1569"/>
                    <a:pt x="29121" y="1"/>
                    <a:pt x="269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91;p46">
              <a:extLst>
                <a:ext uri="{FF2B5EF4-FFF2-40B4-BE49-F238E27FC236}">
                  <a16:creationId xmlns:a16="http://schemas.microsoft.com/office/drawing/2014/main" id="{E2ACC4D4-8273-1F81-6D25-0EDB096C348B}"/>
                </a:ext>
              </a:extLst>
            </p:cNvPr>
            <p:cNvSpPr/>
            <p:nvPr/>
          </p:nvSpPr>
          <p:spPr>
            <a:xfrm>
              <a:off x="4532114" y="2860220"/>
              <a:ext cx="320207" cy="260421"/>
            </a:xfrm>
            <a:custGeom>
              <a:avLst/>
              <a:gdLst/>
              <a:ahLst/>
              <a:cxnLst/>
              <a:rect l="l" t="t" r="r" b="b"/>
              <a:pathLst>
                <a:path w="11076" h="9008" extrusionOk="0">
                  <a:moveTo>
                    <a:pt x="3221" y="1"/>
                  </a:moveTo>
                  <a:cubicBezTo>
                    <a:pt x="3027" y="1"/>
                    <a:pt x="2843" y="29"/>
                    <a:pt x="2669" y="94"/>
                  </a:cubicBezTo>
                  <a:cubicBezTo>
                    <a:pt x="1368" y="594"/>
                    <a:pt x="601" y="1395"/>
                    <a:pt x="868" y="3430"/>
                  </a:cubicBezTo>
                  <a:cubicBezTo>
                    <a:pt x="1168" y="5465"/>
                    <a:pt x="1" y="8133"/>
                    <a:pt x="1568" y="8900"/>
                  </a:cubicBezTo>
                  <a:cubicBezTo>
                    <a:pt x="1726" y="8974"/>
                    <a:pt x="1884" y="9008"/>
                    <a:pt x="2042" y="9008"/>
                  </a:cubicBezTo>
                  <a:cubicBezTo>
                    <a:pt x="3455" y="9008"/>
                    <a:pt x="4922" y="6321"/>
                    <a:pt x="7172" y="5631"/>
                  </a:cubicBezTo>
                  <a:cubicBezTo>
                    <a:pt x="9708" y="4931"/>
                    <a:pt x="10908" y="4330"/>
                    <a:pt x="11008" y="3430"/>
                  </a:cubicBezTo>
                  <a:cubicBezTo>
                    <a:pt x="11075" y="2496"/>
                    <a:pt x="10608" y="1328"/>
                    <a:pt x="8273" y="1295"/>
                  </a:cubicBezTo>
                  <a:cubicBezTo>
                    <a:pt x="6242" y="1266"/>
                    <a:pt x="4514" y="1"/>
                    <a:pt x="322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92;p46">
              <a:extLst>
                <a:ext uri="{FF2B5EF4-FFF2-40B4-BE49-F238E27FC236}">
                  <a16:creationId xmlns:a16="http://schemas.microsoft.com/office/drawing/2014/main" id="{2D20CC85-32F9-4783-853F-65CBDF0BBF42}"/>
                </a:ext>
              </a:extLst>
            </p:cNvPr>
            <p:cNvSpPr/>
            <p:nvPr/>
          </p:nvSpPr>
          <p:spPr>
            <a:xfrm>
              <a:off x="4616011" y="2362303"/>
              <a:ext cx="128303" cy="363601"/>
            </a:xfrm>
            <a:custGeom>
              <a:avLst/>
              <a:gdLst/>
              <a:ahLst/>
              <a:cxnLst/>
              <a:rect l="l" t="t" r="r" b="b"/>
              <a:pathLst>
                <a:path w="4438" h="12577" extrusionOk="0">
                  <a:moveTo>
                    <a:pt x="543" y="0"/>
                  </a:moveTo>
                  <a:cubicBezTo>
                    <a:pt x="518" y="0"/>
                    <a:pt x="493" y="2"/>
                    <a:pt x="468" y="5"/>
                  </a:cubicBezTo>
                  <a:cubicBezTo>
                    <a:pt x="167" y="38"/>
                    <a:pt x="1" y="305"/>
                    <a:pt x="34" y="572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5" y="6509"/>
                    <a:pt x="1035" y="7377"/>
                    <a:pt x="1202" y="8211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80"/>
                    <a:pt x="1502" y="11847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5"/>
                    <a:pt x="3870" y="12147"/>
                  </a:cubicBezTo>
                  <a:cubicBezTo>
                    <a:pt x="4437" y="11546"/>
                    <a:pt x="4437" y="10646"/>
                    <a:pt x="3837" y="10079"/>
                  </a:cubicBezTo>
                  <a:cubicBezTo>
                    <a:pt x="3170" y="9478"/>
                    <a:pt x="2836" y="8678"/>
                    <a:pt x="2603" y="7877"/>
                  </a:cubicBezTo>
                  <a:cubicBezTo>
                    <a:pt x="2302" y="7110"/>
                    <a:pt x="2102" y="6309"/>
                    <a:pt x="1869" y="5475"/>
                  </a:cubicBezTo>
                  <a:cubicBezTo>
                    <a:pt x="1669" y="4675"/>
                    <a:pt x="1502" y="3841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2"/>
                    <a:pt x="1035" y="405"/>
                  </a:cubicBezTo>
                  <a:cubicBezTo>
                    <a:pt x="1004" y="161"/>
                    <a:pt x="806" y="0"/>
                    <a:pt x="54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93;p46">
              <a:extLst>
                <a:ext uri="{FF2B5EF4-FFF2-40B4-BE49-F238E27FC236}">
                  <a16:creationId xmlns:a16="http://schemas.microsoft.com/office/drawing/2014/main" id="{EE608F34-0086-368E-A508-BF9884EB7A1B}"/>
                </a:ext>
              </a:extLst>
            </p:cNvPr>
            <p:cNvSpPr/>
            <p:nvPr/>
          </p:nvSpPr>
          <p:spPr>
            <a:xfrm>
              <a:off x="4823353" y="2445246"/>
              <a:ext cx="128274" cy="363572"/>
            </a:xfrm>
            <a:custGeom>
              <a:avLst/>
              <a:gdLst/>
              <a:ahLst/>
              <a:cxnLst/>
              <a:rect l="l" t="t" r="r" b="b"/>
              <a:pathLst>
                <a:path w="4437" h="12576" extrusionOk="0">
                  <a:moveTo>
                    <a:pt x="542" y="0"/>
                  </a:moveTo>
                  <a:cubicBezTo>
                    <a:pt x="518" y="0"/>
                    <a:pt x="493" y="2"/>
                    <a:pt x="467" y="4"/>
                  </a:cubicBezTo>
                  <a:cubicBezTo>
                    <a:pt x="167" y="38"/>
                    <a:pt x="0" y="305"/>
                    <a:pt x="34" y="605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4" y="6509"/>
                    <a:pt x="1035" y="7376"/>
                    <a:pt x="1201" y="8210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79"/>
                    <a:pt x="1502" y="11846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4"/>
                    <a:pt x="3870" y="12146"/>
                  </a:cubicBezTo>
                  <a:cubicBezTo>
                    <a:pt x="4437" y="11546"/>
                    <a:pt x="4437" y="10645"/>
                    <a:pt x="3837" y="10112"/>
                  </a:cubicBezTo>
                  <a:cubicBezTo>
                    <a:pt x="3169" y="9478"/>
                    <a:pt x="2836" y="8677"/>
                    <a:pt x="2602" y="7877"/>
                  </a:cubicBezTo>
                  <a:cubicBezTo>
                    <a:pt x="2302" y="7110"/>
                    <a:pt x="2102" y="6309"/>
                    <a:pt x="1868" y="5475"/>
                  </a:cubicBezTo>
                  <a:cubicBezTo>
                    <a:pt x="1668" y="4674"/>
                    <a:pt x="1502" y="3840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1"/>
                    <a:pt x="1035" y="438"/>
                  </a:cubicBezTo>
                  <a:cubicBezTo>
                    <a:pt x="1004" y="163"/>
                    <a:pt x="806" y="0"/>
                    <a:pt x="542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94;p46">
              <a:extLst>
                <a:ext uri="{FF2B5EF4-FFF2-40B4-BE49-F238E27FC236}">
                  <a16:creationId xmlns:a16="http://schemas.microsoft.com/office/drawing/2014/main" id="{F63A193F-2265-F9EC-FBF2-9760FF2D1B17}"/>
                </a:ext>
              </a:extLst>
            </p:cNvPr>
            <p:cNvSpPr/>
            <p:nvPr/>
          </p:nvSpPr>
          <p:spPr>
            <a:xfrm>
              <a:off x="4793460" y="3436715"/>
              <a:ext cx="212170" cy="255593"/>
            </a:xfrm>
            <a:custGeom>
              <a:avLst/>
              <a:gdLst/>
              <a:ahLst/>
              <a:cxnLst/>
              <a:rect l="l" t="t" r="r" b="b"/>
              <a:pathLst>
                <a:path w="7339" h="8841" extrusionOk="0">
                  <a:moveTo>
                    <a:pt x="61" y="3648"/>
                  </a:moveTo>
                  <a:cubicBezTo>
                    <a:pt x="41" y="3655"/>
                    <a:pt x="21" y="3662"/>
                    <a:pt x="0" y="3670"/>
                  </a:cubicBezTo>
                  <a:cubicBezTo>
                    <a:pt x="21" y="3662"/>
                    <a:pt x="41" y="3655"/>
                    <a:pt x="61" y="3648"/>
                  </a:cubicBezTo>
                  <a:close/>
                  <a:moveTo>
                    <a:pt x="6872" y="1"/>
                  </a:moveTo>
                  <a:cubicBezTo>
                    <a:pt x="5877" y="830"/>
                    <a:pt x="3825" y="2254"/>
                    <a:pt x="61" y="3648"/>
                  </a:cubicBezTo>
                  <a:lnTo>
                    <a:pt x="61" y="3648"/>
                  </a:lnTo>
                  <a:cubicBezTo>
                    <a:pt x="348" y="3545"/>
                    <a:pt x="624" y="3498"/>
                    <a:pt x="887" y="3498"/>
                  </a:cubicBezTo>
                  <a:cubicBezTo>
                    <a:pt x="3312" y="3498"/>
                    <a:pt x="4562" y="7495"/>
                    <a:pt x="1902" y="8840"/>
                  </a:cubicBezTo>
                  <a:cubicBezTo>
                    <a:pt x="4804" y="7639"/>
                    <a:pt x="6739" y="5605"/>
                    <a:pt x="7172" y="3103"/>
                  </a:cubicBezTo>
                  <a:cubicBezTo>
                    <a:pt x="7339" y="2069"/>
                    <a:pt x="7206" y="1035"/>
                    <a:pt x="6872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95;p46">
              <a:extLst>
                <a:ext uri="{FF2B5EF4-FFF2-40B4-BE49-F238E27FC236}">
                  <a16:creationId xmlns:a16="http://schemas.microsoft.com/office/drawing/2014/main" id="{2E1B291D-5378-7CAC-B4BC-7DC4B28A631F}"/>
                </a:ext>
              </a:extLst>
            </p:cNvPr>
            <p:cNvSpPr/>
            <p:nvPr/>
          </p:nvSpPr>
          <p:spPr>
            <a:xfrm>
              <a:off x="4158915" y="3374992"/>
              <a:ext cx="311505" cy="283549"/>
            </a:xfrm>
            <a:custGeom>
              <a:avLst/>
              <a:gdLst/>
              <a:ahLst/>
              <a:cxnLst/>
              <a:rect l="l" t="t" r="r" b="b"/>
              <a:pathLst>
                <a:path w="10775" h="9808" extrusionOk="0">
                  <a:moveTo>
                    <a:pt x="634" y="1"/>
                  </a:moveTo>
                  <a:cubicBezTo>
                    <a:pt x="601" y="168"/>
                    <a:pt x="567" y="368"/>
                    <a:pt x="501" y="534"/>
                  </a:cubicBezTo>
                  <a:cubicBezTo>
                    <a:pt x="0" y="3503"/>
                    <a:pt x="1802" y="6472"/>
                    <a:pt x="4971" y="8674"/>
                  </a:cubicBezTo>
                  <a:cubicBezTo>
                    <a:pt x="5571" y="9107"/>
                    <a:pt x="6171" y="9474"/>
                    <a:pt x="6839" y="9808"/>
                  </a:cubicBezTo>
                  <a:cubicBezTo>
                    <a:pt x="5197" y="7609"/>
                    <a:pt x="6574" y="5669"/>
                    <a:pt x="9956" y="5669"/>
                  </a:cubicBezTo>
                  <a:cubicBezTo>
                    <a:pt x="10217" y="5669"/>
                    <a:pt x="10490" y="5681"/>
                    <a:pt x="10775" y="5705"/>
                  </a:cubicBezTo>
                  <a:cubicBezTo>
                    <a:pt x="4403" y="4437"/>
                    <a:pt x="1435" y="1001"/>
                    <a:pt x="634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96;p46">
              <a:extLst>
                <a:ext uri="{FF2B5EF4-FFF2-40B4-BE49-F238E27FC236}">
                  <a16:creationId xmlns:a16="http://schemas.microsoft.com/office/drawing/2014/main" id="{257E87FE-6DA2-65A3-C111-A94FF57F3C53}"/>
                </a:ext>
              </a:extLst>
            </p:cNvPr>
            <p:cNvSpPr/>
            <p:nvPr/>
          </p:nvSpPr>
          <p:spPr>
            <a:xfrm>
              <a:off x="4152150" y="3374038"/>
              <a:ext cx="853481" cy="384792"/>
            </a:xfrm>
            <a:custGeom>
              <a:avLst/>
              <a:gdLst/>
              <a:ahLst/>
              <a:cxnLst/>
              <a:rect l="l" t="t" r="r" b="b"/>
              <a:pathLst>
                <a:path w="29522" h="13310" fill="none" extrusionOk="0">
                  <a:moveTo>
                    <a:pt x="29055" y="2169"/>
                  </a:moveTo>
                  <a:cubicBezTo>
                    <a:pt x="29422" y="3169"/>
                    <a:pt x="29522" y="4237"/>
                    <a:pt x="29355" y="5304"/>
                  </a:cubicBezTo>
                  <a:cubicBezTo>
                    <a:pt x="28521" y="10308"/>
                    <a:pt x="21483" y="13310"/>
                    <a:pt x="13577" y="12009"/>
                  </a:cubicBezTo>
                  <a:cubicBezTo>
                    <a:pt x="5705" y="10708"/>
                    <a:pt x="1" y="5571"/>
                    <a:pt x="835" y="567"/>
                  </a:cubicBezTo>
                  <a:cubicBezTo>
                    <a:pt x="868" y="367"/>
                    <a:pt x="901" y="167"/>
                    <a:pt x="96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97;p46">
              <a:extLst>
                <a:ext uri="{FF2B5EF4-FFF2-40B4-BE49-F238E27FC236}">
                  <a16:creationId xmlns:a16="http://schemas.microsoft.com/office/drawing/2014/main" id="{08429599-E96D-3660-AB0E-AF3F9CF93805}"/>
                </a:ext>
              </a:extLst>
            </p:cNvPr>
            <p:cNvSpPr/>
            <p:nvPr/>
          </p:nvSpPr>
          <p:spPr>
            <a:xfrm>
              <a:off x="4690541" y="2044149"/>
              <a:ext cx="538825" cy="1546396"/>
            </a:xfrm>
            <a:custGeom>
              <a:avLst/>
              <a:gdLst/>
              <a:ahLst/>
              <a:cxnLst/>
              <a:rect l="l" t="t" r="r" b="b"/>
              <a:pathLst>
                <a:path w="18638" h="53490" extrusionOk="0">
                  <a:moveTo>
                    <a:pt x="9743" y="1"/>
                  </a:moveTo>
                  <a:cubicBezTo>
                    <a:pt x="8852" y="1"/>
                    <a:pt x="7953" y="371"/>
                    <a:pt x="7263" y="1169"/>
                  </a:cubicBezTo>
                  <a:cubicBezTo>
                    <a:pt x="4895" y="3771"/>
                    <a:pt x="4294" y="7340"/>
                    <a:pt x="4428" y="10676"/>
                  </a:cubicBezTo>
                  <a:cubicBezTo>
                    <a:pt x="4728" y="15780"/>
                    <a:pt x="6362" y="20650"/>
                    <a:pt x="8464" y="25220"/>
                  </a:cubicBezTo>
                  <a:cubicBezTo>
                    <a:pt x="8528" y="25398"/>
                    <a:pt x="8674" y="25474"/>
                    <a:pt x="8823" y="25474"/>
                  </a:cubicBezTo>
                  <a:cubicBezTo>
                    <a:pt x="9065" y="25474"/>
                    <a:pt x="9314" y="25275"/>
                    <a:pt x="9231" y="24986"/>
                  </a:cubicBezTo>
                  <a:cubicBezTo>
                    <a:pt x="8764" y="23218"/>
                    <a:pt x="8230" y="21484"/>
                    <a:pt x="7730" y="19783"/>
                  </a:cubicBezTo>
                  <a:cubicBezTo>
                    <a:pt x="6429" y="14812"/>
                    <a:pt x="4895" y="9242"/>
                    <a:pt x="7030" y="4338"/>
                  </a:cubicBezTo>
                  <a:cubicBezTo>
                    <a:pt x="7551" y="3264"/>
                    <a:pt x="8440" y="1597"/>
                    <a:pt x="9722" y="1597"/>
                  </a:cubicBezTo>
                  <a:cubicBezTo>
                    <a:pt x="9833" y="1597"/>
                    <a:pt x="9948" y="1610"/>
                    <a:pt x="10065" y="1636"/>
                  </a:cubicBezTo>
                  <a:cubicBezTo>
                    <a:pt x="12200" y="2103"/>
                    <a:pt x="12100" y="5939"/>
                    <a:pt x="12367" y="7974"/>
                  </a:cubicBezTo>
                  <a:cubicBezTo>
                    <a:pt x="12467" y="8875"/>
                    <a:pt x="12567" y="9775"/>
                    <a:pt x="12700" y="10676"/>
                  </a:cubicBezTo>
                  <a:cubicBezTo>
                    <a:pt x="13134" y="14312"/>
                    <a:pt x="13734" y="17881"/>
                    <a:pt x="14435" y="21484"/>
                  </a:cubicBezTo>
                  <a:cubicBezTo>
                    <a:pt x="15469" y="26688"/>
                    <a:pt x="16970" y="32125"/>
                    <a:pt x="15802" y="37362"/>
                  </a:cubicBezTo>
                  <a:cubicBezTo>
                    <a:pt x="14702" y="42466"/>
                    <a:pt x="11566" y="47236"/>
                    <a:pt x="6896" y="49737"/>
                  </a:cubicBezTo>
                  <a:cubicBezTo>
                    <a:pt x="5646" y="50404"/>
                    <a:pt x="4257" y="50978"/>
                    <a:pt x="2787" y="50978"/>
                  </a:cubicBezTo>
                  <a:cubicBezTo>
                    <a:pt x="2492" y="50978"/>
                    <a:pt x="2194" y="50955"/>
                    <a:pt x="1893" y="50905"/>
                  </a:cubicBezTo>
                  <a:cubicBezTo>
                    <a:pt x="1819" y="50891"/>
                    <a:pt x="1745" y="50884"/>
                    <a:pt x="1673" y="50884"/>
                  </a:cubicBezTo>
                  <a:cubicBezTo>
                    <a:pt x="737" y="50884"/>
                    <a:pt x="1" y="52034"/>
                    <a:pt x="558" y="52840"/>
                  </a:cubicBezTo>
                  <a:cubicBezTo>
                    <a:pt x="802" y="53260"/>
                    <a:pt x="1236" y="53490"/>
                    <a:pt x="1685" y="53490"/>
                  </a:cubicBezTo>
                  <a:cubicBezTo>
                    <a:pt x="1914" y="53490"/>
                    <a:pt x="2146" y="53430"/>
                    <a:pt x="2360" y="53307"/>
                  </a:cubicBezTo>
                  <a:cubicBezTo>
                    <a:pt x="4061" y="52306"/>
                    <a:pt x="5862" y="51806"/>
                    <a:pt x="7563" y="50872"/>
                  </a:cubicBezTo>
                  <a:cubicBezTo>
                    <a:pt x="12567" y="48203"/>
                    <a:pt x="15936" y="43033"/>
                    <a:pt x="17103" y="37562"/>
                  </a:cubicBezTo>
                  <a:cubicBezTo>
                    <a:pt x="18638" y="30290"/>
                    <a:pt x="15869" y="23052"/>
                    <a:pt x="14935" y="15846"/>
                  </a:cubicBezTo>
                  <a:cubicBezTo>
                    <a:pt x="14535" y="13178"/>
                    <a:pt x="14135" y="10509"/>
                    <a:pt x="13901" y="7807"/>
                  </a:cubicBezTo>
                  <a:cubicBezTo>
                    <a:pt x="13734" y="5939"/>
                    <a:pt x="13734" y="4005"/>
                    <a:pt x="12934" y="2203"/>
                  </a:cubicBezTo>
                  <a:cubicBezTo>
                    <a:pt x="12339" y="796"/>
                    <a:pt x="11049" y="1"/>
                    <a:pt x="97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98;p46">
              <a:extLst>
                <a:ext uri="{FF2B5EF4-FFF2-40B4-BE49-F238E27FC236}">
                  <a16:creationId xmlns:a16="http://schemas.microsoft.com/office/drawing/2014/main" id="{28EE11FB-9BCC-3A14-4837-86606F5935BF}"/>
                </a:ext>
              </a:extLst>
            </p:cNvPr>
            <p:cNvSpPr/>
            <p:nvPr/>
          </p:nvSpPr>
          <p:spPr>
            <a:xfrm>
              <a:off x="4578399" y="3558223"/>
              <a:ext cx="21249" cy="983"/>
            </a:xfrm>
            <a:custGeom>
              <a:avLst/>
              <a:gdLst/>
              <a:ahLst/>
              <a:cxnLst/>
              <a:rect l="l" t="t" r="r" b="b"/>
              <a:pathLst>
                <a:path w="735" h="34" fill="none" extrusionOk="0">
                  <a:moveTo>
                    <a:pt x="1" y="1"/>
                  </a:moveTo>
                  <a:cubicBezTo>
                    <a:pt x="268" y="34"/>
                    <a:pt x="468" y="34"/>
                    <a:pt x="735" y="34"/>
                  </a:cubicBezTo>
                </a:path>
              </a:pathLst>
            </a:custGeom>
            <a:noFill/>
            <a:ln w="3670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99;p46">
              <a:extLst>
                <a:ext uri="{FF2B5EF4-FFF2-40B4-BE49-F238E27FC236}">
                  <a16:creationId xmlns:a16="http://schemas.microsoft.com/office/drawing/2014/main" id="{32233DBD-17FE-78B3-CEA9-B4EAB7B4B1B7}"/>
                </a:ext>
              </a:extLst>
            </p:cNvPr>
            <p:cNvSpPr/>
            <p:nvPr/>
          </p:nvSpPr>
          <p:spPr>
            <a:xfrm>
              <a:off x="3994012" y="2961030"/>
              <a:ext cx="532349" cy="612863"/>
            </a:xfrm>
            <a:custGeom>
              <a:avLst/>
              <a:gdLst/>
              <a:ahLst/>
              <a:cxnLst/>
              <a:rect l="l" t="t" r="r" b="b"/>
              <a:pathLst>
                <a:path w="18414" h="21199" extrusionOk="0">
                  <a:moveTo>
                    <a:pt x="1701" y="0"/>
                  </a:moveTo>
                  <a:cubicBezTo>
                    <a:pt x="1542" y="0"/>
                    <a:pt x="1370" y="62"/>
                    <a:pt x="1201" y="210"/>
                  </a:cubicBezTo>
                  <a:cubicBezTo>
                    <a:pt x="501" y="710"/>
                    <a:pt x="0" y="1611"/>
                    <a:pt x="200" y="2511"/>
                  </a:cubicBezTo>
                  <a:lnTo>
                    <a:pt x="234" y="2645"/>
                  </a:lnTo>
                  <a:lnTo>
                    <a:pt x="300" y="2845"/>
                  </a:lnTo>
                  <a:cubicBezTo>
                    <a:pt x="1134" y="6781"/>
                    <a:pt x="2635" y="10550"/>
                    <a:pt x="5137" y="13786"/>
                  </a:cubicBezTo>
                  <a:cubicBezTo>
                    <a:pt x="7305" y="16655"/>
                    <a:pt x="10408" y="18823"/>
                    <a:pt x="13810" y="20057"/>
                  </a:cubicBezTo>
                  <a:cubicBezTo>
                    <a:pt x="14911" y="20491"/>
                    <a:pt x="16045" y="20824"/>
                    <a:pt x="17213" y="21158"/>
                  </a:cubicBezTo>
                  <a:cubicBezTo>
                    <a:pt x="17300" y="21185"/>
                    <a:pt x="17389" y="21198"/>
                    <a:pt x="17477" y="21198"/>
                  </a:cubicBezTo>
                  <a:cubicBezTo>
                    <a:pt x="17920" y="21198"/>
                    <a:pt x="18324" y="20864"/>
                    <a:pt x="18380" y="20391"/>
                  </a:cubicBezTo>
                  <a:cubicBezTo>
                    <a:pt x="18413" y="19890"/>
                    <a:pt x="18113" y="19457"/>
                    <a:pt x="17579" y="19357"/>
                  </a:cubicBezTo>
                  <a:cubicBezTo>
                    <a:pt x="15378" y="19023"/>
                    <a:pt x="13176" y="18389"/>
                    <a:pt x="11208" y="17322"/>
                  </a:cubicBezTo>
                  <a:cubicBezTo>
                    <a:pt x="5904" y="14386"/>
                    <a:pt x="2869" y="8682"/>
                    <a:pt x="1735" y="2945"/>
                  </a:cubicBezTo>
                  <a:lnTo>
                    <a:pt x="1568" y="2111"/>
                  </a:lnTo>
                  <a:cubicBezTo>
                    <a:pt x="1535" y="1878"/>
                    <a:pt x="1701" y="1577"/>
                    <a:pt x="2102" y="1310"/>
                  </a:cubicBezTo>
                  <a:cubicBezTo>
                    <a:pt x="2707" y="863"/>
                    <a:pt x="2295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00;p46">
              <a:extLst>
                <a:ext uri="{FF2B5EF4-FFF2-40B4-BE49-F238E27FC236}">
                  <a16:creationId xmlns:a16="http://schemas.microsoft.com/office/drawing/2014/main" id="{CF68D7D4-D5D8-DCC0-8264-66FB10BDA383}"/>
                </a:ext>
              </a:extLst>
            </p:cNvPr>
            <p:cNvSpPr/>
            <p:nvPr/>
          </p:nvSpPr>
          <p:spPr>
            <a:xfrm>
              <a:off x="4230265" y="2770339"/>
              <a:ext cx="264266" cy="350100"/>
            </a:xfrm>
            <a:custGeom>
              <a:avLst/>
              <a:gdLst/>
              <a:ahLst/>
              <a:cxnLst/>
              <a:rect l="l" t="t" r="r" b="b"/>
              <a:pathLst>
                <a:path w="9141" h="12110" fill="none" extrusionOk="0">
                  <a:moveTo>
                    <a:pt x="1" y="9708"/>
                  </a:moveTo>
                  <a:cubicBezTo>
                    <a:pt x="1" y="9708"/>
                    <a:pt x="1669" y="9941"/>
                    <a:pt x="3703" y="12009"/>
                  </a:cubicBezTo>
                  <a:cubicBezTo>
                    <a:pt x="7106" y="12109"/>
                    <a:pt x="9141" y="7506"/>
                    <a:pt x="7206" y="3103"/>
                  </a:cubicBezTo>
                  <a:lnTo>
                    <a:pt x="1368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01;p46">
              <a:extLst>
                <a:ext uri="{FF2B5EF4-FFF2-40B4-BE49-F238E27FC236}">
                  <a16:creationId xmlns:a16="http://schemas.microsoft.com/office/drawing/2014/main" id="{C1CBCDB2-4174-9DBC-9A08-68DD393CFE28}"/>
                </a:ext>
              </a:extLst>
            </p:cNvPr>
            <p:cNvSpPr/>
            <p:nvPr/>
          </p:nvSpPr>
          <p:spPr>
            <a:xfrm>
              <a:off x="3930352" y="2500291"/>
              <a:ext cx="578634" cy="511678"/>
            </a:xfrm>
            <a:custGeom>
              <a:avLst/>
              <a:gdLst/>
              <a:ahLst/>
              <a:cxnLst/>
              <a:rect l="l" t="t" r="r" b="b"/>
              <a:pathLst>
                <a:path w="20015" h="17699" extrusionOk="0">
                  <a:moveTo>
                    <a:pt x="10098" y="0"/>
                  </a:moveTo>
                  <a:cubicBezTo>
                    <a:pt x="4974" y="0"/>
                    <a:pt x="2664" y="4729"/>
                    <a:pt x="1869" y="9275"/>
                  </a:cubicBezTo>
                  <a:cubicBezTo>
                    <a:pt x="1635" y="10376"/>
                    <a:pt x="968" y="11277"/>
                    <a:pt x="401" y="12277"/>
                  </a:cubicBezTo>
                  <a:cubicBezTo>
                    <a:pt x="234" y="12611"/>
                    <a:pt x="1" y="13178"/>
                    <a:pt x="34" y="13678"/>
                  </a:cubicBezTo>
                  <a:cubicBezTo>
                    <a:pt x="459" y="16342"/>
                    <a:pt x="2657" y="17699"/>
                    <a:pt x="4984" y="17699"/>
                  </a:cubicBezTo>
                  <a:cubicBezTo>
                    <a:pt x="6125" y="17699"/>
                    <a:pt x="7297" y="17372"/>
                    <a:pt x="8307" y="16714"/>
                  </a:cubicBezTo>
                  <a:cubicBezTo>
                    <a:pt x="11642" y="14712"/>
                    <a:pt x="13243" y="8775"/>
                    <a:pt x="11676" y="5272"/>
                  </a:cubicBezTo>
                  <a:cubicBezTo>
                    <a:pt x="11576" y="5085"/>
                    <a:pt x="11396" y="5005"/>
                    <a:pt x="11215" y="5005"/>
                  </a:cubicBezTo>
                  <a:cubicBezTo>
                    <a:pt x="10915" y="5005"/>
                    <a:pt x="10612" y="5226"/>
                    <a:pt x="10675" y="5539"/>
                  </a:cubicBezTo>
                  <a:cubicBezTo>
                    <a:pt x="10742" y="6373"/>
                    <a:pt x="10675" y="7307"/>
                    <a:pt x="10575" y="8241"/>
                  </a:cubicBezTo>
                  <a:cubicBezTo>
                    <a:pt x="10341" y="10743"/>
                    <a:pt x="9541" y="13778"/>
                    <a:pt x="7339" y="15079"/>
                  </a:cubicBezTo>
                  <a:cubicBezTo>
                    <a:pt x="6636" y="15528"/>
                    <a:pt x="5792" y="15765"/>
                    <a:pt x="4978" y="15765"/>
                  </a:cubicBezTo>
                  <a:cubicBezTo>
                    <a:pt x="3574" y="15765"/>
                    <a:pt x="2260" y="15059"/>
                    <a:pt x="1917" y="13515"/>
                  </a:cubicBezTo>
                  <a:lnTo>
                    <a:pt x="1917" y="13515"/>
                  </a:lnTo>
                  <a:cubicBezTo>
                    <a:pt x="1947" y="13453"/>
                    <a:pt x="2018" y="13306"/>
                    <a:pt x="2069" y="13178"/>
                  </a:cubicBezTo>
                  <a:cubicBezTo>
                    <a:pt x="2703" y="12044"/>
                    <a:pt x="3470" y="10910"/>
                    <a:pt x="3703" y="9609"/>
                  </a:cubicBezTo>
                  <a:cubicBezTo>
                    <a:pt x="3903" y="8274"/>
                    <a:pt x="4304" y="6907"/>
                    <a:pt x="4871" y="5673"/>
                  </a:cubicBezTo>
                  <a:cubicBezTo>
                    <a:pt x="5638" y="4038"/>
                    <a:pt x="6739" y="2570"/>
                    <a:pt x="8240" y="2070"/>
                  </a:cubicBezTo>
                  <a:cubicBezTo>
                    <a:pt x="9025" y="1870"/>
                    <a:pt x="9844" y="1780"/>
                    <a:pt x="10676" y="1780"/>
                  </a:cubicBezTo>
                  <a:cubicBezTo>
                    <a:pt x="13450" y="1780"/>
                    <a:pt x="16371" y="2781"/>
                    <a:pt x="18681" y="4038"/>
                  </a:cubicBezTo>
                  <a:cubicBezTo>
                    <a:pt x="18810" y="4129"/>
                    <a:pt x="18965" y="4174"/>
                    <a:pt x="19120" y="4174"/>
                  </a:cubicBezTo>
                  <a:cubicBezTo>
                    <a:pt x="19363" y="4174"/>
                    <a:pt x="19605" y="4062"/>
                    <a:pt x="19748" y="3838"/>
                  </a:cubicBezTo>
                  <a:cubicBezTo>
                    <a:pt x="20015" y="3438"/>
                    <a:pt x="19915" y="3004"/>
                    <a:pt x="19548" y="2737"/>
                  </a:cubicBezTo>
                  <a:cubicBezTo>
                    <a:pt x="18647" y="2170"/>
                    <a:pt x="17747" y="1736"/>
                    <a:pt x="16813" y="1369"/>
                  </a:cubicBezTo>
                  <a:cubicBezTo>
                    <a:pt x="14911" y="602"/>
                    <a:pt x="12910" y="102"/>
                    <a:pt x="10875" y="35"/>
                  </a:cubicBezTo>
                  <a:cubicBezTo>
                    <a:pt x="10609" y="12"/>
                    <a:pt x="10351" y="0"/>
                    <a:pt x="1009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02;p46">
              <a:extLst>
                <a:ext uri="{FF2B5EF4-FFF2-40B4-BE49-F238E27FC236}">
                  <a16:creationId xmlns:a16="http://schemas.microsoft.com/office/drawing/2014/main" id="{8984EF2C-9541-AE11-6FBC-840987362D48}"/>
                </a:ext>
              </a:extLst>
            </p:cNvPr>
            <p:cNvSpPr/>
            <p:nvPr/>
          </p:nvSpPr>
          <p:spPr>
            <a:xfrm>
              <a:off x="4331860" y="1904375"/>
              <a:ext cx="279557" cy="774065"/>
            </a:xfrm>
            <a:custGeom>
              <a:avLst/>
              <a:gdLst/>
              <a:ahLst/>
              <a:cxnLst/>
              <a:rect l="l" t="t" r="r" b="b"/>
              <a:pathLst>
                <a:path w="10775" h="26775" extrusionOk="0">
                  <a:moveTo>
                    <a:pt x="6772" y="0"/>
                  </a:moveTo>
                  <a:cubicBezTo>
                    <a:pt x="5171" y="100"/>
                    <a:pt x="3936" y="1368"/>
                    <a:pt x="3136" y="2635"/>
                  </a:cubicBezTo>
                  <a:cubicBezTo>
                    <a:pt x="0" y="7639"/>
                    <a:pt x="1134" y="13843"/>
                    <a:pt x="2769" y="19147"/>
                  </a:cubicBezTo>
                  <a:cubicBezTo>
                    <a:pt x="3603" y="21782"/>
                    <a:pt x="4904" y="24317"/>
                    <a:pt x="6438" y="26552"/>
                  </a:cubicBezTo>
                  <a:cubicBezTo>
                    <a:pt x="6543" y="26709"/>
                    <a:pt x="6683" y="26774"/>
                    <a:pt x="6820" y="26774"/>
                  </a:cubicBezTo>
                  <a:cubicBezTo>
                    <a:pt x="7119" y="26774"/>
                    <a:pt x="7399" y="26462"/>
                    <a:pt x="7239" y="26119"/>
                  </a:cubicBezTo>
                  <a:cubicBezTo>
                    <a:pt x="6605" y="24884"/>
                    <a:pt x="6004" y="23717"/>
                    <a:pt x="5504" y="22483"/>
                  </a:cubicBezTo>
                  <a:cubicBezTo>
                    <a:pt x="4503" y="20014"/>
                    <a:pt x="3770" y="17412"/>
                    <a:pt x="3303" y="14811"/>
                  </a:cubicBezTo>
                  <a:cubicBezTo>
                    <a:pt x="2869" y="12209"/>
                    <a:pt x="2602" y="9540"/>
                    <a:pt x="3169" y="7005"/>
                  </a:cubicBezTo>
                  <a:cubicBezTo>
                    <a:pt x="3603" y="5070"/>
                    <a:pt x="4770" y="2102"/>
                    <a:pt x="6805" y="1635"/>
                  </a:cubicBezTo>
                  <a:cubicBezTo>
                    <a:pt x="6829" y="1634"/>
                    <a:pt x="6852" y="1634"/>
                    <a:pt x="6875" y="1634"/>
                  </a:cubicBezTo>
                  <a:cubicBezTo>
                    <a:pt x="8100" y="1634"/>
                    <a:pt x="8814" y="2490"/>
                    <a:pt x="9207" y="3603"/>
                  </a:cubicBezTo>
                  <a:cubicBezTo>
                    <a:pt x="9345" y="3934"/>
                    <a:pt x="9643" y="4128"/>
                    <a:pt x="9950" y="4128"/>
                  </a:cubicBezTo>
                  <a:cubicBezTo>
                    <a:pt x="10014" y="4128"/>
                    <a:pt x="10078" y="4120"/>
                    <a:pt x="10141" y="4103"/>
                  </a:cubicBezTo>
                  <a:cubicBezTo>
                    <a:pt x="10574" y="3970"/>
                    <a:pt x="10775" y="3503"/>
                    <a:pt x="10641" y="3102"/>
                  </a:cubicBezTo>
                  <a:cubicBezTo>
                    <a:pt x="10408" y="2368"/>
                    <a:pt x="10074" y="1635"/>
                    <a:pt x="9440" y="1001"/>
                  </a:cubicBezTo>
                  <a:cubicBezTo>
                    <a:pt x="8740" y="334"/>
                    <a:pt x="7739" y="0"/>
                    <a:pt x="67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03;p46">
              <a:extLst>
                <a:ext uri="{FF2B5EF4-FFF2-40B4-BE49-F238E27FC236}">
                  <a16:creationId xmlns:a16="http://schemas.microsoft.com/office/drawing/2014/main" id="{70C0EEA3-9CC9-F8C7-9B8C-EB107BC3C6DB}"/>
                </a:ext>
              </a:extLst>
            </p:cNvPr>
            <p:cNvSpPr/>
            <p:nvPr/>
          </p:nvSpPr>
          <p:spPr>
            <a:xfrm>
              <a:off x="4803087" y="3707717"/>
              <a:ext cx="81035" cy="560305"/>
            </a:xfrm>
            <a:custGeom>
              <a:avLst/>
              <a:gdLst/>
              <a:ahLst/>
              <a:cxnLst/>
              <a:rect l="l" t="t" r="r" b="b"/>
              <a:pathLst>
                <a:path w="2803" h="19381" fill="none" extrusionOk="0">
                  <a:moveTo>
                    <a:pt x="1" y="0"/>
                  </a:moveTo>
                  <a:lnTo>
                    <a:pt x="2803" y="1938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04;p46">
              <a:extLst>
                <a:ext uri="{FF2B5EF4-FFF2-40B4-BE49-F238E27FC236}">
                  <a16:creationId xmlns:a16="http://schemas.microsoft.com/office/drawing/2014/main" id="{8581ADBB-3394-4705-45E1-8BFAC4B35FB5}"/>
                </a:ext>
              </a:extLst>
            </p:cNvPr>
            <p:cNvSpPr/>
            <p:nvPr/>
          </p:nvSpPr>
          <p:spPr>
            <a:xfrm>
              <a:off x="4624684" y="3727954"/>
              <a:ext cx="79127" cy="557414"/>
            </a:xfrm>
            <a:custGeom>
              <a:avLst/>
              <a:gdLst/>
              <a:ahLst/>
              <a:cxnLst/>
              <a:rect l="l" t="t" r="r" b="b"/>
              <a:pathLst>
                <a:path w="2737" h="19281" fill="none" extrusionOk="0">
                  <a:moveTo>
                    <a:pt x="2736" y="1928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05;p46">
              <a:extLst>
                <a:ext uri="{FF2B5EF4-FFF2-40B4-BE49-F238E27FC236}">
                  <a16:creationId xmlns:a16="http://schemas.microsoft.com/office/drawing/2014/main" id="{2A58033C-9DDF-5713-DF50-17EBAA06F337}"/>
                </a:ext>
              </a:extLst>
            </p:cNvPr>
            <p:cNvSpPr/>
            <p:nvPr/>
          </p:nvSpPr>
          <p:spPr>
            <a:xfrm>
              <a:off x="4677734" y="4256429"/>
              <a:ext cx="238218" cy="44377"/>
            </a:xfrm>
            <a:custGeom>
              <a:avLst/>
              <a:gdLst/>
              <a:ahLst/>
              <a:cxnLst/>
              <a:rect l="l" t="t" r="r" b="b"/>
              <a:pathLst>
                <a:path w="8240" h="1535" fill="none" extrusionOk="0">
                  <a:moveTo>
                    <a:pt x="1" y="701"/>
                  </a:moveTo>
                  <a:cubicBezTo>
                    <a:pt x="2235" y="1535"/>
                    <a:pt x="5338" y="1201"/>
                    <a:pt x="8240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06;p46">
              <a:extLst>
                <a:ext uri="{FF2B5EF4-FFF2-40B4-BE49-F238E27FC236}">
                  <a16:creationId xmlns:a16="http://schemas.microsoft.com/office/drawing/2014/main" id="{531C2341-75BF-E492-9693-71E96CF92FA5}"/>
                </a:ext>
              </a:extLst>
            </p:cNvPr>
            <p:cNvSpPr/>
            <p:nvPr/>
          </p:nvSpPr>
          <p:spPr>
            <a:xfrm>
              <a:off x="4871575" y="4170595"/>
              <a:ext cx="123446" cy="160104"/>
            </a:xfrm>
            <a:custGeom>
              <a:avLst/>
              <a:gdLst/>
              <a:ahLst/>
              <a:cxnLst/>
              <a:rect l="l" t="t" r="r" b="b"/>
              <a:pathLst>
                <a:path w="4270" h="5538" fill="none" extrusionOk="0">
                  <a:moveTo>
                    <a:pt x="0" y="668"/>
                  </a:moveTo>
                  <a:cubicBezTo>
                    <a:pt x="2002" y="0"/>
                    <a:pt x="3269" y="801"/>
                    <a:pt x="3770" y="2002"/>
                  </a:cubicBezTo>
                  <a:cubicBezTo>
                    <a:pt x="4270" y="3269"/>
                    <a:pt x="3670" y="4670"/>
                    <a:pt x="2469" y="5171"/>
                  </a:cubicBezTo>
                  <a:cubicBezTo>
                    <a:pt x="2169" y="5304"/>
                    <a:pt x="1835" y="5438"/>
                    <a:pt x="1535" y="553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07;p46">
              <a:extLst>
                <a:ext uri="{FF2B5EF4-FFF2-40B4-BE49-F238E27FC236}">
                  <a16:creationId xmlns:a16="http://schemas.microsoft.com/office/drawing/2014/main" id="{ABC42105-6FA7-9056-8AC6-5512F58685E4}"/>
                </a:ext>
              </a:extLst>
            </p:cNvPr>
            <p:cNvSpPr/>
            <p:nvPr/>
          </p:nvSpPr>
          <p:spPr>
            <a:xfrm>
              <a:off x="4320926" y="4214943"/>
              <a:ext cx="717517" cy="317316"/>
            </a:xfrm>
            <a:custGeom>
              <a:avLst/>
              <a:gdLst/>
              <a:ahLst/>
              <a:cxnLst/>
              <a:rect l="l" t="t" r="r" b="b"/>
              <a:pathLst>
                <a:path w="24819" h="10976" fill="none" extrusionOk="0">
                  <a:moveTo>
                    <a:pt x="22083" y="3303"/>
                  </a:moveTo>
                  <a:lnTo>
                    <a:pt x="22483" y="5338"/>
                  </a:lnTo>
                  <a:cubicBezTo>
                    <a:pt x="22483" y="5338"/>
                    <a:pt x="24818" y="6806"/>
                    <a:pt x="23717" y="10975"/>
                  </a:cubicBezTo>
                  <a:lnTo>
                    <a:pt x="934" y="10975"/>
                  </a:lnTo>
                  <a:cubicBezTo>
                    <a:pt x="0" y="10975"/>
                    <a:pt x="1668" y="1"/>
                    <a:pt x="11475" y="443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08;p46">
              <a:extLst>
                <a:ext uri="{FF2B5EF4-FFF2-40B4-BE49-F238E27FC236}">
                  <a16:creationId xmlns:a16="http://schemas.microsoft.com/office/drawing/2014/main" id="{B6B7860C-AC43-6B80-2BFB-AFB9D178707D}"/>
                </a:ext>
              </a:extLst>
            </p:cNvPr>
            <p:cNvSpPr/>
            <p:nvPr/>
          </p:nvSpPr>
          <p:spPr>
            <a:xfrm>
              <a:off x="4496439" y="3711562"/>
              <a:ext cx="71379" cy="488001"/>
            </a:xfrm>
            <a:custGeom>
              <a:avLst/>
              <a:gdLst/>
              <a:ahLst/>
              <a:cxnLst/>
              <a:rect l="l" t="t" r="r" b="b"/>
              <a:pathLst>
                <a:path w="2469" h="16880" fill="none" extrusionOk="0">
                  <a:moveTo>
                    <a:pt x="0" y="0"/>
                  </a:moveTo>
                  <a:lnTo>
                    <a:pt x="2469" y="1687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09;p46">
              <a:extLst>
                <a:ext uri="{FF2B5EF4-FFF2-40B4-BE49-F238E27FC236}">
                  <a16:creationId xmlns:a16="http://schemas.microsoft.com/office/drawing/2014/main" id="{EF6E004C-3690-4E3B-C176-6F50EAB589F2}"/>
                </a:ext>
              </a:extLst>
            </p:cNvPr>
            <p:cNvSpPr/>
            <p:nvPr/>
          </p:nvSpPr>
          <p:spPr>
            <a:xfrm>
              <a:off x="4303552" y="3625728"/>
              <a:ext cx="84909" cy="589244"/>
            </a:xfrm>
            <a:custGeom>
              <a:avLst/>
              <a:gdLst/>
              <a:ahLst/>
              <a:cxnLst/>
              <a:rect l="l" t="t" r="r" b="b"/>
              <a:pathLst>
                <a:path w="2937" h="20382" fill="none" extrusionOk="0">
                  <a:moveTo>
                    <a:pt x="2936" y="20382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10;p46">
              <a:extLst>
                <a:ext uri="{FF2B5EF4-FFF2-40B4-BE49-F238E27FC236}">
                  <a16:creationId xmlns:a16="http://schemas.microsoft.com/office/drawing/2014/main" id="{8E331AE1-CEF2-5125-4BA0-53BD39A48658}"/>
                </a:ext>
              </a:extLst>
            </p:cNvPr>
            <p:cNvSpPr/>
            <p:nvPr/>
          </p:nvSpPr>
          <p:spPr>
            <a:xfrm>
              <a:off x="4360446" y="4187941"/>
              <a:ext cx="238247" cy="44406"/>
            </a:xfrm>
            <a:custGeom>
              <a:avLst/>
              <a:gdLst/>
              <a:ahLst/>
              <a:cxnLst/>
              <a:rect l="l" t="t" r="r" b="b"/>
              <a:pathLst>
                <a:path w="8241" h="1536" fill="none" extrusionOk="0">
                  <a:moveTo>
                    <a:pt x="1" y="701"/>
                  </a:moveTo>
                  <a:cubicBezTo>
                    <a:pt x="2236" y="1535"/>
                    <a:pt x="5338" y="1202"/>
                    <a:pt x="8240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11;p46">
              <a:extLst>
                <a:ext uri="{FF2B5EF4-FFF2-40B4-BE49-F238E27FC236}">
                  <a16:creationId xmlns:a16="http://schemas.microsoft.com/office/drawing/2014/main" id="{A200AB3D-FB97-88FB-A080-B1B8FEE8B995}"/>
                </a:ext>
              </a:extLst>
            </p:cNvPr>
            <p:cNvSpPr/>
            <p:nvPr/>
          </p:nvSpPr>
          <p:spPr>
            <a:xfrm>
              <a:off x="4556225" y="4102136"/>
              <a:ext cx="115756" cy="102226"/>
            </a:xfrm>
            <a:custGeom>
              <a:avLst/>
              <a:gdLst/>
              <a:ahLst/>
              <a:cxnLst/>
              <a:rect l="l" t="t" r="r" b="b"/>
              <a:pathLst>
                <a:path w="4004" h="3536" fill="none" extrusionOk="0">
                  <a:moveTo>
                    <a:pt x="0" y="667"/>
                  </a:moveTo>
                  <a:cubicBezTo>
                    <a:pt x="2002" y="0"/>
                    <a:pt x="3236" y="801"/>
                    <a:pt x="3737" y="2002"/>
                  </a:cubicBezTo>
                  <a:cubicBezTo>
                    <a:pt x="3937" y="2502"/>
                    <a:pt x="4003" y="3036"/>
                    <a:pt x="3870" y="3536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12;p46">
              <a:extLst>
                <a:ext uri="{FF2B5EF4-FFF2-40B4-BE49-F238E27FC236}">
                  <a16:creationId xmlns:a16="http://schemas.microsoft.com/office/drawing/2014/main" id="{7862D1A5-4DAB-B8B2-FBD7-A12B08F9ADA6}"/>
                </a:ext>
              </a:extLst>
            </p:cNvPr>
            <p:cNvSpPr/>
            <p:nvPr/>
          </p:nvSpPr>
          <p:spPr>
            <a:xfrm>
              <a:off x="4004622" y="4145530"/>
              <a:ext cx="345272" cy="317287"/>
            </a:xfrm>
            <a:custGeom>
              <a:avLst/>
              <a:gdLst/>
              <a:ahLst/>
              <a:cxnLst/>
              <a:rect l="l" t="t" r="r" b="b"/>
              <a:pathLst>
                <a:path w="11943" h="10975" fill="none" extrusionOk="0">
                  <a:moveTo>
                    <a:pt x="11942" y="10975"/>
                  </a:moveTo>
                  <a:lnTo>
                    <a:pt x="968" y="10975"/>
                  </a:lnTo>
                  <a:cubicBezTo>
                    <a:pt x="0" y="10975"/>
                    <a:pt x="1668" y="0"/>
                    <a:pt x="11475" y="440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13;p46">
              <a:extLst>
                <a:ext uri="{FF2B5EF4-FFF2-40B4-BE49-F238E27FC236}">
                  <a16:creationId xmlns:a16="http://schemas.microsoft.com/office/drawing/2014/main" id="{BE9CFBC1-CFD2-33AA-6934-B88386ED354A}"/>
                </a:ext>
              </a:extLst>
            </p:cNvPr>
            <p:cNvSpPr/>
            <p:nvPr/>
          </p:nvSpPr>
          <p:spPr>
            <a:xfrm>
              <a:off x="4296944" y="413855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4" name="Google Shape;1814;p46">
              <a:extLst>
                <a:ext uri="{FF2B5EF4-FFF2-40B4-BE49-F238E27FC236}">
                  <a16:creationId xmlns:a16="http://schemas.microsoft.com/office/drawing/2014/main" id="{EA78DD9D-5CC7-E972-DBF5-7848FAECA709}"/>
                </a:ext>
              </a:extLst>
            </p:cNvPr>
            <p:cNvSpPr/>
            <p:nvPr/>
          </p:nvSpPr>
          <p:spPr>
            <a:xfrm>
              <a:off x="4605169" y="421240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" name="Google Shape;1815;p46">
              <a:extLst>
                <a:ext uri="{FF2B5EF4-FFF2-40B4-BE49-F238E27FC236}">
                  <a16:creationId xmlns:a16="http://schemas.microsoft.com/office/drawing/2014/main" id="{5C55901D-8DC9-7CB2-4E31-97E5FAF3BB62}"/>
                </a:ext>
              </a:extLst>
            </p:cNvPr>
            <p:cNvSpPr/>
            <p:nvPr/>
          </p:nvSpPr>
          <p:spPr>
            <a:xfrm>
              <a:off x="4433950" y="2790075"/>
              <a:ext cx="125200" cy="65600"/>
            </a:xfrm>
            <a:custGeom>
              <a:avLst/>
              <a:gdLst/>
              <a:ahLst/>
              <a:cxnLst/>
              <a:rect l="l" t="t" r="r" b="b"/>
              <a:pathLst>
                <a:path w="5008" h="2624" extrusionOk="0">
                  <a:moveTo>
                    <a:pt x="0" y="2440"/>
                  </a:moveTo>
                  <a:cubicBezTo>
                    <a:pt x="1761" y="3028"/>
                    <a:pt x="5008" y="1857"/>
                    <a:pt x="500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6" name="Google Shape;1816;p46">
              <a:extLst>
                <a:ext uri="{FF2B5EF4-FFF2-40B4-BE49-F238E27FC236}">
                  <a16:creationId xmlns:a16="http://schemas.microsoft.com/office/drawing/2014/main" id="{D619FF18-5005-23CE-089B-FCF0F117221D}"/>
                </a:ext>
              </a:extLst>
            </p:cNvPr>
            <p:cNvSpPr/>
            <p:nvPr/>
          </p:nvSpPr>
          <p:spPr>
            <a:xfrm>
              <a:off x="4608200" y="1842425"/>
              <a:ext cx="258510" cy="770825"/>
            </a:xfrm>
            <a:custGeom>
              <a:avLst/>
              <a:gdLst/>
              <a:ahLst/>
              <a:cxnLst/>
              <a:rect l="l" t="t" r="r" b="b"/>
              <a:pathLst>
                <a:path w="11582" h="30833" extrusionOk="0">
                  <a:moveTo>
                    <a:pt x="11582" y="12596"/>
                  </a:moveTo>
                  <a:cubicBezTo>
                    <a:pt x="10806" y="7966"/>
                    <a:pt x="9049" y="-1675"/>
                    <a:pt x="4775" y="267"/>
                  </a:cubicBezTo>
                  <a:cubicBezTo>
                    <a:pt x="-4502" y="4482"/>
                    <a:pt x="2067" y="21166"/>
                    <a:pt x="5289" y="3083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7" name="Google Shape;1817;p46">
              <a:extLst>
                <a:ext uri="{FF2B5EF4-FFF2-40B4-BE49-F238E27FC236}">
                  <a16:creationId xmlns:a16="http://schemas.microsoft.com/office/drawing/2014/main" id="{01CE675D-BBA0-44AE-D60B-4C11A9D286F9}"/>
                </a:ext>
              </a:extLst>
            </p:cNvPr>
            <p:cNvSpPr/>
            <p:nvPr/>
          </p:nvSpPr>
          <p:spPr>
            <a:xfrm>
              <a:off x="4466050" y="2976300"/>
              <a:ext cx="462325" cy="439850"/>
            </a:xfrm>
            <a:custGeom>
              <a:avLst/>
              <a:gdLst/>
              <a:ahLst/>
              <a:cxnLst/>
              <a:rect l="l" t="t" r="r" b="b"/>
              <a:pathLst>
                <a:path w="18493" h="17594" extrusionOk="0">
                  <a:moveTo>
                    <a:pt x="18493" y="0"/>
                  </a:moveTo>
                  <a:cubicBezTo>
                    <a:pt x="9985" y="0"/>
                    <a:pt x="0" y="9086"/>
                    <a:pt x="0" y="17594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8" name="Google Shape;1818;p46">
              <a:extLst>
                <a:ext uri="{FF2B5EF4-FFF2-40B4-BE49-F238E27FC236}">
                  <a16:creationId xmlns:a16="http://schemas.microsoft.com/office/drawing/2014/main" id="{015B877B-5294-DDB7-2157-187465858743}"/>
                </a:ext>
              </a:extLst>
            </p:cNvPr>
            <p:cNvSpPr/>
            <p:nvPr/>
          </p:nvSpPr>
          <p:spPr>
            <a:xfrm>
              <a:off x="4620150" y="2700175"/>
              <a:ext cx="346775" cy="147700"/>
            </a:xfrm>
            <a:custGeom>
              <a:avLst/>
              <a:gdLst/>
              <a:ahLst/>
              <a:cxnLst/>
              <a:rect l="l" t="t" r="r" b="b"/>
              <a:pathLst>
                <a:path w="13871" h="5908" extrusionOk="0">
                  <a:moveTo>
                    <a:pt x="0" y="0"/>
                  </a:moveTo>
                  <a:cubicBezTo>
                    <a:pt x="3815" y="3272"/>
                    <a:pt x="8845" y="5908"/>
                    <a:pt x="13871" y="59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9" name="Text Placeholder 1">
            <a:extLst>
              <a:ext uri="{FF2B5EF4-FFF2-40B4-BE49-F238E27FC236}">
                <a16:creationId xmlns:a16="http://schemas.microsoft.com/office/drawing/2014/main" id="{964C3045-8875-FFC1-76D8-BFA5B3D3E930}"/>
              </a:ext>
            </a:extLst>
          </p:cNvPr>
          <p:cNvSpPr txBox="1">
            <a:spLocks/>
          </p:cNvSpPr>
          <p:nvPr/>
        </p:nvSpPr>
        <p:spPr>
          <a:xfrm flipH="1">
            <a:off x="1245311" y="2263359"/>
            <a:ext cx="5668197" cy="2393246"/>
          </a:xfrm>
          <a:prstGeom prst="wedgeRoundRectCallout">
            <a:avLst>
              <a:gd name="adj1" fmla="val -65611"/>
              <a:gd name="adj2" fmla="val -21030"/>
              <a:gd name="adj3" fmla="val 16667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970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b+a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7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08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F99047-CC71-3571-D8A2-E7F5F3D5A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7228" y="241594"/>
            <a:ext cx="5170916" cy="1484977"/>
          </a:xfrm>
          <a:prstGeom prst="wedgeRoundRectCallout">
            <a:avLst>
              <a:gd name="adj1" fmla="val -65611"/>
              <a:gd name="adj2" fmla="val -21030"/>
              <a:gd name="adj3" fmla="val 16667"/>
            </a:avLst>
          </a:prstGeom>
        </p:spPr>
        <p:txBody>
          <a:bodyPr/>
          <a:lstStyle/>
          <a:p>
            <a:pPr marL="139700" indent="0"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oogle Shape;2457;p54">
            <a:extLst>
              <a:ext uri="{FF2B5EF4-FFF2-40B4-BE49-F238E27FC236}">
                <a16:creationId xmlns:a16="http://schemas.microsoft.com/office/drawing/2014/main" id="{75270421-2929-A805-A7AC-F10A69E3C84E}"/>
              </a:ext>
            </a:extLst>
          </p:cNvPr>
          <p:cNvGrpSpPr/>
          <p:nvPr/>
        </p:nvGrpSpPr>
        <p:grpSpPr>
          <a:xfrm>
            <a:off x="-586" y="0"/>
            <a:ext cx="2159656" cy="2043184"/>
            <a:chOff x="2412225" y="1148450"/>
            <a:chExt cx="1862575" cy="1762125"/>
          </a:xfrm>
        </p:grpSpPr>
        <p:sp>
          <p:nvSpPr>
            <p:cNvPr id="5" name="Google Shape;2458;p54">
              <a:extLst>
                <a:ext uri="{FF2B5EF4-FFF2-40B4-BE49-F238E27FC236}">
                  <a16:creationId xmlns:a16="http://schemas.microsoft.com/office/drawing/2014/main" id="{4685F4C1-51A6-8112-BC7B-2525D2032081}"/>
                </a:ext>
              </a:extLst>
            </p:cNvPr>
            <p:cNvSpPr/>
            <p:nvPr/>
          </p:nvSpPr>
          <p:spPr>
            <a:xfrm>
              <a:off x="2412225" y="1148450"/>
              <a:ext cx="1862575" cy="1762125"/>
            </a:xfrm>
            <a:custGeom>
              <a:avLst/>
              <a:gdLst/>
              <a:ahLst/>
              <a:cxnLst/>
              <a:rect l="l" t="t" r="r" b="b"/>
              <a:pathLst>
                <a:path w="74503" h="70485" extrusionOk="0">
                  <a:moveTo>
                    <a:pt x="33303" y="0"/>
                  </a:moveTo>
                  <a:cubicBezTo>
                    <a:pt x="33234" y="0"/>
                    <a:pt x="33166" y="0"/>
                    <a:pt x="33097" y="23"/>
                  </a:cubicBezTo>
                  <a:cubicBezTo>
                    <a:pt x="32983" y="69"/>
                    <a:pt x="32892" y="69"/>
                    <a:pt x="32778" y="92"/>
                  </a:cubicBezTo>
                  <a:cubicBezTo>
                    <a:pt x="32732" y="115"/>
                    <a:pt x="32663" y="115"/>
                    <a:pt x="32618" y="137"/>
                  </a:cubicBezTo>
                  <a:cubicBezTo>
                    <a:pt x="32435" y="206"/>
                    <a:pt x="32298" y="252"/>
                    <a:pt x="32161" y="343"/>
                  </a:cubicBezTo>
                  <a:cubicBezTo>
                    <a:pt x="32116" y="366"/>
                    <a:pt x="32093" y="366"/>
                    <a:pt x="32070" y="411"/>
                  </a:cubicBezTo>
                  <a:cubicBezTo>
                    <a:pt x="32001" y="434"/>
                    <a:pt x="31933" y="480"/>
                    <a:pt x="31865" y="525"/>
                  </a:cubicBezTo>
                  <a:lnTo>
                    <a:pt x="31750" y="571"/>
                  </a:lnTo>
                  <a:cubicBezTo>
                    <a:pt x="31705" y="594"/>
                    <a:pt x="31613" y="662"/>
                    <a:pt x="31568" y="708"/>
                  </a:cubicBezTo>
                  <a:lnTo>
                    <a:pt x="31454" y="777"/>
                  </a:lnTo>
                  <a:cubicBezTo>
                    <a:pt x="31385" y="822"/>
                    <a:pt x="31294" y="868"/>
                    <a:pt x="31225" y="936"/>
                  </a:cubicBezTo>
                  <a:lnTo>
                    <a:pt x="31134" y="1005"/>
                  </a:lnTo>
                  <a:cubicBezTo>
                    <a:pt x="31043" y="1050"/>
                    <a:pt x="30952" y="1142"/>
                    <a:pt x="30883" y="1210"/>
                  </a:cubicBezTo>
                  <a:lnTo>
                    <a:pt x="30769" y="1279"/>
                  </a:lnTo>
                  <a:cubicBezTo>
                    <a:pt x="30700" y="1347"/>
                    <a:pt x="30609" y="1393"/>
                    <a:pt x="30564" y="1461"/>
                  </a:cubicBezTo>
                  <a:cubicBezTo>
                    <a:pt x="30541" y="1484"/>
                    <a:pt x="30472" y="1553"/>
                    <a:pt x="30427" y="1575"/>
                  </a:cubicBezTo>
                  <a:cubicBezTo>
                    <a:pt x="30358" y="1621"/>
                    <a:pt x="30312" y="1667"/>
                    <a:pt x="30267" y="1712"/>
                  </a:cubicBezTo>
                  <a:lnTo>
                    <a:pt x="30107" y="1895"/>
                  </a:lnTo>
                  <a:lnTo>
                    <a:pt x="29970" y="1918"/>
                  </a:lnTo>
                  <a:lnTo>
                    <a:pt x="29445" y="2009"/>
                  </a:lnTo>
                  <a:cubicBezTo>
                    <a:pt x="29308" y="2032"/>
                    <a:pt x="28943" y="2078"/>
                    <a:pt x="28943" y="2078"/>
                  </a:cubicBezTo>
                  <a:cubicBezTo>
                    <a:pt x="28760" y="2123"/>
                    <a:pt x="28623" y="2146"/>
                    <a:pt x="28441" y="2169"/>
                  </a:cubicBezTo>
                  <a:lnTo>
                    <a:pt x="28304" y="2192"/>
                  </a:lnTo>
                  <a:cubicBezTo>
                    <a:pt x="28190" y="2237"/>
                    <a:pt x="28053" y="2260"/>
                    <a:pt x="27939" y="2283"/>
                  </a:cubicBezTo>
                  <a:lnTo>
                    <a:pt x="27802" y="2306"/>
                  </a:lnTo>
                  <a:cubicBezTo>
                    <a:pt x="27642" y="2351"/>
                    <a:pt x="27482" y="2374"/>
                    <a:pt x="27368" y="2397"/>
                  </a:cubicBezTo>
                  <a:lnTo>
                    <a:pt x="27345" y="2397"/>
                  </a:lnTo>
                  <a:cubicBezTo>
                    <a:pt x="27163" y="2443"/>
                    <a:pt x="27026" y="2488"/>
                    <a:pt x="26843" y="2511"/>
                  </a:cubicBezTo>
                  <a:lnTo>
                    <a:pt x="26729" y="2557"/>
                  </a:lnTo>
                  <a:cubicBezTo>
                    <a:pt x="26615" y="2580"/>
                    <a:pt x="26501" y="2603"/>
                    <a:pt x="26364" y="2625"/>
                  </a:cubicBezTo>
                  <a:lnTo>
                    <a:pt x="26250" y="2671"/>
                  </a:lnTo>
                  <a:cubicBezTo>
                    <a:pt x="26135" y="2694"/>
                    <a:pt x="25998" y="2717"/>
                    <a:pt x="25884" y="2785"/>
                  </a:cubicBezTo>
                  <a:lnTo>
                    <a:pt x="25816" y="2808"/>
                  </a:lnTo>
                  <a:cubicBezTo>
                    <a:pt x="25679" y="2831"/>
                    <a:pt x="25542" y="2899"/>
                    <a:pt x="25428" y="2922"/>
                  </a:cubicBezTo>
                  <a:lnTo>
                    <a:pt x="25314" y="2945"/>
                  </a:lnTo>
                  <a:cubicBezTo>
                    <a:pt x="25222" y="2968"/>
                    <a:pt x="25108" y="3013"/>
                    <a:pt x="25017" y="3036"/>
                  </a:cubicBezTo>
                  <a:lnTo>
                    <a:pt x="24880" y="3082"/>
                  </a:lnTo>
                  <a:cubicBezTo>
                    <a:pt x="24789" y="3128"/>
                    <a:pt x="24675" y="3150"/>
                    <a:pt x="24606" y="3196"/>
                  </a:cubicBezTo>
                  <a:lnTo>
                    <a:pt x="24515" y="3242"/>
                  </a:lnTo>
                  <a:cubicBezTo>
                    <a:pt x="24401" y="3287"/>
                    <a:pt x="24287" y="3310"/>
                    <a:pt x="24172" y="3379"/>
                  </a:cubicBezTo>
                  <a:lnTo>
                    <a:pt x="24058" y="3424"/>
                  </a:lnTo>
                  <a:cubicBezTo>
                    <a:pt x="23967" y="3470"/>
                    <a:pt x="23921" y="3493"/>
                    <a:pt x="23830" y="3538"/>
                  </a:cubicBezTo>
                  <a:lnTo>
                    <a:pt x="23693" y="3607"/>
                  </a:lnTo>
                  <a:cubicBezTo>
                    <a:pt x="23602" y="3630"/>
                    <a:pt x="23533" y="3698"/>
                    <a:pt x="23465" y="3721"/>
                  </a:cubicBezTo>
                  <a:lnTo>
                    <a:pt x="23374" y="3767"/>
                  </a:lnTo>
                  <a:cubicBezTo>
                    <a:pt x="23282" y="3835"/>
                    <a:pt x="23168" y="3881"/>
                    <a:pt x="23077" y="3949"/>
                  </a:cubicBezTo>
                  <a:lnTo>
                    <a:pt x="23054" y="3972"/>
                  </a:lnTo>
                  <a:cubicBezTo>
                    <a:pt x="23031" y="3995"/>
                    <a:pt x="23008" y="4018"/>
                    <a:pt x="22940" y="4018"/>
                  </a:cubicBezTo>
                  <a:cubicBezTo>
                    <a:pt x="22894" y="4063"/>
                    <a:pt x="22826" y="4109"/>
                    <a:pt x="22780" y="4132"/>
                  </a:cubicBezTo>
                  <a:cubicBezTo>
                    <a:pt x="22712" y="4177"/>
                    <a:pt x="22689" y="4200"/>
                    <a:pt x="22620" y="4246"/>
                  </a:cubicBezTo>
                  <a:cubicBezTo>
                    <a:pt x="22575" y="4292"/>
                    <a:pt x="22506" y="4337"/>
                    <a:pt x="22461" y="4406"/>
                  </a:cubicBezTo>
                  <a:cubicBezTo>
                    <a:pt x="22438" y="4429"/>
                    <a:pt x="22369" y="4451"/>
                    <a:pt x="22346" y="4474"/>
                  </a:cubicBezTo>
                  <a:cubicBezTo>
                    <a:pt x="22255" y="4566"/>
                    <a:pt x="22164" y="4634"/>
                    <a:pt x="22118" y="4702"/>
                  </a:cubicBezTo>
                  <a:lnTo>
                    <a:pt x="22004" y="4817"/>
                  </a:lnTo>
                  <a:cubicBezTo>
                    <a:pt x="21936" y="4885"/>
                    <a:pt x="21890" y="4931"/>
                    <a:pt x="21867" y="4999"/>
                  </a:cubicBezTo>
                  <a:cubicBezTo>
                    <a:pt x="21821" y="5022"/>
                    <a:pt x="21799" y="5091"/>
                    <a:pt x="21776" y="5113"/>
                  </a:cubicBezTo>
                  <a:cubicBezTo>
                    <a:pt x="21707" y="5205"/>
                    <a:pt x="21662" y="5250"/>
                    <a:pt x="21639" y="5342"/>
                  </a:cubicBezTo>
                  <a:cubicBezTo>
                    <a:pt x="21593" y="5364"/>
                    <a:pt x="21593" y="5387"/>
                    <a:pt x="21570" y="5433"/>
                  </a:cubicBezTo>
                  <a:cubicBezTo>
                    <a:pt x="21525" y="5547"/>
                    <a:pt x="21456" y="5661"/>
                    <a:pt x="21411" y="5798"/>
                  </a:cubicBezTo>
                  <a:cubicBezTo>
                    <a:pt x="21365" y="5821"/>
                    <a:pt x="21365" y="5889"/>
                    <a:pt x="21365" y="5889"/>
                  </a:cubicBezTo>
                  <a:cubicBezTo>
                    <a:pt x="21342" y="6004"/>
                    <a:pt x="21319" y="6118"/>
                    <a:pt x="21296" y="6209"/>
                  </a:cubicBezTo>
                  <a:cubicBezTo>
                    <a:pt x="21296" y="6255"/>
                    <a:pt x="21251" y="6277"/>
                    <a:pt x="21251" y="6346"/>
                  </a:cubicBezTo>
                  <a:cubicBezTo>
                    <a:pt x="21228" y="6506"/>
                    <a:pt x="21228" y="6665"/>
                    <a:pt x="21228" y="6802"/>
                  </a:cubicBezTo>
                  <a:lnTo>
                    <a:pt x="21228" y="6917"/>
                  </a:lnTo>
                  <a:cubicBezTo>
                    <a:pt x="21228" y="7031"/>
                    <a:pt x="21251" y="7145"/>
                    <a:pt x="21251" y="7236"/>
                  </a:cubicBezTo>
                  <a:cubicBezTo>
                    <a:pt x="21251" y="7282"/>
                    <a:pt x="21296" y="7350"/>
                    <a:pt x="21296" y="7373"/>
                  </a:cubicBezTo>
                  <a:cubicBezTo>
                    <a:pt x="21319" y="7487"/>
                    <a:pt x="21342" y="7578"/>
                    <a:pt x="21365" y="7693"/>
                  </a:cubicBezTo>
                  <a:cubicBezTo>
                    <a:pt x="21365" y="7715"/>
                    <a:pt x="21411" y="7761"/>
                    <a:pt x="21433" y="7807"/>
                  </a:cubicBezTo>
                  <a:cubicBezTo>
                    <a:pt x="21479" y="7921"/>
                    <a:pt x="21548" y="8012"/>
                    <a:pt x="21593" y="8172"/>
                  </a:cubicBezTo>
                  <a:cubicBezTo>
                    <a:pt x="21639" y="8195"/>
                    <a:pt x="21639" y="8218"/>
                    <a:pt x="21662" y="8286"/>
                  </a:cubicBezTo>
                  <a:cubicBezTo>
                    <a:pt x="21707" y="8355"/>
                    <a:pt x="21776" y="8446"/>
                    <a:pt x="21821" y="8514"/>
                  </a:cubicBezTo>
                  <a:lnTo>
                    <a:pt x="21913" y="8583"/>
                  </a:lnTo>
                  <a:cubicBezTo>
                    <a:pt x="22004" y="8674"/>
                    <a:pt x="22050" y="8765"/>
                    <a:pt x="22164" y="8879"/>
                  </a:cubicBezTo>
                  <a:lnTo>
                    <a:pt x="22232" y="8925"/>
                  </a:lnTo>
                  <a:cubicBezTo>
                    <a:pt x="21479" y="9929"/>
                    <a:pt x="21068" y="11208"/>
                    <a:pt x="21068" y="12600"/>
                  </a:cubicBezTo>
                  <a:lnTo>
                    <a:pt x="21068" y="19060"/>
                  </a:lnTo>
                  <a:lnTo>
                    <a:pt x="17781" y="14335"/>
                  </a:lnTo>
                  <a:cubicBezTo>
                    <a:pt x="17804" y="14152"/>
                    <a:pt x="17804" y="13992"/>
                    <a:pt x="17804" y="13855"/>
                  </a:cubicBezTo>
                  <a:cubicBezTo>
                    <a:pt x="17804" y="12052"/>
                    <a:pt x="16914" y="10363"/>
                    <a:pt x="15476" y="9336"/>
                  </a:cubicBezTo>
                  <a:cubicBezTo>
                    <a:pt x="15316" y="8857"/>
                    <a:pt x="15088" y="8446"/>
                    <a:pt x="14837" y="8103"/>
                  </a:cubicBezTo>
                  <a:cubicBezTo>
                    <a:pt x="15065" y="6528"/>
                    <a:pt x="15134" y="4429"/>
                    <a:pt x="14221" y="3264"/>
                  </a:cubicBezTo>
                  <a:cubicBezTo>
                    <a:pt x="13764" y="2694"/>
                    <a:pt x="13102" y="2351"/>
                    <a:pt x="12395" y="2306"/>
                  </a:cubicBezTo>
                  <a:lnTo>
                    <a:pt x="12303" y="2306"/>
                  </a:lnTo>
                  <a:cubicBezTo>
                    <a:pt x="11527" y="2306"/>
                    <a:pt x="10820" y="2648"/>
                    <a:pt x="10272" y="3287"/>
                  </a:cubicBezTo>
                  <a:cubicBezTo>
                    <a:pt x="10249" y="3310"/>
                    <a:pt x="10249" y="3333"/>
                    <a:pt x="10226" y="3333"/>
                  </a:cubicBezTo>
                  <a:cubicBezTo>
                    <a:pt x="10226" y="3379"/>
                    <a:pt x="10181" y="3379"/>
                    <a:pt x="10181" y="3401"/>
                  </a:cubicBezTo>
                  <a:cubicBezTo>
                    <a:pt x="9450" y="4360"/>
                    <a:pt x="9153" y="5958"/>
                    <a:pt x="9039" y="7099"/>
                  </a:cubicBezTo>
                  <a:cubicBezTo>
                    <a:pt x="7784" y="7487"/>
                    <a:pt x="6049" y="8332"/>
                    <a:pt x="4931" y="10158"/>
                  </a:cubicBezTo>
                  <a:cubicBezTo>
                    <a:pt x="2237" y="11459"/>
                    <a:pt x="1050" y="13171"/>
                    <a:pt x="594" y="14129"/>
                  </a:cubicBezTo>
                  <a:cubicBezTo>
                    <a:pt x="571" y="14152"/>
                    <a:pt x="571" y="14221"/>
                    <a:pt x="548" y="14243"/>
                  </a:cubicBezTo>
                  <a:cubicBezTo>
                    <a:pt x="548" y="14266"/>
                    <a:pt x="525" y="14266"/>
                    <a:pt x="525" y="14312"/>
                  </a:cubicBezTo>
                  <a:cubicBezTo>
                    <a:pt x="115" y="15179"/>
                    <a:pt x="0" y="16069"/>
                    <a:pt x="183" y="16845"/>
                  </a:cubicBezTo>
                  <a:lnTo>
                    <a:pt x="206" y="16937"/>
                  </a:lnTo>
                  <a:lnTo>
                    <a:pt x="297" y="17188"/>
                  </a:lnTo>
                  <a:lnTo>
                    <a:pt x="366" y="17348"/>
                  </a:lnTo>
                  <a:lnTo>
                    <a:pt x="457" y="17530"/>
                  </a:lnTo>
                  <a:cubicBezTo>
                    <a:pt x="480" y="17599"/>
                    <a:pt x="548" y="17667"/>
                    <a:pt x="594" y="17759"/>
                  </a:cubicBezTo>
                  <a:cubicBezTo>
                    <a:pt x="640" y="17781"/>
                    <a:pt x="640" y="17804"/>
                    <a:pt x="662" y="17804"/>
                  </a:cubicBezTo>
                  <a:cubicBezTo>
                    <a:pt x="662" y="17827"/>
                    <a:pt x="685" y="17827"/>
                    <a:pt x="685" y="17873"/>
                  </a:cubicBezTo>
                  <a:cubicBezTo>
                    <a:pt x="754" y="17941"/>
                    <a:pt x="799" y="18010"/>
                    <a:pt x="891" y="18101"/>
                  </a:cubicBezTo>
                  <a:lnTo>
                    <a:pt x="891" y="18124"/>
                  </a:lnTo>
                  <a:cubicBezTo>
                    <a:pt x="913" y="18238"/>
                    <a:pt x="936" y="18352"/>
                    <a:pt x="982" y="18443"/>
                  </a:cubicBezTo>
                  <a:cubicBezTo>
                    <a:pt x="1005" y="18489"/>
                    <a:pt x="1028" y="18580"/>
                    <a:pt x="1050" y="18626"/>
                  </a:cubicBezTo>
                  <a:cubicBezTo>
                    <a:pt x="1096" y="18717"/>
                    <a:pt x="1142" y="18831"/>
                    <a:pt x="1210" y="18923"/>
                  </a:cubicBezTo>
                  <a:cubicBezTo>
                    <a:pt x="1233" y="18968"/>
                    <a:pt x="1279" y="19037"/>
                    <a:pt x="1347" y="19128"/>
                  </a:cubicBezTo>
                  <a:cubicBezTo>
                    <a:pt x="1393" y="19174"/>
                    <a:pt x="1461" y="19242"/>
                    <a:pt x="1507" y="19311"/>
                  </a:cubicBezTo>
                  <a:cubicBezTo>
                    <a:pt x="1575" y="19379"/>
                    <a:pt x="1598" y="19448"/>
                    <a:pt x="1667" y="19470"/>
                  </a:cubicBezTo>
                  <a:cubicBezTo>
                    <a:pt x="1712" y="19516"/>
                    <a:pt x="1781" y="19539"/>
                    <a:pt x="1826" y="19607"/>
                  </a:cubicBezTo>
                  <a:cubicBezTo>
                    <a:pt x="2009" y="19721"/>
                    <a:pt x="2169" y="19836"/>
                    <a:pt x="2351" y="19927"/>
                  </a:cubicBezTo>
                  <a:lnTo>
                    <a:pt x="2511" y="20269"/>
                  </a:lnTo>
                  <a:cubicBezTo>
                    <a:pt x="2534" y="20315"/>
                    <a:pt x="2580" y="20383"/>
                    <a:pt x="2603" y="20406"/>
                  </a:cubicBezTo>
                  <a:cubicBezTo>
                    <a:pt x="2739" y="20612"/>
                    <a:pt x="2876" y="20771"/>
                    <a:pt x="3082" y="20908"/>
                  </a:cubicBezTo>
                  <a:cubicBezTo>
                    <a:pt x="3493" y="21228"/>
                    <a:pt x="3995" y="21411"/>
                    <a:pt x="4520" y="21411"/>
                  </a:cubicBezTo>
                  <a:cubicBezTo>
                    <a:pt x="4862" y="21411"/>
                    <a:pt x="5227" y="21319"/>
                    <a:pt x="5593" y="21182"/>
                  </a:cubicBezTo>
                  <a:cubicBezTo>
                    <a:pt x="6620" y="20771"/>
                    <a:pt x="7647" y="19836"/>
                    <a:pt x="8628" y="18877"/>
                  </a:cubicBezTo>
                  <a:lnTo>
                    <a:pt x="9245" y="18238"/>
                  </a:lnTo>
                  <a:cubicBezTo>
                    <a:pt x="9724" y="18580"/>
                    <a:pt x="10295" y="18877"/>
                    <a:pt x="10911" y="19037"/>
                  </a:cubicBezTo>
                  <a:cubicBezTo>
                    <a:pt x="11413" y="19174"/>
                    <a:pt x="11938" y="19265"/>
                    <a:pt x="12440" y="19265"/>
                  </a:cubicBezTo>
                  <a:cubicBezTo>
                    <a:pt x="12623" y="19265"/>
                    <a:pt x="12760" y="19265"/>
                    <a:pt x="12920" y="19242"/>
                  </a:cubicBezTo>
                  <a:lnTo>
                    <a:pt x="21205" y="31134"/>
                  </a:lnTo>
                  <a:lnTo>
                    <a:pt x="21205" y="45080"/>
                  </a:lnTo>
                  <a:lnTo>
                    <a:pt x="21205" y="45149"/>
                  </a:lnTo>
                  <a:lnTo>
                    <a:pt x="21205" y="45194"/>
                  </a:lnTo>
                  <a:lnTo>
                    <a:pt x="21205" y="45400"/>
                  </a:lnTo>
                  <a:cubicBezTo>
                    <a:pt x="21205" y="45491"/>
                    <a:pt x="21228" y="45560"/>
                    <a:pt x="21228" y="45628"/>
                  </a:cubicBezTo>
                  <a:cubicBezTo>
                    <a:pt x="21228" y="45674"/>
                    <a:pt x="21251" y="45742"/>
                    <a:pt x="21296" y="45834"/>
                  </a:cubicBezTo>
                  <a:lnTo>
                    <a:pt x="21296" y="45856"/>
                  </a:lnTo>
                  <a:cubicBezTo>
                    <a:pt x="21319" y="45902"/>
                    <a:pt x="21319" y="45993"/>
                    <a:pt x="21342" y="46062"/>
                  </a:cubicBezTo>
                  <a:cubicBezTo>
                    <a:pt x="21342" y="46085"/>
                    <a:pt x="21365" y="46130"/>
                    <a:pt x="21411" y="46176"/>
                  </a:cubicBezTo>
                  <a:lnTo>
                    <a:pt x="21433" y="46244"/>
                  </a:lnTo>
                  <a:cubicBezTo>
                    <a:pt x="21479" y="46358"/>
                    <a:pt x="21548" y="46473"/>
                    <a:pt x="21639" y="46587"/>
                  </a:cubicBezTo>
                  <a:lnTo>
                    <a:pt x="21662" y="46632"/>
                  </a:lnTo>
                  <a:cubicBezTo>
                    <a:pt x="21684" y="46655"/>
                    <a:pt x="21707" y="46678"/>
                    <a:pt x="21707" y="46701"/>
                  </a:cubicBezTo>
                  <a:cubicBezTo>
                    <a:pt x="21776" y="46769"/>
                    <a:pt x="21799" y="46861"/>
                    <a:pt x="21867" y="46883"/>
                  </a:cubicBezTo>
                  <a:cubicBezTo>
                    <a:pt x="21867" y="46883"/>
                    <a:pt x="21890" y="46929"/>
                    <a:pt x="21913" y="46929"/>
                  </a:cubicBezTo>
                  <a:lnTo>
                    <a:pt x="22004" y="47020"/>
                  </a:lnTo>
                  <a:lnTo>
                    <a:pt x="22141" y="47157"/>
                  </a:lnTo>
                  <a:lnTo>
                    <a:pt x="22209" y="47226"/>
                  </a:lnTo>
                  <a:lnTo>
                    <a:pt x="22255" y="47272"/>
                  </a:lnTo>
                  <a:cubicBezTo>
                    <a:pt x="22255" y="47614"/>
                    <a:pt x="22346" y="47933"/>
                    <a:pt x="22506" y="48253"/>
                  </a:cubicBezTo>
                  <a:lnTo>
                    <a:pt x="21570" y="49212"/>
                  </a:lnTo>
                  <a:cubicBezTo>
                    <a:pt x="19950" y="50878"/>
                    <a:pt x="19311" y="53297"/>
                    <a:pt x="19927" y="55557"/>
                  </a:cubicBezTo>
                  <a:cubicBezTo>
                    <a:pt x="20087" y="56151"/>
                    <a:pt x="20315" y="56721"/>
                    <a:pt x="20634" y="57246"/>
                  </a:cubicBezTo>
                  <a:cubicBezTo>
                    <a:pt x="20634" y="57246"/>
                    <a:pt x="21182" y="58113"/>
                    <a:pt x="21182" y="58159"/>
                  </a:cubicBezTo>
                  <a:cubicBezTo>
                    <a:pt x="21296" y="58342"/>
                    <a:pt x="21411" y="58547"/>
                    <a:pt x="21525" y="58730"/>
                  </a:cubicBezTo>
                  <a:lnTo>
                    <a:pt x="23031" y="61241"/>
                  </a:lnTo>
                  <a:cubicBezTo>
                    <a:pt x="23191" y="61537"/>
                    <a:pt x="23374" y="61811"/>
                    <a:pt x="23533" y="62085"/>
                  </a:cubicBezTo>
                  <a:lnTo>
                    <a:pt x="23625" y="62199"/>
                  </a:lnTo>
                  <a:lnTo>
                    <a:pt x="23921" y="62679"/>
                  </a:lnTo>
                  <a:lnTo>
                    <a:pt x="23145" y="62952"/>
                  </a:lnTo>
                  <a:cubicBezTo>
                    <a:pt x="22461" y="63181"/>
                    <a:pt x="21570" y="63432"/>
                    <a:pt x="20612" y="63820"/>
                  </a:cubicBezTo>
                  <a:cubicBezTo>
                    <a:pt x="16754" y="65418"/>
                    <a:pt x="16321" y="68225"/>
                    <a:pt x="16275" y="68545"/>
                  </a:cubicBezTo>
                  <a:cubicBezTo>
                    <a:pt x="16206" y="69024"/>
                    <a:pt x="16343" y="69503"/>
                    <a:pt x="16686" y="69868"/>
                  </a:cubicBezTo>
                  <a:cubicBezTo>
                    <a:pt x="17005" y="70256"/>
                    <a:pt x="17485" y="70439"/>
                    <a:pt x="17987" y="70439"/>
                  </a:cubicBezTo>
                  <a:lnTo>
                    <a:pt x="32138" y="70439"/>
                  </a:lnTo>
                  <a:cubicBezTo>
                    <a:pt x="33234" y="70439"/>
                    <a:pt x="34261" y="69960"/>
                    <a:pt x="34946" y="69138"/>
                  </a:cubicBezTo>
                  <a:cubicBezTo>
                    <a:pt x="36087" y="67769"/>
                    <a:pt x="36133" y="65828"/>
                    <a:pt x="34992" y="64459"/>
                  </a:cubicBezTo>
                  <a:cubicBezTo>
                    <a:pt x="34672" y="64094"/>
                    <a:pt x="34375" y="63751"/>
                    <a:pt x="34101" y="63455"/>
                  </a:cubicBezTo>
                  <a:cubicBezTo>
                    <a:pt x="33850" y="63181"/>
                    <a:pt x="33576" y="62884"/>
                    <a:pt x="33439" y="62679"/>
                  </a:cubicBezTo>
                  <a:cubicBezTo>
                    <a:pt x="33439" y="62656"/>
                    <a:pt x="33303" y="62496"/>
                    <a:pt x="32937" y="61834"/>
                  </a:cubicBezTo>
                  <a:lnTo>
                    <a:pt x="32663" y="61400"/>
                  </a:lnTo>
                  <a:lnTo>
                    <a:pt x="32070" y="60328"/>
                  </a:lnTo>
                  <a:lnTo>
                    <a:pt x="31750" y="59757"/>
                  </a:lnTo>
                  <a:lnTo>
                    <a:pt x="31340" y="58958"/>
                  </a:lnTo>
                  <a:cubicBezTo>
                    <a:pt x="31043" y="58410"/>
                    <a:pt x="30723" y="57862"/>
                    <a:pt x="30449" y="57292"/>
                  </a:cubicBezTo>
                  <a:cubicBezTo>
                    <a:pt x="30312" y="57041"/>
                    <a:pt x="30198" y="56812"/>
                    <a:pt x="30039" y="56561"/>
                  </a:cubicBezTo>
                  <a:cubicBezTo>
                    <a:pt x="30039" y="56561"/>
                    <a:pt x="29879" y="56242"/>
                    <a:pt x="29810" y="56128"/>
                  </a:cubicBezTo>
                  <a:lnTo>
                    <a:pt x="28486" y="53594"/>
                  </a:lnTo>
                  <a:lnTo>
                    <a:pt x="28395" y="53480"/>
                  </a:lnTo>
                  <a:lnTo>
                    <a:pt x="28395" y="53434"/>
                  </a:lnTo>
                  <a:lnTo>
                    <a:pt x="30244" y="51471"/>
                  </a:lnTo>
                  <a:cubicBezTo>
                    <a:pt x="30541" y="51494"/>
                    <a:pt x="30792" y="51563"/>
                    <a:pt x="31066" y="51585"/>
                  </a:cubicBezTo>
                  <a:lnTo>
                    <a:pt x="31157" y="51585"/>
                  </a:lnTo>
                  <a:cubicBezTo>
                    <a:pt x="31454" y="51608"/>
                    <a:pt x="31728" y="51654"/>
                    <a:pt x="32047" y="51677"/>
                  </a:cubicBezTo>
                  <a:lnTo>
                    <a:pt x="32184" y="51677"/>
                  </a:lnTo>
                  <a:cubicBezTo>
                    <a:pt x="32435" y="51700"/>
                    <a:pt x="32709" y="51722"/>
                    <a:pt x="32937" y="51722"/>
                  </a:cubicBezTo>
                  <a:lnTo>
                    <a:pt x="33166" y="51768"/>
                  </a:lnTo>
                  <a:cubicBezTo>
                    <a:pt x="33439" y="51791"/>
                    <a:pt x="33691" y="51791"/>
                    <a:pt x="33987" y="51814"/>
                  </a:cubicBezTo>
                  <a:lnTo>
                    <a:pt x="34307" y="51837"/>
                  </a:lnTo>
                  <a:cubicBezTo>
                    <a:pt x="34535" y="51837"/>
                    <a:pt x="34718" y="51882"/>
                    <a:pt x="34946" y="51882"/>
                  </a:cubicBezTo>
                  <a:lnTo>
                    <a:pt x="35243" y="51882"/>
                  </a:lnTo>
                  <a:cubicBezTo>
                    <a:pt x="35517" y="51882"/>
                    <a:pt x="35791" y="51905"/>
                    <a:pt x="36064" y="51905"/>
                  </a:cubicBezTo>
                  <a:lnTo>
                    <a:pt x="38552" y="51905"/>
                  </a:lnTo>
                  <a:cubicBezTo>
                    <a:pt x="38758" y="51905"/>
                    <a:pt x="39397" y="51882"/>
                    <a:pt x="39397" y="51882"/>
                  </a:cubicBezTo>
                  <a:cubicBezTo>
                    <a:pt x="39694" y="51882"/>
                    <a:pt x="39945" y="51837"/>
                    <a:pt x="40241" y="51837"/>
                  </a:cubicBezTo>
                  <a:lnTo>
                    <a:pt x="40493" y="51837"/>
                  </a:lnTo>
                  <a:cubicBezTo>
                    <a:pt x="40721" y="51837"/>
                    <a:pt x="40972" y="51814"/>
                    <a:pt x="41200" y="51814"/>
                  </a:cubicBezTo>
                  <a:lnTo>
                    <a:pt x="41314" y="51814"/>
                  </a:lnTo>
                  <a:cubicBezTo>
                    <a:pt x="42113" y="51768"/>
                    <a:pt x="42889" y="51700"/>
                    <a:pt x="43620" y="51608"/>
                  </a:cubicBezTo>
                  <a:cubicBezTo>
                    <a:pt x="43962" y="52247"/>
                    <a:pt x="44373" y="52955"/>
                    <a:pt x="44761" y="53663"/>
                  </a:cubicBezTo>
                  <a:cubicBezTo>
                    <a:pt x="45514" y="55009"/>
                    <a:pt x="46313" y="56470"/>
                    <a:pt x="47021" y="57771"/>
                  </a:cubicBezTo>
                  <a:lnTo>
                    <a:pt x="47135" y="57999"/>
                  </a:lnTo>
                  <a:cubicBezTo>
                    <a:pt x="47272" y="58228"/>
                    <a:pt x="47386" y="58502"/>
                    <a:pt x="47546" y="58730"/>
                  </a:cubicBezTo>
                  <a:lnTo>
                    <a:pt x="47568" y="58775"/>
                  </a:lnTo>
                  <a:cubicBezTo>
                    <a:pt x="47660" y="58958"/>
                    <a:pt x="47774" y="59118"/>
                    <a:pt x="47842" y="59300"/>
                  </a:cubicBezTo>
                  <a:lnTo>
                    <a:pt x="48185" y="59917"/>
                  </a:lnTo>
                  <a:cubicBezTo>
                    <a:pt x="48276" y="60054"/>
                    <a:pt x="48344" y="60213"/>
                    <a:pt x="48413" y="60350"/>
                  </a:cubicBezTo>
                  <a:cubicBezTo>
                    <a:pt x="48413" y="60350"/>
                    <a:pt x="48413" y="60373"/>
                    <a:pt x="48459" y="60373"/>
                  </a:cubicBezTo>
                  <a:cubicBezTo>
                    <a:pt x="48504" y="60464"/>
                    <a:pt x="48527" y="60556"/>
                    <a:pt x="48595" y="60624"/>
                  </a:cubicBezTo>
                  <a:lnTo>
                    <a:pt x="48801" y="60967"/>
                  </a:lnTo>
                  <a:lnTo>
                    <a:pt x="48984" y="61377"/>
                  </a:lnTo>
                  <a:cubicBezTo>
                    <a:pt x="48984" y="61377"/>
                    <a:pt x="49143" y="61651"/>
                    <a:pt x="49166" y="61743"/>
                  </a:cubicBezTo>
                  <a:cubicBezTo>
                    <a:pt x="49212" y="61834"/>
                    <a:pt x="49257" y="61925"/>
                    <a:pt x="49280" y="61994"/>
                  </a:cubicBezTo>
                  <a:lnTo>
                    <a:pt x="49280" y="62039"/>
                  </a:lnTo>
                  <a:cubicBezTo>
                    <a:pt x="49303" y="62108"/>
                    <a:pt x="49326" y="62176"/>
                    <a:pt x="49372" y="62268"/>
                  </a:cubicBezTo>
                  <a:cubicBezTo>
                    <a:pt x="49394" y="62336"/>
                    <a:pt x="49417" y="62427"/>
                    <a:pt x="49486" y="62519"/>
                  </a:cubicBezTo>
                  <a:lnTo>
                    <a:pt x="51083" y="61925"/>
                  </a:lnTo>
                  <a:lnTo>
                    <a:pt x="49486" y="62542"/>
                  </a:lnTo>
                  <a:lnTo>
                    <a:pt x="49554" y="62793"/>
                  </a:lnTo>
                  <a:lnTo>
                    <a:pt x="49554" y="62838"/>
                  </a:lnTo>
                  <a:cubicBezTo>
                    <a:pt x="49600" y="62907"/>
                    <a:pt x="49623" y="62998"/>
                    <a:pt x="49623" y="63067"/>
                  </a:cubicBezTo>
                  <a:lnTo>
                    <a:pt x="49623" y="63112"/>
                  </a:lnTo>
                  <a:cubicBezTo>
                    <a:pt x="49645" y="63204"/>
                    <a:pt x="49645" y="63249"/>
                    <a:pt x="49668" y="63340"/>
                  </a:cubicBezTo>
                  <a:lnTo>
                    <a:pt x="49668" y="63363"/>
                  </a:lnTo>
                  <a:cubicBezTo>
                    <a:pt x="49737" y="63592"/>
                    <a:pt x="49760" y="63820"/>
                    <a:pt x="49782" y="64094"/>
                  </a:cubicBezTo>
                  <a:lnTo>
                    <a:pt x="49828" y="64208"/>
                  </a:lnTo>
                  <a:lnTo>
                    <a:pt x="49851" y="64482"/>
                  </a:lnTo>
                  <a:lnTo>
                    <a:pt x="49874" y="64778"/>
                  </a:lnTo>
                  <a:lnTo>
                    <a:pt x="49874" y="64915"/>
                  </a:lnTo>
                  <a:lnTo>
                    <a:pt x="49874" y="65189"/>
                  </a:lnTo>
                  <a:lnTo>
                    <a:pt x="49874" y="65509"/>
                  </a:lnTo>
                  <a:lnTo>
                    <a:pt x="49874" y="65874"/>
                  </a:lnTo>
                  <a:lnTo>
                    <a:pt x="49874" y="66445"/>
                  </a:lnTo>
                  <a:lnTo>
                    <a:pt x="49874" y="66787"/>
                  </a:lnTo>
                  <a:cubicBezTo>
                    <a:pt x="49874" y="67015"/>
                    <a:pt x="49897" y="67289"/>
                    <a:pt x="49942" y="67517"/>
                  </a:cubicBezTo>
                  <a:cubicBezTo>
                    <a:pt x="50285" y="69229"/>
                    <a:pt x="51791" y="70485"/>
                    <a:pt x="53526" y="70485"/>
                  </a:cubicBezTo>
                  <a:lnTo>
                    <a:pt x="67541" y="70485"/>
                  </a:lnTo>
                  <a:cubicBezTo>
                    <a:pt x="68088" y="70485"/>
                    <a:pt x="68590" y="70211"/>
                    <a:pt x="68910" y="69800"/>
                  </a:cubicBezTo>
                  <a:cubicBezTo>
                    <a:pt x="69230" y="69366"/>
                    <a:pt x="69344" y="68796"/>
                    <a:pt x="69161" y="68271"/>
                  </a:cubicBezTo>
                  <a:cubicBezTo>
                    <a:pt x="69115" y="68134"/>
                    <a:pt x="67929" y="64482"/>
                    <a:pt x="63683" y="62861"/>
                  </a:cubicBezTo>
                  <a:lnTo>
                    <a:pt x="63432" y="62770"/>
                  </a:lnTo>
                  <a:lnTo>
                    <a:pt x="63341" y="62747"/>
                  </a:lnTo>
                  <a:cubicBezTo>
                    <a:pt x="63249" y="62724"/>
                    <a:pt x="63204" y="62679"/>
                    <a:pt x="63135" y="62679"/>
                  </a:cubicBezTo>
                  <a:lnTo>
                    <a:pt x="62861" y="62610"/>
                  </a:lnTo>
                  <a:lnTo>
                    <a:pt x="62450" y="62496"/>
                  </a:lnTo>
                  <a:lnTo>
                    <a:pt x="62154" y="62405"/>
                  </a:lnTo>
                  <a:cubicBezTo>
                    <a:pt x="61857" y="62336"/>
                    <a:pt x="61606" y="62290"/>
                    <a:pt x="61309" y="62222"/>
                  </a:cubicBezTo>
                  <a:lnTo>
                    <a:pt x="60556" y="62062"/>
                  </a:lnTo>
                  <a:cubicBezTo>
                    <a:pt x="60556" y="62062"/>
                    <a:pt x="60442" y="62039"/>
                    <a:pt x="60373" y="61994"/>
                  </a:cubicBezTo>
                  <a:cubicBezTo>
                    <a:pt x="60351" y="61994"/>
                    <a:pt x="60282" y="61971"/>
                    <a:pt x="60259" y="61971"/>
                  </a:cubicBezTo>
                  <a:lnTo>
                    <a:pt x="60099" y="61925"/>
                  </a:lnTo>
                  <a:cubicBezTo>
                    <a:pt x="60008" y="61880"/>
                    <a:pt x="59940" y="61857"/>
                    <a:pt x="59871" y="61834"/>
                  </a:cubicBezTo>
                  <a:cubicBezTo>
                    <a:pt x="59871" y="61834"/>
                    <a:pt x="59780" y="61766"/>
                    <a:pt x="59711" y="61766"/>
                  </a:cubicBezTo>
                  <a:lnTo>
                    <a:pt x="59574" y="61697"/>
                  </a:lnTo>
                  <a:cubicBezTo>
                    <a:pt x="59552" y="61651"/>
                    <a:pt x="59460" y="61629"/>
                    <a:pt x="59460" y="61606"/>
                  </a:cubicBezTo>
                  <a:cubicBezTo>
                    <a:pt x="59438" y="61583"/>
                    <a:pt x="59369" y="61537"/>
                    <a:pt x="59346" y="61514"/>
                  </a:cubicBezTo>
                  <a:cubicBezTo>
                    <a:pt x="59323" y="61492"/>
                    <a:pt x="59255" y="61469"/>
                    <a:pt x="59232" y="61423"/>
                  </a:cubicBezTo>
                  <a:cubicBezTo>
                    <a:pt x="59232" y="61423"/>
                    <a:pt x="59118" y="61355"/>
                    <a:pt x="59095" y="61309"/>
                  </a:cubicBezTo>
                  <a:lnTo>
                    <a:pt x="59027" y="61263"/>
                  </a:lnTo>
                  <a:lnTo>
                    <a:pt x="58890" y="61126"/>
                  </a:lnTo>
                  <a:lnTo>
                    <a:pt x="58753" y="60967"/>
                  </a:lnTo>
                  <a:lnTo>
                    <a:pt x="58684" y="60921"/>
                  </a:lnTo>
                  <a:cubicBezTo>
                    <a:pt x="58616" y="60830"/>
                    <a:pt x="58525" y="60716"/>
                    <a:pt x="58433" y="60624"/>
                  </a:cubicBezTo>
                  <a:cubicBezTo>
                    <a:pt x="58342" y="60556"/>
                    <a:pt x="58296" y="60442"/>
                    <a:pt x="58205" y="60328"/>
                  </a:cubicBezTo>
                  <a:lnTo>
                    <a:pt x="58182" y="60282"/>
                  </a:lnTo>
                  <a:cubicBezTo>
                    <a:pt x="58114" y="60213"/>
                    <a:pt x="58045" y="60122"/>
                    <a:pt x="57977" y="60008"/>
                  </a:cubicBezTo>
                  <a:lnTo>
                    <a:pt x="57885" y="59894"/>
                  </a:lnTo>
                  <a:lnTo>
                    <a:pt x="57726" y="59643"/>
                  </a:lnTo>
                  <a:lnTo>
                    <a:pt x="57634" y="59529"/>
                  </a:lnTo>
                  <a:lnTo>
                    <a:pt x="57383" y="59095"/>
                  </a:lnTo>
                  <a:cubicBezTo>
                    <a:pt x="57269" y="58890"/>
                    <a:pt x="57132" y="58661"/>
                    <a:pt x="57018" y="58456"/>
                  </a:cubicBezTo>
                  <a:lnTo>
                    <a:pt x="56607" y="57748"/>
                  </a:lnTo>
                  <a:lnTo>
                    <a:pt x="55649" y="56105"/>
                  </a:lnTo>
                  <a:cubicBezTo>
                    <a:pt x="54667" y="54439"/>
                    <a:pt x="53480" y="52362"/>
                    <a:pt x="51996" y="49782"/>
                  </a:cubicBezTo>
                  <a:lnTo>
                    <a:pt x="51563" y="49052"/>
                  </a:lnTo>
                  <a:cubicBezTo>
                    <a:pt x="51608" y="48983"/>
                    <a:pt x="51654" y="48938"/>
                    <a:pt x="51700" y="48869"/>
                  </a:cubicBezTo>
                  <a:cubicBezTo>
                    <a:pt x="51723" y="48846"/>
                    <a:pt x="51768" y="48824"/>
                    <a:pt x="51791" y="48755"/>
                  </a:cubicBezTo>
                  <a:cubicBezTo>
                    <a:pt x="51837" y="48687"/>
                    <a:pt x="51928" y="48573"/>
                    <a:pt x="51996" y="48481"/>
                  </a:cubicBezTo>
                  <a:cubicBezTo>
                    <a:pt x="52019" y="48458"/>
                    <a:pt x="52042" y="48390"/>
                    <a:pt x="52042" y="48344"/>
                  </a:cubicBezTo>
                  <a:cubicBezTo>
                    <a:pt x="52111" y="48230"/>
                    <a:pt x="52156" y="48116"/>
                    <a:pt x="52179" y="48002"/>
                  </a:cubicBezTo>
                  <a:cubicBezTo>
                    <a:pt x="52225" y="47933"/>
                    <a:pt x="52225" y="47911"/>
                    <a:pt x="52225" y="47842"/>
                  </a:cubicBezTo>
                  <a:cubicBezTo>
                    <a:pt x="52248" y="47682"/>
                    <a:pt x="52270" y="47545"/>
                    <a:pt x="52270" y="47363"/>
                  </a:cubicBezTo>
                  <a:cubicBezTo>
                    <a:pt x="52293" y="47363"/>
                    <a:pt x="52293" y="47340"/>
                    <a:pt x="52339" y="47340"/>
                  </a:cubicBezTo>
                  <a:lnTo>
                    <a:pt x="52499" y="47157"/>
                  </a:lnTo>
                  <a:lnTo>
                    <a:pt x="52613" y="47043"/>
                  </a:lnTo>
                  <a:cubicBezTo>
                    <a:pt x="52681" y="46998"/>
                    <a:pt x="52727" y="46929"/>
                    <a:pt x="52795" y="46861"/>
                  </a:cubicBezTo>
                  <a:cubicBezTo>
                    <a:pt x="52818" y="46792"/>
                    <a:pt x="52864" y="46747"/>
                    <a:pt x="52909" y="46701"/>
                  </a:cubicBezTo>
                  <a:cubicBezTo>
                    <a:pt x="52955" y="46632"/>
                    <a:pt x="52978" y="46564"/>
                    <a:pt x="53046" y="46473"/>
                  </a:cubicBezTo>
                  <a:cubicBezTo>
                    <a:pt x="53069" y="46427"/>
                    <a:pt x="53092" y="46358"/>
                    <a:pt x="53138" y="46290"/>
                  </a:cubicBezTo>
                  <a:cubicBezTo>
                    <a:pt x="53183" y="46176"/>
                    <a:pt x="53206" y="46062"/>
                    <a:pt x="53206" y="46016"/>
                  </a:cubicBezTo>
                  <a:cubicBezTo>
                    <a:pt x="53252" y="45970"/>
                    <a:pt x="53275" y="45879"/>
                    <a:pt x="53275" y="45788"/>
                  </a:cubicBezTo>
                  <a:cubicBezTo>
                    <a:pt x="53298" y="45651"/>
                    <a:pt x="53298" y="45560"/>
                    <a:pt x="53320" y="45491"/>
                  </a:cubicBezTo>
                  <a:lnTo>
                    <a:pt x="53320" y="45286"/>
                  </a:lnTo>
                  <a:lnTo>
                    <a:pt x="53320" y="45217"/>
                  </a:lnTo>
                  <a:lnTo>
                    <a:pt x="53320" y="45172"/>
                  </a:lnTo>
                  <a:lnTo>
                    <a:pt x="53320" y="31225"/>
                  </a:lnTo>
                  <a:lnTo>
                    <a:pt x="61606" y="19311"/>
                  </a:lnTo>
                  <a:cubicBezTo>
                    <a:pt x="61766" y="19356"/>
                    <a:pt x="61948" y="19356"/>
                    <a:pt x="62085" y="19356"/>
                  </a:cubicBezTo>
                  <a:cubicBezTo>
                    <a:pt x="62793" y="19356"/>
                    <a:pt x="63523" y="19196"/>
                    <a:pt x="64208" y="18923"/>
                  </a:cubicBezTo>
                  <a:cubicBezTo>
                    <a:pt x="64596" y="18740"/>
                    <a:pt x="64938" y="18557"/>
                    <a:pt x="65281" y="18329"/>
                  </a:cubicBezTo>
                  <a:cubicBezTo>
                    <a:pt x="65372" y="18398"/>
                    <a:pt x="65486" y="18489"/>
                    <a:pt x="65578" y="18603"/>
                  </a:cubicBezTo>
                  <a:cubicBezTo>
                    <a:pt x="65851" y="18900"/>
                    <a:pt x="66194" y="19242"/>
                    <a:pt x="66559" y="19585"/>
                  </a:cubicBezTo>
                  <a:cubicBezTo>
                    <a:pt x="67061" y="20041"/>
                    <a:pt x="67472" y="20383"/>
                    <a:pt x="67883" y="20657"/>
                  </a:cubicBezTo>
                  <a:cubicBezTo>
                    <a:pt x="68659" y="21205"/>
                    <a:pt x="69344" y="21456"/>
                    <a:pt x="69983" y="21456"/>
                  </a:cubicBezTo>
                  <a:cubicBezTo>
                    <a:pt x="70394" y="21456"/>
                    <a:pt x="70759" y="21365"/>
                    <a:pt x="71078" y="21205"/>
                  </a:cubicBezTo>
                  <a:cubicBezTo>
                    <a:pt x="71215" y="21137"/>
                    <a:pt x="71330" y="21068"/>
                    <a:pt x="71444" y="20954"/>
                  </a:cubicBezTo>
                  <a:lnTo>
                    <a:pt x="71535" y="20863"/>
                  </a:lnTo>
                  <a:cubicBezTo>
                    <a:pt x="71672" y="20749"/>
                    <a:pt x="71786" y="20612"/>
                    <a:pt x="71877" y="20498"/>
                  </a:cubicBezTo>
                  <a:cubicBezTo>
                    <a:pt x="71923" y="20429"/>
                    <a:pt x="71946" y="20383"/>
                    <a:pt x="71991" y="20292"/>
                  </a:cubicBezTo>
                  <a:cubicBezTo>
                    <a:pt x="71991" y="20292"/>
                    <a:pt x="71991" y="20269"/>
                    <a:pt x="72014" y="20269"/>
                  </a:cubicBezTo>
                  <a:cubicBezTo>
                    <a:pt x="72083" y="20178"/>
                    <a:pt x="72128" y="20064"/>
                    <a:pt x="72151" y="19950"/>
                  </a:cubicBezTo>
                  <a:lnTo>
                    <a:pt x="72494" y="19767"/>
                  </a:lnTo>
                  <a:cubicBezTo>
                    <a:pt x="72494" y="19767"/>
                    <a:pt x="72539" y="19767"/>
                    <a:pt x="72539" y="19744"/>
                  </a:cubicBezTo>
                  <a:cubicBezTo>
                    <a:pt x="72562" y="19721"/>
                    <a:pt x="72585" y="19721"/>
                    <a:pt x="72608" y="19699"/>
                  </a:cubicBezTo>
                  <a:cubicBezTo>
                    <a:pt x="72699" y="19630"/>
                    <a:pt x="72790" y="19539"/>
                    <a:pt x="72859" y="19493"/>
                  </a:cubicBezTo>
                  <a:cubicBezTo>
                    <a:pt x="72927" y="19470"/>
                    <a:pt x="72950" y="19402"/>
                    <a:pt x="72973" y="19379"/>
                  </a:cubicBezTo>
                  <a:cubicBezTo>
                    <a:pt x="73064" y="19288"/>
                    <a:pt x="73133" y="19196"/>
                    <a:pt x="73201" y="19128"/>
                  </a:cubicBezTo>
                  <a:cubicBezTo>
                    <a:pt x="73247" y="19060"/>
                    <a:pt x="73270" y="19037"/>
                    <a:pt x="73292" y="18968"/>
                  </a:cubicBezTo>
                  <a:cubicBezTo>
                    <a:pt x="73361" y="18900"/>
                    <a:pt x="73407" y="18786"/>
                    <a:pt x="73429" y="18694"/>
                  </a:cubicBezTo>
                  <a:lnTo>
                    <a:pt x="73521" y="18512"/>
                  </a:lnTo>
                  <a:cubicBezTo>
                    <a:pt x="73589" y="18375"/>
                    <a:pt x="73612" y="18261"/>
                    <a:pt x="73612" y="18215"/>
                  </a:cubicBezTo>
                  <a:lnTo>
                    <a:pt x="73612" y="18147"/>
                  </a:lnTo>
                  <a:cubicBezTo>
                    <a:pt x="74251" y="17576"/>
                    <a:pt x="74502" y="16663"/>
                    <a:pt x="74320" y="15613"/>
                  </a:cubicBezTo>
                  <a:cubicBezTo>
                    <a:pt x="74046" y="13970"/>
                    <a:pt x="72653" y="11733"/>
                    <a:pt x="69503" y="10249"/>
                  </a:cubicBezTo>
                  <a:cubicBezTo>
                    <a:pt x="68385" y="8423"/>
                    <a:pt x="66650" y="7601"/>
                    <a:pt x="65395" y="7190"/>
                  </a:cubicBezTo>
                  <a:cubicBezTo>
                    <a:pt x="65189" y="5136"/>
                    <a:pt x="64482" y="2374"/>
                    <a:pt x="62154" y="2374"/>
                  </a:cubicBezTo>
                  <a:lnTo>
                    <a:pt x="62062" y="2374"/>
                  </a:lnTo>
                  <a:cubicBezTo>
                    <a:pt x="61355" y="2397"/>
                    <a:pt x="60693" y="2740"/>
                    <a:pt x="60236" y="3310"/>
                  </a:cubicBezTo>
                  <a:cubicBezTo>
                    <a:pt x="59323" y="4497"/>
                    <a:pt x="59369" y="6597"/>
                    <a:pt x="59597" y="8172"/>
                  </a:cubicBezTo>
                  <a:cubicBezTo>
                    <a:pt x="59346" y="8491"/>
                    <a:pt x="59118" y="8902"/>
                    <a:pt x="58981" y="9404"/>
                  </a:cubicBezTo>
                  <a:cubicBezTo>
                    <a:pt x="58570" y="9678"/>
                    <a:pt x="58205" y="10021"/>
                    <a:pt x="57863" y="10432"/>
                  </a:cubicBezTo>
                  <a:cubicBezTo>
                    <a:pt x="57064" y="11390"/>
                    <a:pt x="56630" y="12623"/>
                    <a:pt x="56630" y="13901"/>
                  </a:cubicBezTo>
                  <a:lnTo>
                    <a:pt x="56630" y="14106"/>
                  </a:lnTo>
                  <a:cubicBezTo>
                    <a:pt x="56630" y="14198"/>
                    <a:pt x="56630" y="14312"/>
                    <a:pt x="56676" y="14380"/>
                  </a:cubicBezTo>
                  <a:lnTo>
                    <a:pt x="53389" y="19128"/>
                  </a:lnTo>
                  <a:lnTo>
                    <a:pt x="53389" y="12646"/>
                  </a:lnTo>
                  <a:cubicBezTo>
                    <a:pt x="53389" y="11504"/>
                    <a:pt x="53069" y="10432"/>
                    <a:pt x="52521" y="9450"/>
                  </a:cubicBezTo>
                  <a:cubicBezTo>
                    <a:pt x="52453" y="9290"/>
                    <a:pt x="52339" y="9131"/>
                    <a:pt x="52225" y="8994"/>
                  </a:cubicBezTo>
                  <a:lnTo>
                    <a:pt x="52339" y="8879"/>
                  </a:lnTo>
                  <a:cubicBezTo>
                    <a:pt x="52384" y="8788"/>
                    <a:pt x="52476" y="8743"/>
                    <a:pt x="52521" y="8651"/>
                  </a:cubicBezTo>
                  <a:lnTo>
                    <a:pt x="52613" y="8560"/>
                  </a:lnTo>
                  <a:cubicBezTo>
                    <a:pt x="52795" y="8332"/>
                    <a:pt x="52932" y="8081"/>
                    <a:pt x="53046" y="7830"/>
                  </a:cubicBezTo>
                  <a:cubicBezTo>
                    <a:pt x="53046" y="7807"/>
                    <a:pt x="53069" y="7761"/>
                    <a:pt x="53069" y="7738"/>
                  </a:cubicBezTo>
                  <a:cubicBezTo>
                    <a:pt x="53138" y="7624"/>
                    <a:pt x="53161" y="7510"/>
                    <a:pt x="53183" y="7396"/>
                  </a:cubicBezTo>
                  <a:cubicBezTo>
                    <a:pt x="53183" y="7373"/>
                    <a:pt x="53206" y="7350"/>
                    <a:pt x="53206" y="7282"/>
                  </a:cubicBezTo>
                  <a:cubicBezTo>
                    <a:pt x="53252" y="7122"/>
                    <a:pt x="53275" y="6962"/>
                    <a:pt x="53275" y="6802"/>
                  </a:cubicBezTo>
                  <a:cubicBezTo>
                    <a:pt x="53275" y="6163"/>
                    <a:pt x="53046" y="5547"/>
                    <a:pt x="52613" y="4999"/>
                  </a:cubicBezTo>
                  <a:cubicBezTo>
                    <a:pt x="52613" y="4999"/>
                    <a:pt x="52590" y="4976"/>
                    <a:pt x="52590" y="4954"/>
                  </a:cubicBezTo>
                  <a:cubicBezTo>
                    <a:pt x="52499" y="4862"/>
                    <a:pt x="52453" y="4771"/>
                    <a:pt x="52339" y="4657"/>
                  </a:cubicBezTo>
                  <a:lnTo>
                    <a:pt x="52270" y="4611"/>
                  </a:lnTo>
                  <a:cubicBezTo>
                    <a:pt x="52179" y="4520"/>
                    <a:pt x="52133" y="4451"/>
                    <a:pt x="52019" y="4383"/>
                  </a:cubicBezTo>
                  <a:cubicBezTo>
                    <a:pt x="51996" y="4337"/>
                    <a:pt x="51951" y="4314"/>
                    <a:pt x="51928" y="4314"/>
                  </a:cubicBezTo>
                  <a:cubicBezTo>
                    <a:pt x="51837" y="4269"/>
                    <a:pt x="51791" y="4200"/>
                    <a:pt x="51700" y="4155"/>
                  </a:cubicBezTo>
                  <a:cubicBezTo>
                    <a:pt x="51677" y="4109"/>
                    <a:pt x="51608" y="4086"/>
                    <a:pt x="51563" y="4063"/>
                  </a:cubicBezTo>
                  <a:lnTo>
                    <a:pt x="51494" y="4018"/>
                  </a:lnTo>
                  <a:cubicBezTo>
                    <a:pt x="51449" y="3995"/>
                    <a:pt x="51426" y="3972"/>
                    <a:pt x="51357" y="3949"/>
                  </a:cubicBezTo>
                  <a:lnTo>
                    <a:pt x="51220" y="3858"/>
                  </a:lnTo>
                  <a:cubicBezTo>
                    <a:pt x="51152" y="3835"/>
                    <a:pt x="51083" y="3767"/>
                    <a:pt x="50992" y="3744"/>
                  </a:cubicBezTo>
                  <a:cubicBezTo>
                    <a:pt x="50924" y="3721"/>
                    <a:pt x="50901" y="3698"/>
                    <a:pt x="50855" y="3653"/>
                  </a:cubicBezTo>
                  <a:cubicBezTo>
                    <a:pt x="50764" y="3630"/>
                    <a:pt x="50695" y="3561"/>
                    <a:pt x="50627" y="3538"/>
                  </a:cubicBezTo>
                  <a:lnTo>
                    <a:pt x="50467" y="3493"/>
                  </a:lnTo>
                  <a:cubicBezTo>
                    <a:pt x="50353" y="3424"/>
                    <a:pt x="50239" y="3379"/>
                    <a:pt x="50125" y="3356"/>
                  </a:cubicBezTo>
                  <a:cubicBezTo>
                    <a:pt x="50079" y="3310"/>
                    <a:pt x="50056" y="3310"/>
                    <a:pt x="49988" y="3287"/>
                  </a:cubicBezTo>
                  <a:cubicBezTo>
                    <a:pt x="49988" y="3287"/>
                    <a:pt x="49828" y="3242"/>
                    <a:pt x="49760" y="3196"/>
                  </a:cubicBezTo>
                  <a:cubicBezTo>
                    <a:pt x="49714" y="3173"/>
                    <a:pt x="49623" y="3150"/>
                    <a:pt x="49554" y="3128"/>
                  </a:cubicBezTo>
                  <a:lnTo>
                    <a:pt x="49372" y="3059"/>
                  </a:lnTo>
                  <a:cubicBezTo>
                    <a:pt x="49098" y="2968"/>
                    <a:pt x="48824" y="2854"/>
                    <a:pt x="48527" y="2785"/>
                  </a:cubicBezTo>
                  <a:lnTo>
                    <a:pt x="48390" y="2717"/>
                  </a:lnTo>
                  <a:cubicBezTo>
                    <a:pt x="48299" y="2694"/>
                    <a:pt x="48230" y="2671"/>
                    <a:pt x="48116" y="2625"/>
                  </a:cubicBezTo>
                  <a:lnTo>
                    <a:pt x="47956" y="2603"/>
                  </a:lnTo>
                  <a:cubicBezTo>
                    <a:pt x="47614" y="2511"/>
                    <a:pt x="47272" y="2420"/>
                    <a:pt x="46906" y="2351"/>
                  </a:cubicBezTo>
                  <a:lnTo>
                    <a:pt x="46815" y="2306"/>
                  </a:lnTo>
                  <a:cubicBezTo>
                    <a:pt x="46701" y="2283"/>
                    <a:pt x="46587" y="2260"/>
                    <a:pt x="46450" y="2237"/>
                  </a:cubicBezTo>
                  <a:lnTo>
                    <a:pt x="46359" y="2192"/>
                  </a:lnTo>
                  <a:cubicBezTo>
                    <a:pt x="45971" y="2123"/>
                    <a:pt x="45560" y="2032"/>
                    <a:pt x="45103" y="1963"/>
                  </a:cubicBezTo>
                  <a:lnTo>
                    <a:pt x="44578" y="1895"/>
                  </a:lnTo>
                  <a:cubicBezTo>
                    <a:pt x="44122" y="1827"/>
                    <a:pt x="43665" y="1781"/>
                    <a:pt x="43163" y="1712"/>
                  </a:cubicBezTo>
                  <a:lnTo>
                    <a:pt x="43140" y="1712"/>
                  </a:lnTo>
                  <a:cubicBezTo>
                    <a:pt x="43003" y="1690"/>
                    <a:pt x="42592" y="1667"/>
                    <a:pt x="42592" y="1667"/>
                  </a:cubicBezTo>
                  <a:cubicBezTo>
                    <a:pt x="42136" y="1598"/>
                    <a:pt x="41657" y="1575"/>
                    <a:pt x="41177" y="1553"/>
                  </a:cubicBezTo>
                  <a:cubicBezTo>
                    <a:pt x="41177" y="1553"/>
                    <a:pt x="40766" y="1507"/>
                    <a:pt x="40629" y="1507"/>
                  </a:cubicBezTo>
                  <a:lnTo>
                    <a:pt x="39968" y="1484"/>
                  </a:lnTo>
                  <a:cubicBezTo>
                    <a:pt x="39671" y="1461"/>
                    <a:pt x="39351" y="1461"/>
                    <a:pt x="39032" y="1461"/>
                  </a:cubicBezTo>
                  <a:cubicBezTo>
                    <a:pt x="39032" y="1461"/>
                    <a:pt x="38598" y="1461"/>
                    <a:pt x="38461" y="1438"/>
                  </a:cubicBezTo>
                  <a:lnTo>
                    <a:pt x="36064" y="1438"/>
                  </a:lnTo>
                  <a:cubicBezTo>
                    <a:pt x="35927" y="1256"/>
                    <a:pt x="35791" y="1096"/>
                    <a:pt x="35631" y="936"/>
                  </a:cubicBezTo>
                  <a:lnTo>
                    <a:pt x="35608" y="913"/>
                  </a:lnTo>
                  <a:cubicBezTo>
                    <a:pt x="35562" y="868"/>
                    <a:pt x="35471" y="799"/>
                    <a:pt x="35402" y="754"/>
                  </a:cubicBezTo>
                  <a:lnTo>
                    <a:pt x="35357" y="685"/>
                  </a:lnTo>
                  <a:cubicBezTo>
                    <a:pt x="35266" y="640"/>
                    <a:pt x="35220" y="571"/>
                    <a:pt x="35129" y="525"/>
                  </a:cubicBezTo>
                  <a:cubicBezTo>
                    <a:pt x="35106" y="480"/>
                    <a:pt x="35060" y="480"/>
                    <a:pt x="35037" y="457"/>
                  </a:cubicBezTo>
                  <a:cubicBezTo>
                    <a:pt x="34923" y="366"/>
                    <a:pt x="34809" y="320"/>
                    <a:pt x="34672" y="252"/>
                  </a:cubicBezTo>
                  <a:cubicBezTo>
                    <a:pt x="34535" y="206"/>
                    <a:pt x="34421" y="137"/>
                    <a:pt x="34238" y="92"/>
                  </a:cubicBezTo>
                  <a:cubicBezTo>
                    <a:pt x="34193" y="92"/>
                    <a:pt x="34147" y="69"/>
                    <a:pt x="34101" y="69"/>
                  </a:cubicBezTo>
                  <a:cubicBezTo>
                    <a:pt x="33987" y="23"/>
                    <a:pt x="33873" y="0"/>
                    <a:pt x="3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59;p54">
              <a:extLst>
                <a:ext uri="{FF2B5EF4-FFF2-40B4-BE49-F238E27FC236}">
                  <a16:creationId xmlns:a16="http://schemas.microsoft.com/office/drawing/2014/main" id="{93F02CD5-5D0B-ED0C-DEBB-83C8742260DF}"/>
                </a:ext>
              </a:extLst>
            </p:cNvPr>
            <p:cNvSpPr/>
            <p:nvPr/>
          </p:nvSpPr>
          <p:spPr>
            <a:xfrm>
              <a:off x="3869625" y="1248875"/>
              <a:ext cx="380050" cy="394575"/>
            </a:xfrm>
            <a:custGeom>
              <a:avLst/>
              <a:gdLst/>
              <a:ahLst/>
              <a:cxnLst/>
              <a:rect l="l" t="t" r="r" b="b"/>
              <a:pathLst>
                <a:path w="15202" h="15783" extrusionOk="0">
                  <a:moveTo>
                    <a:pt x="3790" y="0"/>
                  </a:moveTo>
                  <a:cubicBezTo>
                    <a:pt x="3783" y="0"/>
                    <a:pt x="3774" y="0"/>
                    <a:pt x="3766" y="1"/>
                  </a:cubicBezTo>
                  <a:cubicBezTo>
                    <a:pt x="2146" y="92"/>
                    <a:pt x="3082" y="4748"/>
                    <a:pt x="3082" y="4748"/>
                  </a:cubicBezTo>
                  <a:cubicBezTo>
                    <a:pt x="3082" y="4748"/>
                    <a:pt x="2169" y="5182"/>
                    <a:pt x="2191" y="6369"/>
                  </a:cubicBezTo>
                  <a:cubicBezTo>
                    <a:pt x="913" y="6985"/>
                    <a:pt x="0" y="8286"/>
                    <a:pt x="0" y="9838"/>
                  </a:cubicBezTo>
                  <a:cubicBezTo>
                    <a:pt x="0" y="10135"/>
                    <a:pt x="46" y="10455"/>
                    <a:pt x="114" y="10751"/>
                  </a:cubicBezTo>
                  <a:cubicBezTo>
                    <a:pt x="411" y="11961"/>
                    <a:pt x="1324" y="12965"/>
                    <a:pt x="2534" y="13399"/>
                  </a:cubicBezTo>
                  <a:cubicBezTo>
                    <a:pt x="2922" y="13536"/>
                    <a:pt x="3356" y="13627"/>
                    <a:pt x="3789" y="13627"/>
                  </a:cubicBezTo>
                  <a:cubicBezTo>
                    <a:pt x="4953" y="13627"/>
                    <a:pt x="6003" y="13102"/>
                    <a:pt x="6688" y="12281"/>
                  </a:cubicBezTo>
                  <a:cubicBezTo>
                    <a:pt x="7236" y="12463"/>
                    <a:pt x="7692" y="12623"/>
                    <a:pt x="8035" y="12965"/>
                  </a:cubicBezTo>
                  <a:cubicBezTo>
                    <a:pt x="8877" y="13748"/>
                    <a:pt x="10690" y="15783"/>
                    <a:pt x="11721" y="15783"/>
                  </a:cubicBezTo>
                  <a:cubicBezTo>
                    <a:pt x="11863" y="15783"/>
                    <a:pt x="11990" y="15744"/>
                    <a:pt x="12098" y="15659"/>
                  </a:cubicBezTo>
                  <a:cubicBezTo>
                    <a:pt x="12440" y="15385"/>
                    <a:pt x="12417" y="14928"/>
                    <a:pt x="12098" y="14403"/>
                  </a:cubicBezTo>
                  <a:lnTo>
                    <a:pt x="12098" y="14403"/>
                  </a:lnTo>
                  <a:cubicBezTo>
                    <a:pt x="12296" y="14503"/>
                    <a:pt x="12510" y="14550"/>
                    <a:pt x="12715" y="14550"/>
                  </a:cubicBezTo>
                  <a:cubicBezTo>
                    <a:pt x="13359" y="14550"/>
                    <a:pt x="13910" y="14082"/>
                    <a:pt x="13581" y="13285"/>
                  </a:cubicBezTo>
                  <a:cubicBezTo>
                    <a:pt x="15202" y="13080"/>
                    <a:pt x="14449" y="9450"/>
                    <a:pt x="9929" y="7487"/>
                  </a:cubicBezTo>
                  <a:cubicBezTo>
                    <a:pt x="8628" y="4748"/>
                    <a:pt x="5410" y="4520"/>
                    <a:pt x="5410" y="4520"/>
                  </a:cubicBezTo>
                  <a:cubicBezTo>
                    <a:pt x="5410" y="4520"/>
                    <a:pt x="5387" y="0"/>
                    <a:pt x="3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60;p54">
              <a:extLst>
                <a:ext uri="{FF2B5EF4-FFF2-40B4-BE49-F238E27FC236}">
                  <a16:creationId xmlns:a16="http://schemas.microsoft.com/office/drawing/2014/main" id="{69B384EC-8A4E-DE20-CCB8-F68CC0E861D3}"/>
                </a:ext>
              </a:extLst>
            </p:cNvPr>
            <p:cNvSpPr/>
            <p:nvPr/>
          </p:nvSpPr>
          <p:spPr>
            <a:xfrm>
              <a:off x="3683025" y="2693725"/>
              <a:ext cx="417150" cy="177475"/>
            </a:xfrm>
            <a:custGeom>
              <a:avLst/>
              <a:gdLst/>
              <a:ahLst/>
              <a:cxnLst/>
              <a:rect l="l" t="t" r="r" b="b"/>
              <a:pathLst>
                <a:path w="16686" h="7099" extrusionOk="0">
                  <a:moveTo>
                    <a:pt x="0" y="0"/>
                  </a:moveTo>
                  <a:cubicBezTo>
                    <a:pt x="776" y="1872"/>
                    <a:pt x="731" y="3470"/>
                    <a:pt x="731" y="5159"/>
                  </a:cubicBezTo>
                  <a:cubicBezTo>
                    <a:pt x="731" y="6209"/>
                    <a:pt x="1575" y="7099"/>
                    <a:pt x="2671" y="7099"/>
                  </a:cubicBezTo>
                  <a:lnTo>
                    <a:pt x="16686" y="7099"/>
                  </a:lnTo>
                  <a:cubicBezTo>
                    <a:pt x="16686" y="7099"/>
                    <a:pt x="15704" y="3995"/>
                    <a:pt x="11984" y="2716"/>
                  </a:cubicBezTo>
                  <a:cubicBezTo>
                    <a:pt x="9678" y="1872"/>
                    <a:pt x="8217" y="2442"/>
                    <a:pt x="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61;p54">
              <a:extLst>
                <a:ext uri="{FF2B5EF4-FFF2-40B4-BE49-F238E27FC236}">
                  <a16:creationId xmlns:a16="http://schemas.microsoft.com/office/drawing/2014/main" id="{09A51BAD-905C-EDCB-E7EE-6B997BE0FB3D}"/>
                </a:ext>
              </a:extLst>
            </p:cNvPr>
            <p:cNvSpPr/>
            <p:nvPr/>
          </p:nvSpPr>
          <p:spPr>
            <a:xfrm>
              <a:off x="3703575" y="1518225"/>
              <a:ext cx="229975" cy="398900"/>
            </a:xfrm>
            <a:custGeom>
              <a:avLst/>
              <a:gdLst/>
              <a:ahLst/>
              <a:cxnLst/>
              <a:rect l="l" t="t" r="r" b="b"/>
              <a:pathLst>
                <a:path w="9199" h="15956" extrusionOk="0">
                  <a:moveTo>
                    <a:pt x="6779" y="0"/>
                  </a:moveTo>
                  <a:lnTo>
                    <a:pt x="0" y="9792"/>
                  </a:lnTo>
                  <a:lnTo>
                    <a:pt x="0" y="15955"/>
                  </a:lnTo>
                  <a:lnTo>
                    <a:pt x="9199" y="2671"/>
                  </a:lnTo>
                  <a:cubicBezTo>
                    <a:pt x="8012" y="2260"/>
                    <a:pt x="7099" y="1256"/>
                    <a:pt x="6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62;p54">
              <a:extLst>
                <a:ext uri="{FF2B5EF4-FFF2-40B4-BE49-F238E27FC236}">
                  <a16:creationId xmlns:a16="http://schemas.microsoft.com/office/drawing/2014/main" id="{373EE1F0-610F-0F05-C600-4127CB509C76}"/>
                </a:ext>
              </a:extLst>
            </p:cNvPr>
            <p:cNvSpPr/>
            <p:nvPr/>
          </p:nvSpPr>
          <p:spPr>
            <a:xfrm>
              <a:off x="3623675" y="2576175"/>
              <a:ext cx="215725" cy="117575"/>
            </a:xfrm>
            <a:custGeom>
              <a:avLst/>
              <a:gdLst/>
              <a:ahLst/>
              <a:cxnLst/>
              <a:rect l="l" t="t" r="r" b="b"/>
              <a:pathLst>
                <a:path w="8629" h="4703" extrusionOk="0">
                  <a:moveTo>
                    <a:pt x="1" y="0"/>
                  </a:moveTo>
                  <a:lnTo>
                    <a:pt x="503" y="936"/>
                  </a:lnTo>
                  <a:cubicBezTo>
                    <a:pt x="617" y="1141"/>
                    <a:pt x="708" y="1324"/>
                    <a:pt x="822" y="1529"/>
                  </a:cubicBezTo>
                  <a:cubicBezTo>
                    <a:pt x="868" y="1644"/>
                    <a:pt x="959" y="1781"/>
                    <a:pt x="1028" y="1895"/>
                  </a:cubicBezTo>
                  <a:cubicBezTo>
                    <a:pt x="1142" y="2169"/>
                    <a:pt x="1279" y="2397"/>
                    <a:pt x="1393" y="2625"/>
                  </a:cubicBezTo>
                  <a:cubicBezTo>
                    <a:pt x="1484" y="2785"/>
                    <a:pt x="1530" y="2922"/>
                    <a:pt x="1621" y="3082"/>
                  </a:cubicBezTo>
                  <a:cubicBezTo>
                    <a:pt x="1827" y="3447"/>
                    <a:pt x="1986" y="3789"/>
                    <a:pt x="2123" y="4063"/>
                  </a:cubicBezTo>
                  <a:cubicBezTo>
                    <a:pt x="2192" y="4177"/>
                    <a:pt x="2215" y="4268"/>
                    <a:pt x="2283" y="4383"/>
                  </a:cubicBezTo>
                  <a:cubicBezTo>
                    <a:pt x="2306" y="4474"/>
                    <a:pt x="2352" y="4588"/>
                    <a:pt x="2397" y="4679"/>
                  </a:cubicBezTo>
                  <a:lnTo>
                    <a:pt x="2397" y="4702"/>
                  </a:lnTo>
                  <a:lnTo>
                    <a:pt x="8629" y="4702"/>
                  </a:lnTo>
                  <a:cubicBezTo>
                    <a:pt x="8606" y="4634"/>
                    <a:pt x="8560" y="4588"/>
                    <a:pt x="8583" y="4497"/>
                  </a:cubicBezTo>
                  <a:cubicBezTo>
                    <a:pt x="8560" y="4428"/>
                    <a:pt x="8492" y="4360"/>
                    <a:pt x="8446" y="4291"/>
                  </a:cubicBezTo>
                  <a:cubicBezTo>
                    <a:pt x="8377" y="4246"/>
                    <a:pt x="8355" y="4154"/>
                    <a:pt x="8286" y="4109"/>
                  </a:cubicBezTo>
                  <a:lnTo>
                    <a:pt x="8240" y="4040"/>
                  </a:lnTo>
                  <a:cubicBezTo>
                    <a:pt x="8149" y="3926"/>
                    <a:pt x="8104" y="3812"/>
                    <a:pt x="8012" y="3698"/>
                  </a:cubicBezTo>
                  <a:cubicBezTo>
                    <a:pt x="7830" y="3470"/>
                    <a:pt x="7693" y="3219"/>
                    <a:pt x="7533" y="2922"/>
                  </a:cubicBezTo>
                  <a:cubicBezTo>
                    <a:pt x="7008" y="2100"/>
                    <a:pt x="6414" y="1073"/>
                    <a:pt x="5775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63;p54">
              <a:extLst>
                <a:ext uri="{FF2B5EF4-FFF2-40B4-BE49-F238E27FC236}">
                  <a16:creationId xmlns:a16="http://schemas.microsoft.com/office/drawing/2014/main" id="{A6C04020-C71B-CA15-E3AA-FF4887938687}"/>
                </a:ext>
              </a:extLst>
            </p:cNvPr>
            <p:cNvSpPr/>
            <p:nvPr/>
          </p:nvSpPr>
          <p:spPr>
            <a:xfrm>
              <a:off x="3522100" y="2365025"/>
              <a:ext cx="244825" cy="211175"/>
            </a:xfrm>
            <a:custGeom>
              <a:avLst/>
              <a:gdLst/>
              <a:ahLst/>
              <a:cxnLst/>
              <a:rect l="l" t="t" r="r" b="b"/>
              <a:pathLst>
                <a:path w="9793" h="8447" extrusionOk="0">
                  <a:moveTo>
                    <a:pt x="4908" y="1"/>
                  </a:moveTo>
                  <a:cubicBezTo>
                    <a:pt x="3812" y="503"/>
                    <a:pt x="2101" y="937"/>
                    <a:pt x="1" y="1256"/>
                  </a:cubicBezTo>
                  <a:cubicBezTo>
                    <a:pt x="1051" y="3128"/>
                    <a:pt x="2648" y="5981"/>
                    <a:pt x="3995" y="8446"/>
                  </a:cubicBezTo>
                  <a:lnTo>
                    <a:pt x="9793" y="8446"/>
                  </a:lnTo>
                  <a:cubicBezTo>
                    <a:pt x="8126" y="5547"/>
                    <a:pt x="6163" y="2169"/>
                    <a:pt x="4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64;p54">
              <a:extLst>
                <a:ext uri="{FF2B5EF4-FFF2-40B4-BE49-F238E27FC236}">
                  <a16:creationId xmlns:a16="http://schemas.microsoft.com/office/drawing/2014/main" id="{95DF5EDB-68A2-0CC7-FC51-F8AF581CFDCE}"/>
                </a:ext>
              </a:extLst>
            </p:cNvPr>
            <p:cNvSpPr/>
            <p:nvPr/>
          </p:nvSpPr>
          <p:spPr>
            <a:xfrm>
              <a:off x="3522100" y="2365025"/>
              <a:ext cx="152950" cy="86775"/>
            </a:xfrm>
            <a:custGeom>
              <a:avLst/>
              <a:gdLst/>
              <a:ahLst/>
              <a:cxnLst/>
              <a:rect l="l" t="t" r="r" b="b"/>
              <a:pathLst>
                <a:path w="6118" h="3471" extrusionOk="0">
                  <a:moveTo>
                    <a:pt x="4908" y="1"/>
                  </a:moveTo>
                  <a:cubicBezTo>
                    <a:pt x="3835" y="503"/>
                    <a:pt x="2123" y="937"/>
                    <a:pt x="1" y="1256"/>
                  </a:cubicBezTo>
                  <a:cubicBezTo>
                    <a:pt x="366" y="1895"/>
                    <a:pt x="777" y="2649"/>
                    <a:pt x="1233" y="3470"/>
                  </a:cubicBezTo>
                  <a:cubicBezTo>
                    <a:pt x="3059" y="3128"/>
                    <a:pt x="4703" y="2671"/>
                    <a:pt x="6118" y="2124"/>
                  </a:cubicBezTo>
                  <a:cubicBezTo>
                    <a:pt x="5684" y="1325"/>
                    <a:pt x="5273" y="617"/>
                    <a:pt x="490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65;p54">
              <a:extLst>
                <a:ext uri="{FF2B5EF4-FFF2-40B4-BE49-F238E27FC236}">
                  <a16:creationId xmlns:a16="http://schemas.microsoft.com/office/drawing/2014/main" id="{A6A6A47D-B2C2-9A0E-766A-F46F11765033}"/>
                </a:ext>
              </a:extLst>
            </p:cNvPr>
            <p:cNvSpPr/>
            <p:nvPr/>
          </p:nvSpPr>
          <p:spPr>
            <a:xfrm>
              <a:off x="2980000" y="1630050"/>
              <a:ext cx="724150" cy="733875"/>
            </a:xfrm>
            <a:custGeom>
              <a:avLst/>
              <a:gdLst/>
              <a:ahLst/>
              <a:cxnLst/>
              <a:rect l="l" t="t" r="r" b="b"/>
              <a:pathLst>
                <a:path w="28966" h="29355" extrusionOk="0">
                  <a:moveTo>
                    <a:pt x="14472" y="1"/>
                  </a:moveTo>
                  <a:cubicBezTo>
                    <a:pt x="11299" y="1"/>
                    <a:pt x="8537" y="1736"/>
                    <a:pt x="6939" y="4406"/>
                  </a:cubicBezTo>
                  <a:cubicBezTo>
                    <a:pt x="5319" y="2626"/>
                    <a:pt x="3059" y="1553"/>
                    <a:pt x="548" y="1553"/>
                  </a:cubicBezTo>
                  <a:cubicBezTo>
                    <a:pt x="343" y="1553"/>
                    <a:pt x="183" y="1576"/>
                    <a:pt x="1" y="1576"/>
                  </a:cubicBezTo>
                  <a:lnTo>
                    <a:pt x="1" y="5319"/>
                  </a:lnTo>
                  <a:lnTo>
                    <a:pt x="1" y="11482"/>
                  </a:lnTo>
                  <a:lnTo>
                    <a:pt x="1" y="25976"/>
                  </a:lnTo>
                  <a:lnTo>
                    <a:pt x="1" y="26113"/>
                  </a:lnTo>
                  <a:cubicBezTo>
                    <a:pt x="1" y="26547"/>
                    <a:pt x="366" y="26958"/>
                    <a:pt x="1051" y="27346"/>
                  </a:cubicBezTo>
                  <a:cubicBezTo>
                    <a:pt x="3196" y="28532"/>
                    <a:pt x="8400" y="29354"/>
                    <a:pt x="14472" y="29354"/>
                  </a:cubicBezTo>
                  <a:cubicBezTo>
                    <a:pt x="20543" y="29354"/>
                    <a:pt x="25748" y="28532"/>
                    <a:pt x="27870" y="27346"/>
                  </a:cubicBezTo>
                  <a:cubicBezTo>
                    <a:pt x="28555" y="26958"/>
                    <a:pt x="28943" y="26547"/>
                    <a:pt x="28943" y="26113"/>
                  </a:cubicBezTo>
                  <a:cubicBezTo>
                    <a:pt x="28943" y="26045"/>
                    <a:pt x="28897" y="26022"/>
                    <a:pt x="28897" y="25976"/>
                  </a:cubicBezTo>
                  <a:lnTo>
                    <a:pt x="28943" y="25976"/>
                  </a:lnTo>
                  <a:lnTo>
                    <a:pt x="28943" y="11482"/>
                  </a:lnTo>
                  <a:lnTo>
                    <a:pt x="28966" y="11482"/>
                  </a:lnTo>
                  <a:lnTo>
                    <a:pt x="28966" y="5319"/>
                  </a:lnTo>
                  <a:lnTo>
                    <a:pt x="28966" y="1576"/>
                  </a:lnTo>
                  <a:cubicBezTo>
                    <a:pt x="28760" y="1553"/>
                    <a:pt x="28601" y="1553"/>
                    <a:pt x="28418" y="1553"/>
                  </a:cubicBezTo>
                  <a:cubicBezTo>
                    <a:pt x="25907" y="1553"/>
                    <a:pt x="23648" y="2626"/>
                    <a:pt x="22027" y="4406"/>
                  </a:cubicBezTo>
                  <a:cubicBezTo>
                    <a:pt x="20406" y="1736"/>
                    <a:pt x="17622" y="1"/>
                    <a:pt x="14472" y="1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66;p54">
              <a:extLst>
                <a:ext uri="{FF2B5EF4-FFF2-40B4-BE49-F238E27FC236}">
                  <a16:creationId xmlns:a16="http://schemas.microsoft.com/office/drawing/2014/main" id="{84849E43-FE21-5F14-FE8C-0572B9B233E9}"/>
                </a:ext>
              </a:extLst>
            </p:cNvPr>
            <p:cNvSpPr/>
            <p:nvPr/>
          </p:nvSpPr>
          <p:spPr>
            <a:xfrm>
              <a:off x="2979425" y="1367575"/>
              <a:ext cx="724175" cy="372650"/>
            </a:xfrm>
            <a:custGeom>
              <a:avLst/>
              <a:gdLst/>
              <a:ahLst/>
              <a:cxnLst/>
              <a:rect l="l" t="t" r="r" b="b"/>
              <a:pathLst>
                <a:path w="28967" h="14906" extrusionOk="0">
                  <a:moveTo>
                    <a:pt x="2215" y="0"/>
                  </a:moveTo>
                  <a:lnTo>
                    <a:pt x="2055" y="206"/>
                  </a:lnTo>
                  <a:cubicBezTo>
                    <a:pt x="777" y="891"/>
                    <a:pt x="1" y="2351"/>
                    <a:pt x="1" y="3881"/>
                  </a:cubicBezTo>
                  <a:lnTo>
                    <a:pt x="1" y="12075"/>
                  </a:lnTo>
                  <a:cubicBezTo>
                    <a:pt x="206" y="12052"/>
                    <a:pt x="366" y="12052"/>
                    <a:pt x="549" y="12052"/>
                  </a:cubicBezTo>
                  <a:cubicBezTo>
                    <a:pt x="3059" y="12052"/>
                    <a:pt x="5296" y="13125"/>
                    <a:pt x="6940" y="14905"/>
                  </a:cubicBezTo>
                  <a:cubicBezTo>
                    <a:pt x="8537" y="12235"/>
                    <a:pt x="11299" y="10500"/>
                    <a:pt x="14472" y="10500"/>
                  </a:cubicBezTo>
                  <a:cubicBezTo>
                    <a:pt x="17622" y="10500"/>
                    <a:pt x="20429" y="12235"/>
                    <a:pt x="22027" y="14905"/>
                  </a:cubicBezTo>
                  <a:cubicBezTo>
                    <a:pt x="23648" y="13125"/>
                    <a:pt x="25907" y="12052"/>
                    <a:pt x="28418" y="12052"/>
                  </a:cubicBezTo>
                  <a:cubicBezTo>
                    <a:pt x="28624" y="12052"/>
                    <a:pt x="28783" y="12075"/>
                    <a:pt x="28966" y="12075"/>
                  </a:cubicBezTo>
                  <a:lnTo>
                    <a:pt x="28966" y="3881"/>
                  </a:lnTo>
                  <a:cubicBezTo>
                    <a:pt x="28966" y="2351"/>
                    <a:pt x="28190" y="891"/>
                    <a:pt x="26843" y="229"/>
                  </a:cubicBezTo>
                  <a:lnTo>
                    <a:pt x="26273" y="160"/>
                  </a:lnTo>
                  <a:cubicBezTo>
                    <a:pt x="23716" y="1142"/>
                    <a:pt x="19379" y="1804"/>
                    <a:pt x="14426" y="1804"/>
                  </a:cubicBezTo>
                  <a:cubicBezTo>
                    <a:pt x="9268" y="1804"/>
                    <a:pt x="4726" y="1096"/>
                    <a:pt x="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67;p54">
              <a:extLst>
                <a:ext uri="{FF2B5EF4-FFF2-40B4-BE49-F238E27FC236}">
                  <a16:creationId xmlns:a16="http://schemas.microsoft.com/office/drawing/2014/main" id="{C6CB6FA2-7D60-DBF2-79C0-DCEAAF3C547C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extrusionOk="0">
                  <a:moveTo>
                    <a:pt x="26820" y="1"/>
                  </a:moveTo>
                  <a:cubicBezTo>
                    <a:pt x="24698" y="1188"/>
                    <a:pt x="19493" y="2032"/>
                    <a:pt x="13422" y="2055"/>
                  </a:cubicBezTo>
                  <a:cubicBezTo>
                    <a:pt x="7350" y="2055"/>
                    <a:pt x="2146" y="1233"/>
                    <a:pt x="1" y="24"/>
                  </a:cubicBezTo>
                  <a:lnTo>
                    <a:pt x="1" y="709"/>
                  </a:lnTo>
                  <a:lnTo>
                    <a:pt x="46" y="709"/>
                  </a:lnTo>
                  <a:cubicBezTo>
                    <a:pt x="1" y="754"/>
                    <a:pt x="1" y="800"/>
                    <a:pt x="1" y="845"/>
                  </a:cubicBezTo>
                  <a:cubicBezTo>
                    <a:pt x="1" y="1211"/>
                    <a:pt x="320" y="1576"/>
                    <a:pt x="914" y="1918"/>
                  </a:cubicBezTo>
                  <a:cubicBezTo>
                    <a:pt x="1895" y="2466"/>
                    <a:pt x="3538" y="2945"/>
                    <a:pt x="5684" y="3288"/>
                  </a:cubicBezTo>
                  <a:cubicBezTo>
                    <a:pt x="7875" y="3630"/>
                    <a:pt x="10546" y="3836"/>
                    <a:pt x="13422" y="3836"/>
                  </a:cubicBezTo>
                  <a:cubicBezTo>
                    <a:pt x="16092" y="3836"/>
                    <a:pt x="18580" y="3653"/>
                    <a:pt x="20657" y="3356"/>
                  </a:cubicBezTo>
                  <a:cubicBezTo>
                    <a:pt x="22780" y="3037"/>
                    <a:pt x="24492" y="2603"/>
                    <a:pt x="25565" y="2101"/>
                  </a:cubicBezTo>
                  <a:cubicBezTo>
                    <a:pt x="26364" y="1690"/>
                    <a:pt x="26820" y="1256"/>
                    <a:pt x="26820" y="800"/>
                  </a:cubicBezTo>
                  <a:lnTo>
                    <a:pt x="26820" y="686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68;p54">
              <a:extLst>
                <a:ext uri="{FF2B5EF4-FFF2-40B4-BE49-F238E27FC236}">
                  <a16:creationId xmlns:a16="http://schemas.microsoft.com/office/drawing/2014/main" id="{1E16D7A8-9CD4-6D2C-C566-E635ED00C10C}"/>
                </a:ext>
              </a:extLst>
            </p:cNvPr>
            <p:cNvSpPr/>
            <p:nvPr/>
          </p:nvSpPr>
          <p:spPr>
            <a:xfrm>
              <a:off x="2985150" y="1283700"/>
              <a:ext cx="713875" cy="128400"/>
            </a:xfrm>
            <a:custGeom>
              <a:avLst/>
              <a:gdLst/>
              <a:ahLst/>
              <a:cxnLst/>
              <a:rect l="l" t="t" r="r" b="b"/>
              <a:pathLst>
                <a:path w="28555" h="5136" extrusionOk="0">
                  <a:moveTo>
                    <a:pt x="27482" y="0"/>
                  </a:moveTo>
                  <a:lnTo>
                    <a:pt x="27482" y="0"/>
                  </a:lnTo>
                  <a:cubicBezTo>
                    <a:pt x="27483" y="1"/>
                    <a:pt x="27485" y="2"/>
                    <a:pt x="27486" y="3"/>
                  </a:cubicBezTo>
                  <a:lnTo>
                    <a:pt x="27486" y="3"/>
                  </a:lnTo>
                  <a:cubicBezTo>
                    <a:pt x="27485" y="2"/>
                    <a:pt x="27483" y="1"/>
                    <a:pt x="27482" y="0"/>
                  </a:cubicBezTo>
                  <a:close/>
                  <a:moveTo>
                    <a:pt x="1050" y="0"/>
                  </a:moveTo>
                  <a:cubicBezTo>
                    <a:pt x="365" y="411"/>
                    <a:pt x="0" y="913"/>
                    <a:pt x="0" y="1392"/>
                  </a:cubicBezTo>
                  <a:cubicBezTo>
                    <a:pt x="0" y="2100"/>
                    <a:pt x="730" y="2762"/>
                    <a:pt x="2054" y="3333"/>
                  </a:cubicBezTo>
                  <a:cubicBezTo>
                    <a:pt x="4565" y="4405"/>
                    <a:pt x="9062" y="5136"/>
                    <a:pt x="14266" y="5136"/>
                  </a:cubicBezTo>
                  <a:cubicBezTo>
                    <a:pt x="19196" y="5136"/>
                    <a:pt x="23533" y="4497"/>
                    <a:pt x="26112" y="3492"/>
                  </a:cubicBezTo>
                  <a:cubicBezTo>
                    <a:pt x="27641" y="2899"/>
                    <a:pt x="28554" y="2191"/>
                    <a:pt x="28554" y="1415"/>
                  </a:cubicBezTo>
                  <a:cubicBezTo>
                    <a:pt x="28554" y="914"/>
                    <a:pt x="28145" y="413"/>
                    <a:pt x="27486" y="3"/>
                  </a:cubicBezTo>
                  <a:lnTo>
                    <a:pt x="27486" y="3"/>
                  </a:lnTo>
                  <a:cubicBezTo>
                    <a:pt x="27712" y="148"/>
                    <a:pt x="27865" y="984"/>
                    <a:pt x="27185" y="1415"/>
                  </a:cubicBezTo>
                  <a:cubicBezTo>
                    <a:pt x="26820" y="1735"/>
                    <a:pt x="25770" y="2328"/>
                    <a:pt x="23419" y="2876"/>
                  </a:cubicBezTo>
                  <a:cubicBezTo>
                    <a:pt x="20908" y="3447"/>
                    <a:pt x="17667" y="3766"/>
                    <a:pt x="14289" y="3766"/>
                  </a:cubicBezTo>
                  <a:cubicBezTo>
                    <a:pt x="10933" y="3766"/>
                    <a:pt x="7669" y="3447"/>
                    <a:pt x="5159" y="2876"/>
                  </a:cubicBezTo>
                  <a:cubicBezTo>
                    <a:pt x="2830" y="2351"/>
                    <a:pt x="1758" y="1735"/>
                    <a:pt x="1392" y="1415"/>
                  </a:cubicBezTo>
                  <a:cubicBezTo>
                    <a:pt x="1392" y="1392"/>
                    <a:pt x="1415" y="1392"/>
                    <a:pt x="1415" y="1392"/>
                  </a:cubicBezTo>
                  <a:lnTo>
                    <a:pt x="1392" y="1370"/>
                  </a:lnTo>
                  <a:cubicBezTo>
                    <a:pt x="685" y="959"/>
                    <a:pt x="845" y="137"/>
                    <a:pt x="1073" y="23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69;p54">
              <a:extLst>
                <a:ext uri="{FF2B5EF4-FFF2-40B4-BE49-F238E27FC236}">
                  <a16:creationId xmlns:a16="http://schemas.microsoft.com/office/drawing/2014/main" id="{FC9BB207-E3D3-9FEB-62C7-B8533C9DE5C1}"/>
                </a:ext>
              </a:extLst>
            </p:cNvPr>
            <p:cNvSpPr/>
            <p:nvPr/>
          </p:nvSpPr>
          <p:spPr>
            <a:xfrm>
              <a:off x="3291575" y="1226625"/>
              <a:ext cx="390325" cy="93050"/>
            </a:xfrm>
            <a:custGeom>
              <a:avLst/>
              <a:gdLst/>
              <a:ahLst/>
              <a:cxnLst/>
              <a:rect l="l" t="t" r="r" b="b"/>
              <a:pathLst>
                <a:path w="15613" h="3722" extrusionOk="0">
                  <a:moveTo>
                    <a:pt x="2009" y="1"/>
                  </a:moveTo>
                  <a:cubicBezTo>
                    <a:pt x="1324" y="1"/>
                    <a:pt x="662" y="1"/>
                    <a:pt x="0" y="23"/>
                  </a:cubicBezTo>
                  <a:cubicBezTo>
                    <a:pt x="160" y="229"/>
                    <a:pt x="274" y="389"/>
                    <a:pt x="388" y="571"/>
                  </a:cubicBezTo>
                  <a:cubicBezTo>
                    <a:pt x="1027" y="1553"/>
                    <a:pt x="2443" y="2854"/>
                    <a:pt x="2443" y="2854"/>
                  </a:cubicBezTo>
                  <a:lnTo>
                    <a:pt x="7692" y="2534"/>
                  </a:lnTo>
                  <a:lnTo>
                    <a:pt x="7875" y="2534"/>
                  </a:lnTo>
                  <a:lnTo>
                    <a:pt x="7966" y="1712"/>
                  </a:lnTo>
                  <a:cubicBezTo>
                    <a:pt x="9108" y="1849"/>
                    <a:pt x="10203" y="2009"/>
                    <a:pt x="11139" y="2283"/>
                  </a:cubicBezTo>
                  <a:cubicBezTo>
                    <a:pt x="13467" y="2785"/>
                    <a:pt x="14540" y="3424"/>
                    <a:pt x="14905" y="3721"/>
                  </a:cubicBezTo>
                  <a:cubicBezTo>
                    <a:pt x="15613" y="3310"/>
                    <a:pt x="15453" y="2443"/>
                    <a:pt x="15225" y="2306"/>
                  </a:cubicBezTo>
                  <a:cubicBezTo>
                    <a:pt x="13079" y="936"/>
                    <a:pt x="7966" y="1"/>
                    <a:pt x="2009" y="1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70;p54">
              <a:extLst>
                <a:ext uri="{FF2B5EF4-FFF2-40B4-BE49-F238E27FC236}">
                  <a16:creationId xmlns:a16="http://schemas.microsoft.com/office/drawing/2014/main" id="{7F174674-1DD1-A78C-61FC-06251B213548}"/>
                </a:ext>
              </a:extLst>
            </p:cNvPr>
            <p:cNvSpPr/>
            <p:nvPr/>
          </p:nvSpPr>
          <p:spPr>
            <a:xfrm>
              <a:off x="3019375" y="1268275"/>
              <a:ext cx="644850" cy="109600"/>
            </a:xfrm>
            <a:custGeom>
              <a:avLst/>
              <a:gdLst/>
              <a:ahLst/>
              <a:cxnLst/>
              <a:rect l="l" t="t" r="r" b="b"/>
              <a:pathLst>
                <a:path w="25794" h="4384" extrusionOk="0">
                  <a:moveTo>
                    <a:pt x="18809" y="1"/>
                  </a:moveTo>
                  <a:lnTo>
                    <a:pt x="18717" y="845"/>
                  </a:lnTo>
                  <a:cubicBezTo>
                    <a:pt x="19379" y="891"/>
                    <a:pt x="19744" y="1370"/>
                    <a:pt x="19539" y="1987"/>
                  </a:cubicBezTo>
                  <a:cubicBezTo>
                    <a:pt x="19350" y="2575"/>
                    <a:pt x="18638" y="3047"/>
                    <a:pt x="17975" y="3047"/>
                  </a:cubicBezTo>
                  <a:cubicBezTo>
                    <a:pt x="17917" y="3047"/>
                    <a:pt x="17860" y="3044"/>
                    <a:pt x="17804" y="3037"/>
                  </a:cubicBezTo>
                  <a:lnTo>
                    <a:pt x="12874" y="2443"/>
                  </a:lnTo>
                  <a:cubicBezTo>
                    <a:pt x="12098" y="2352"/>
                    <a:pt x="10181" y="1895"/>
                    <a:pt x="9153" y="1667"/>
                  </a:cubicBezTo>
                  <a:cubicBezTo>
                    <a:pt x="7875" y="1370"/>
                    <a:pt x="6255" y="1142"/>
                    <a:pt x="6141" y="161"/>
                  </a:cubicBezTo>
                  <a:cubicBezTo>
                    <a:pt x="5296" y="275"/>
                    <a:pt x="4497" y="412"/>
                    <a:pt x="3767" y="571"/>
                  </a:cubicBezTo>
                  <a:cubicBezTo>
                    <a:pt x="1461" y="1096"/>
                    <a:pt x="389" y="1690"/>
                    <a:pt x="23" y="2009"/>
                  </a:cubicBezTo>
                  <a:lnTo>
                    <a:pt x="1" y="2032"/>
                  </a:lnTo>
                  <a:cubicBezTo>
                    <a:pt x="366" y="2352"/>
                    <a:pt x="1416" y="2945"/>
                    <a:pt x="3767" y="3493"/>
                  </a:cubicBezTo>
                  <a:cubicBezTo>
                    <a:pt x="6278" y="4064"/>
                    <a:pt x="9519" y="4383"/>
                    <a:pt x="12897" y="4383"/>
                  </a:cubicBezTo>
                  <a:cubicBezTo>
                    <a:pt x="16252" y="4383"/>
                    <a:pt x="19516" y="4064"/>
                    <a:pt x="22027" y="3493"/>
                  </a:cubicBezTo>
                  <a:cubicBezTo>
                    <a:pt x="24355" y="2968"/>
                    <a:pt x="25428" y="2352"/>
                    <a:pt x="25793" y="2032"/>
                  </a:cubicBezTo>
                  <a:cubicBezTo>
                    <a:pt x="25428" y="1713"/>
                    <a:pt x="24355" y="1119"/>
                    <a:pt x="22027" y="571"/>
                  </a:cubicBezTo>
                  <a:cubicBezTo>
                    <a:pt x="21091" y="343"/>
                    <a:pt x="19996" y="183"/>
                    <a:pt x="18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71;p54">
              <a:extLst>
                <a:ext uri="{FF2B5EF4-FFF2-40B4-BE49-F238E27FC236}">
                  <a16:creationId xmlns:a16="http://schemas.microsoft.com/office/drawing/2014/main" id="{4B7AE38D-0ADC-2EEA-FA29-AF7938F8202B}"/>
                </a:ext>
              </a:extLst>
            </p:cNvPr>
            <p:cNvSpPr/>
            <p:nvPr/>
          </p:nvSpPr>
          <p:spPr>
            <a:xfrm>
              <a:off x="3342350" y="1289550"/>
              <a:ext cx="171800" cy="55500"/>
            </a:xfrm>
            <a:custGeom>
              <a:avLst/>
              <a:gdLst/>
              <a:ahLst/>
              <a:cxnLst/>
              <a:rect l="l" t="t" r="r" b="b"/>
              <a:pathLst>
                <a:path w="6872" h="2220" extrusionOk="0">
                  <a:moveTo>
                    <a:pt x="5750" y="0"/>
                  </a:moveTo>
                  <a:cubicBezTo>
                    <a:pt x="5713" y="0"/>
                    <a:pt x="5673" y="6"/>
                    <a:pt x="5639" y="17"/>
                  </a:cubicBezTo>
                  <a:lnTo>
                    <a:pt x="412" y="337"/>
                  </a:lnTo>
                  <a:lnTo>
                    <a:pt x="1" y="1592"/>
                  </a:lnTo>
                  <a:lnTo>
                    <a:pt x="4931" y="2208"/>
                  </a:lnTo>
                  <a:cubicBezTo>
                    <a:pt x="4987" y="2216"/>
                    <a:pt x="5044" y="2219"/>
                    <a:pt x="5101" y="2219"/>
                  </a:cubicBezTo>
                  <a:cubicBezTo>
                    <a:pt x="5762" y="2219"/>
                    <a:pt x="6457" y="1747"/>
                    <a:pt x="6688" y="1158"/>
                  </a:cubicBezTo>
                  <a:cubicBezTo>
                    <a:pt x="6871" y="565"/>
                    <a:pt x="6506" y="63"/>
                    <a:pt x="5844" y="17"/>
                  </a:cubicBezTo>
                  <a:cubicBezTo>
                    <a:pt x="5821" y="6"/>
                    <a:pt x="5787" y="0"/>
                    <a:pt x="5750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72;p54">
              <a:extLst>
                <a:ext uri="{FF2B5EF4-FFF2-40B4-BE49-F238E27FC236}">
                  <a16:creationId xmlns:a16="http://schemas.microsoft.com/office/drawing/2014/main" id="{CDFFC8CE-6EAC-40E5-CBE7-A30329432784}"/>
                </a:ext>
              </a:extLst>
            </p:cNvPr>
            <p:cNvSpPr/>
            <p:nvPr/>
          </p:nvSpPr>
          <p:spPr>
            <a:xfrm>
              <a:off x="2980575" y="1367575"/>
              <a:ext cx="104450" cy="959250"/>
            </a:xfrm>
            <a:custGeom>
              <a:avLst/>
              <a:gdLst/>
              <a:ahLst/>
              <a:cxnLst/>
              <a:rect l="l" t="t" r="r" b="b"/>
              <a:pathLst>
                <a:path w="4178" h="38370" extrusionOk="0">
                  <a:moveTo>
                    <a:pt x="2237" y="0"/>
                  </a:moveTo>
                  <a:lnTo>
                    <a:pt x="2055" y="206"/>
                  </a:lnTo>
                  <a:cubicBezTo>
                    <a:pt x="776" y="891"/>
                    <a:pt x="0" y="2351"/>
                    <a:pt x="0" y="3881"/>
                  </a:cubicBezTo>
                  <a:lnTo>
                    <a:pt x="0" y="12075"/>
                  </a:lnTo>
                  <a:lnTo>
                    <a:pt x="0" y="15818"/>
                  </a:lnTo>
                  <a:lnTo>
                    <a:pt x="0" y="21935"/>
                  </a:lnTo>
                  <a:lnTo>
                    <a:pt x="0" y="36429"/>
                  </a:lnTo>
                  <a:lnTo>
                    <a:pt x="0" y="36589"/>
                  </a:lnTo>
                  <a:cubicBezTo>
                    <a:pt x="0" y="37000"/>
                    <a:pt x="366" y="37434"/>
                    <a:pt x="1050" y="37799"/>
                  </a:cubicBezTo>
                  <a:cubicBezTo>
                    <a:pt x="1393" y="38004"/>
                    <a:pt x="1849" y="38187"/>
                    <a:pt x="2374" y="38370"/>
                  </a:cubicBezTo>
                  <a:lnTo>
                    <a:pt x="2374" y="23693"/>
                  </a:lnTo>
                  <a:lnTo>
                    <a:pt x="2351" y="23693"/>
                  </a:lnTo>
                  <a:lnTo>
                    <a:pt x="2351" y="17119"/>
                  </a:lnTo>
                  <a:lnTo>
                    <a:pt x="2351" y="13125"/>
                  </a:lnTo>
                  <a:lnTo>
                    <a:pt x="2351" y="4360"/>
                  </a:lnTo>
                  <a:cubicBezTo>
                    <a:pt x="2351" y="2876"/>
                    <a:pt x="3036" y="1461"/>
                    <a:pt x="4177" y="662"/>
                  </a:cubicBezTo>
                  <a:cubicBezTo>
                    <a:pt x="3424" y="457"/>
                    <a:pt x="2785" y="229"/>
                    <a:pt x="2237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73;p54">
              <a:extLst>
                <a:ext uri="{FF2B5EF4-FFF2-40B4-BE49-F238E27FC236}">
                  <a16:creationId xmlns:a16="http://schemas.microsoft.com/office/drawing/2014/main" id="{7B4FB95D-E57D-560C-47F8-6E8AFA3469E7}"/>
                </a:ext>
              </a:extLst>
            </p:cNvPr>
            <p:cNvSpPr/>
            <p:nvPr/>
          </p:nvSpPr>
          <p:spPr>
            <a:xfrm>
              <a:off x="2980000" y="1669425"/>
              <a:ext cx="59375" cy="657400"/>
            </a:xfrm>
            <a:custGeom>
              <a:avLst/>
              <a:gdLst/>
              <a:ahLst/>
              <a:cxnLst/>
              <a:rect l="l" t="t" r="r" b="b"/>
              <a:pathLst>
                <a:path w="2375" h="26296" extrusionOk="0">
                  <a:moveTo>
                    <a:pt x="548" y="1"/>
                  </a:moveTo>
                  <a:cubicBezTo>
                    <a:pt x="366" y="1"/>
                    <a:pt x="206" y="1"/>
                    <a:pt x="1" y="24"/>
                  </a:cubicBezTo>
                  <a:lnTo>
                    <a:pt x="1" y="3767"/>
                  </a:lnTo>
                  <a:lnTo>
                    <a:pt x="1" y="9907"/>
                  </a:lnTo>
                  <a:lnTo>
                    <a:pt x="1" y="24401"/>
                  </a:lnTo>
                  <a:lnTo>
                    <a:pt x="1" y="24538"/>
                  </a:lnTo>
                  <a:cubicBezTo>
                    <a:pt x="1" y="24858"/>
                    <a:pt x="206" y="25154"/>
                    <a:pt x="594" y="25474"/>
                  </a:cubicBezTo>
                  <a:cubicBezTo>
                    <a:pt x="754" y="25565"/>
                    <a:pt x="891" y="25679"/>
                    <a:pt x="1051" y="25771"/>
                  </a:cubicBezTo>
                  <a:cubicBezTo>
                    <a:pt x="1142" y="25816"/>
                    <a:pt x="1233" y="25839"/>
                    <a:pt x="1324" y="25908"/>
                  </a:cubicBezTo>
                  <a:cubicBezTo>
                    <a:pt x="1336" y="25896"/>
                    <a:pt x="1347" y="25890"/>
                    <a:pt x="1359" y="25890"/>
                  </a:cubicBezTo>
                  <a:cubicBezTo>
                    <a:pt x="1370" y="25890"/>
                    <a:pt x="1382" y="25896"/>
                    <a:pt x="1393" y="25908"/>
                  </a:cubicBezTo>
                  <a:cubicBezTo>
                    <a:pt x="1484" y="25930"/>
                    <a:pt x="1553" y="25999"/>
                    <a:pt x="1621" y="26022"/>
                  </a:cubicBezTo>
                  <a:cubicBezTo>
                    <a:pt x="1667" y="26022"/>
                    <a:pt x="1667" y="26044"/>
                    <a:pt x="1690" y="26044"/>
                  </a:cubicBezTo>
                  <a:cubicBezTo>
                    <a:pt x="1895" y="26136"/>
                    <a:pt x="2123" y="26227"/>
                    <a:pt x="2374" y="26296"/>
                  </a:cubicBezTo>
                  <a:lnTo>
                    <a:pt x="2374" y="11619"/>
                  </a:lnTo>
                  <a:lnTo>
                    <a:pt x="2374" y="5045"/>
                  </a:lnTo>
                  <a:lnTo>
                    <a:pt x="2374" y="1051"/>
                  </a:lnTo>
                  <a:lnTo>
                    <a:pt x="2374" y="206"/>
                  </a:lnTo>
                  <a:cubicBezTo>
                    <a:pt x="1781" y="47"/>
                    <a:pt x="1165" y="1"/>
                    <a:pt x="54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74;p54">
              <a:extLst>
                <a:ext uri="{FF2B5EF4-FFF2-40B4-BE49-F238E27FC236}">
                  <a16:creationId xmlns:a16="http://schemas.microsoft.com/office/drawing/2014/main" id="{DBEA8BDE-2384-0502-2DBB-B29F2605320C}"/>
                </a:ext>
              </a:extLst>
            </p:cNvPr>
            <p:cNvSpPr/>
            <p:nvPr/>
          </p:nvSpPr>
          <p:spPr>
            <a:xfrm>
              <a:off x="3174025" y="1189850"/>
              <a:ext cx="178625" cy="139525"/>
            </a:xfrm>
            <a:custGeom>
              <a:avLst/>
              <a:gdLst/>
              <a:ahLst/>
              <a:cxnLst/>
              <a:rect l="l" t="t" r="r" b="b"/>
              <a:pathLst>
                <a:path w="7145" h="5581" extrusionOk="0">
                  <a:moveTo>
                    <a:pt x="3344" y="1325"/>
                  </a:moveTo>
                  <a:cubicBezTo>
                    <a:pt x="3488" y="1325"/>
                    <a:pt x="3604" y="1372"/>
                    <a:pt x="3675" y="1472"/>
                  </a:cubicBezTo>
                  <a:cubicBezTo>
                    <a:pt x="3903" y="1745"/>
                    <a:pt x="3607" y="2453"/>
                    <a:pt x="2990" y="3001"/>
                  </a:cubicBezTo>
                  <a:cubicBezTo>
                    <a:pt x="2566" y="3378"/>
                    <a:pt x="2108" y="3593"/>
                    <a:pt x="1790" y="3593"/>
                  </a:cubicBezTo>
                  <a:cubicBezTo>
                    <a:pt x="1647" y="3593"/>
                    <a:pt x="1532" y="3550"/>
                    <a:pt x="1461" y="3457"/>
                  </a:cubicBezTo>
                  <a:cubicBezTo>
                    <a:pt x="1233" y="3183"/>
                    <a:pt x="1552" y="2453"/>
                    <a:pt x="2146" y="1928"/>
                  </a:cubicBezTo>
                  <a:cubicBezTo>
                    <a:pt x="2570" y="1551"/>
                    <a:pt x="3026" y="1325"/>
                    <a:pt x="3344" y="1325"/>
                  </a:cubicBezTo>
                  <a:close/>
                  <a:moveTo>
                    <a:pt x="3024" y="1"/>
                  </a:moveTo>
                  <a:cubicBezTo>
                    <a:pt x="2859" y="1"/>
                    <a:pt x="2688" y="46"/>
                    <a:pt x="2511" y="148"/>
                  </a:cubicBezTo>
                  <a:cubicBezTo>
                    <a:pt x="1895" y="490"/>
                    <a:pt x="1050" y="1106"/>
                    <a:pt x="548" y="1837"/>
                  </a:cubicBezTo>
                  <a:cubicBezTo>
                    <a:pt x="228" y="2225"/>
                    <a:pt x="0" y="2681"/>
                    <a:pt x="0" y="3115"/>
                  </a:cubicBezTo>
                  <a:lnTo>
                    <a:pt x="0" y="3275"/>
                  </a:lnTo>
                  <a:cubicBezTo>
                    <a:pt x="114" y="4279"/>
                    <a:pt x="1712" y="4507"/>
                    <a:pt x="3036" y="4804"/>
                  </a:cubicBezTo>
                  <a:cubicBezTo>
                    <a:pt x="4063" y="5009"/>
                    <a:pt x="5935" y="5489"/>
                    <a:pt x="6734" y="5580"/>
                  </a:cubicBezTo>
                  <a:lnTo>
                    <a:pt x="7145" y="4325"/>
                  </a:lnTo>
                  <a:cubicBezTo>
                    <a:pt x="7145" y="4325"/>
                    <a:pt x="5775" y="3024"/>
                    <a:pt x="5136" y="2065"/>
                  </a:cubicBezTo>
                  <a:cubicBezTo>
                    <a:pt x="5022" y="1882"/>
                    <a:pt x="4885" y="1723"/>
                    <a:pt x="4771" y="1517"/>
                  </a:cubicBezTo>
                  <a:cubicBezTo>
                    <a:pt x="4292" y="781"/>
                    <a:pt x="3710" y="1"/>
                    <a:pt x="3024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75;p54">
              <a:extLst>
                <a:ext uri="{FF2B5EF4-FFF2-40B4-BE49-F238E27FC236}">
                  <a16:creationId xmlns:a16="http://schemas.microsoft.com/office/drawing/2014/main" id="{CAED6BC6-6A54-360C-E50E-E543B60603BF}"/>
                </a:ext>
              </a:extLst>
            </p:cNvPr>
            <p:cNvSpPr/>
            <p:nvPr/>
          </p:nvSpPr>
          <p:spPr>
            <a:xfrm>
              <a:off x="3204250" y="1222850"/>
              <a:ext cx="66800" cy="56850"/>
            </a:xfrm>
            <a:custGeom>
              <a:avLst/>
              <a:gdLst/>
              <a:ahLst/>
              <a:cxnLst/>
              <a:rect l="l" t="t" r="r" b="b"/>
              <a:pathLst>
                <a:path w="2672" h="2274" extrusionOk="0">
                  <a:moveTo>
                    <a:pt x="2101" y="1"/>
                  </a:moveTo>
                  <a:cubicBezTo>
                    <a:pt x="1784" y="1"/>
                    <a:pt x="1333" y="220"/>
                    <a:pt x="914" y="608"/>
                  </a:cubicBezTo>
                  <a:cubicBezTo>
                    <a:pt x="275" y="1133"/>
                    <a:pt x="1" y="1818"/>
                    <a:pt x="229" y="2137"/>
                  </a:cubicBezTo>
                  <a:cubicBezTo>
                    <a:pt x="307" y="2230"/>
                    <a:pt x="427" y="2273"/>
                    <a:pt x="573" y="2273"/>
                  </a:cubicBezTo>
                  <a:cubicBezTo>
                    <a:pt x="897" y="2273"/>
                    <a:pt x="1349" y="2058"/>
                    <a:pt x="1758" y="1681"/>
                  </a:cubicBezTo>
                  <a:cubicBezTo>
                    <a:pt x="2398" y="1133"/>
                    <a:pt x="2672" y="425"/>
                    <a:pt x="2443" y="152"/>
                  </a:cubicBezTo>
                  <a:cubicBezTo>
                    <a:pt x="2370" y="49"/>
                    <a:pt x="2250" y="1"/>
                    <a:pt x="2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76;p54">
              <a:extLst>
                <a:ext uri="{FF2B5EF4-FFF2-40B4-BE49-F238E27FC236}">
                  <a16:creationId xmlns:a16="http://schemas.microsoft.com/office/drawing/2014/main" id="{A47D7D04-4283-807B-9632-312CB66E84D9}"/>
                </a:ext>
              </a:extLst>
            </p:cNvPr>
            <p:cNvSpPr/>
            <p:nvPr/>
          </p:nvSpPr>
          <p:spPr>
            <a:xfrm>
              <a:off x="2856750" y="2693150"/>
              <a:ext cx="418875" cy="178050"/>
            </a:xfrm>
            <a:custGeom>
              <a:avLst/>
              <a:gdLst/>
              <a:ahLst/>
              <a:cxnLst/>
              <a:rect l="l" t="t" r="r" b="b"/>
              <a:pathLst>
                <a:path w="16755" h="7122" extrusionOk="0">
                  <a:moveTo>
                    <a:pt x="7304" y="0"/>
                  </a:moveTo>
                  <a:cubicBezTo>
                    <a:pt x="7441" y="229"/>
                    <a:pt x="7556" y="411"/>
                    <a:pt x="7647" y="594"/>
                  </a:cubicBezTo>
                  <a:cubicBezTo>
                    <a:pt x="8788" y="2625"/>
                    <a:pt x="6551" y="2420"/>
                    <a:pt x="3287" y="3789"/>
                  </a:cubicBezTo>
                  <a:cubicBezTo>
                    <a:pt x="229" y="5045"/>
                    <a:pt x="0" y="7122"/>
                    <a:pt x="0" y="7122"/>
                  </a:cubicBezTo>
                  <a:lnTo>
                    <a:pt x="14152" y="7122"/>
                  </a:lnTo>
                  <a:cubicBezTo>
                    <a:pt x="15795" y="7122"/>
                    <a:pt x="16754" y="5204"/>
                    <a:pt x="15681" y="3926"/>
                  </a:cubicBezTo>
                  <a:cubicBezTo>
                    <a:pt x="15088" y="3219"/>
                    <a:pt x="14472" y="2580"/>
                    <a:pt x="14129" y="2077"/>
                  </a:cubicBezTo>
                  <a:cubicBezTo>
                    <a:pt x="13924" y="1781"/>
                    <a:pt x="13467" y="1027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77;p54">
              <a:extLst>
                <a:ext uri="{FF2B5EF4-FFF2-40B4-BE49-F238E27FC236}">
                  <a16:creationId xmlns:a16="http://schemas.microsoft.com/office/drawing/2014/main" id="{2CA66ECA-CEF0-A862-26F0-C3A4288D5F51}"/>
                </a:ext>
              </a:extLst>
            </p:cNvPr>
            <p:cNvSpPr/>
            <p:nvPr/>
          </p:nvSpPr>
          <p:spPr>
            <a:xfrm>
              <a:off x="2969150" y="2576725"/>
              <a:ext cx="209450" cy="117025"/>
            </a:xfrm>
            <a:custGeom>
              <a:avLst/>
              <a:gdLst/>
              <a:ahLst/>
              <a:cxnLst/>
              <a:rect l="l" t="t" r="r" b="b"/>
              <a:pathLst>
                <a:path w="8378" h="4681" extrusionOk="0">
                  <a:moveTo>
                    <a:pt x="1" y="1"/>
                  </a:moveTo>
                  <a:cubicBezTo>
                    <a:pt x="24" y="92"/>
                    <a:pt x="92" y="161"/>
                    <a:pt x="138" y="252"/>
                  </a:cubicBezTo>
                  <a:cubicBezTo>
                    <a:pt x="138" y="275"/>
                    <a:pt x="184" y="275"/>
                    <a:pt x="184" y="321"/>
                  </a:cubicBezTo>
                  <a:cubicBezTo>
                    <a:pt x="389" y="617"/>
                    <a:pt x="572" y="960"/>
                    <a:pt x="777" y="1279"/>
                  </a:cubicBezTo>
                  <a:cubicBezTo>
                    <a:pt x="1439" y="2375"/>
                    <a:pt x="2055" y="3448"/>
                    <a:pt x="2535" y="4246"/>
                  </a:cubicBezTo>
                  <a:cubicBezTo>
                    <a:pt x="2603" y="4361"/>
                    <a:pt x="2671" y="4475"/>
                    <a:pt x="2717" y="4566"/>
                  </a:cubicBezTo>
                  <a:cubicBezTo>
                    <a:pt x="2717" y="4589"/>
                    <a:pt x="2740" y="4657"/>
                    <a:pt x="2786" y="4680"/>
                  </a:cubicBezTo>
                  <a:lnTo>
                    <a:pt x="8378" y="4680"/>
                  </a:lnTo>
                  <a:cubicBezTo>
                    <a:pt x="8287" y="4498"/>
                    <a:pt x="8195" y="4338"/>
                    <a:pt x="8127" y="4201"/>
                  </a:cubicBezTo>
                  <a:cubicBezTo>
                    <a:pt x="8104" y="4110"/>
                    <a:pt x="8058" y="3995"/>
                    <a:pt x="7990" y="3904"/>
                  </a:cubicBezTo>
                  <a:cubicBezTo>
                    <a:pt x="7853" y="3676"/>
                    <a:pt x="7739" y="3448"/>
                    <a:pt x="7602" y="3197"/>
                  </a:cubicBezTo>
                  <a:cubicBezTo>
                    <a:pt x="7510" y="3060"/>
                    <a:pt x="7442" y="2945"/>
                    <a:pt x="7396" y="2831"/>
                  </a:cubicBezTo>
                  <a:cubicBezTo>
                    <a:pt x="7100" y="2284"/>
                    <a:pt x="6803" y="1736"/>
                    <a:pt x="6506" y="1165"/>
                  </a:cubicBezTo>
                  <a:cubicBezTo>
                    <a:pt x="6369" y="914"/>
                    <a:pt x="6232" y="686"/>
                    <a:pt x="6118" y="435"/>
                  </a:cubicBezTo>
                  <a:cubicBezTo>
                    <a:pt x="6027" y="275"/>
                    <a:pt x="5958" y="138"/>
                    <a:pt x="5890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78;p54">
              <a:extLst>
                <a:ext uri="{FF2B5EF4-FFF2-40B4-BE49-F238E27FC236}">
                  <a16:creationId xmlns:a16="http://schemas.microsoft.com/office/drawing/2014/main" id="{40D09498-17B2-A341-AAE7-1FB002448EE3}"/>
                </a:ext>
              </a:extLst>
            </p:cNvPr>
            <p:cNvSpPr/>
            <p:nvPr/>
          </p:nvSpPr>
          <p:spPr>
            <a:xfrm>
              <a:off x="3001675" y="1234050"/>
              <a:ext cx="184350" cy="83900"/>
            </a:xfrm>
            <a:custGeom>
              <a:avLst/>
              <a:gdLst/>
              <a:ahLst/>
              <a:cxnLst/>
              <a:rect l="l" t="t" r="r" b="b"/>
              <a:pathLst>
                <a:path w="7374" h="3356" extrusionOk="0">
                  <a:moveTo>
                    <a:pt x="7374" y="0"/>
                  </a:moveTo>
                  <a:cubicBezTo>
                    <a:pt x="4201" y="411"/>
                    <a:pt x="1690" y="1096"/>
                    <a:pt x="366" y="1940"/>
                  </a:cubicBezTo>
                  <a:lnTo>
                    <a:pt x="389" y="1986"/>
                  </a:lnTo>
                  <a:cubicBezTo>
                    <a:pt x="161" y="2123"/>
                    <a:pt x="1" y="2922"/>
                    <a:pt x="709" y="3310"/>
                  </a:cubicBezTo>
                  <a:lnTo>
                    <a:pt x="731" y="3356"/>
                  </a:lnTo>
                  <a:cubicBezTo>
                    <a:pt x="1097" y="3036"/>
                    <a:pt x="2169" y="2420"/>
                    <a:pt x="4475" y="1918"/>
                  </a:cubicBezTo>
                  <a:cubicBezTo>
                    <a:pt x="5205" y="1735"/>
                    <a:pt x="6004" y="1598"/>
                    <a:pt x="6871" y="1484"/>
                  </a:cubicBezTo>
                  <a:cubicBezTo>
                    <a:pt x="6849" y="1438"/>
                    <a:pt x="6849" y="1415"/>
                    <a:pt x="6849" y="1278"/>
                  </a:cubicBezTo>
                  <a:cubicBezTo>
                    <a:pt x="6871" y="868"/>
                    <a:pt x="7054" y="434"/>
                    <a:pt x="7374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79;p54">
              <a:extLst>
                <a:ext uri="{FF2B5EF4-FFF2-40B4-BE49-F238E27FC236}">
                  <a16:creationId xmlns:a16="http://schemas.microsoft.com/office/drawing/2014/main" id="{AD52714F-C938-3842-A991-E27AA2F1029B}"/>
                </a:ext>
              </a:extLst>
            </p:cNvPr>
            <p:cNvSpPr/>
            <p:nvPr/>
          </p:nvSpPr>
          <p:spPr>
            <a:xfrm>
              <a:off x="2930925" y="2360475"/>
              <a:ext cx="217450" cy="215725"/>
            </a:xfrm>
            <a:custGeom>
              <a:avLst/>
              <a:gdLst/>
              <a:ahLst/>
              <a:cxnLst/>
              <a:rect l="l" t="t" r="r" b="b"/>
              <a:pathLst>
                <a:path w="8698" h="8629" extrusionOk="0">
                  <a:moveTo>
                    <a:pt x="3927" y="0"/>
                  </a:moveTo>
                  <a:lnTo>
                    <a:pt x="1849" y="2123"/>
                  </a:lnTo>
                  <a:cubicBezTo>
                    <a:pt x="320" y="3721"/>
                    <a:pt x="1" y="6140"/>
                    <a:pt x="1165" y="8058"/>
                  </a:cubicBezTo>
                  <a:cubicBezTo>
                    <a:pt x="1279" y="8217"/>
                    <a:pt x="1393" y="8423"/>
                    <a:pt x="1507" y="8628"/>
                  </a:cubicBezTo>
                  <a:lnTo>
                    <a:pt x="7396" y="8628"/>
                  </a:lnTo>
                  <a:cubicBezTo>
                    <a:pt x="6825" y="7601"/>
                    <a:pt x="6323" y="6620"/>
                    <a:pt x="5958" y="5935"/>
                  </a:cubicBezTo>
                  <a:cubicBezTo>
                    <a:pt x="5616" y="5319"/>
                    <a:pt x="5730" y="4520"/>
                    <a:pt x="6209" y="3995"/>
                  </a:cubicBezTo>
                  <a:lnTo>
                    <a:pt x="8697" y="1347"/>
                  </a:lnTo>
                  <a:cubicBezTo>
                    <a:pt x="6551" y="1005"/>
                    <a:pt x="4908" y="548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80;p54">
              <a:extLst>
                <a:ext uri="{FF2B5EF4-FFF2-40B4-BE49-F238E27FC236}">
                  <a16:creationId xmlns:a16="http://schemas.microsoft.com/office/drawing/2014/main" id="{1CD23253-D5EE-29C9-918F-FD2699253A6F}"/>
                </a:ext>
              </a:extLst>
            </p:cNvPr>
            <p:cNvSpPr/>
            <p:nvPr/>
          </p:nvSpPr>
          <p:spPr>
            <a:xfrm>
              <a:off x="2982850" y="2360475"/>
              <a:ext cx="165525" cy="85050"/>
            </a:xfrm>
            <a:custGeom>
              <a:avLst/>
              <a:gdLst/>
              <a:ahLst/>
              <a:cxnLst/>
              <a:rect l="l" t="t" r="r" b="b"/>
              <a:pathLst>
                <a:path w="6621" h="3402" extrusionOk="0">
                  <a:moveTo>
                    <a:pt x="1850" y="0"/>
                  </a:moveTo>
                  <a:lnTo>
                    <a:pt x="1" y="1895"/>
                  </a:lnTo>
                  <a:cubicBezTo>
                    <a:pt x="1325" y="2488"/>
                    <a:pt x="2922" y="2990"/>
                    <a:pt x="4703" y="3401"/>
                  </a:cubicBezTo>
                  <a:lnTo>
                    <a:pt x="6620" y="1347"/>
                  </a:lnTo>
                  <a:cubicBezTo>
                    <a:pt x="4474" y="1005"/>
                    <a:pt x="2831" y="548"/>
                    <a:pt x="1850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81;p54">
              <a:extLst>
                <a:ext uri="{FF2B5EF4-FFF2-40B4-BE49-F238E27FC236}">
                  <a16:creationId xmlns:a16="http://schemas.microsoft.com/office/drawing/2014/main" id="{D05DAB89-ADD7-F583-99B6-DA411ACA92E1}"/>
                </a:ext>
              </a:extLst>
            </p:cNvPr>
            <p:cNvSpPr/>
            <p:nvPr/>
          </p:nvSpPr>
          <p:spPr>
            <a:xfrm>
              <a:off x="2749475" y="1518225"/>
              <a:ext cx="230550" cy="397750"/>
            </a:xfrm>
            <a:custGeom>
              <a:avLst/>
              <a:gdLst/>
              <a:ahLst/>
              <a:cxnLst/>
              <a:rect l="l" t="t" r="r" b="b"/>
              <a:pathLst>
                <a:path w="9222" h="15910" extrusionOk="0">
                  <a:moveTo>
                    <a:pt x="2442" y="0"/>
                  </a:moveTo>
                  <a:cubicBezTo>
                    <a:pt x="2123" y="1233"/>
                    <a:pt x="1210" y="2214"/>
                    <a:pt x="0" y="2648"/>
                  </a:cubicBezTo>
                  <a:lnTo>
                    <a:pt x="9222" y="15909"/>
                  </a:lnTo>
                  <a:lnTo>
                    <a:pt x="9222" y="9792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82;p54">
              <a:extLst>
                <a:ext uri="{FF2B5EF4-FFF2-40B4-BE49-F238E27FC236}">
                  <a16:creationId xmlns:a16="http://schemas.microsoft.com/office/drawing/2014/main" id="{9F4AF0A7-3572-FCDF-3979-1638B979E20E}"/>
                </a:ext>
              </a:extLst>
            </p:cNvPr>
            <p:cNvSpPr/>
            <p:nvPr/>
          </p:nvSpPr>
          <p:spPr>
            <a:xfrm>
              <a:off x="2897825" y="1644325"/>
              <a:ext cx="82200" cy="272800"/>
            </a:xfrm>
            <a:custGeom>
              <a:avLst/>
              <a:gdLst/>
              <a:ahLst/>
              <a:cxnLst/>
              <a:rect l="l" t="t" r="r" b="b"/>
              <a:pathLst>
                <a:path w="3288" h="10912" extrusionOk="0">
                  <a:moveTo>
                    <a:pt x="1" y="1"/>
                  </a:moveTo>
                  <a:lnTo>
                    <a:pt x="549" y="6939"/>
                  </a:lnTo>
                  <a:lnTo>
                    <a:pt x="3288" y="10911"/>
                  </a:lnTo>
                  <a:lnTo>
                    <a:pt x="3288" y="47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83;p54">
              <a:extLst>
                <a:ext uri="{FF2B5EF4-FFF2-40B4-BE49-F238E27FC236}">
                  <a16:creationId xmlns:a16="http://schemas.microsoft.com/office/drawing/2014/main" id="{FF2366CD-7E73-3803-F928-272DC12B9C45}"/>
                </a:ext>
              </a:extLst>
            </p:cNvPr>
            <p:cNvSpPr/>
            <p:nvPr/>
          </p:nvSpPr>
          <p:spPr>
            <a:xfrm>
              <a:off x="3703575" y="1644325"/>
              <a:ext cx="82750" cy="272800"/>
            </a:xfrm>
            <a:custGeom>
              <a:avLst/>
              <a:gdLst/>
              <a:ahLst/>
              <a:cxnLst/>
              <a:rect l="l" t="t" r="r" b="b"/>
              <a:pathLst>
                <a:path w="3310" h="10912" extrusionOk="0">
                  <a:moveTo>
                    <a:pt x="3310" y="1"/>
                  </a:moveTo>
                  <a:lnTo>
                    <a:pt x="0" y="4748"/>
                  </a:lnTo>
                  <a:lnTo>
                    <a:pt x="0" y="10911"/>
                  </a:lnTo>
                  <a:lnTo>
                    <a:pt x="2762" y="693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84;p54">
              <a:extLst>
                <a:ext uri="{FF2B5EF4-FFF2-40B4-BE49-F238E27FC236}">
                  <a16:creationId xmlns:a16="http://schemas.microsoft.com/office/drawing/2014/main" id="{0C24A199-29AE-2C11-0A64-7339F6C5FA17}"/>
                </a:ext>
              </a:extLst>
            </p:cNvPr>
            <p:cNvSpPr/>
            <p:nvPr/>
          </p:nvSpPr>
          <p:spPr>
            <a:xfrm>
              <a:off x="2432775" y="1252850"/>
              <a:ext cx="380625" cy="391600"/>
            </a:xfrm>
            <a:custGeom>
              <a:avLst/>
              <a:gdLst/>
              <a:ahLst/>
              <a:cxnLst/>
              <a:rect l="l" t="t" r="r" b="b"/>
              <a:pathLst>
                <a:path w="15225" h="15664" extrusionOk="0">
                  <a:moveTo>
                    <a:pt x="11354" y="1"/>
                  </a:moveTo>
                  <a:cubicBezTo>
                    <a:pt x="9769" y="1"/>
                    <a:pt x="9747" y="4498"/>
                    <a:pt x="9747" y="4498"/>
                  </a:cubicBezTo>
                  <a:cubicBezTo>
                    <a:pt x="9747" y="4498"/>
                    <a:pt x="6551" y="4726"/>
                    <a:pt x="5227" y="7465"/>
                  </a:cubicBezTo>
                  <a:cubicBezTo>
                    <a:pt x="753" y="9360"/>
                    <a:pt x="0" y="12989"/>
                    <a:pt x="1644" y="13172"/>
                  </a:cubicBezTo>
                  <a:cubicBezTo>
                    <a:pt x="1314" y="13952"/>
                    <a:pt x="1855" y="14443"/>
                    <a:pt x="2504" y="14443"/>
                  </a:cubicBezTo>
                  <a:cubicBezTo>
                    <a:pt x="2709" y="14443"/>
                    <a:pt x="2925" y="14394"/>
                    <a:pt x="3127" y="14290"/>
                  </a:cubicBezTo>
                  <a:lnTo>
                    <a:pt x="3127" y="14290"/>
                  </a:lnTo>
                  <a:cubicBezTo>
                    <a:pt x="2830" y="14838"/>
                    <a:pt x="2785" y="15294"/>
                    <a:pt x="3127" y="15545"/>
                  </a:cubicBezTo>
                  <a:cubicBezTo>
                    <a:pt x="3230" y="15627"/>
                    <a:pt x="3352" y="15663"/>
                    <a:pt x="3489" y="15663"/>
                  </a:cubicBezTo>
                  <a:cubicBezTo>
                    <a:pt x="4507" y="15663"/>
                    <a:pt x="6342" y="13639"/>
                    <a:pt x="7167" y="12875"/>
                  </a:cubicBezTo>
                  <a:cubicBezTo>
                    <a:pt x="7510" y="12533"/>
                    <a:pt x="7966" y="12327"/>
                    <a:pt x="8514" y="12190"/>
                  </a:cubicBezTo>
                  <a:cubicBezTo>
                    <a:pt x="9222" y="12989"/>
                    <a:pt x="10249" y="13514"/>
                    <a:pt x="11413" y="13514"/>
                  </a:cubicBezTo>
                  <a:cubicBezTo>
                    <a:pt x="11869" y="13514"/>
                    <a:pt x="12280" y="13446"/>
                    <a:pt x="12668" y="13286"/>
                  </a:cubicBezTo>
                  <a:cubicBezTo>
                    <a:pt x="13878" y="12898"/>
                    <a:pt x="14791" y="11893"/>
                    <a:pt x="15110" y="10638"/>
                  </a:cubicBezTo>
                  <a:cubicBezTo>
                    <a:pt x="15179" y="10364"/>
                    <a:pt x="15225" y="10045"/>
                    <a:pt x="15225" y="9725"/>
                  </a:cubicBezTo>
                  <a:cubicBezTo>
                    <a:pt x="15225" y="8196"/>
                    <a:pt x="14334" y="6872"/>
                    <a:pt x="13011" y="6278"/>
                  </a:cubicBezTo>
                  <a:cubicBezTo>
                    <a:pt x="13056" y="5069"/>
                    <a:pt x="12075" y="4726"/>
                    <a:pt x="12075" y="4726"/>
                  </a:cubicBezTo>
                  <a:cubicBezTo>
                    <a:pt x="12075" y="4726"/>
                    <a:pt x="13011" y="47"/>
                    <a:pt x="11390" y="1"/>
                  </a:cubicBezTo>
                  <a:cubicBezTo>
                    <a:pt x="11378" y="1"/>
                    <a:pt x="11366" y="1"/>
                    <a:pt x="1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85;p54">
              <a:extLst>
                <a:ext uri="{FF2B5EF4-FFF2-40B4-BE49-F238E27FC236}">
                  <a16:creationId xmlns:a16="http://schemas.microsoft.com/office/drawing/2014/main" id="{19019B8C-4699-2EC4-6622-77635E2563AF}"/>
                </a:ext>
              </a:extLst>
            </p:cNvPr>
            <p:cNvSpPr/>
            <p:nvPr/>
          </p:nvSpPr>
          <p:spPr>
            <a:xfrm>
              <a:off x="3019375" y="1259725"/>
              <a:ext cx="644850" cy="117000"/>
            </a:xfrm>
            <a:custGeom>
              <a:avLst/>
              <a:gdLst/>
              <a:ahLst/>
              <a:cxnLst/>
              <a:rect l="l" t="t" r="r" b="b"/>
              <a:pathLst>
                <a:path w="25794" h="4680" fill="none" extrusionOk="0">
                  <a:moveTo>
                    <a:pt x="12897" y="0"/>
                  </a:moveTo>
                  <a:cubicBezTo>
                    <a:pt x="16252" y="0"/>
                    <a:pt x="19516" y="320"/>
                    <a:pt x="22027" y="891"/>
                  </a:cubicBezTo>
                  <a:cubicBezTo>
                    <a:pt x="24355" y="1438"/>
                    <a:pt x="25428" y="2032"/>
                    <a:pt x="25793" y="2351"/>
                  </a:cubicBezTo>
                  <a:cubicBezTo>
                    <a:pt x="25428" y="2671"/>
                    <a:pt x="24355" y="3287"/>
                    <a:pt x="22027" y="3812"/>
                  </a:cubicBezTo>
                  <a:cubicBezTo>
                    <a:pt x="19516" y="4383"/>
                    <a:pt x="16252" y="4680"/>
                    <a:pt x="12897" y="4680"/>
                  </a:cubicBezTo>
                  <a:cubicBezTo>
                    <a:pt x="9519" y="4680"/>
                    <a:pt x="6278" y="4383"/>
                    <a:pt x="3767" y="3812"/>
                  </a:cubicBezTo>
                  <a:cubicBezTo>
                    <a:pt x="1416" y="3264"/>
                    <a:pt x="366" y="2671"/>
                    <a:pt x="1" y="2351"/>
                  </a:cubicBezTo>
                  <a:cubicBezTo>
                    <a:pt x="366" y="2032"/>
                    <a:pt x="1416" y="1416"/>
                    <a:pt x="3767" y="891"/>
                  </a:cubicBezTo>
                  <a:cubicBezTo>
                    <a:pt x="4497" y="708"/>
                    <a:pt x="5296" y="571"/>
                    <a:pt x="6141" y="45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86;p54">
              <a:extLst>
                <a:ext uri="{FF2B5EF4-FFF2-40B4-BE49-F238E27FC236}">
                  <a16:creationId xmlns:a16="http://schemas.microsoft.com/office/drawing/2014/main" id="{DDDC0C1C-4231-50AC-52C6-F33047DD6B31}"/>
                </a:ext>
              </a:extLst>
            </p:cNvPr>
            <p:cNvSpPr/>
            <p:nvPr/>
          </p:nvSpPr>
          <p:spPr>
            <a:xfrm>
              <a:off x="2984575" y="1225475"/>
              <a:ext cx="714450" cy="185500"/>
            </a:xfrm>
            <a:custGeom>
              <a:avLst/>
              <a:gdLst/>
              <a:ahLst/>
              <a:cxnLst/>
              <a:rect l="l" t="t" r="r" b="b"/>
              <a:pathLst>
                <a:path w="28578" h="7420" fill="none" extrusionOk="0">
                  <a:moveTo>
                    <a:pt x="8058" y="389"/>
                  </a:moveTo>
                  <a:cubicBezTo>
                    <a:pt x="3310" y="982"/>
                    <a:pt x="0" y="2261"/>
                    <a:pt x="0" y="3721"/>
                  </a:cubicBezTo>
                  <a:cubicBezTo>
                    <a:pt x="0" y="5776"/>
                    <a:pt x="6391" y="7419"/>
                    <a:pt x="14289" y="7419"/>
                  </a:cubicBezTo>
                  <a:cubicBezTo>
                    <a:pt x="22186" y="7419"/>
                    <a:pt x="28577" y="5776"/>
                    <a:pt x="28577" y="3721"/>
                  </a:cubicBezTo>
                  <a:cubicBezTo>
                    <a:pt x="28577" y="1667"/>
                    <a:pt x="22186" y="1"/>
                    <a:pt x="14289" y="1"/>
                  </a:cubicBezTo>
                  <a:lnTo>
                    <a:pt x="14289" y="1"/>
                  </a:lnTo>
                  <a:cubicBezTo>
                    <a:pt x="13604" y="1"/>
                    <a:pt x="12942" y="1"/>
                    <a:pt x="12280" y="4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7;p54">
              <a:extLst>
                <a:ext uri="{FF2B5EF4-FFF2-40B4-BE49-F238E27FC236}">
                  <a16:creationId xmlns:a16="http://schemas.microsoft.com/office/drawing/2014/main" id="{532DFE65-95AD-CFFF-F9E0-7B1FBE29D41F}"/>
                </a:ext>
              </a:extLst>
            </p:cNvPr>
            <p:cNvSpPr/>
            <p:nvPr/>
          </p:nvSpPr>
          <p:spPr>
            <a:xfrm>
              <a:off x="2980000" y="1372700"/>
              <a:ext cx="723600" cy="990650"/>
            </a:xfrm>
            <a:custGeom>
              <a:avLst/>
              <a:gdLst/>
              <a:ahLst/>
              <a:cxnLst/>
              <a:rect l="l" t="t" r="r" b="b"/>
              <a:pathLst>
                <a:path w="28944" h="39626" fill="none" extrusionOk="0">
                  <a:moveTo>
                    <a:pt x="2055" y="1"/>
                  </a:moveTo>
                  <a:cubicBezTo>
                    <a:pt x="777" y="686"/>
                    <a:pt x="1" y="2146"/>
                    <a:pt x="1" y="3676"/>
                  </a:cubicBezTo>
                  <a:lnTo>
                    <a:pt x="1" y="11870"/>
                  </a:lnTo>
                  <a:lnTo>
                    <a:pt x="1" y="36224"/>
                  </a:lnTo>
                  <a:lnTo>
                    <a:pt x="23" y="36224"/>
                  </a:lnTo>
                  <a:cubicBezTo>
                    <a:pt x="23" y="36293"/>
                    <a:pt x="1" y="36316"/>
                    <a:pt x="1" y="36384"/>
                  </a:cubicBezTo>
                  <a:cubicBezTo>
                    <a:pt x="1" y="38165"/>
                    <a:pt x="6483" y="39625"/>
                    <a:pt x="14472" y="39625"/>
                  </a:cubicBezTo>
                  <a:cubicBezTo>
                    <a:pt x="22461" y="39625"/>
                    <a:pt x="28943" y="38165"/>
                    <a:pt x="28943" y="36384"/>
                  </a:cubicBezTo>
                  <a:cubicBezTo>
                    <a:pt x="28943" y="36316"/>
                    <a:pt x="28943" y="36293"/>
                    <a:pt x="28897" y="36224"/>
                  </a:cubicBezTo>
                  <a:lnTo>
                    <a:pt x="28943" y="36224"/>
                  </a:lnTo>
                  <a:lnTo>
                    <a:pt x="28943" y="3676"/>
                  </a:lnTo>
                  <a:cubicBezTo>
                    <a:pt x="28943" y="2146"/>
                    <a:pt x="28167" y="686"/>
                    <a:pt x="2688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88;p54">
              <a:extLst>
                <a:ext uri="{FF2B5EF4-FFF2-40B4-BE49-F238E27FC236}">
                  <a16:creationId xmlns:a16="http://schemas.microsoft.com/office/drawing/2014/main" id="{13A23B80-0AAA-C04C-0A99-20FD8DAE7E0E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fill="none" extrusionOk="0">
                  <a:moveTo>
                    <a:pt x="1" y="1"/>
                  </a:moveTo>
                  <a:lnTo>
                    <a:pt x="1" y="686"/>
                  </a:lnTo>
                  <a:lnTo>
                    <a:pt x="1" y="686"/>
                  </a:lnTo>
                  <a:lnTo>
                    <a:pt x="1" y="800"/>
                  </a:lnTo>
                  <a:cubicBezTo>
                    <a:pt x="1" y="2466"/>
                    <a:pt x="6004" y="3836"/>
                    <a:pt x="13422" y="3836"/>
                  </a:cubicBezTo>
                  <a:cubicBezTo>
                    <a:pt x="20840" y="3836"/>
                    <a:pt x="26820" y="2489"/>
                    <a:pt x="26820" y="800"/>
                  </a:cubicBezTo>
                  <a:lnTo>
                    <a:pt x="26820" y="686"/>
                  </a:lnTo>
                  <a:lnTo>
                    <a:pt x="26820" y="686"/>
                  </a:lnTo>
                  <a:lnTo>
                    <a:pt x="26820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89;p54">
              <a:extLst>
                <a:ext uri="{FF2B5EF4-FFF2-40B4-BE49-F238E27FC236}">
                  <a16:creationId xmlns:a16="http://schemas.microsoft.com/office/drawing/2014/main" id="{34996C33-52E4-51CE-9079-7234C0FABFC6}"/>
                </a:ext>
              </a:extLst>
            </p:cNvPr>
            <p:cNvSpPr/>
            <p:nvPr/>
          </p:nvSpPr>
          <p:spPr>
            <a:xfrm>
              <a:off x="3001675" y="1284250"/>
              <a:ext cx="17725" cy="33700"/>
            </a:xfrm>
            <a:custGeom>
              <a:avLst/>
              <a:gdLst/>
              <a:ahLst/>
              <a:cxnLst/>
              <a:rect l="l" t="t" r="r" b="b"/>
              <a:pathLst>
                <a:path w="709" h="1348" fill="none" extrusionOk="0">
                  <a:moveTo>
                    <a:pt x="709" y="1348"/>
                  </a:moveTo>
                  <a:cubicBezTo>
                    <a:pt x="1" y="937"/>
                    <a:pt x="161" y="138"/>
                    <a:pt x="389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90;p54">
              <a:extLst>
                <a:ext uri="{FF2B5EF4-FFF2-40B4-BE49-F238E27FC236}">
                  <a16:creationId xmlns:a16="http://schemas.microsoft.com/office/drawing/2014/main" id="{5FF37577-1968-6B88-FCAD-8BE31A4DED33}"/>
                </a:ext>
              </a:extLst>
            </p:cNvPr>
            <p:cNvSpPr/>
            <p:nvPr/>
          </p:nvSpPr>
          <p:spPr>
            <a:xfrm>
              <a:off x="3664200" y="1283700"/>
              <a:ext cx="17700" cy="35400"/>
            </a:xfrm>
            <a:custGeom>
              <a:avLst/>
              <a:gdLst/>
              <a:ahLst/>
              <a:cxnLst/>
              <a:rect l="l" t="t" r="r" b="b"/>
              <a:pathLst>
                <a:path w="708" h="1416" fill="none" extrusionOk="0">
                  <a:moveTo>
                    <a:pt x="0" y="1415"/>
                  </a:moveTo>
                  <a:cubicBezTo>
                    <a:pt x="708" y="982"/>
                    <a:pt x="548" y="137"/>
                    <a:pt x="320" y="0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91;p54">
              <a:extLst>
                <a:ext uri="{FF2B5EF4-FFF2-40B4-BE49-F238E27FC236}">
                  <a16:creationId xmlns:a16="http://schemas.microsoft.com/office/drawing/2014/main" id="{C9DC4459-86CF-53A2-E96E-38F478CD1323}"/>
                </a:ext>
              </a:extLst>
            </p:cNvPr>
            <p:cNvSpPr/>
            <p:nvPr/>
          </p:nvSpPr>
          <p:spPr>
            <a:xfrm>
              <a:off x="3171725" y="1178125"/>
              <a:ext cx="343550" cy="168350"/>
            </a:xfrm>
            <a:custGeom>
              <a:avLst/>
              <a:gdLst/>
              <a:ahLst/>
              <a:cxnLst/>
              <a:rect l="l" t="t" r="r" b="b"/>
              <a:pathLst>
                <a:path w="13742" h="6734" fill="none" extrusionOk="0">
                  <a:moveTo>
                    <a:pt x="12486" y="4474"/>
                  </a:moveTo>
                  <a:lnTo>
                    <a:pt x="7237" y="4794"/>
                  </a:lnTo>
                  <a:cubicBezTo>
                    <a:pt x="7237" y="4794"/>
                    <a:pt x="5821" y="3493"/>
                    <a:pt x="5182" y="2511"/>
                  </a:cubicBezTo>
                  <a:cubicBezTo>
                    <a:pt x="4520" y="1507"/>
                    <a:pt x="3630" y="0"/>
                    <a:pt x="2557" y="594"/>
                  </a:cubicBezTo>
                  <a:cubicBezTo>
                    <a:pt x="1553" y="1164"/>
                    <a:pt x="69" y="2420"/>
                    <a:pt x="47" y="3561"/>
                  </a:cubicBezTo>
                  <a:cubicBezTo>
                    <a:pt x="1" y="4702"/>
                    <a:pt x="1713" y="4931"/>
                    <a:pt x="3082" y="5250"/>
                  </a:cubicBezTo>
                  <a:cubicBezTo>
                    <a:pt x="4109" y="5478"/>
                    <a:pt x="6027" y="5935"/>
                    <a:pt x="6826" y="6049"/>
                  </a:cubicBezTo>
                  <a:lnTo>
                    <a:pt x="11756" y="6643"/>
                  </a:lnTo>
                  <a:cubicBezTo>
                    <a:pt x="12486" y="6734"/>
                    <a:pt x="13308" y="6232"/>
                    <a:pt x="13513" y="5593"/>
                  </a:cubicBezTo>
                  <a:cubicBezTo>
                    <a:pt x="13742" y="4931"/>
                    <a:pt x="13240" y="4406"/>
                    <a:pt x="12486" y="447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92;p54">
              <a:extLst>
                <a:ext uri="{FF2B5EF4-FFF2-40B4-BE49-F238E27FC236}">
                  <a16:creationId xmlns:a16="http://schemas.microsoft.com/office/drawing/2014/main" id="{81F87803-720D-0FE8-8393-13A29078CACA}"/>
                </a:ext>
              </a:extLst>
            </p:cNvPr>
            <p:cNvSpPr/>
            <p:nvPr/>
          </p:nvSpPr>
          <p:spPr>
            <a:xfrm>
              <a:off x="2856750" y="2359900"/>
              <a:ext cx="418875" cy="511300"/>
            </a:xfrm>
            <a:custGeom>
              <a:avLst/>
              <a:gdLst/>
              <a:ahLst/>
              <a:cxnLst/>
              <a:rect l="l" t="t" r="r" b="b"/>
              <a:pathLst>
                <a:path w="16755" h="20452" fill="none" extrusionOk="0">
                  <a:moveTo>
                    <a:pt x="11664" y="1370"/>
                  </a:moveTo>
                  <a:lnTo>
                    <a:pt x="9176" y="4018"/>
                  </a:lnTo>
                  <a:cubicBezTo>
                    <a:pt x="8697" y="4543"/>
                    <a:pt x="8583" y="5342"/>
                    <a:pt x="8925" y="5958"/>
                  </a:cubicBezTo>
                  <a:cubicBezTo>
                    <a:pt x="10249" y="8446"/>
                    <a:pt x="13444" y="14540"/>
                    <a:pt x="14084" y="15430"/>
                  </a:cubicBezTo>
                  <a:cubicBezTo>
                    <a:pt x="14472" y="15955"/>
                    <a:pt x="15088" y="16549"/>
                    <a:pt x="15681" y="17256"/>
                  </a:cubicBezTo>
                  <a:cubicBezTo>
                    <a:pt x="16754" y="18534"/>
                    <a:pt x="15795" y="20452"/>
                    <a:pt x="14152" y="20452"/>
                  </a:cubicBezTo>
                  <a:lnTo>
                    <a:pt x="0" y="20452"/>
                  </a:lnTo>
                  <a:cubicBezTo>
                    <a:pt x="0" y="20452"/>
                    <a:pt x="229" y="18375"/>
                    <a:pt x="3287" y="17119"/>
                  </a:cubicBezTo>
                  <a:cubicBezTo>
                    <a:pt x="6551" y="15750"/>
                    <a:pt x="8788" y="15955"/>
                    <a:pt x="7647" y="13924"/>
                  </a:cubicBezTo>
                  <a:cubicBezTo>
                    <a:pt x="7076" y="12919"/>
                    <a:pt x="5456" y="10249"/>
                    <a:pt x="4132" y="8035"/>
                  </a:cubicBezTo>
                  <a:cubicBezTo>
                    <a:pt x="2990" y="6140"/>
                    <a:pt x="3287" y="3698"/>
                    <a:pt x="4816" y="2100"/>
                  </a:cubicBezTo>
                  <a:lnTo>
                    <a:pt x="689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93;p54">
              <a:extLst>
                <a:ext uri="{FF2B5EF4-FFF2-40B4-BE49-F238E27FC236}">
                  <a16:creationId xmlns:a16="http://schemas.microsoft.com/office/drawing/2014/main" id="{A4427532-6645-7BF2-1EE6-691EC996C18E}"/>
                </a:ext>
              </a:extLst>
            </p:cNvPr>
            <p:cNvSpPr/>
            <p:nvPr/>
          </p:nvSpPr>
          <p:spPr>
            <a:xfrm>
              <a:off x="3522675" y="2365025"/>
              <a:ext cx="578075" cy="506750"/>
            </a:xfrm>
            <a:custGeom>
              <a:avLst/>
              <a:gdLst/>
              <a:ahLst/>
              <a:cxnLst/>
              <a:rect l="l" t="t" r="r" b="b"/>
              <a:pathLst>
                <a:path w="23123" h="20270" fill="none" extrusionOk="0">
                  <a:moveTo>
                    <a:pt x="0" y="1256"/>
                  </a:moveTo>
                  <a:cubicBezTo>
                    <a:pt x="1804" y="4475"/>
                    <a:pt x="5136" y="10455"/>
                    <a:pt x="6163" y="12555"/>
                  </a:cubicBezTo>
                  <a:cubicBezTo>
                    <a:pt x="7236" y="14723"/>
                    <a:pt x="7168" y="16458"/>
                    <a:pt x="7168" y="18329"/>
                  </a:cubicBezTo>
                  <a:cubicBezTo>
                    <a:pt x="7168" y="19425"/>
                    <a:pt x="8035" y="20270"/>
                    <a:pt x="9108" y="20270"/>
                  </a:cubicBezTo>
                  <a:lnTo>
                    <a:pt x="23123" y="20270"/>
                  </a:lnTo>
                  <a:cubicBezTo>
                    <a:pt x="23123" y="20270"/>
                    <a:pt x="22141" y="17165"/>
                    <a:pt x="18443" y="15864"/>
                  </a:cubicBezTo>
                  <a:cubicBezTo>
                    <a:pt x="15704" y="14883"/>
                    <a:pt x="14152" y="15864"/>
                    <a:pt x="11527" y="11413"/>
                  </a:cubicBezTo>
                  <a:cubicBezTo>
                    <a:pt x="9701" y="8332"/>
                    <a:pt x="6665" y="2991"/>
                    <a:pt x="4954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94;p54">
              <a:extLst>
                <a:ext uri="{FF2B5EF4-FFF2-40B4-BE49-F238E27FC236}">
                  <a16:creationId xmlns:a16="http://schemas.microsoft.com/office/drawing/2014/main" id="{6F347D37-990C-79D6-7CD9-B792E6345C9B}"/>
                </a:ext>
              </a:extLst>
            </p:cNvPr>
            <p:cNvSpPr/>
            <p:nvPr/>
          </p:nvSpPr>
          <p:spPr>
            <a:xfrm>
              <a:off x="2810525" y="1518800"/>
              <a:ext cx="169500" cy="244250"/>
            </a:xfrm>
            <a:custGeom>
              <a:avLst/>
              <a:gdLst/>
              <a:ahLst/>
              <a:cxnLst/>
              <a:rect l="l" t="t" r="r" b="b"/>
              <a:pathLst>
                <a:path w="6780" h="9770" fill="none" extrusionOk="0">
                  <a:moveTo>
                    <a:pt x="0" y="0"/>
                  </a:moveTo>
                  <a:lnTo>
                    <a:pt x="678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95;p54">
              <a:extLst>
                <a:ext uri="{FF2B5EF4-FFF2-40B4-BE49-F238E27FC236}">
                  <a16:creationId xmlns:a16="http://schemas.microsoft.com/office/drawing/2014/main" id="{F5BE5904-1E23-B7AB-0171-94809193C46F}"/>
                </a:ext>
              </a:extLst>
            </p:cNvPr>
            <p:cNvSpPr/>
            <p:nvPr/>
          </p:nvSpPr>
          <p:spPr>
            <a:xfrm>
              <a:off x="2749475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0" y="1"/>
                  </a:moveTo>
                  <a:lnTo>
                    <a:pt x="9222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96;p54">
              <a:extLst>
                <a:ext uri="{FF2B5EF4-FFF2-40B4-BE49-F238E27FC236}">
                  <a16:creationId xmlns:a16="http://schemas.microsoft.com/office/drawing/2014/main" id="{EA1D23A8-8E2F-74CD-FBC7-A8A5DFAC032D}"/>
                </a:ext>
              </a:extLst>
            </p:cNvPr>
            <p:cNvSpPr/>
            <p:nvPr/>
          </p:nvSpPr>
          <p:spPr>
            <a:xfrm>
              <a:off x="2645600" y="1409800"/>
              <a:ext cx="167800" cy="180925"/>
            </a:xfrm>
            <a:custGeom>
              <a:avLst/>
              <a:gdLst/>
              <a:ahLst/>
              <a:cxnLst/>
              <a:rect l="l" t="t" r="r" b="b"/>
              <a:pathLst>
                <a:path w="6712" h="7237" fill="none" extrusionOk="0">
                  <a:moveTo>
                    <a:pt x="4498" y="0"/>
                  </a:moveTo>
                  <a:cubicBezTo>
                    <a:pt x="5821" y="594"/>
                    <a:pt x="6712" y="1918"/>
                    <a:pt x="6712" y="3447"/>
                  </a:cubicBezTo>
                  <a:cubicBezTo>
                    <a:pt x="6712" y="5524"/>
                    <a:pt x="5023" y="7236"/>
                    <a:pt x="2900" y="7236"/>
                  </a:cubicBezTo>
                  <a:cubicBezTo>
                    <a:pt x="1736" y="7236"/>
                    <a:pt x="709" y="6734"/>
                    <a:pt x="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97;p54">
              <a:extLst>
                <a:ext uri="{FF2B5EF4-FFF2-40B4-BE49-F238E27FC236}">
                  <a16:creationId xmlns:a16="http://schemas.microsoft.com/office/drawing/2014/main" id="{5E299593-AA90-37BC-E973-BA82CCE6B749}"/>
                </a:ext>
              </a:extLst>
            </p:cNvPr>
            <p:cNvSpPr/>
            <p:nvPr/>
          </p:nvSpPr>
          <p:spPr>
            <a:xfrm>
              <a:off x="2466425" y="1482400"/>
              <a:ext cx="113600" cy="136325"/>
            </a:xfrm>
            <a:custGeom>
              <a:avLst/>
              <a:gdLst/>
              <a:ahLst/>
              <a:cxnLst/>
              <a:rect l="l" t="t" r="r" b="b"/>
              <a:pathLst>
                <a:path w="4544" h="5453" extrusionOk="0">
                  <a:moveTo>
                    <a:pt x="4231" y="0"/>
                  </a:moveTo>
                  <a:cubicBezTo>
                    <a:pt x="4162" y="0"/>
                    <a:pt x="4092" y="23"/>
                    <a:pt x="4041" y="64"/>
                  </a:cubicBezTo>
                  <a:cubicBezTo>
                    <a:pt x="3539" y="497"/>
                    <a:pt x="3037" y="885"/>
                    <a:pt x="2512" y="1319"/>
                  </a:cubicBezTo>
                  <a:cubicBezTo>
                    <a:pt x="1987" y="1730"/>
                    <a:pt x="1484" y="2164"/>
                    <a:pt x="1028" y="2666"/>
                  </a:cubicBezTo>
                  <a:cubicBezTo>
                    <a:pt x="549" y="3191"/>
                    <a:pt x="1" y="3716"/>
                    <a:pt x="24" y="4515"/>
                  </a:cubicBezTo>
                  <a:cubicBezTo>
                    <a:pt x="104" y="5142"/>
                    <a:pt x="684" y="5452"/>
                    <a:pt x="1259" y="5452"/>
                  </a:cubicBezTo>
                  <a:cubicBezTo>
                    <a:pt x="1500" y="5452"/>
                    <a:pt x="1739" y="5398"/>
                    <a:pt x="1941" y="5291"/>
                  </a:cubicBezTo>
                  <a:cubicBezTo>
                    <a:pt x="2196" y="5153"/>
                    <a:pt x="2046" y="4830"/>
                    <a:pt x="1824" y="4830"/>
                  </a:cubicBezTo>
                  <a:cubicBezTo>
                    <a:pt x="1788" y="4830"/>
                    <a:pt x="1751" y="4838"/>
                    <a:pt x="1713" y="4857"/>
                  </a:cubicBezTo>
                  <a:cubicBezTo>
                    <a:pt x="1568" y="4933"/>
                    <a:pt x="1388" y="4974"/>
                    <a:pt x="1210" y="4974"/>
                  </a:cubicBezTo>
                  <a:cubicBezTo>
                    <a:pt x="853" y="4974"/>
                    <a:pt x="503" y="4811"/>
                    <a:pt x="457" y="4446"/>
                  </a:cubicBezTo>
                  <a:cubicBezTo>
                    <a:pt x="412" y="3305"/>
                    <a:pt x="3379" y="1136"/>
                    <a:pt x="4338" y="543"/>
                  </a:cubicBezTo>
                  <a:cubicBezTo>
                    <a:pt x="4520" y="452"/>
                    <a:pt x="4543" y="269"/>
                    <a:pt x="4452" y="109"/>
                  </a:cubicBezTo>
                  <a:cubicBezTo>
                    <a:pt x="4401" y="34"/>
                    <a:pt x="4317" y="0"/>
                    <a:pt x="42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98;p54">
              <a:extLst>
                <a:ext uri="{FF2B5EF4-FFF2-40B4-BE49-F238E27FC236}">
                  <a16:creationId xmlns:a16="http://schemas.microsoft.com/office/drawing/2014/main" id="{1FC366A3-05C9-2F0C-61DF-7BA1C5408878}"/>
                </a:ext>
              </a:extLst>
            </p:cNvPr>
            <p:cNvSpPr/>
            <p:nvPr/>
          </p:nvSpPr>
          <p:spPr>
            <a:xfrm>
              <a:off x="2497250" y="1518675"/>
              <a:ext cx="207425" cy="130475"/>
            </a:xfrm>
            <a:custGeom>
              <a:avLst/>
              <a:gdLst/>
              <a:ahLst/>
              <a:cxnLst/>
              <a:rect l="l" t="t" r="r" b="b"/>
              <a:pathLst>
                <a:path w="8297" h="5219" extrusionOk="0">
                  <a:moveTo>
                    <a:pt x="4088" y="0"/>
                  </a:moveTo>
                  <a:cubicBezTo>
                    <a:pt x="4019" y="0"/>
                    <a:pt x="3953" y="24"/>
                    <a:pt x="3904" y="74"/>
                  </a:cubicBezTo>
                  <a:cubicBezTo>
                    <a:pt x="2899" y="804"/>
                    <a:pt x="1872" y="1557"/>
                    <a:pt x="1028" y="2516"/>
                  </a:cubicBezTo>
                  <a:cubicBezTo>
                    <a:pt x="594" y="3041"/>
                    <a:pt x="137" y="3543"/>
                    <a:pt x="46" y="4251"/>
                  </a:cubicBezTo>
                  <a:cubicBezTo>
                    <a:pt x="0" y="4661"/>
                    <a:pt x="343" y="5141"/>
                    <a:pt x="776" y="5209"/>
                  </a:cubicBezTo>
                  <a:cubicBezTo>
                    <a:pt x="827" y="5215"/>
                    <a:pt x="878" y="5218"/>
                    <a:pt x="927" y="5218"/>
                  </a:cubicBezTo>
                  <a:cubicBezTo>
                    <a:pt x="1254" y="5218"/>
                    <a:pt x="1549" y="5094"/>
                    <a:pt x="1826" y="4935"/>
                  </a:cubicBezTo>
                  <a:cubicBezTo>
                    <a:pt x="2945" y="4296"/>
                    <a:pt x="3767" y="3338"/>
                    <a:pt x="4680" y="2470"/>
                  </a:cubicBezTo>
                  <a:cubicBezTo>
                    <a:pt x="4885" y="2242"/>
                    <a:pt x="5113" y="2082"/>
                    <a:pt x="5364" y="1968"/>
                  </a:cubicBezTo>
                  <a:cubicBezTo>
                    <a:pt x="6209" y="1626"/>
                    <a:pt x="7122" y="1512"/>
                    <a:pt x="8012" y="1169"/>
                  </a:cubicBezTo>
                  <a:cubicBezTo>
                    <a:pt x="8297" y="1068"/>
                    <a:pt x="8183" y="694"/>
                    <a:pt x="7913" y="694"/>
                  </a:cubicBezTo>
                  <a:cubicBezTo>
                    <a:pt x="7880" y="694"/>
                    <a:pt x="7844" y="700"/>
                    <a:pt x="7807" y="713"/>
                  </a:cubicBezTo>
                  <a:cubicBezTo>
                    <a:pt x="6962" y="1032"/>
                    <a:pt x="6026" y="1169"/>
                    <a:pt x="5136" y="1557"/>
                  </a:cubicBezTo>
                  <a:cubicBezTo>
                    <a:pt x="4269" y="1968"/>
                    <a:pt x="3698" y="2835"/>
                    <a:pt x="2991" y="3429"/>
                  </a:cubicBezTo>
                  <a:cubicBezTo>
                    <a:pt x="2701" y="3702"/>
                    <a:pt x="1557" y="4751"/>
                    <a:pt x="950" y="4751"/>
                  </a:cubicBezTo>
                  <a:cubicBezTo>
                    <a:pt x="744" y="4751"/>
                    <a:pt x="600" y="4631"/>
                    <a:pt x="571" y="4319"/>
                  </a:cubicBezTo>
                  <a:cubicBezTo>
                    <a:pt x="617" y="3771"/>
                    <a:pt x="1073" y="3269"/>
                    <a:pt x="1416" y="2858"/>
                  </a:cubicBezTo>
                  <a:cubicBezTo>
                    <a:pt x="2260" y="1968"/>
                    <a:pt x="3219" y="1169"/>
                    <a:pt x="4246" y="553"/>
                  </a:cubicBezTo>
                  <a:cubicBezTo>
                    <a:pt x="4383" y="462"/>
                    <a:pt x="4451" y="256"/>
                    <a:pt x="4337" y="119"/>
                  </a:cubicBezTo>
                  <a:cubicBezTo>
                    <a:pt x="4272" y="41"/>
                    <a:pt x="4178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99;p54">
              <a:extLst>
                <a:ext uri="{FF2B5EF4-FFF2-40B4-BE49-F238E27FC236}">
                  <a16:creationId xmlns:a16="http://schemas.microsoft.com/office/drawing/2014/main" id="{5E14F8C8-4BDE-3DED-0192-18DA12C2DB78}"/>
                </a:ext>
              </a:extLst>
            </p:cNvPr>
            <p:cNvSpPr/>
            <p:nvPr/>
          </p:nvSpPr>
          <p:spPr>
            <a:xfrm>
              <a:off x="2444750" y="1245375"/>
              <a:ext cx="340425" cy="341925"/>
            </a:xfrm>
            <a:custGeom>
              <a:avLst/>
              <a:gdLst/>
              <a:ahLst/>
              <a:cxnLst/>
              <a:rect l="l" t="t" r="r" b="b"/>
              <a:pathLst>
                <a:path w="13617" h="13677" extrusionOk="0">
                  <a:moveTo>
                    <a:pt x="10954" y="0"/>
                  </a:moveTo>
                  <a:cubicBezTo>
                    <a:pt x="10725" y="0"/>
                    <a:pt x="10483" y="85"/>
                    <a:pt x="10249" y="278"/>
                  </a:cubicBezTo>
                  <a:cubicBezTo>
                    <a:pt x="9724" y="757"/>
                    <a:pt x="9541" y="1465"/>
                    <a:pt x="9382" y="2127"/>
                  </a:cubicBezTo>
                  <a:cubicBezTo>
                    <a:pt x="9214" y="2942"/>
                    <a:pt x="9124" y="3719"/>
                    <a:pt x="9092" y="4529"/>
                  </a:cubicBezTo>
                  <a:lnTo>
                    <a:pt x="9092" y="4529"/>
                  </a:lnTo>
                  <a:cubicBezTo>
                    <a:pt x="8174" y="4660"/>
                    <a:pt x="7333" y="4950"/>
                    <a:pt x="6551" y="5436"/>
                  </a:cubicBezTo>
                  <a:cubicBezTo>
                    <a:pt x="5710" y="5923"/>
                    <a:pt x="5041" y="6667"/>
                    <a:pt x="4627" y="7524"/>
                  </a:cubicBezTo>
                  <a:lnTo>
                    <a:pt x="4627" y="7524"/>
                  </a:lnTo>
                  <a:cubicBezTo>
                    <a:pt x="2756" y="8348"/>
                    <a:pt x="860" y="9687"/>
                    <a:pt x="252" y="11736"/>
                  </a:cubicBezTo>
                  <a:cubicBezTo>
                    <a:pt x="0" y="12489"/>
                    <a:pt x="206" y="13585"/>
                    <a:pt x="1142" y="13676"/>
                  </a:cubicBezTo>
                  <a:cubicBezTo>
                    <a:pt x="1150" y="13677"/>
                    <a:pt x="1159" y="13677"/>
                    <a:pt x="1167" y="13677"/>
                  </a:cubicBezTo>
                  <a:cubicBezTo>
                    <a:pt x="1501" y="13677"/>
                    <a:pt x="1543" y="13242"/>
                    <a:pt x="1233" y="13242"/>
                  </a:cubicBezTo>
                  <a:cubicBezTo>
                    <a:pt x="1226" y="13242"/>
                    <a:pt x="1218" y="13242"/>
                    <a:pt x="1210" y="13242"/>
                  </a:cubicBezTo>
                  <a:cubicBezTo>
                    <a:pt x="959" y="13220"/>
                    <a:pt x="777" y="13060"/>
                    <a:pt x="708" y="12786"/>
                  </a:cubicBezTo>
                  <a:cubicBezTo>
                    <a:pt x="388" y="10640"/>
                    <a:pt x="3128" y="8723"/>
                    <a:pt x="4885" y="7993"/>
                  </a:cubicBezTo>
                  <a:cubicBezTo>
                    <a:pt x="4931" y="7970"/>
                    <a:pt x="4976" y="7947"/>
                    <a:pt x="4999" y="7878"/>
                  </a:cubicBezTo>
                  <a:cubicBezTo>
                    <a:pt x="5387" y="7057"/>
                    <a:pt x="6004" y="6395"/>
                    <a:pt x="6780" y="5916"/>
                  </a:cubicBezTo>
                  <a:cubicBezTo>
                    <a:pt x="7556" y="5436"/>
                    <a:pt x="8423" y="5117"/>
                    <a:pt x="9313" y="5025"/>
                  </a:cubicBezTo>
                  <a:cubicBezTo>
                    <a:pt x="9427" y="5002"/>
                    <a:pt x="9541" y="4888"/>
                    <a:pt x="9541" y="4774"/>
                  </a:cubicBezTo>
                  <a:cubicBezTo>
                    <a:pt x="9610" y="3542"/>
                    <a:pt x="9656" y="2218"/>
                    <a:pt x="10203" y="1099"/>
                  </a:cubicBezTo>
                  <a:cubicBezTo>
                    <a:pt x="10357" y="746"/>
                    <a:pt x="10635" y="475"/>
                    <a:pt x="10918" y="475"/>
                  </a:cubicBezTo>
                  <a:cubicBezTo>
                    <a:pt x="11056" y="475"/>
                    <a:pt x="11195" y="539"/>
                    <a:pt x="11322" y="689"/>
                  </a:cubicBezTo>
                  <a:cubicBezTo>
                    <a:pt x="11619" y="1191"/>
                    <a:pt x="11664" y="1807"/>
                    <a:pt x="11664" y="2400"/>
                  </a:cubicBezTo>
                  <a:cubicBezTo>
                    <a:pt x="11664" y="3245"/>
                    <a:pt x="11550" y="4089"/>
                    <a:pt x="11390" y="4911"/>
                  </a:cubicBezTo>
                  <a:cubicBezTo>
                    <a:pt x="11367" y="5025"/>
                    <a:pt x="11436" y="5139"/>
                    <a:pt x="11550" y="5208"/>
                  </a:cubicBezTo>
                  <a:cubicBezTo>
                    <a:pt x="12029" y="5459"/>
                    <a:pt x="12303" y="6052"/>
                    <a:pt x="12280" y="6600"/>
                  </a:cubicBezTo>
                  <a:cubicBezTo>
                    <a:pt x="12280" y="6692"/>
                    <a:pt x="12349" y="6737"/>
                    <a:pt x="12395" y="6806"/>
                  </a:cubicBezTo>
                  <a:cubicBezTo>
                    <a:pt x="12714" y="7034"/>
                    <a:pt x="12874" y="7468"/>
                    <a:pt x="12920" y="7878"/>
                  </a:cubicBezTo>
                  <a:cubicBezTo>
                    <a:pt x="12942" y="8335"/>
                    <a:pt x="12874" y="8791"/>
                    <a:pt x="12691" y="9202"/>
                  </a:cubicBezTo>
                  <a:cubicBezTo>
                    <a:pt x="12577" y="9339"/>
                    <a:pt x="12691" y="9590"/>
                    <a:pt x="12874" y="9636"/>
                  </a:cubicBezTo>
                  <a:cubicBezTo>
                    <a:pt x="13057" y="9636"/>
                    <a:pt x="13193" y="9545"/>
                    <a:pt x="13216" y="9362"/>
                  </a:cubicBezTo>
                  <a:cubicBezTo>
                    <a:pt x="13500" y="8445"/>
                    <a:pt x="13617" y="7235"/>
                    <a:pt x="12807" y="6493"/>
                  </a:cubicBezTo>
                  <a:lnTo>
                    <a:pt x="12807" y="6493"/>
                  </a:lnTo>
                  <a:cubicBezTo>
                    <a:pt x="12801" y="5979"/>
                    <a:pt x="12598" y="5456"/>
                    <a:pt x="12235" y="5094"/>
                  </a:cubicBezTo>
                  <a:cubicBezTo>
                    <a:pt x="12129" y="5003"/>
                    <a:pt x="12043" y="4932"/>
                    <a:pt x="11944" y="4862"/>
                  </a:cubicBezTo>
                  <a:lnTo>
                    <a:pt x="11944" y="4862"/>
                  </a:lnTo>
                  <a:cubicBezTo>
                    <a:pt x="12160" y="3611"/>
                    <a:pt x="12337" y="2323"/>
                    <a:pt x="12052" y="1077"/>
                  </a:cubicBezTo>
                  <a:cubicBezTo>
                    <a:pt x="11941" y="455"/>
                    <a:pt x="11484" y="0"/>
                    <a:pt x="109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00;p54">
              <a:extLst>
                <a:ext uri="{FF2B5EF4-FFF2-40B4-BE49-F238E27FC236}">
                  <a16:creationId xmlns:a16="http://schemas.microsoft.com/office/drawing/2014/main" id="{BCAD3BD1-5A04-50AF-B19F-2FC55BFB783E}"/>
                </a:ext>
              </a:extLst>
            </p:cNvPr>
            <p:cNvSpPr/>
            <p:nvPr/>
          </p:nvSpPr>
          <p:spPr>
            <a:xfrm>
              <a:off x="2574275" y="1453025"/>
              <a:ext cx="52650" cy="75450"/>
            </a:xfrm>
            <a:custGeom>
              <a:avLst/>
              <a:gdLst/>
              <a:ahLst/>
              <a:cxnLst/>
              <a:rect l="l" t="t" r="r" b="b"/>
              <a:pathLst>
                <a:path w="2106" h="3018" extrusionOk="0">
                  <a:moveTo>
                    <a:pt x="219" y="0"/>
                  </a:moveTo>
                  <a:cubicBezTo>
                    <a:pt x="200" y="0"/>
                    <a:pt x="180" y="2"/>
                    <a:pt x="161" y="6"/>
                  </a:cubicBezTo>
                  <a:cubicBezTo>
                    <a:pt x="46" y="75"/>
                    <a:pt x="1" y="212"/>
                    <a:pt x="24" y="326"/>
                  </a:cubicBezTo>
                  <a:cubicBezTo>
                    <a:pt x="366" y="1284"/>
                    <a:pt x="959" y="2175"/>
                    <a:pt x="1644" y="2951"/>
                  </a:cubicBezTo>
                  <a:cubicBezTo>
                    <a:pt x="1691" y="2998"/>
                    <a:pt x="1747" y="3017"/>
                    <a:pt x="1802" y="3017"/>
                  </a:cubicBezTo>
                  <a:cubicBezTo>
                    <a:pt x="1959" y="3017"/>
                    <a:pt x="2105" y="2852"/>
                    <a:pt x="1987" y="2700"/>
                  </a:cubicBezTo>
                  <a:cubicBezTo>
                    <a:pt x="1462" y="1855"/>
                    <a:pt x="937" y="988"/>
                    <a:pt x="457" y="120"/>
                  </a:cubicBezTo>
                  <a:cubicBezTo>
                    <a:pt x="401" y="45"/>
                    <a:pt x="31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01;p54">
              <a:extLst>
                <a:ext uri="{FF2B5EF4-FFF2-40B4-BE49-F238E27FC236}">
                  <a16:creationId xmlns:a16="http://schemas.microsoft.com/office/drawing/2014/main" id="{C68E0036-6CCA-37A6-E13C-FE28720FDC8B}"/>
                </a:ext>
              </a:extLst>
            </p:cNvPr>
            <p:cNvSpPr/>
            <p:nvPr/>
          </p:nvSpPr>
          <p:spPr>
            <a:xfrm>
              <a:off x="2626450" y="1410675"/>
              <a:ext cx="97375" cy="85375"/>
            </a:xfrm>
            <a:custGeom>
              <a:avLst/>
              <a:gdLst/>
              <a:ahLst/>
              <a:cxnLst/>
              <a:rect l="l" t="t" r="r" b="b"/>
              <a:pathLst>
                <a:path w="3895" h="3415" extrusionOk="0">
                  <a:moveTo>
                    <a:pt x="3253" y="1"/>
                  </a:moveTo>
                  <a:cubicBezTo>
                    <a:pt x="3179" y="1"/>
                    <a:pt x="3103" y="3"/>
                    <a:pt x="3027" y="11"/>
                  </a:cubicBezTo>
                  <a:cubicBezTo>
                    <a:pt x="1383" y="171"/>
                    <a:pt x="174" y="1609"/>
                    <a:pt x="14" y="3184"/>
                  </a:cubicBezTo>
                  <a:cubicBezTo>
                    <a:pt x="0" y="3330"/>
                    <a:pt x="134" y="3414"/>
                    <a:pt x="257" y="3414"/>
                  </a:cubicBezTo>
                  <a:cubicBezTo>
                    <a:pt x="345" y="3414"/>
                    <a:pt x="428" y="3371"/>
                    <a:pt x="447" y="3275"/>
                  </a:cubicBezTo>
                  <a:cubicBezTo>
                    <a:pt x="790" y="1677"/>
                    <a:pt x="2000" y="513"/>
                    <a:pt x="3666" y="468"/>
                  </a:cubicBezTo>
                  <a:cubicBezTo>
                    <a:pt x="3780" y="468"/>
                    <a:pt x="3894" y="399"/>
                    <a:pt x="3894" y="239"/>
                  </a:cubicBezTo>
                  <a:cubicBezTo>
                    <a:pt x="3894" y="125"/>
                    <a:pt x="3780" y="11"/>
                    <a:pt x="3666" y="11"/>
                  </a:cubicBezTo>
                  <a:cubicBezTo>
                    <a:pt x="3544" y="11"/>
                    <a:pt x="3402" y="1"/>
                    <a:pt x="32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02;p54">
              <a:extLst>
                <a:ext uri="{FF2B5EF4-FFF2-40B4-BE49-F238E27FC236}">
                  <a16:creationId xmlns:a16="http://schemas.microsoft.com/office/drawing/2014/main" id="{3B18B4F1-FB83-C541-6021-C62E3F91A2EC}"/>
                </a:ext>
              </a:extLst>
            </p:cNvPr>
            <p:cNvSpPr/>
            <p:nvPr/>
          </p:nvSpPr>
          <p:spPr>
            <a:xfrm>
              <a:off x="3703000" y="1518800"/>
              <a:ext cx="170075" cy="244250"/>
            </a:xfrm>
            <a:custGeom>
              <a:avLst/>
              <a:gdLst/>
              <a:ahLst/>
              <a:cxnLst/>
              <a:rect l="l" t="t" r="r" b="b"/>
              <a:pathLst>
                <a:path w="6803" h="9770" fill="none" extrusionOk="0">
                  <a:moveTo>
                    <a:pt x="6802" y="0"/>
                  </a:moveTo>
                  <a:lnTo>
                    <a:pt x="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03;p54">
              <a:extLst>
                <a:ext uri="{FF2B5EF4-FFF2-40B4-BE49-F238E27FC236}">
                  <a16:creationId xmlns:a16="http://schemas.microsoft.com/office/drawing/2014/main" id="{017424EC-B10B-F58D-18CD-D9AF4EA31FFF}"/>
                </a:ext>
              </a:extLst>
            </p:cNvPr>
            <p:cNvSpPr/>
            <p:nvPr/>
          </p:nvSpPr>
          <p:spPr>
            <a:xfrm>
              <a:off x="3703000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9222" y="1"/>
                  </a:moveTo>
                  <a:lnTo>
                    <a:pt x="0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04;p54">
              <a:extLst>
                <a:ext uri="{FF2B5EF4-FFF2-40B4-BE49-F238E27FC236}">
                  <a16:creationId xmlns:a16="http://schemas.microsoft.com/office/drawing/2014/main" id="{F28334D8-2A56-75A4-06C7-1F638BCC44BD}"/>
                </a:ext>
              </a:extLst>
            </p:cNvPr>
            <p:cNvSpPr/>
            <p:nvPr/>
          </p:nvSpPr>
          <p:spPr>
            <a:xfrm>
              <a:off x="3870200" y="1409800"/>
              <a:ext cx="167775" cy="180925"/>
            </a:xfrm>
            <a:custGeom>
              <a:avLst/>
              <a:gdLst/>
              <a:ahLst/>
              <a:cxnLst/>
              <a:rect l="l" t="t" r="r" b="b"/>
              <a:pathLst>
                <a:path w="6711" h="7237" fill="none" extrusionOk="0">
                  <a:moveTo>
                    <a:pt x="2191" y="0"/>
                  </a:moveTo>
                  <a:cubicBezTo>
                    <a:pt x="890" y="594"/>
                    <a:pt x="0" y="1918"/>
                    <a:pt x="0" y="3447"/>
                  </a:cubicBezTo>
                  <a:cubicBezTo>
                    <a:pt x="0" y="5524"/>
                    <a:pt x="1689" y="7236"/>
                    <a:pt x="3789" y="7236"/>
                  </a:cubicBezTo>
                  <a:cubicBezTo>
                    <a:pt x="4976" y="7236"/>
                    <a:pt x="6003" y="6734"/>
                    <a:pt x="671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05;p54">
              <a:extLst>
                <a:ext uri="{FF2B5EF4-FFF2-40B4-BE49-F238E27FC236}">
                  <a16:creationId xmlns:a16="http://schemas.microsoft.com/office/drawing/2014/main" id="{ABFC636B-3FFF-A4E8-2D4A-473F63BE1E40}"/>
                </a:ext>
              </a:extLst>
            </p:cNvPr>
            <p:cNvSpPr/>
            <p:nvPr/>
          </p:nvSpPr>
          <p:spPr>
            <a:xfrm>
              <a:off x="4101700" y="1482825"/>
              <a:ext cx="118300" cy="135800"/>
            </a:xfrm>
            <a:custGeom>
              <a:avLst/>
              <a:gdLst/>
              <a:ahLst/>
              <a:cxnLst/>
              <a:rect l="l" t="t" r="r" b="b"/>
              <a:pathLst>
                <a:path w="4732" h="5432" extrusionOk="0">
                  <a:moveTo>
                    <a:pt x="406" y="1"/>
                  </a:moveTo>
                  <a:cubicBezTo>
                    <a:pt x="174" y="1"/>
                    <a:pt x="0" y="360"/>
                    <a:pt x="258" y="526"/>
                  </a:cubicBezTo>
                  <a:cubicBezTo>
                    <a:pt x="829" y="868"/>
                    <a:pt x="1354" y="1256"/>
                    <a:pt x="1856" y="1667"/>
                  </a:cubicBezTo>
                  <a:cubicBezTo>
                    <a:pt x="2358" y="2078"/>
                    <a:pt x="2837" y="2489"/>
                    <a:pt x="3294" y="2946"/>
                  </a:cubicBezTo>
                  <a:cubicBezTo>
                    <a:pt x="3682" y="3379"/>
                    <a:pt x="4207" y="3859"/>
                    <a:pt x="4184" y="4429"/>
                  </a:cubicBezTo>
                  <a:cubicBezTo>
                    <a:pt x="4123" y="4794"/>
                    <a:pt x="3778" y="4957"/>
                    <a:pt x="3427" y="4957"/>
                  </a:cubicBezTo>
                  <a:cubicBezTo>
                    <a:pt x="3251" y="4957"/>
                    <a:pt x="3073" y="4916"/>
                    <a:pt x="2929" y="4840"/>
                  </a:cubicBezTo>
                  <a:cubicBezTo>
                    <a:pt x="2888" y="4821"/>
                    <a:pt x="2848" y="4813"/>
                    <a:pt x="2810" y="4813"/>
                  </a:cubicBezTo>
                  <a:cubicBezTo>
                    <a:pt x="2579" y="4813"/>
                    <a:pt x="2445" y="5136"/>
                    <a:pt x="2701" y="5274"/>
                  </a:cubicBezTo>
                  <a:cubicBezTo>
                    <a:pt x="2898" y="5379"/>
                    <a:pt x="3134" y="5431"/>
                    <a:pt x="3371" y="5431"/>
                  </a:cubicBezTo>
                  <a:cubicBezTo>
                    <a:pt x="3957" y="5431"/>
                    <a:pt x="4553" y="5115"/>
                    <a:pt x="4618" y="4498"/>
                  </a:cubicBezTo>
                  <a:cubicBezTo>
                    <a:pt x="4732" y="3014"/>
                    <a:pt x="1651" y="1005"/>
                    <a:pt x="578" y="70"/>
                  </a:cubicBezTo>
                  <a:cubicBezTo>
                    <a:pt x="521" y="21"/>
                    <a:pt x="462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06;p54">
              <a:extLst>
                <a:ext uri="{FF2B5EF4-FFF2-40B4-BE49-F238E27FC236}">
                  <a16:creationId xmlns:a16="http://schemas.microsoft.com/office/drawing/2014/main" id="{467CFAF7-AC59-9355-B216-D50EE07E4510}"/>
                </a:ext>
              </a:extLst>
            </p:cNvPr>
            <p:cNvSpPr/>
            <p:nvPr/>
          </p:nvSpPr>
          <p:spPr>
            <a:xfrm>
              <a:off x="3979175" y="1518575"/>
              <a:ext cx="205450" cy="130375"/>
            </a:xfrm>
            <a:custGeom>
              <a:avLst/>
              <a:gdLst/>
              <a:ahLst/>
              <a:cxnLst/>
              <a:rect l="l" t="t" r="r" b="b"/>
              <a:pathLst>
                <a:path w="8218" h="5215" extrusionOk="0">
                  <a:moveTo>
                    <a:pt x="4128" y="1"/>
                  </a:moveTo>
                  <a:cubicBezTo>
                    <a:pt x="3881" y="1"/>
                    <a:pt x="3699" y="399"/>
                    <a:pt x="3995" y="557"/>
                  </a:cubicBezTo>
                  <a:cubicBezTo>
                    <a:pt x="4520" y="854"/>
                    <a:pt x="4999" y="1264"/>
                    <a:pt x="5479" y="1630"/>
                  </a:cubicBezTo>
                  <a:cubicBezTo>
                    <a:pt x="6346" y="2383"/>
                    <a:pt x="7419" y="3205"/>
                    <a:pt x="7693" y="4323"/>
                  </a:cubicBezTo>
                  <a:cubicBezTo>
                    <a:pt x="7705" y="4632"/>
                    <a:pt x="7537" y="4743"/>
                    <a:pt x="7319" y="4743"/>
                  </a:cubicBezTo>
                  <a:cubicBezTo>
                    <a:pt x="7118" y="4743"/>
                    <a:pt x="6875" y="4649"/>
                    <a:pt x="6689" y="4528"/>
                  </a:cubicBezTo>
                  <a:cubicBezTo>
                    <a:pt x="5661" y="3912"/>
                    <a:pt x="4794" y="2976"/>
                    <a:pt x="3949" y="2132"/>
                  </a:cubicBezTo>
                  <a:cubicBezTo>
                    <a:pt x="3721" y="1904"/>
                    <a:pt x="3402" y="1698"/>
                    <a:pt x="3128" y="1561"/>
                  </a:cubicBezTo>
                  <a:cubicBezTo>
                    <a:pt x="2260" y="1173"/>
                    <a:pt x="1302" y="1036"/>
                    <a:pt x="434" y="717"/>
                  </a:cubicBezTo>
                  <a:cubicBezTo>
                    <a:pt x="413" y="708"/>
                    <a:pt x="391" y="704"/>
                    <a:pt x="368" y="704"/>
                  </a:cubicBezTo>
                  <a:cubicBezTo>
                    <a:pt x="270" y="704"/>
                    <a:pt x="162" y="775"/>
                    <a:pt x="69" y="831"/>
                  </a:cubicBezTo>
                  <a:cubicBezTo>
                    <a:pt x="1" y="945"/>
                    <a:pt x="92" y="1105"/>
                    <a:pt x="206" y="1150"/>
                  </a:cubicBezTo>
                  <a:cubicBezTo>
                    <a:pt x="1096" y="1470"/>
                    <a:pt x="2009" y="1584"/>
                    <a:pt x="2854" y="1949"/>
                  </a:cubicBezTo>
                  <a:cubicBezTo>
                    <a:pt x="3676" y="2360"/>
                    <a:pt x="4201" y="3182"/>
                    <a:pt x="4885" y="3752"/>
                  </a:cubicBezTo>
                  <a:cubicBezTo>
                    <a:pt x="5576" y="4331"/>
                    <a:pt x="6375" y="5215"/>
                    <a:pt x="7368" y="5215"/>
                  </a:cubicBezTo>
                  <a:cubicBezTo>
                    <a:pt x="7392" y="5215"/>
                    <a:pt x="7417" y="5214"/>
                    <a:pt x="7442" y="5213"/>
                  </a:cubicBezTo>
                  <a:cubicBezTo>
                    <a:pt x="7898" y="5145"/>
                    <a:pt x="8218" y="4688"/>
                    <a:pt x="8172" y="4255"/>
                  </a:cubicBezTo>
                  <a:cubicBezTo>
                    <a:pt x="8081" y="3547"/>
                    <a:pt x="7624" y="3045"/>
                    <a:pt x="7191" y="2520"/>
                  </a:cubicBezTo>
                  <a:cubicBezTo>
                    <a:pt x="6300" y="1561"/>
                    <a:pt x="5273" y="808"/>
                    <a:pt x="4246" y="32"/>
                  </a:cubicBezTo>
                  <a:cubicBezTo>
                    <a:pt x="4206" y="10"/>
                    <a:pt x="4167" y="1"/>
                    <a:pt x="41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07;p54">
              <a:extLst>
                <a:ext uri="{FF2B5EF4-FFF2-40B4-BE49-F238E27FC236}">
                  <a16:creationId xmlns:a16="http://schemas.microsoft.com/office/drawing/2014/main" id="{9B0F692A-D02D-2581-FA69-079EA0154BC2}"/>
                </a:ext>
              </a:extLst>
            </p:cNvPr>
            <p:cNvSpPr/>
            <p:nvPr/>
          </p:nvSpPr>
          <p:spPr>
            <a:xfrm>
              <a:off x="3898975" y="1245125"/>
              <a:ext cx="338150" cy="342175"/>
            </a:xfrm>
            <a:custGeom>
              <a:avLst/>
              <a:gdLst/>
              <a:ahLst/>
              <a:cxnLst/>
              <a:rect l="l" t="t" r="r" b="b"/>
              <a:pathLst>
                <a:path w="13526" h="13687" extrusionOk="0">
                  <a:moveTo>
                    <a:pt x="2648" y="0"/>
                  </a:moveTo>
                  <a:cubicBezTo>
                    <a:pt x="2342" y="0"/>
                    <a:pt x="2044" y="132"/>
                    <a:pt x="1885" y="402"/>
                  </a:cubicBezTo>
                  <a:cubicBezTo>
                    <a:pt x="1451" y="995"/>
                    <a:pt x="1451" y="1726"/>
                    <a:pt x="1428" y="2410"/>
                  </a:cubicBezTo>
                  <a:cubicBezTo>
                    <a:pt x="1450" y="3262"/>
                    <a:pt x="1530" y="4073"/>
                    <a:pt x="1671" y="4864"/>
                  </a:cubicBezTo>
                  <a:lnTo>
                    <a:pt x="1671" y="4864"/>
                  </a:lnTo>
                  <a:cubicBezTo>
                    <a:pt x="1573" y="4934"/>
                    <a:pt x="1488" y="5014"/>
                    <a:pt x="1383" y="5104"/>
                  </a:cubicBezTo>
                  <a:cubicBezTo>
                    <a:pt x="1021" y="5444"/>
                    <a:pt x="818" y="5982"/>
                    <a:pt x="811" y="6497"/>
                  </a:cubicBezTo>
                  <a:lnTo>
                    <a:pt x="811" y="6497"/>
                  </a:lnTo>
                  <a:cubicBezTo>
                    <a:pt x="1" y="7202"/>
                    <a:pt x="117" y="8433"/>
                    <a:pt x="401" y="9372"/>
                  </a:cubicBezTo>
                  <a:cubicBezTo>
                    <a:pt x="401" y="9522"/>
                    <a:pt x="534" y="9623"/>
                    <a:pt x="668" y="9623"/>
                  </a:cubicBezTo>
                  <a:cubicBezTo>
                    <a:pt x="718" y="9623"/>
                    <a:pt x="769" y="9609"/>
                    <a:pt x="812" y="9578"/>
                  </a:cubicBezTo>
                  <a:cubicBezTo>
                    <a:pt x="972" y="9486"/>
                    <a:pt x="995" y="9326"/>
                    <a:pt x="903" y="9190"/>
                  </a:cubicBezTo>
                  <a:cubicBezTo>
                    <a:pt x="698" y="8779"/>
                    <a:pt x="652" y="8299"/>
                    <a:pt x="675" y="7866"/>
                  </a:cubicBezTo>
                  <a:cubicBezTo>
                    <a:pt x="698" y="7432"/>
                    <a:pt x="881" y="7021"/>
                    <a:pt x="1200" y="6793"/>
                  </a:cubicBezTo>
                  <a:cubicBezTo>
                    <a:pt x="1269" y="6724"/>
                    <a:pt x="1314" y="6679"/>
                    <a:pt x="1314" y="6587"/>
                  </a:cubicBezTo>
                  <a:cubicBezTo>
                    <a:pt x="1269" y="6154"/>
                    <a:pt x="1428" y="5720"/>
                    <a:pt x="1725" y="5423"/>
                  </a:cubicBezTo>
                  <a:cubicBezTo>
                    <a:pt x="1885" y="5218"/>
                    <a:pt x="2227" y="5195"/>
                    <a:pt x="2182" y="4898"/>
                  </a:cubicBezTo>
                  <a:cubicBezTo>
                    <a:pt x="2045" y="4077"/>
                    <a:pt x="1930" y="3209"/>
                    <a:pt x="1930" y="2388"/>
                  </a:cubicBezTo>
                  <a:cubicBezTo>
                    <a:pt x="1930" y="1817"/>
                    <a:pt x="1953" y="1155"/>
                    <a:pt x="2273" y="676"/>
                  </a:cubicBezTo>
                  <a:cubicBezTo>
                    <a:pt x="2390" y="537"/>
                    <a:pt x="2523" y="478"/>
                    <a:pt x="2658" y="478"/>
                  </a:cubicBezTo>
                  <a:cubicBezTo>
                    <a:pt x="2944" y="478"/>
                    <a:pt x="3236" y="745"/>
                    <a:pt x="3391" y="1087"/>
                  </a:cubicBezTo>
                  <a:cubicBezTo>
                    <a:pt x="3893" y="2228"/>
                    <a:pt x="3985" y="3529"/>
                    <a:pt x="4053" y="4761"/>
                  </a:cubicBezTo>
                  <a:cubicBezTo>
                    <a:pt x="4053" y="4898"/>
                    <a:pt x="4167" y="5012"/>
                    <a:pt x="4282" y="5012"/>
                  </a:cubicBezTo>
                  <a:cubicBezTo>
                    <a:pt x="4692" y="5035"/>
                    <a:pt x="5149" y="5149"/>
                    <a:pt x="5583" y="5309"/>
                  </a:cubicBezTo>
                  <a:cubicBezTo>
                    <a:pt x="6450" y="5583"/>
                    <a:pt x="7249" y="6062"/>
                    <a:pt x="7842" y="6724"/>
                  </a:cubicBezTo>
                  <a:cubicBezTo>
                    <a:pt x="8162" y="7067"/>
                    <a:pt x="8390" y="7432"/>
                    <a:pt x="8573" y="7843"/>
                  </a:cubicBezTo>
                  <a:cubicBezTo>
                    <a:pt x="8573" y="7888"/>
                    <a:pt x="8641" y="7934"/>
                    <a:pt x="8687" y="7957"/>
                  </a:cubicBezTo>
                  <a:cubicBezTo>
                    <a:pt x="10467" y="8687"/>
                    <a:pt x="12293" y="9943"/>
                    <a:pt x="12864" y="11860"/>
                  </a:cubicBezTo>
                  <a:cubicBezTo>
                    <a:pt x="13001" y="12339"/>
                    <a:pt x="13001" y="13093"/>
                    <a:pt x="12384" y="13184"/>
                  </a:cubicBezTo>
                  <a:cubicBezTo>
                    <a:pt x="12072" y="13229"/>
                    <a:pt x="12109" y="13687"/>
                    <a:pt x="12408" y="13687"/>
                  </a:cubicBezTo>
                  <a:cubicBezTo>
                    <a:pt x="12415" y="13687"/>
                    <a:pt x="12423" y="13687"/>
                    <a:pt x="12430" y="13686"/>
                  </a:cubicBezTo>
                  <a:cubicBezTo>
                    <a:pt x="12636" y="13663"/>
                    <a:pt x="12864" y="13572"/>
                    <a:pt x="13024" y="13435"/>
                  </a:cubicBezTo>
                  <a:cubicBezTo>
                    <a:pt x="13526" y="13001"/>
                    <a:pt x="13480" y="12294"/>
                    <a:pt x="13343" y="11746"/>
                  </a:cubicBezTo>
                  <a:cubicBezTo>
                    <a:pt x="12735" y="9695"/>
                    <a:pt x="10836" y="8334"/>
                    <a:pt x="8964" y="7531"/>
                  </a:cubicBezTo>
                  <a:lnTo>
                    <a:pt x="8964" y="7531"/>
                  </a:lnTo>
                  <a:cubicBezTo>
                    <a:pt x="8747" y="7108"/>
                    <a:pt x="8506" y="6725"/>
                    <a:pt x="8185" y="6382"/>
                  </a:cubicBezTo>
                  <a:cubicBezTo>
                    <a:pt x="7523" y="5652"/>
                    <a:pt x="6633" y="5127"/>
                    <a:pt x="5719" y="4807"/>
                  </a:cubicBezTo>
                  <a:cubicBezTo>
                    <a:pt x="5331" y="4690"/>
                    <a:pt x="4942" y="4590"/>
                    <a:pt x="4525" y="4535"/>
                  </a:cubicBezTo>
                  <a:lnTo>
                    <a:pt x="4525" y="4535"/>
                  </a:lnTo>
                  <a:cubicBezTo>
                    <a:pt x="4494" y="3721"/>
                    <a:pt x="4403" y="2909"/>
                    <a:pt x="4236" y="2137"/>
                  </a:cubicBezTo>
                  <a:cubicBezTo>
                    <a:pt x="4076" y="1475"/>
                    <a:pt x="3893" y="767"/>
                    <a:pt x="3368" y="288"/>
                  </a:cubicBezTo>
                  <a:cubicBezTo>
                    <a:pt x="3178" y="98"/>
                    <a:pt x="2910" y="0"/>
                    <a:pt x="26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08;p54">
              <a:extLst>
                <a:ext uri="{FF2B5EF4-FFF2-40B4-BE49-F238E27FC236}">
                  <a16:creationId xmlns:a16="http://schemas.microsoft.com/office/drawing/2014/main" id="{5EFCE37E-D317-B5A2-ED46-88B214E72915}"/>
                </a:ext>
              </a:extLst>
            </p:cNvPr>
            <p:cNvSpPr/>
            <p:nvPr/>
          </p:nvSpPr>
          <p:spPr>
            <a:xfrm>
              <a:off x="4057925" y="1452750"/>
              <a:ext cx="52725" cy="75775"/>
            </a:xfrm>
            <a:custGeom>
              <a:avLst/>
              <a:gdLst/>
              <a:ahLst/>
              <a:cxnLst/>
              <a:rect l="l" t="t" r="r" b="b"/>
              <a:pathLst>
                <a:path w="2109" h="3031" extrusionOk="0">
                  <a:moveTo>
                    <a:pt x="1794" y="0"/>
                  </a:moveTo>
                  <a:cubicBezTo>
                    <a:pt x="1718" y="0"/>
                    <a:pt x="1643" y="33"/>
                    <a:pt x="1598" y="108"/>
                  </a:cubicBezTo>
                  <a:lnTo>
                    <a:pt x="1210" y="770"/>
                  </a:lnTo>
                  <a:cubicBezTo>
                    <a:pt x="845" y="1409"/>
                    <a:pt x="457" y="2049"/>
                    <a:pt x="46" y="2665"/>
                  </a:cubicBezTo>
                  <a:cubicBezTo>
                    <a:pt x="1" y="2756"/>
                    <a:pt x="1" y="2870"/>
                    <a:pt x="69" y="2962"/>
                  </a:cubicBezTo>
                  <a:cubicBezTo>
                    <a:pt x="115" y="3007"/>
                    <a:pt x="177" y="3030"/>
                    <a:pt x="237" y="3030"/>
                  </a:cubicBezTo>
                  <a:cubicBezTo>
                    <a:pt x="297" y="3030"/>
                    <a:pt x="354" y="3007"/>
                    <a:pt x="389" y="2962"/>
                  </a:cubicBezTo>
                  <a:cubicBezTo>
                    <a:pt x="571" y="2756"/>
                    <a:pt x="731" y="2551"/>
                    <a:pt x="891" y="2368"/>
                  </a:cubicBezTo>
                  <a:cubicBezTo>
                    <a:pt x="1347" y="1729"/>
                    <a:pt x="1758" y="1067"/>
                    <a:pt x="2032" y="337"/>
                  </a:cubicBezTo>
                  <a:cubicBezTo>
                    <a:pt x="2109" y="138"/>
                    <a:pt x="1949" y="0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09;p54">
              <a:extLst>
                <a:ext uri="{FF2B5EF4-FFF2-40B4-BE49-F238E27FC236}">
                  <a16:creationId xmlns:a16="http://schemas.microsoft.com/office/drawing/2014/main" id="{CCFB59D3-E7B7-7B4D-A0C0-49DDA19607FA}"/>
                </a:ext>
              </a:extLst>
            </p:cNvPr>
            <p:cNvSpPr/>
            <p:nvPr/>
          </p:nvSpPr>
          <p:spPr>
            <a:xfrm>
              <a:off x="3957500" y="1410650"/>
              <a:ext cx="99375" cy="85275"/>
            </a:xfrm>
            <a:custGeom>
              <a:avLst/>
              <a:gdLst/>
              <a:ahLst/>
              <a:cxnLst/>
              <a:rect l="l" t="t" r="r" b="b"/>
              <a:pathLst>
                <a:path w="3975" h="3411" extrusionOk="0">
                  <a:moveTo>
                    <a:pt x="580" y="0"/>
                  </a:moveTo>
                  <a:cubicBezTo>
                    <a:pt x="486" y="0"/>
                    <a:pt x="392" y="4"/>
                    <a:pt x="297" y="12"/>
                  </a:cubicBezTo>
                  <a:cubicBezTo>
                    <a:pt x="0" y="12"/>
                    <a:pt x="0" y="469"/>
                    <a:pt x="297" y="469"/>
                  </a:cubicBezTo>
                  <a:cubicBezTo>
                    <a:pt x="1963" y="514"/>
                    <a:pt x="3173" y="1655"/>
                    <a:pt x="3515" y="3253"/>
                  </a:cubicBezTo>
                  <a:cubicBezTo>
                    <a:pt x="3545" y="3362"/>
                    <a:pt x="3639" y="3411"/>
                    <a:pt x="3732" y="3411"/>
                  </a:cubicBezTo>
                  <a:cubicBezTo>
                    <a:pt x="3854" y="3411"/>
                    <a:pt x="3975" y="3327"/>
                    <a:pt x="3949" y="3185"/>
                  </a:cubicBezTo>
                  <a:cubicBezTo>
                    <a:pt x="3797" y="1428"/>
                    <a:pt x="2367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10;p54">
              <a:extLst>
                <a:ext uri="{FF2B5EF4-FFF2-40B4-BE49-F238E27FC236}">
                  <a16:creationId xmlns:a16="http://schemas.microsoft.com/office/drawing/2014/main" id="{5F416A58-C77B-4059-91AB-BB54E2B2DDF9}"/>
                </a:ext>
              </a:extLst>
            </p:cNvPr>
            <p:cNvSpPr/>
            <p:nvPr/>
          </p:nvSpPr>
          <p:spPr>
            <a:xfrm>
              <a:off x="3622525" y="2576725"/>
              <a:ext cx="218025" cy="117025"/>
            </a:xfrm>
            <a:custGeom>
              <a:avLst/>
              <a:gdLst/>
              <a:ahLst/>
              <a:cxnLst/>
              <a:rect l="l" t="t" r="r" b="b"/>
              <a:pathLst>
                <a:path w="8721" h="4681" fill="none" extrusionOk="0">
                  <a:moveTo>
                    <a:pt x="7510" y="2945"/>
                  </a:moveTo>
                  <a:cubicBezTo>
                    <a:pt x="7008" y="2078"/>
                    <a:pt x="6438" y="1074"/>
                    <a:pt x="5776" y="1"/>
                  </a:cubicBezTo>
                  <a:lnTo>
                    <a:pt x="1" y="1"/>
                  </a:lnTo>
                  <a:cubicBezTo>
                    <a:pt x="960" y="1713"/>
                    <a:pt x="1758" y="3242"/>
                    <a:pt x="2169" y="4087"/>
                  </a:cubicBezTo>
                  <a:cubicBezTo>
                    <a:pt x="2283" y="4269"/>
                    <a:pt x="2375" y="4475"/>
                    <a:pt x="2466" y="4680"/>
                  </a:cubicBezTo>
                  <a:lnTo>
                    <a:pt x="8720" y="4680"/>
                  </a:lnTo>
                  <a:cubicBezTo>
                    <a:pt x="8309" y="4224"/>
                    <a:pt x="7944" y="3653"/>
                    <a:pt x="7510" y="294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11;p54">
              <a:extLst>
                <a:ext uri="{FF2B5EF4-FFF2-40B4-BE49-F238E27FC236}">
                  <a16:creationId xmlns:a16="http://schemas.microsoft.com/office/drawing/2014/main" id="{63CB2005-D9C4-37C1-10C9-0D5F61B784E4}"/>
                </a:ext>
              </a:extLst>
            </p:cNvPr>
            <p:cNvSpPr/>
            <p:nvPr/>
          </p:nvSpPr>
          <p:spPr>
            <a:xfrm>
              <a:off x="2968600" y="2576175"/>
              <a:ext cx="210575" cy="117575"/>
            </a:xfrm>
            <a:custGeom>
              <a:avLst/>
              <a:gdLst/>
              <a:ahLst/>
              <a:cxnLst/>
              <a:rect l="l" t="t" r="r" b="b"/>
              <a:pathLst>
                <a:path w="8423" h="4703" fill="none" extrusionOk="0">
                  <a:moveTo>
                    <a:pt x="0" y="0"/>
                  </a:moveTo>
                  <a:cubicBezTo>
                    <a:pt x="1027" y="1712"/>
                    <a:pt x="2168" y="3561"/>
                    <a:pt x="2830" y="4702"/>
                  </a:cubicBezTo>
                  <a:lnTo>
                    <a:pt x="8423" y="4702"/>
                  </a:lnTo>
                  <a:cubicBezTo>
                    <a:pt x="7669" y="3355"/>
                    <a:pt x="6711" y="1552"/>
                    <a:pt x="5889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12;p54">
              <a:extLst>
                <a:ext uri="{FF2B5EF4-FFF2-40B4-BE49-F238E27FC236}">
                  <a16:creationId xmlns:a16="http://schemas.microsoft.com/office/drawing/2014/main" id="{D9C0301C-C741-324E-46F5-6DF68CB35BB7}"/>
                </a:ext>
              </a:extLst>
            </p:cNvPr>
            <p:cNvSpPr/>
            <p:nvPr/>
          </p:nvSpPr>
          <p:spPr>
            <a:xfrm>
              <a:off x="3069025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0" y="1393"/>
                    <a:pt x="0" y="3082"/>
                  </a:cubicBezTo>
                  <a:cubicBezTo>
                    <a:pt x="0" y="4794"/>
                    <a:pt x="1393" y="6163"/>
                    <a:pt x="3082" y="6163"/>
                  </a:cubicBezTo>
                  <a:cubicBezTo>
                    <a:pt x="4794" y="6163"/>
                    <a:pt x="6163" y="4794"/>
                    <a:pt x="6163" y="3082"/>
                  </a:cubicBezTo>
                  <a:cubicBezTo>
                    <a:pt x="6163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13;p54">
              <a:extLst>
                <a:ext uri="{FF2B5EF4-FFF2-40B4-BE49-F238E27FC236}">
                  <a16:creationId xmlns:a16="http://schemas.microsoft.com/office/drawing/2014/main" id="{08A17FF8-B61A-9676-60C2-4262FCDD3217}"/>
                </a:ext>
              </a:extLst>
            </p:cNvPr>
            <p:cNvSpPr/>
            <p:nvPr/>
          </p:nvSpPr>
          <p:spPr>
            <a:xfrm>
              <a:off x="3459900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1" y="1393"/>
                    <a:pt x="1" y="3082"/>
                  </a:cubicBezTo>
                  <a:cubicBezTo>
                    <a:pt x="1" y="4794"/>
                    <a:pt x="1393" y="6163"/>
                    <a:pt x="3082" y="6163"/>
                  </a:cubicBezTo>
                  <a:cubicBezTo>
                    <a:pt x="4794" y="6163"/>
                    <a:pt x="6164" y="4794"/>
                    <a:pt x="6164" y="3082"/>
                  </a:cubicBezTo>
                  <a:cubicBezTo>
                    <a:pt x="6164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14;p54">
              <a:extLst>
                <a:ext uri="{FF2B5EF4-FFF2-40B4-BE49-F238E27FC236}">
                  <a16:creationId xmlns:a16="http://schemas.microsoft.com/office/drawing/2014/main" id="{49908E30-D5FC-2078-6436-B419AA0094EB}"/>
                </a:ext>
              </a:extLst>
            </p:cNvPr>
            <p:cNvSpPr/>
            <p:nvPr/>
          </p:nvSpPr>
          <p:spPr>
            <a:xfrm>
              <a:off x="3213400" y="1874300"/>
              <a:ext cx="256800" cy="231125"/>
            </a:xfrm>
            <a:custGeom>
              <a:avLst/>
              <a:gdLst/>
              <a:ahLst/>
              <a:cxnLst/>
              <a:rect l="l" t="t" r="r" b="b"/>
              <a:pathLst>
                <a:path w="10272" h="9245" extrusionOk="0">
                  <a:moveTo>
                    <a:pt x="0" y="0"/>
                  </a:moveTo>
                  <a:lnTo>
                    <a:pt x="0" y="23"/>
                  </a:lnTo>
                  <a:cubicBezTo>
                    <a:pt x="0" y="23"/>
                    <a:pt x="1461" y="9244"/>
                    <a:pt x="5136" y="9244"/>
                  </a:cubicBezTo>
                  <a:cubicBezTo>
                    <a:pt x="8811" y="9244"/>
                    <a:pt x="10272" y="23"/>
                    <a:pt x="10272" y="23"/>
                  </a:cubicBezTo>
                  <a:lnTo>
                    <a:pt x="10272" y="0"/>
                  </a:lnTo>
                  <a:cubicBezTo>
                    <a:pt x="8765" y="274"/>
                    <a:pt x="6985" y="411"/>
                    <a:pt x="5136" y="411"/>
                  </a:cubicBezTo>
                  <a:cubicBezTo>
                    <a:pt x="3287" y="411"/>
                    <a:pt x="1529" y="2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15;p54">
              <a:extLst>
                <a:ext uri="{FF2B5EF4-FFF2-40B4-BE49-F238E27FC236}">
                  <a16:creationId xmlns:a16="http://schemas.microsoft.com/office/drawing/2014/main" id="{6BF916D6-D4D9-E117-BDCC-643C236C83B6}"/>
                </a:ext>
              </a:extLst>
            </p:cNvPr>
            <p:cNvSpPr/>
            <p:nvPr/>
          </p:nvSpPr>
          <p:spPr>
            <a:xfrm>
              <a:off x="3108400" y="1840050"/>
              <a:ext cx="466225" cy="44550"/>
            </a:xfrm>
            <a:custGeom>
              <a:avLst/>
              <a:gdLst/>
              <a:ahLst/>
              <a:cxnLst/>
              <a:rect l="l" t="t" r="r" b="b"/>
              <a:pathLst>
                <a:path w="18649" h="1782" fill="none" extrusionOk="0">
                  <a:moveTo>
                    <a:pt x="0" y="1"/>
                  </a:moveTo>
                  <a:cubicBezTo>
                    <a:pt x="1895" y="1073"/>
                    <a:pt x="5364" y="1781"/>
                    <a:pt x="9336" y="1781"/>
                  </a:cubicBezTo>
                  <a:cubicBezTo>
                    <a:pt x="13330" y="1781"/>
                    <a:pt x="16800" y="1073"/>
                    <a:pt x="1864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6;p54">
              <a:extLst>
                <a:ext uri="{FF2B5EF4-FFF2-40B4-BE49-F238E27FC236}">
                  <a16:creationId xmlns:a16="http://schemas.microsoft.com/office/drawing/2014/main" id="{186E77C2-1CD1-FCB6-038B-37E4DE3BEE7D}"/>
                </a:ext>
              </a:extLst>
            </p:cNvPr>
            <p:cNvSpPr/>
            <p:nvPr/>
          </p:nvSpPr>
          <p:spPr>
            <a:xfrm>
              <a:off x="3100400" y="1820075"/>
              <a:ext cx="30275" cy="48525"/>
            </a:xfrm>
            <a:custGeom>
              <a:avLst/>
              <a:gdLst/>
              <a:ahLst/>
              <a:cxnLst/>
              <a:rect l="l" t="t" r="r" b="b"/>
              <a:pathLst>
                <a:path w="1211" h="1941" fill="none" extrusionOk="0">
                  <a:moveTo>
                    <a:pt x="1210" y="1"/>
                  </a:moveTo>
                  <a:cubicBezTo>
                    <a:pt x="571" y="275"/>
                    <a:pt x="1" y="617"/>
                    <a:pt x="69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17;p54">
              <a:extLst>
                <a:ext uri="{FF2B5EF4-FFF2-40B4-BE49-F238E27FC236}">
                  <a16:creationId xmlns:a16="http://schemas.microsoft.com/office/drawing/2014/main" id="{4F0DF835-068D-81A0-8925-5C6A1D45D467}"/>
                </a:ext>
              </a:extLst>
            </p:cNvPr>
            <p:cNvSpPr/>
            <p:nvPr/>
          </p:nvSpPr>
          <p:spPr>
            <a:xfrm>
              <a:off x="3552925" y="1820075"/>
              <a:ext cx="29700" cy="48525"/>
            </a:xfrm>
            <a:custGeom>
              <a:avLst/>
              <a:gdLst/>
              <a:ahLst/>
              <a:cxnLst/>
              <a:rect l="l" t="t" r="r" b="b"/>
              <a:pathLst>
                <a:path w="1188" h="1941" fill="none" extrusionOk="0">
                  <a:moveTo>
                    <a:pt x="0" y="1"/>
                  </a:moveTo>
                  <a:cubicBezTo>
                    <a:pt x="616" y="275"/>
                    <a:pt x="1187" y="617"/>
                    <a:pt x="1141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8;p54">
              <a:extLst>
                <a:ext uri="{FF2B5EF4-FFF2-40B4-BE49-F238E27FC236}">
                  <a16:creationId xmlns:a16="http://schemas.microsoft.com/office/drawing/2014/main" id="{C838B446-98C9-EBD9-1B2E-979738F5E885}"/>
                </a:ext>
              </a:extLst>
            </p:cNvPr>
            <p:cNvSpPr/>
            <p:nvPr/>
          </p:nvSpPr>
          <p:spPr>
            <a:xfrm>
              <a:off x="3213400" y="1874850"/>
              <a:ext cx="256800" cy="230575"/>
            </a:xfrm>
            <a:custGeom>
              <a:avLst/>
              <a:gdLst/>
              <a:ahLst/>
              <a:cxnLst/>
              <a:rect l="l" t="t" r="r" b="b"/>
              <a:pathLst>
                <a:path w="10272" h="9223" fill="none" extrusionOk="0">
                  <a:moveTo>
                    <a:pt x="10272" y="1"/>
                  </a:moveTo>
                  <a:cubicBezTo>
                    <a:pt x="10272" y="1"/>
                    <a:pt x="8811" y="9222"/>
                    <a:pt x="5136" y="9222"/>
                  </a:cubicBezTo>
                  <a:cubicBezTo>
                    <a:pt x="1461" y="9222"/>
                    <a:pt x="0" y="1"/>
                    <a:pt x="0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19;p54">
              <a:extLst>
                <a:ext uri="{FF2B5EF4-FFF2-40B4-BE49-F238E27FC236}">
                  <a16:creationId xmlns:a16="http://schemas.microsoft.com/office/drawing/2014/main" id="{F77B94F1-8384-94D2-27CA-16EBE281963F}"/>
                </a:ext>
              </a:extLst>
            </p:cNvPr>
            <p:cNvSpPr/>
            <p:nvPr/>
          </p:nvSpPr>
          <p:spPr>
            <a:xfrm>
              <a:off x="3143775" y="1498250"/>
              <a:ext cx="164375" cy="342400"/>
            </a:xfrm>
            <a:custGeom>
              <a:avLst/>
              <a:gdLst/>
              <a:ahLst/>
              <a:cxnLst/>
              <a:rect l="l" t="t" r="r" b="b"/>
              <a:pathLst>
                <a:path w="6575" h="13696" extrusionOk="0">
                  <a:moveTo>
                    <a:pt x="3287" y="0"/>
                  </a:moveTo>
                  <a:cubicBezTo>
                    <a:pt x="1484" y="0"/>
                    <a:pt x="0" y="3059"/>
                    <a:pt x="0" y="6848"/>
                  </a:cubicBezTo>
                  <a:cubicBezTo>
                    <a:pt x="0" y="10614"/>
                    <a:pt x="1484" y="13695"/>
                    <a:pt x="3287" y="13695"/>
                  </a:cubicBezTo>
                  <a:cubicBezTo>
                    <a:pt x="5113" y="13695"/>
                    <a:pt x="6574" y="10614"/>
                    <a:pt x="6574" y="6848"/>
                  </a:cubicBezTo>
                  <a:cubicBezTo>
                    <a:pt x="6574" y="3059"/>
                    <a:pt x="511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20;p54">
              <a:extLst>
                <a:ext uri="{FF2B5EF4-FFF2-40B4-BE49-F238E27FC236}">
                  <a16:creationId xmlns:a16="http://schemas.microsoft.com/office/drawing/2014/main" id="{53E2AFD9-D298-1D66-A801-8696327DFD38}"/>
                </a:ext>
              </a:extLst>
            </p:cNvPr>
            <p:cNvSpPr/>
            <p:nvPr/>
          </p:nvSpPr>
          <p:spPr>
            <a:xfrm>
              <a:off x="3195700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49" y="0"/>
                  </a:moveTo>
                  <a:cubicBezTo>
                    <a:pt x="1256" y="0"/>
                    <a:pt x="731" y="594"/>
                    <a:pt x="389" y="1507"/>
                  </a:cubicBezTo>
                  <a:lnTo>
                    <a:pt x="1553" y="3128"/>
                  </a:lnTo>
                  <a:lnTo>
                    <a:pt x="1553" y="3128"/>
                  </a:lnTo>
                  <a:lnTo>
                    <a:pt x="46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22" y="8035"/>
                    <a:pt x="1872" y="8035"/>
                  </a:cubicBezTo>
                  <a:cubicBezTo>
                    <a:pt x="2899" y="8035"/>
                    <a:pt x="3767" y="6255"/>
                    <a:pt x="3767" y="4018"/>
                  </a:cubicBezTo>
                  <a:cubicBezTo>
                    <a:pt x="3721" y="1804"/>
                    <a:pt x="2877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21;p54">
              <a:extLst>
                <a:ext uri="{FF2B5EF4-FFF2-40B4-BE49-F238E27FC236}">
                  <a16:creationId xmlns:a16="http://schemas.microsoft.com/office/drawing/2014/main" id="{1283045C-3DEB-7726-5B46-E497D2779F2F}"/>
                </a:ext>
              </a:extLst>
            </p:cNvPr>
            <p:cNvSpPr/>
            <p:nvPr/>
          </p:nvSpPr>
          <p:spPr>
            <a:xfrm>
              <a:off x="3376025" y="1498250"/>
              <a:ext cx="163800" cy="342400"/>
            </a:xfrm>
            <a:custGeom>
              <a:avLst/>
              <a:gdLst/>
              <a:ahLst/>
              <a:cxnLst/>
              <a:rect l="l" t="t" r="r" b="b"/>
              <a:pathLst>
                <a:path w="6552" h="13696" extrusionOk="0">
                  <a:moveTo>
                    <a:pt x="3264" y="0"/>
                  </a:moveTo>
                  <a:cubicBezTo>
                    <a:pt x="1461" y="0"/>
                    <a:pt x="0" y="3059"/>
                    <a:pt x="0" y="6848"/>
                  </a:cubicBezTo>
                  <a:cubicBezTo>
                    <a:pt x="0" y="10614"/>
                    <a:pt x="1461" y="13695"/>
                    <a:pt x="3264" y="13695"/>
                  </a:cubicBezTo>
                  <a:cubicBezTo>
                    <a:pt x="5090" y="13695"/>
                    <a:pt x="6551" y="10614"/>
                    <a:pt x="6551" y="6848"/>
                  </a:cubicBezTo>
                  <a:cubicBezTo>
                    <a:pt x="6551" y="3059"/>
                    <a:pt x="5090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22;p54">
              <a:extLst>
                <a:ext uri="{FF2B5EF4-FFF2-40B4-BE49-F238E27FC236}">
                  <a16:creationId xmlns:a16="http://schemas.microsoft.com/office/drawing/2014/main" id="{1B0CF69A-ADA3-0E6B-16FC-A2F76864A121}"/>
                </a:ext>
              </a:extLst>
            </p:cNvPr>
            <p:cNvSpPr/>
            <p:nvPr/>
          </p:nvSpPr>
          <p:spPr>
            <a:xfrm>
              <a:off x="3394275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72" y="0"/>
                  </a:moveTo>
                  <a:cubicBezTo>
                    <a:pt x="1256" y="0"/>
                    <a:pt x="754" y="594"/>
                    <a:pt x="412" y="1507"/>
                  </a:cubicBezTo>
                  <a:lnTo>
                    <a:pt x="1576" y="3128"/>
                  </a:lnTo>
                  <a:lnTo>
                    <a:pt x="1576" y="3128"/>
                  </a:lnTo>
                  <a:lnTo>
                    <a:pt x="69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45" y="8035"/>
                    <a:pt x="1895" y="8035"/>
                  </a:cubicBezTo>
                  <a:cubicBezTo>
                    <a:pt x="2922" y="8035"/>
                    <a:pt x="3767" y="6255"/>
                    <a:pt x="3767" y="4018"/>
                  </a:cubicBezTo>
                  <a:cubicBezTo>
                    <a:pt x="3721" y="1804"/>
                    <a:pt x="2900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780;p46">
            <a:extLst>
              <a:ext uri="{FF2B5EF4-FFF2-40B4-BE49-F238E27FC236}">
                <a16:creationId xmlns:a16="http://schemas.microsoft.com/office/drawing/2014/main" id="{F18A4759-4F19-0D30-A69F-F161899E471A}"/>
              </a:ext>
            </a:extLst>
          </p:cNvPr>
          <p:cNvGrpSpPr/>
          <p:nvPr/>
        </p:nvGrpSpPr>
        <p:grpSpPr>
          <a:xfrm>
            <a:off x="7835371" y="1646601"/>
            <a:ext cx="1308629" cy="2043184"/>
            <a:chOff x="3884067" y="1794424"/>
            <a:chExt cx="1388692" cy="2809185"/>
          </a:xfrm>
        </p:grpSpPr>
        <p:sp>
          <p:nvSpPr>
            <p:cNvPr id="71" name="Google Shape;1781;p46">
              <a:extLst>
                <a:ext uri="{FF2B5EF4-FFF2-40B4-BE49-F238E27FC236}">
                  <a16:creationId xmlns:a16="http://schemas.microsoft.com/office/drawing/2014/main" id="{9EA3B969-725D-433A-3E0A-845D7AF3C41C}"/>
                </a:ext>
              </a:extLst>
            </p:cNvPr>
            <p:cNvSpPr/>
            <p:nvPr/>
          </p:nvSpPr>
          <p:spPr>
            <a:xfrm>
              <a:off x="3884067" y="1794424"/>
              <a:ext cx="1388692" cy="2809185"/>
            </a:xfrm>
            <a:custGeom>
              <a:avLst/>
              <a:gdLst/>
              <a:ahLst/>
              <a:cxnLst/>
              <a:rect l="l" t="t" r="r" b="b"/>
              <a:pathLst>
                <a:path w="48035" h="97170" extrusionOk="0">
                  <a:moveTo>
                    <a:pt x="29121" y="0"/>
                  </a:moveTo>
                  <a:cubicBezTo>
                    <a:pt x="29021" y="0"/>
                    <a:pt x="28921" y="0"/>
                    <a:pt x="28821" y="67"/>
                  </a:cubicBezTo>
                  <a:cubicBezTo>
                    <a:pt x="28754" y="67"/>
                    <a:pt x="28654" y="100"/>
                    <a:pt x="28588" y="100"/>
                  </a:cubicBezTo>
                  <a:cubicBezTo>
                    <a:pt x="28488" y="100"/>
                    <a:pt x="28421" y="134"/>
                    <a:pt x="28321" y="134"/>
                  </a:cubicBezTo>
                  <a:cubicBezTo>
                    <a:pt x="28254" y="167"/>
                    <a:pt x="28121" y="167"/>
                    <a:pt x="28087" y="234"/>
                  </a:cubicBezTo>
                  <a:cubicBezTo>
                    <a:pt x="27987" y="267"/>
                    <a:pt x="27921" y="267"/>
                    <a:pt x="27820" y="301"/>
                  </a:cubicBezTo>
                  <a:lnTo>
                    <a:pt x="27587" y="434"/>
                  </a:lnTo>
                  <a:cubicBezTo>
                    <a:pt x="27487" y="467"/>
                    <a:pt x="27454" y="467"/>
                    <a:pt x="27353" y="567"/>
                  </a:cubicBezTo>
                  <a:lnTo>
                    <a:pt x="27120" y="667"/>
                  </a:lnTo>
                  <a:cubicBezTo>
                    <a:pt x="27087" y="734"/>
                    <a:pt x="27020" y="734"/>
                    <a:pt x="26953" y="768"/>
                  </a:cubicBezTo>
                  <a:cubicBezTo>
                    <a:pt x="26786" y="834"/>
                    <a:pt x="26653" y="968"/>
                    <a:pt x="26486" y="1101"/>
                  </a:cubicBezTo>
                  <a:lnTo>
                    <a:pt x="26353" y="1235"/>
                  </a:lnTo>
                  <a:cubicBezTo>
                    <a:pt x="26286" y="1268"/>
                    <a:pt x="26253" y="1335"/>
                    <a:pt x="26153" y="1435"/>
                  </a:cubicBezTo>
                  <a:cubicBezTo>
                    <a:pt x="26119" y="1468"/>
                    <a:pt x="26086" y="1501"/>
                    <a:pt x="25986" y="1568"/>
                  </a:cubicBezTo>
                  <a:cubicBezTo>
                    <a:pt x="25919" y="1635"/>
                    <a:pt x="25852" y="1668"/>
                    <a:pt x="25752" y="1768"/>
                  </a:cubicBezTo>
                  <a:lnTo>
                    <a:pt x="25619" y="1902"/>
                  </a:lnTo>
                  <a:lnTo>
                    <a:pt x="25419" y="2102"/>
                  </a:lnTo>
                  <a:cubicBezTo>
                    <a:pt x="25352" y="2135"/>
                    <a:pt x="25319" y="2169"/>
                    <a:pt x="25285" y="2269"/>
                  </a:cubicBezTo>
                  <a:cubicBezTo>
                    <a:pt x="25185" y="2335"/>
                    <a:pt x="25152" y="2435"/>
                    <a:pt x="25085" y="2502"/>
                  </a:cubicBezTo>
                  <a:cubicBezTo>
                    <a:pt x="25085" y="2502"/>
                    <a:pt x="24952" y="2669"/>
                    <a:pt x="24918" y="2736"/>
                  </a:cubicBezTo>
                  <a:cubicBezTo>
                    <a:pt x="24118" y="2302"/>
                    <a:pt x="23250" y="2102"/>
                    <a:pt x="22283" y="2102"/>
                  </a:cubicBezTo>
                  <a:cubicBezTo>
                    <a:pt x="20849" y="2102"/>
                    <a:pt x="19348" y="2836"/>
                    <a:pt x="18147" y="4270"/>
                  </a:cubicBezTo>
                  <a:cubicBezTo>
                    <a:pt x="15645" y="7105"/>
                    <a:pt x="14511" y="11775"/>
                    <a:pt x="15145" y="16746"/>
                  </a:cubicBezTo>
                  <a:cubicBezTo>
                    <a:pt x="15245" y="17479"/>
                    <a:pt x="15345" y="18247"/>
                    <a:pt x="15512" y="19081"/>
                  </a:cubicBezTo>
                  <a:lnTo>
                    <a:pt x="15512" y="19114"/>
                  </a:lnTo>
                  <a:cubicBezTo>
                    <a:pt x="15745" y="20181"/>
                    <a:pt x="15945" y="21282"/>
                    <a:pt x="16245" y="22283"/>
                  </a:cubicBezTo>
                  <a:lnTo>
                    <a:pt x="16245" y="22316"/>
                  </a:lnTo>
                  <a:cubicBezTo>
                    <a:pt x="16312" y="22650"/>
                    <a:pt x="16412" y="22950"/>
                    <a:pt x="16479" y="23250"/>
                  </a:cubicBezTo>
                  <a:cubicBezTo>
                    <a:pt x="16479" y="23250"/>
                    <a:pt x="16579" y="23484"/>
                    <a:pt x="16579" y="23584"/>
                  </a:cubicBezTo>
                  <a:cubicBezTo>
                    <a:pt x="16245" y="23484"/>
                    <a:pt x="15945" y="23417"/>
                    <a:pt x="15612" y="23350"/>
                  </a:cubicBezTo>
                  <a:cubicBezTo>
                    <a:pt x="15578" y="23350"/>
                    <a:pt x="15478" y="23317"/>
                    <a:pt x="15445" y="23317"/>
                  </a:cubicBezTo>
                  <a:cubicBezTo>
                    <a:pt x="15311" y="23284"/>
                    <a:pt x="15178" y="23284"/>
                    <a:pt x="15078" y="23250"/>
                  </a:cubicBezTo>
                  <a:lnTo>
                    <a:pt x="14844" y="23184"/>
                  </a:lnTo>
                  <a:cubicBezTo>
                    <a:pt x="14778" y="23184"/>
                    <a:pt x="14644" y="23150"/>
                    <a:pt x="14511" y="23150"/>
                  </a:cubicBezTo>
                  <a:cubicBezTo>
                    <a:pt x="14444" y="23150"/>
                    <a:pt x="14311" y="23117"/>
                    <a:pt x="14244" y="23117"/>
                  </a:cubicBezTo>
                  <a:lnTo>
                    <a:pt x="14011" y="23083"/>
                  </a:lnTo>
                  <a:cubicBezTo>
                    <a:pt x="13910" y="23083"/>
                    <a:pt x="13744" y="23017"/>
                    <a:pt x="13610" y="23017"/>
                  </a:cubicBezTo>
                  <a:cubicBezTo>
                    <a:pt x="13343" y="22983"/>
                    <a:pt x="13110" y="22983"/>
                    <a:pt x="12843" y="22983"/>
                  </a:cubicBezTo>
                  <a:lnTo>
                    <a:pt x="12076" y="22983"/>
                  </a:lnTo>
                  <a:cubicBezTo>
                    <a:pt x="11275" y="22983"/>
                    <a:pt x="10508" y="23083"/>
                    <a:pt x="9774" y="23184"/>
                  </a:cubicBezTo>
                  <a:cubicBezTo>
                    <a:pt x="6172" y="23851"/>
                    <a:pt x="3436" y="27153"/>
                    <a:pt x="2235" y="32257"/>
                  </a:cubicBezTo>
                  <a:cubicBezTo>
                    <a:pt x="2135" y="32657"/>
                    <a:pt x="2069" y="33091"/>
                    <a:pt x="1969" y="33458"/>
                  </a:cubicBezTo>
                  <a:cubicBezTo>
                    <a:pt x="1935" y="33591"/>
                    <a:pt x="1935" y="33691"/>
                    <a:pt x="1902" y="33858"/>
                  </a:cubicBezTo>
                  <a:cubicBezTo>
                    <a:pt x="1735" y="34425"/>
                    <a:pt x="1402" y="34959"/>
                    <a:pt x="1101" y="35459"/>
                  </a:cubicBezTo>
                  <a:cubicBezTo>
                    <a:pt x="801" y="35926"/>
                    <a:pt x="568" y="36360"/>
                    <a:pt x="334" y="36860"/>
                  </a:cubicBezTo>
                  <a:cubicBezTo>
                    <a:pt x="101" y="37527"/>
                    <a:pt x="1" y="38261"/>
                    <a:pt x="167" y="38861"/>
                  </a:cubicBezTo>
                  <a:cubicBezTo>
                    <a:pt x="167" y="38928"/>
                    <a:pt x="234" y="38962"/>
                    <a:pt x="234" y="39028"/>
                  </a:cubicBezTo>
                  <a:cubicBezTo>
                    <a:pt x="301" y="39295"/>
                    <a:pt x="401" y="39595"/>
                    <a:pt x="468" y="39829"/>
                  </a:cubicBezTo>
                  <a:cubicBezTo>
                    <a:pt x="501" y="39962"/>
                    <a:pt x="568" y="40029"/>
                    <a:pt x="601" y="40129"/>
                  </a:cubicBezTo>
                  <a:cubicBezTo>
                    <a:pt x="668" y="40296"/>
                    <a:pt x="768" y="40496"/>
                    <a:pt x="901" y="40696"/>
                  </a:cubicBezTo>
                  <a:cubicBezTo>
                    <a:pt x="935" y="40796"/>
                    <a:pt x="1001" y="40930"/>
                    <a:pt x="1101" y="41030"/>
                  </a:cubicBezTo>
                  <a:cubicBezTo>
                    <a:pt x="1235" y="41196"/>
                    <a:pt x="1301" y="41363"/>
                    <a:pt x="1435" y="41497"/>
                  </a:cubicBezTo>
                  <a:cubicBezTo>
                    <a:pt x="1502" y="41630"/>
                    <a:pt x="1602" y="41697"/>
                    <a:pt x="1735" y="41830"/>
                  </a:cubicBezTo>
                  <a:lnTo>
                    <a:pt x="2102" y="42197"/>
                  </a:lnTo>
                  <a:lnTo>
                    <a:pt x="2169" y="42297"/>
                  </a:lnTo>
                  <a:lnTo>
                    <a:pt x="2169" y="42431"/>
                  </a:lnTo>
                  <a:cubicBezTo>
                    <a:pt x="2169" y="42698"/>
                    <a:pt x="2169" y="42998"/>
                    <a:pt x="2235" y="43265"/>
                  </a:cubicBezTo>
                  <a:lnTo>
                    <a:pt x="2302" y="43598"/>
                  </a:lnTo>
                  <a:cubicBezTo>
                    <a:pt x="2302" y="43598"/>
                    <a:pt x="2402" y="43998"/>
                    <a:pt x="2436" y="44165"/>
                  </a:cubicBezTo>
                  <a:lnTo>
                    <a:pt x="2569" y="44732"/>
                  </a:lnTo>
                  <a:cubicBezTo>
                    <a:pt x="2569" y="44732"/>
                    <a:pt x="2669" y="45266"/>
                    <a:pt x="2736" y="45333"/>
                  </a:cubicBezTo>
                  <a:lnTo>
                    <a:pt x="2836" y="45833"/>
                  </a:lnTo>
                  <a:lnTo>
                    <a:pt x="3003" y="46367"/>
                  </a:lnTo>
                  <a:cubicBezTo>
                    <a:pt x="3069" y="46534"/>
                    <a:pt x="3136" y="46734"/>
                    <a:pt x="3169" y="46967"/>
                  </a:cubicBezTo>
                  <a:lnTo>
                    <a:pt x="3169" y="47001"/>
                  </a:lnTo>
                  <a:cubicBezTo>
                    <a:pt x="3270" y="47234"/>
                    <a:pt x="3336" y="47501"/>
                    <a:pt x="3436" y="47701"/>
                  </a:cubicBezTo>
                  <a:lnTo>
                    <a:pt x="3470" y="47835"/>
                  </a:lnTo>
                  <a:lnTo>
                    <a:pt x="3770" y="48668"/>
                  </a:lnTo>
                  <a:lnTo>
                    <a:pt x="4003" y="49336"/>
                  </a:lnTo>
                  <a:lnTo>
                    <a:pt x="4137" y="49569"/>
                  </a:lnTo>
                  <a:lnTo>
                    <a:pt x="4304" y="49969"/>
                  </a:lnTo>
                  <a:cubicBezTo>
                    <a:pt x="4337" y="50069"/>
                    <a:pt x="4404" y="50203"/>
                    <a:pt x="4470" y="50336"/>
                  </a:cubicBezTo>
                  <a:lnTo>
                    <a:pt x="4570" y="50503"/>
                  </a:lnTo>
                  <a:cubicBezTo>
                    <a:pt x="4570" y="50503"/>
                    <a:pt x="4737" y="50870"/>
                    <a:pt x="4804" y="51003"/>
                  </a:cubicBezTo>
                  <a:lnTo>
                    <a:pt x="5104" y="51571"/>
                  </a:lnTo>
                  <a:cubicBezTo>
                    <a:pt x="5271" y="51871"/>
                    <a:pt x="5404" y="52171"/>
                    <a:pt x="5571" y="52471"/>
                  </a:cubicBezTo>
                  <a:lnTo>
                    <a:pt x="5671" y="52671"/>
                  </a:lnTo>
                  <a:cubicBezTo>
                    <a:pt x="5805" y="52871"/>
                    <a:pt x="5938" y="53138"/>
                    <a:pt x="6105" y="53338"/>
                  </a:cubicBezTo>
                  <a:cubicBezTo>
                    <a:pt x="6138" y="53439"/>
                    <a:pt x="6238" y="53539"/>
                    <a:pt x="6272" y="53639"/>
                  </a:cubicBezTo>
                  <a:lnTo>
                    <a:pt x="6772" y="54373"/>
                  </a:lnTo>
                  <a:lnTo>
                    <a:pt x="6839" y="54506"/>
                  </a:lnTo>
                  <a:cubicBezTo>
                    <a:pt x="7072" y="54806"/>
                    <a:pt x="7272" y="55073"/>
                    <a:pt x="7473" y="55340"/>
                  </a:cubicBezTo>
                  <a:cubicBezTo>
                    <a:pt x="7506" y="55373"/>
                    <a:pt x="7506" y="55407"/>
                    <a:pt x="7573" y="55473"/>
                  </a:cubicBezTo>
                  <a:lnTo>
                    <a:pt x="7573" y="55707"/>
                  </a:lnTo>
                  <a:lnTo>
                    <a:pt x="7573" y="55907"/>
                  </a:lnTo>
                  <a:lnTo>
                    <a:pt x="7573" y="56374"/>
                  </a:lnTo>
                  <a:lnTo>
                    <a:pt x="7573" y="56541"/>
                  </a:lnTo>
                  <a:lnTo>
                    <a:pt x="7573" y="56741"/>
                  </a:lnTo>
                  <a:cubicBezTo>
                    <a:pt x="7573" y="56874"/>
                    <a:pt x="7573" y="57041"/>
                    <a:pt x="7606" y="57208"/>
                  </a:cubicBezTo>
                  <a:cubicBezTo>
                    <a:pt x="7606" y="57308"/>
                    <a:pt x="7639" y="57475"/>
                    <a:pt x="7639" y="57475"/>
                  </a:cubicBezTo>
                  <a:cubicBezTo>
                    <a:pt x="7639" y="57642"/>
                    <a:pt x="7673" y="57775"/>
                    <a:pt x="7739" y="57975"/>
                  </a:cubicBezTo>
                  <a:cubicBezTo>
                    <a:pt x="7739" y="58042"/>
                    <a:pt x="7773" y="58075"/>
                    <a:pt x="7773" y="58175"/>
                  </a:cubicBezTo>
                  <a:cubicBezTo>
                    <a:pt x="7806" y="58342"/>
                    <a:pt x="7839" y="58542"/>
                    <a:pt x="7906" y="58709"/>
                  </a:cubicBezTo>
                  <a:cubicBezTo>
                    <a:pt x="7906" y="58742"/>
                    <a:pt x="7940" y="58809"/>
                    <a:pt x="7940" y="58876"/>
                  </a:cubicBezTo>
                  <a:cubicBezTo>
                    <a:pt x="8006" y="59076"/>
                    <a:pt x="8073" y="59343"/>
                    <a:pt x="8173" y="59543"/>
                  </a:cubicBezTo>
                  <a:lnTo>
                    <a:pt x="8240" y="59643"/>
                  </a:lnTo>
                  <a:cubicBezTo>
                    <a:pt x="8306" y="59843"/>
                    <a:pt x="8407" y="60010"/>
                    <a:pt x="8473" y="60210"/>
                  </a:cubicBezTo>
                  <a:lnTo>
                    <a:pt x="8573" y="60377"/>
                  </a:lnTo>
                  <a:cubicBezTo>
                    <a:pt x="8640" y="60544"/>
                    <a:pt x="8740" y="60677"/>
                    <a:pt x="8807" y="60844"/>
                  </a:cubicBezTo>
                  <a:lnTo>
                    <a:pt x="8940" y="61044"/>
                  </a:lnTo>
                  <a:cubicBezTo>
                    <a:pt x="9007" y="61211"/>
                    <a:pt x="9107" y="61344"/>
                    <a:pt x="9174" y="61478"/>
                  </a:cubicBezTo>
                  <a:cubicBezTo>
                    <a:pt x="9240" y="61544"/>
                    <a:pt x="9274" y="61578"/>
                    <a:pt x="9307" y="61678"/>
                  </a:cubicBezTo>
                  <a:cubicBezTo>
                    <a:pt x="9407" y="61845"/>
                    <a:pt x="9507" y="61978"/>
                    <a:pt x="9641" y="62178"/>
                  </a:cubicBezTo>
                  <a:lnTo>
                    <a:pt x="9741" y="62312"/>
                  </a:lnTo>
                  <a:cubicBezTo>
                    <a:pt x="10008" y="62712"/>
                    <a:pt x="10341" y="63112"/>
                    <a:pt x="10742" y="63479"/>
                  </a:cubicBezTo>
                  <a:lnTo>
                    <a:pt x="10775" y="63512"/>
                  </a:lnTo>
                  <a:lnTo>
                    <a:pt x="11275" y="64013"/>
                  </a:lnTo>
                  <a:lnTo>
                    <a:pt x="11409" y="64146"/>
                  </a:lnTo>
                  <a:cubicBezTo>
                    <a:pt x="11575" y="64246"/>
                    <a:pt x="11676" y="64446"/>
                    <a:pt x="11842" y="64547"/>
                  </a:cubicBezTo>
                  <a:lnTo>
                    <a:pt x="11976" y="64647"/>
                  </a:lnTo>
                  <a:cubicBezTo>
                    <a:pt x="12109" y="64713"/>
                    <a:pt x="12243" y="64847"/>
                    <a:pt x="12309" y="64947"/>
                  </a:cubicBezTo>
                  <a:lnTo>
                    <a:pt x="14344" y="79324"/>
                  </a:lnTo>
                  <a:cubicBezTo>
                    <a:pt x="13644" y="79691"/>
                    <a:pt x="13077" y="80191"/>
                    <a:pt x="12610" y="80858"/>
                  </a:cubicBezTo>
                  <a:cubicBezTo>
                    <a:pt x="12343" y="81225"/>
                    <a:pt x="12143" y="81625"/>
                    <a:pt x="12009" y="81992"/>
                  </a:cubicBezTo>
                  <a:cubicBezTo>
                    <a:pt x="11976" y="82126"/>
                    <a:pt x="11942" y="82293"/>
                    <a:pt x="11909" y="82393"/>
                  </a:cubicBezTo>
                  <a:lnTo>
                    <a:pt x="11309" y="82393"/>
                  </a:lnTo>
                  <a:lnTo>
                    <a:pt x="11409" y="84894"/>
                  </a:lnTo>
                  <a:lnTo>
                    <a:pt x="11275" y="82393"/>
                  </a:lnTo>
                  <a:lnTo>
                    <a:pt x="10842" y="82393"/>
                  </a:lnTo>
                  <a:cubicBezTo>
                    <a:pt x="10742" y="82393"/>
                    <a:pt x="10608" y="82459"/>
                    <a:pt x="10475" y="82459"/>
                  </a:cubicBezTo>
                  <a:lnTo>
                    <a:pt x="10441" y="82459"/>
                  </a:lnTo>
                  <a:cubicBezTo>
                    <a:pt x="10275" y="82459"/>
                    <a:pt x="10141" y="82493"/>
                    <a:pt x="10008" y="82493"/>
                  </a:cubicBezTo>
                  <a:cubicBezTo>
                    <a:pt x="9908" y="82493"/>
                    <a:pt x="9774" y="82526"/>
                    <a:pt x="9641" y="82559"/>
                  </a:cubicBezTo>
                  <a:lnTo>
                    <a:pt x="9607" y="82559"/>
                  </a:lnTo>
                  <a:cubicBezTo>
                    <a:pt x="9474" y="82626"/>
                    <a:pt x="9341" y="82626"/>
                    <a:pt x="9174" y="82659"/>
                  </a:cubicBezTo>
                  <a:cubicBezTo>
                    <a:pt x="9107" y="82693"/>
                    <a:pt x="8974" y="82693"/>
                    <a:pt x="8907" y="82726"/>
                  </a:cubicBezTo>
                  <a:lnTo>
                    <a:pt x="8773" y="82793"/>
                  </a:lnTo>
                  <a:lnTo>
                    <a:pt x="8407" y="82893"/>
                  </a:lnTo>
                  <a:cubicBezTo>
                    <a:pt x="8306" y="82960"/>
                    <a:pt x="8173" y="82993"/>
                    <a:pt x="8106" y="83026"/>
                  </a:cubicBezTo>
                  <a:lnTo>
                    <a:pt x="8006" y="83060"/>
                  </a:lnTo>
                  <a:cubicBezTo>
                    <a:pt x="7906" y="83126"/>
                    <a:pt x="7773" y="83193"/>
                    <a:pt x="7639" y="83227"/>
                  </a:cubicBezTo>
                  <a:lnTo>
                    <a:pt x="7406" y="83360"/>
                  </a:lnTo>
                  <a:lnTo>
                    <a:pt x="7306" y="83393"/>
                  </a:lnTo>
                  <a:cubicBezTo>
                    <a:pt x="7172" y="83493"/>
                    <a:pt x="7072" y="83527"/>
                    <a:pt x="6939" y="83627"/>
                  </a:cubicBezTo>
                  <a:cubicBezTo>
                    <a:pt x="6839" y="83660"/>
                    <a:pt x="6805" y="83694"/>
                    <a:pt x="6739" y="83727"/>
                  </a:cubicBezTo>
                  <a:lnTo>
                    <a:pt x="6639" y="83794"/>
                  </a:lnTo>
                  <a:cubicBezTo>
                    <a:pt x="6505" y="83860"/>
                    <a:pt x="6438" y="83960"/>
                    <a:pt x="6305" y="84027"/>
                  </a:cubicBezTo>
                  <a:cubicBezTo>
                    <a:pt x="6238" y="84060"/>
                    <a:pt x="6172" y="84161"/>
                    <a:pt x="6105" y="84194"/>
                  </a:cubicBezTo>
                  <a:cubicBezTo>
                    <a:pt x="5971" y="84294"/>
                    <a:pt x="5905" y="84394"/>
                    <a:pt x="5771" y="84494"/>
                  </a:cubicBezTo>
                  <a:lnTo>
                    <a:pt x="5605" y="84661"/>
                  </a:lnTo>
                  <a:lnTo>
                    <a:pt x="5571" y="84694"/>
                  </a:lnTo>
                  <a:lnTo>
                    <a:pt x="5271" y="84994"/>
                  </a:lnTo>
                  <a:cubicBezTo>
                    <a:pt x="5238" y="85028"/>
                    <a:pt x="5171" y="85128"/>
                    <a:pt x="5104" y="85161"/>
                  </a:cubicBezTo>
                  <a:lnTo>
                    <a:pt x="5071" y="85195"/>
                  </a:lnTo>
                  <a:cubicBezTo>
                    <a:pt x="4971" y="85295"/>
                    <a:pt x="4904" y="85395"/>
                    <a:pt x="4804" y="85495"/>
                  </a:cubicBezTo>
                  <a:cubicBezTo>
                    <a:pt x="4771" y="85528"/>
                    <a:pt x="4637" y="85695"/>
                    <a:pt x="4637" y="85695"/>
                  </a:cubicBezTo>
                  <a:cubicBezTo>
                    <a:pt x="4570" y="85828"/>
                    <a:pt x="4470" y="85895"/>
                    <a:pt x="4404" y="86029"/>
                  </a:cubicBezTo>
                  <a:cubicBezTo>
                    <a:pt x="4337" y="86062"/>
                    <a:pt x="4304" y="86162"/>
                    <a:pt x="4270" y="86195"/>
                  </a:cubicBezTo>
                  <a:lnTo>
                    <a:pt x="4237" y="86295"/>
                  </a:lnTo>
                  <a:cubicBezTo>
                    <a:pt x="4137" y="86395"/>
                    <a:pt x="4103" y="86496"/>
                    <a:pt x="4003" y="86562"/>
                  </a:cubicBezTo>
                  <a:cubicBezTo>
                    <a:pt x="3970" y="86629"/>
                    <a:pt x="3903" y="86796"/>
                    <a:pt x="3903" y="86796"/>
                  </a:cubicBezTo>
                  <a:cubicBezTo>
                    <a:pt x="3803" y="86896"/>
                    <a:pt x="3770" y="87029"/>
                    <a:pt x="3670" y="87129"/>
                  </a:cubicBezTo>
                  <a:cubicBezTo>
                    <a:pt x="3636" y="87163"/>
                    <a:pt x="3636" y="87229"/>
                    <a:pt x="3603" y="87296"/>
                  </a:cubicBezTo>
                  <a:cubicBezTo>
                    <a:pt x="3570" y="87396"/>
                    <a:pt x="3470" y="87530"/>
                    <a:pt x="3436" y="87630"/>
                  </a:cubicBezTo>
                  <a:cubicBezTo>
                    <a:pt x="3403" y="87663"/>
                    <a:pt x="3403" y="87730"/>
                    <a:pt x="3336" y="87830"/>
                  </a:cubicBezTo>
                  <a:lnTo>
                    <a:pt x="3336" y="87863"/>
                  </a:lnTo>
                  <a:cubicBezTo>
                    <a:pt x="3303" y="87963"/>
                    <a:pt x="3270" y="88063"/>
                    <a:pt x="3236" y="88163"/>
                  </a:cubicBezTo>
                  <a:cubicBezTo>
                    <a:pt x="3169" y="88197"/>
                    <a:pt x="3136" y="88397"/>
                    <a:pt x="3136" y="88397"/>
                  </a:cubicBezTo>
                  <a:cubicBezTo>
                    <a:pt x="3103" y="88497"/>
                    <a:pt x="3069" y="88564"/>
                    <a:pt x="3069" y="88664"/>
                  </a:cubicBezTo>
                  <a:cubicBezTo>
                    <a:pt x="3069" y="88697"/>
                    <a:pt x="2969" y="88897"/>
                    <a:pt x="2969" y="88897"/>
                  </a:cubicBezTo>
                  <a:cubicBezTo>
                    <a:pt x="2936" y="88997"/>
                    <a:pt x="2936" y="89064"/>
                    <a:pt x="2903" y="89164"/>
                  </a:cubicBezTo>
                  <a:cubicBezTo>
                    <a:pt x="2903" y="89231"/>
                    <a:pt x="2769" y="89564"/>
                    <a:pt x="2769" y="89664"/>
                  </a:cubicBezTo>
                  <a:cubicBezTo>
                    <a:pt x="2736" y="89731"/>
                    <a:pt x="2736" y="89865"/>
                    <a:pt x="2669" y="89998"/>
                  </a:cubicBezTo>
                  <a:cubicBezTo>
                    <a:pt x="2669" y="90031"/>
                    <a:pt x="2636" y="90065"/>
                    <a:pt x="2636" y="90165"/>
                  </a:cubicBezTo>
                  <a:cubicBezTo>
                    <a:pt x="2602" y="90298"/>
                    <a:pt x="2602" y="90398"/>
                    <a:pt x="2602" y="90532"/>
                  </a:cubicBezTo>
                  <a:lnTo>
                    <a:pt x="2602" y="90632"/>
                  </a:lnTo>
                  <a:cubicBezTo>
                    <a:pt x="2402" y="92066"/>
                    <a:pt x="2636" y="93067"/>
                    <a:pt x="3270" y="93834"/>
                  </a:cubicBezTo>
                  <a:cubicBezTo>
                    <a:pt x="3770" y="94401"/>
                    <a:pt x="4470" y="94735"/>
                    <a:pt x="5238" y="94735"/>
                  </a:cubicBezTo>
                  <a:lnTo>
                    <a:pt x="13477" y="94735"/>
                  </a:lnTo>
                  <a:cubicBezTo>
                    <a:pt x="13477" y="94801"/>
                    <a:pt x="13477" y="94835"/>
                    <a:pt x="13510" y="94902"/>
                  </a:cubicBezTo>
                  <a:lnTo>
                    <a:pt x="13510" y="95002"/>
                  </a:lnTo>
                  <a:cubicBezTo>
                    <a:pt x="13577" y="95168"/>
                    <a:pt x="13610" y="95335"/>
                    <a:pt x="13677" y="95502"/>
                  </a:cubicBezTo>
                  <a:cubicBezTo>
                    <a:pt x="13677" y="95535"/>
                    <a:pt x="13744" y="95569"/>
                    <a:pt x="13744" y="95569"/>
                  </a:cubicBezTo>
                  <a:cubicBezTo>
                    <a:pt x="13910" y="95902"/>
                    <a:pt x="14111" y="96203"/>
                    <a:pt x="14411" y="96469"/>
                  </a:cubicBezTo>
                  <a:lnTo>
                    <a:pt x="14511" y="96569"/>
                  </a:lnTo>
                  <a:cubicBezTo>
                    <a:pt x="14978" y="96970"/>
                    <a:pt x="15578" y="97170"/>
                    <a:pt x="16145" y="97170"/>
                  </a:cubicBezTo>
                  <a:lnTo>
                    <a:pt x="38928" y="97170"/>
                  </a:lnTo>
                  <a:cubicBezTo>
                    <a:pt x="39629" y="97170"/>
                    <a:pt x="40196" y="96870"/>
                    <a:pt x="40663" y="96469"/>
                  </a:cubicBezTo>
                  <a:cubicBezTo>
                    <a:pt x="40763" y="96369"/>
                    <a:pt x="40830" y="96236"/>
                    <a:pt x="40930" y="96136"/>
                  </a:cubicBezTo>
                  <a:cubicBezTo>
                    <a:pt x="41097" y="95869"/>
                    <a:pt x="41197" y="95569"/>
                    <a:pt x="41297" y="95302"/>
                  </a:cubicBezTo>
                  <a:cubicBezTo>
                    <a:pt x="42264" y="91633"/>
                    <a:pt x="41163" y="89131"/>
                    <a:pt x="39962" y="87730"/>
                  </a:cubicBezTo>
                  <a:lnTo>
                    <a:pt x="39962" y="87696"/>
                  </a:lnTo>
                  <a:cubicBezTo>
                    <a:pt x="40096" y="87530"/>
                    <a:pt x="40163" y="87329"/>
                    <a:pt x="40263" y="87163"/>
                  </a:cubicBezTo>
                  <a:cubicBezTo>
                    <a:pt x="40263" y="87163"/>
                    <a:pt x="40263" y="87129"/>
                    <a:pt x="40296" y="87129"/>
                  </a:cubicBezTo>
                  <a:cubicBezTo>
                    <a:pt x="40363" y="86896"/>
                    <a:pt x="40463" y="86662"/>
                    <a:pt x="40530" y="86395"/>
                  </a:cubicBezTo>
                  <a:lnTo>
                    <a:pt x="40530" y="86329"/>
                  </a:lnTo>
                  <a:cubicBezTo>
                    <a:pt x="40663" y="85862"/>
                    <a:pt x="40696" y="85361"/>
                    <a:pt x="40696" y="84861"/>
                  </a:cubicBezTo>
                  <a:lnTo>
                    <a:pt x="40696" y="84794"/>
                  </a:lnTo>
                  <a:cubicBezTo>
                    <a:pt x="40696" y="84527"/>
                    <a:pt x="40663" y="84327"/>
                    <a:pt x="40596" y="84027"/>
                  </a:cubicBezTo>
                  <a:cubicBezTo>
                    <a:pt x="40596" y="83994"/>
                    <a:pt x="40530" y="83960"/>
                    <a:pt x="40530" y="83894"/>
                  </a:cubicBezTo>
                  <a:cubicBezTo>
                    <a:pt x="40496" y="83694"/>
                    <a:pt x="40429" y="83527"/>
                    <a:pt x="40363" y="83327"/>
                  </a:cubicBezTo>
                  <a:cubicBezTo>
                    <a:pt x="40363" y="83293"/>
                    <a:pt x="40329" y="83193"/>
                    <a:pt x="40329" y="83193"/>
                  </a:cubicBezTo>
                  <a:cubicBezTo>
                    <a:pt x="39862" y="82059"/>
                    <a:pt x="39028" y="81158"/>
                    <a:pt x="37994" y="80625"/>
                  </a:cubicBezTo>
                  <a:cubicBezTo>
                    <a:pt x="37494" y="80358"/>
                    <a:pt x="36960" y="80191"/>
                    <a:pt x="36427" y="80124"/>
                  </a:cubicBezTo>
                  <a:lnTo>
                    <a:pt x="34659" y="67782"/>
                  </a:lnTo>
                  <a:cubicBezTo>
                    <a:pt x="35493" y="67382"/>
                    <a:pt x="36260" y="66982"/>
                    <a:pt x="36960" y="66515"/>
                  </a:cubicBezTo>
                  <a:lnTo>
                    <a:pt x="37027" y="66448"/>
                  </a:lnTo>
                  <a:lnTo>
                    <a:pt x="37527" y="66048"/>
                  </a:lnTo>
                  <a:cubicBezTo>
                    <a:pt x="37594" y="66014"/>
                    <a:pt x="37661" y="65981"/>
                    <a:pt x="37661" y="65948"/>
                  </a:cubicBezTo>
                  <a:cubicBezTo>
                    <a:pt x="37794" y="65814"/>
                    <a:pt x="37961" y="65681"/>
                    <a:pt x="38094" y="65614"/>
                  </a:cubicBezTo>
                  <a:cubicBezTo>
                    <a:pt x="38128" y="65547"/>
                    <a:pt x="38195" y="65514"/>
                    <a:pt x="38261" y="65481"/>
                  </a:cubicBezTo>
                  <a:lnTo>
                    <a:pt x="38662" y="65047"/>
                  </a:lnTo>
                  <a:lnTo>
                    <a:pt x="38795" y="64947"/>
                  </a:lnTo>
                  <a:cubicBezTo>
                    <a:pt x="38928" y="64780"/>
                    <a:pt x="39095" y="64647"/>
                    <a:pt x="39195" y="64480"/>
                  </a:cubicBezTo>
                  <a:lnTo>
                    <a:pt x="39295" y="64380"/>
                  </a:lnTo>
                  <a:cubicBezTo>
                    <a:pt x="39462" y="64213"/>
                    <a:pt x="39596" y="64013"/>
                    <a:pt x="39696" y="63846"/>
                  </a:cubicBezTo>
                  <a:cubicBezTo>
                    <a:pt x="39762" y="63813"/>
                    <a:pt x="39796" y="63713"/>
                    <a:pt x="39829" y="63646"/>
                  </a:cubicBezTo>
                  <a:cubicBezTo>
                    <a:pt x="39929" y="63512"/>
                    <a:pt x="39996" y="63379"/>
                    <a:pt x="40096" y="63212"/>
                  </a:cubicBezTo>
                  <a:cubicBezTo>
                    <a:pt x="40129" y="63146"/>
                    <a:pt x="40163" y="63112"/>
                    <a:pt x="40196" y="63012"/>
                  </a:cubicBezTo>
                  <a:lnTo>
                    <a:pt x="40263" y="62979"/>
                  </a:lnTo>
                  <a:cubicBezTo>
                    <a:pt x="40329" y="62845"/>
                    <a:pt x="40363" y="62712"/>
                    <a:pt x="40463" y="62612"/>
                  </a:cubicBezTo>
                  <a:cubicBezTo>
                    <a:pt x="40496" y="62512"/>
                    <a:pt x="40530" y="62378"/>
                    <a:pt x="40596" y="62312"/>
                  </a:cubicBezTo>
                  <a:cubicBezTo>
                    <a:pt x="40630" y="62178"/>
                    <a:pt x="40696" y="62045"/>
                    <a:pt x="40763" y="61878"/>
                  </a:cubicBezTo>
                  <a:cubicBezTo>
                    <a:pt x="40796" y="61811"/>
                    <a:pt x="40830" y="61711"/>
                    <a:pt x="40830" y="61644"/>
                  </a:cubicBezTo>
                  <a:cubicBezTo>
                    <a:pt x="40863" y="61478"/>
                    <a:pt x="40930" y="61344"/>
                    <a:pt x="40997" y="61144"/>
                  </a:cubicBezTo>
                  <a:cubicBezTo>
                    <a:pt x="40997" y="61044"/>
                    <a:pt x="41030" y="61011"/>
                    <a:pt x="41097" y="60944"/>
                  </a:cubicBezTo>
                  <a:cubicBezTo>
                    <a:pt x="41163" y="60677"/>
                    <a:pt x="41197" y="60444"/>
                    <a:pt x="41263" y="60210"/>
                  </a:cubicBezTo>
                  <a:lnTo>
                    <a:pt x="41363" y="59109"/>
                  </a:lnTo>
                  <a:lnTo>
                    <a:pt x="41363" y="58542"/>
                  </a:lnTo>
                  <a:cubicBezTo>
                    <a:pt x="41363" y="58175"/>
                    <a:pt x="41330" y="57808"/>
                    <a:pt x="41263" y="57441"/>
                  </a:cubicBezTo>
                  <a:lnTo>
                    <a:pt x="41363" y="57308"/>
                  </a:lnTo>
                  <a:cubicBezTo>
                    <a:pt x="42031" y="56641"/>
                    <a:pt x="42631" y="55874"/>
                    <a:pt x="43198" y="55106"/>
                  </a:cubicBezTo>
                  <a:lnTo>
                    <a:pt x="43365" y="54840"/>
                  </a:lnTo>
                  <a:cubicBezTo>
                    <a:pt x="43665" y="54373"/>
                    <a:pt x="43932" y="54006"/>
                    <a:pt x="44165" y="53639"/>
                  </a:cubicBezTo>
                  <a:cubicBezTo>
                    <a:pt x="44432" y="53272"/>
                    <a:pt x="44632" y="52838"/>
                    <a:pt x="44833" y="52438"/>
                  </a:cubicBezTo>
                  <a:cubicBezTo>
                    <a:pt x="48035" y="46100"/>
                    <a:pt x="47768" y="40196"/>
                    <a:pt x="46134" y="32790"/>
                  </a:cubicBezTo>
                  <a:cubicBezTo>
                    <a:pt x="45333" y="29121"/>
                    <a:pt x="44632" y="25018"/>
                    <a:pt x="44099" y="21215"/>
                  </a:cubicBezTo>
                  <a:cubicBezTo>
                    <a:pt x="43698" y="18680"/>
                    <a:pt x="43465" y="16379"/>
                    <a:pt x="43332" y="14677"/>
                  </a:cubicBezTo>
                  <a:cubicBezTo>
                    <a:pt x="43298" y="13944"/>
                    <a:pt x="43198" y="13276"/>
                    <a:pt x="43098" y="12643"/>
                  </a:cubicBezTo>
                  <a:cubicBezTo>
                    <a:pt x="42698" y="10474"/>
                    <a:pt x="41464" y="6905"/>
                    <a:pt x="37461" y="6905"/>
                  </a:cubicBezTo>
                  <a:cubicBezTo>
                    <a:pt x="37261" y="6905"/>
                    <a:pt x="37094" y="6905"/>
                    <a:pt x="36860" y="6939"/>
                  </a:cubicBezTo>
                  <a:cubicBezTo>
                    <a:pt x="36827" y="6939"/>
                    <a:pt x="36760" y="6939"/>
                    <a:pt x="36693" y="6972"/>
                  </a:cubicBezTo>
                  <a:cubicBezTo>
                    <a:pt x="36593" y="7005"/>
                    <a:pt x="36460" y="7005"/>
                    <a:pt x="36293" y="7072"/>
                  </a:cubicBezTo>
                  <a:cubicBezTo>
                    <a:pt x="36260" y="7072"/>
                    <a:pt x="36160" y="7105"/>
                    <a:pt x="36160" y="7105"/>
                  </a:cubicBezTo>
                  <a:lnTo>
                    <a:pt x="35793" y="7239"/>
                  </a:lnTo>
                  <a:cubicBezTo>
                    <a:pt x="35759" y="7272"/>
                    <a:pt x="35659" y="7272"/>
                    <a:pt x="35659" y="7272"/>
                  </a:cubicBezTo>
                  <a:cubicBezTo>
                    <a:pt x="35626" y="7306"/>
                    <a:pt x="35526" y="7306"/>
                    <a:pt x="35493" y="7339"/>
                  </a:cubicBezTo>
                  <a:cubicBezTo>
                    <a:pt x="35292" y="5137"/>
                    <a:pt x="34659" y="2402"/>
                    <a:pt x="32524" y="934"/>
                  </a:cubicBezTo>
                  <a:cubicBezTo>
                    <a:pt x="31623" y="301"/>
                    <a:pt x="30589" y="0"/>
                    <a:pt x="29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82;p46">
              <a:extLst>
                <a:ext uri="{FF2B5EF4-FFF2-40B4-BE49-F238E27FC236}">
                  <a16:creationId xmlns:a16="http://schemas.microsoft.com/office/drawing/2014/main" id="{FD7DFC51-6B44-9927-B91F-3917BBF7D7B1}"/>
                </a:ext>
              </a:extLst>
            </p:cNvPr>
            <p:cNvSpPr/>
            <p:nvPr/>
          </p:nvSpPr>
          <p:spPr>
            <a:xfrm>
              <a:off x="4623730" y="3708671"/>
              <a:ext cx="258484" cy="581872"/>
            </a:xfrm>
            <a:custGeom>
              <a:avLst/>
              <a:gdLst/>
              <a:ahLst/>
              <a:cxnLst/>
              <a:rect l="l" t="t" r="r" b="b"/>
              <a:pathLst>
                <a:path w="8941" h="20127" extrusionOk="0">
                  <a:moveTo>
                    <a:pt x="6172" y="0"/>
                  </a:moveTo>
                  <a:cubicBezTo>
                    <a:pt x="4540" y="505"/>
                    <a:pt x="2696" y="745"/>
                    <a:pt x="736" y="745"/>
                  </a:cubicBezTo>
                  <a:cubicBezTo>
                    <a:pt x="492" y="745"/>
                    <a:pt x="247" y="742"/>
                    <a:pt x="1" y="734"/>
                  </a:cubicBezTo>
                  <a:lnTo>
                    <a:pt x="1" y="734"/>
                  </a:lnTo>
                  <a:lnTo>
                    <a:pt x="2369" y="17313"/>
                  </a:lnTo>
                  <a:lnTo>
                    <a:pt x="2736" y="19948"/>
                  </a:lnTo>
                  <a:cubicBezTo>
                    <a:pt x="3329" y="20067"/>
                    <a:pt x="3961" y="20126"/>
                    <a:pt x="4618" y="20126"/>
                  </a:cubicBezTo>
                  <a:cubicBezTo>
                    <a:pt x="5991" y="20126"/>
                    <a:pt x="7473" y="19867"/>
                    <a:pt x="8940" y="19348"/>
                  </a:cubicBezTo>
                  <a:lnTo>
                    <a:pt x="8573" y="16646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83;p46">
              <a:extLst>
                <a:ext uri="{FF2B5EF4-FFF2-40B4-BE49-F238E27FC236}">
                  <a16:creationId xmlns:a16="http://schemas.microsoft.com/office/drawing/2014/main" id="{FD2F0BBB-B24A-EF1A-239A-EEFCCC81D7AE}"/>
                </a:ext>
              </a:extLst>
            </p:cNvPr>
            <p:cNvSpPr/>
            <p:nvPr/>
          </p:nvSpPr>
          <p:spPr>
            <a:xfrm>
              <a:off x="4340209" y="4182882"/>
              <a:ext cx="699188" cy="349377"/>
            </a:xfrm>
            <a:custGeom>
              <a:avLst/>
              <a:gdLst/>
              <a:ahLst/>
              <a:cxnLst/>
              <a:rect l="l" t="t" r="r" b="b"/>
              <a:pathLst>
                <a:path w="24185" h="12085" extrusionOk="0">
                  <a:moveTo>
                    <a:pt x="19777" y="1"/>
                  </a:moveTo>
                  <a:cubicBezTo>
                    <a:pt x="19369" y="1"/>
                    <a:pt x="18914" y="76"/>
                    <a:pt x="18414" y="243"/>
                  </a:cubicBezTo>
                  <a:lnTo>
                    <a:pt x="18814" y="2945"/>
                  </a:lnTo>
                  <a:cubicBezTo>
                    <a:pt x="17347" y="3464"/>
                    <a:pt x="15835" y="3723"/>
                    <a:pt x="14452" y="3723"/>
                  </a:cubicBezTo>
                  <a:cubicBezTo>
                    <a:pt x="13791" y="3723"/>
                    <a:pt x="13159" y="3664"/>
                    <a:pt x="12576" y="3545"/>
                  </a:cubicBezTo>
                  <a:lnTo>
                    <a:pt x="12209" y="943"/>
                  </a:lnTo>
                  <a:cubicBezTo>
                    <a:pt x="12021" y="920"/>
                    <a:pt x="11832" y="896"/>
                    <a:pt x="11631" y="896"/>
                  </a:cubicBezTo>
                  <a:cubicBezTo>
                    <a:pt x="11548" y="896"/>
                    <a:pt x="11463" y="900"/>
                    <a:pt x="11375" y="910"/>
                  </a:cubicBezTo>
                  <a:cubicBezTo>
                    <a:pt x="10508" y="1010"/>
                    <a:pt x="9741" y="1577"/>
                    <a:pt x="9407" y="2444"/>
                  </a:cubicBezTo>
                  <a:cubicBezTo>
                    <a:pt x="9007" y="3578"/>
                    <a:pt x="9507" y="4846"/>
                    <a:pt x="10541" y="5413"/>
                  </a:cubicBezTo>
                  <a:cubicBezTo>
                    <a:pt x="9042" y="4786"/>
                    <a:pt x="7739" y="4522"/>
                    <a:pt x="6612" y="4522"/>
                  </a:cubicBezTo>
                  <a:cubicBezTo>
                    <a:pt x="2822" y="4522"/>
                    <a:pt x="1010" y="7505"/>
                    <a:pt x="367" y="9716"/>
                  </a:cubicBezTo>
                  <a:cubicBezTo>
                    <a:pt x="0" y="11050"/>
                    <a:pt x="34" y="12084"/>
                    <a:pt x="334" y="12084"/>
                  </a:cubicBezTo>
                  <a:lnTo>
                    <a:pt x="23084" y="12084"/>
                  </a:lnTo>
                  <a:cubicBezTo>
                    <a:pt x="24184" y="7915"/>
                    <a:pt x="21849" y="6447"/>
                    <a:pt x="21849" y="6447"/>
                  </a:cubicBezTo>
                  <a:lnTo>
                    <a:pt x="21449" y="4412"/>
                  </a:lnTo>
                  <a:cubicBezTo>
                    <a:pt x="22250" y="3745"/>
                    <a:pt x="22583" y="2578"/>
                    <a:pt x="22183" y="1577"/>
                  </a:cubicBezTo>
                  <a:cubicBezTo>
                    <a:pt x="21808" y="676"/>
                    <a:pt x="21001" y="1"/>
                    <a:pt x="1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84;p46">
              <a:extLst>
                <a:ext uri="{FF2B5EF4-FFF2-40B4-BE49-F238E27FC236}">
                  <a16:creationId xmlns:a16="http://schemas.microsoft.com/office/drawing/2014/main" id="{71105136-B5A1-172F-DD92-8BF8C1F6EC04}"/>
                </a:ext>
              </a:extLst>
            </p:cNvPr>
            <p:cNvSpPr/>
            <p:nvPr/>
          </p:nvSpPr>
          <p:spPr>
            <a:xfrm>
              <a:off x="4011647" y="4114423"/>
              <a:ext cx="661287" cy="346457"/>
            </a:xfrm>
            <a:custGeom>
              <a:avLst/>
              <a:gdLst/>
              <a:ahLst/>
              <a:cxnLst/>
              <a:rect l="l" t="t" r="r" b="b"/>
              <a:pathLst>
                <a:path w="22874" h="11984" extrusionOk="0">
                  <a:moveTo>
                    <a:pt x="20229" y="0"/>
                  </a:moveTo>
                  <a:cubicBezTo>
                    <a:pt x="19824" y="0"/>
                    <a:pt x="19371" y="75"/>
                    <a:pt x="18871" y="242"/>
                  </a:cubicBezTo>
                  <a:lnTo>
                    <a:pt x="19238" y="2944"/>
                  </a:lnTo>
                  <a:cubicBezTo>
                    <a:pt x="17763" y="3413"/>
                    <a:pt x="16289" y="3688"/>
                    <a:pt x="14945" y="3688"/>
                  </a:cubicBezTo>
                  <a:cubicBezTo>
                    <a:pt x="14282" y="3688"/>
                    <a:pt x="13651" y="3621"/>
                    <a:pt x="13067" y="3478"/>
                  </a:cubicBezTo>
                  <a:lnTo>
                    <a:pt x="12700" y="876"/>
                  </a:lnTo>
                  <a:cubicBezTo>
                    <a:pt x="12500" y="826"/>
                    <a:pt x="12299" y="802"/>
                    <a:pt x="12101" y="802"/>
                  </a:cubicBezTo>
                  <a:cubicBezTo>
                    <a:pt x="11111" y="802"/>
                    <a:pt x="10198" y="1404"/>
                    <a:pt x="9864" y="2377"/>
                  </a:cubicBezTo>
                  <a:cubicBezTo>
                    <a:pt x="9431" y="3478"/>
                    <a:pt x="9931" y="4745"/>
                    <a:pt x="10999" y="5313"/>
                  </a:cubicBezTo>
                  <a:cubicBezTo>
                    <a:pt x="9491" y="4672"/>
                    <a:pt x="8181" y="4403"/>
                    <a:pt x="7048" y="4403"/>
                  </a:cubicBezTo>
                  <a:cubicBezTo>
                    <a:pt x="1037" y="4403"/>
                    <a:pt x="0" y="11984"/>
                    <a:pt x="758" y="11984"/>
                  </a:cubicBezTo>
                  <a:lnTo>
                    <a:pt x="11732" y="11984"/>
                  </a:lnTo>
                  <a:cubicBezTo>
                    <a:pt x="12372" y="9758"/>
                    <a:pt x="14169" y="6787"/>
                    <a:pt x="17922" y="6787"/>
                  </a:cubicBezTo>
                  <a:cubicBezTo>
                    <a:pt x="19062" y="6787"/>
                    <a:pt x="20383" y="7061"/>
                    <a:pt x="21906" y="7714"/>
                  </a:cubicBezTo>
                  <a:cubicBezTo>
                    <a:pt x="20872" y="7147"/>
                    <a:pt x="20372" y="5880"/>
                    <a:pt x="20772" y="4745"/>
                  </a:cubicBezTo>
                  <a:cubicBezTo>
                    <a:pt x="21072" y="3878"/>
                    <a:pt x="21873" y="3311"/>
                    <a:pt x="22740" y="3211"/>
                  </a:cubicBezTo>
                  <a:lnTo>
                    <a:pt x="22740" y="3078"/>
                  </a:lnTo>
                  <a:cubicBezTo>
                    <a:pt x="22874" y="2611"/>
                    <a:pt x="22840" y="2077"/>
                    <a:pt x="22607" y="1577"/>
                  </a:cubicBezTo>
                  <a:cubicBezTo>
                    <a:pt x="22232" y="676"/>
                    <a:pt x="21444" y="0"/>
                    <a:pt x="20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85;p46">
              <a:extLst>
                <a:ext uri="{FF2B5EF4-FFF2-40B4-BE49-F238E27FC236}">
                  <a16:creationId xmlns:a16="http://schemas.microsoft.com/office/drawing/2014/main" id="{ECFC5598-9C2D-9163-3F9C-BFE2A1E377D5}"/>
                </a:ext>
              </a:extLst>
            </p:cNvPr>
            <p:cNvSpPr/>
            <p:nvPr/>
          </p:nvSpPr>
          <p:spPr>
            <a:xfrm>
              <a:off x="4302598" y="3626711"/>
              <a:ext cx="264266" cy="595344"/>
            </a:xfrm>
            <a:custGeom>
              <a:avLst/>
              <a:gdLst/>
              <a:ahLst/>
              <a:cxnLst/>
              <a:rect l="l" t="t" r="r" b="b"/>
              <a:pathLst>
                <a:path w="9141" h="20593" extrusionOk="0">
                  <a:moveTo>
                    <a:pt x="1" y="0"/>
                  </a:moveTo>
                  <a:lnTo>
                    <a:pt x="2536" y="17779"/>
                  </a:lnTo>
                  <a:lnTo>
                    <a:pt x="2936" y="20415"/>
                  </a:lnTo>
                  <a:cubicBezTo>
                    <a:pt x="3530" y="20533"/>
                    <a:pt x="4162" y="20593"/>
                    <a:pt x="4818" y="20593"/>
                  </a:cubicBezTo>
                  <a:cubicBezTo>
                    <a:pt x="6192" y="20593"/>
                    <a:pt x="7674" y="20333"/>
                    <a:pt x="9140" y="19814"/>
                  </a:cubicBezTo>
                  <a:lnTo>
                    <a:pt x="8773" y="17112"/>
                  </a:lnTo>
                  <a:lnTo>
                    <a:pt x="6705" y="2969"/>
                  </a:lnTo>
                  <a:cubicBezTo>
                    <a:pt x="4137" y="2335"/>
                    <a:pt x="1835" y="13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86;p46">
              <a:extLst>
                <a:ext uri="{FF2B5EF4-FFF2-40B4-BE49-F238E27FC236}">
                  <a16:creationId xmlns:a16="http://schemas.microsoft.com/office/drawing/2014/main" id="{6B7B7275-168E-16EE-7E53-475627F89E48}"/>
                </a:ext>
              </a:extLst>
            </p:cNvPr>
            <p:cNvSpPr/>
            <p:nvPr/>
          </p:nvSpPr>
          <p:spPr>
            <a:xfrm>
              <a:off x="4431825" y="3691296"/>
              <a:ext cx="135993" cy="523676"/>
            </a:xfrm>
            <a:custGeom>
              <a:avLst/>
              <a:gdLst/>
              <a:ahLst/>
              <a:cxnLst/>
              <a:rect l="l" t="t" r="r" b="b"/>
              <a:pathLst>
                <a:path w="4704" h="18114" extrusionOk="0">
                  <a:moveTo>
                    <a:pt x="0" y="1"/>
                  </a:moveTo>
                  <a:lnTo>
                    <a:pt x="2502" y="18114"/>
                  </a:lnTo>
                  <a:cubicBezTo>
                    <a:pt x="3203" y="18014"/>
                    <a:pt x="3970" y="17847"/>
                    <a:pt x="4704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01" y="234"/>
                    <a:pt x="0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87;p46">
              <a:extLst>
                <a:ext uri="{FF2B5EF4-FFF2-40B4-BE49-F238E27FC236}">
                  <a16:creationId xmlns:a16="http://schemas.microsoft.com/office/drawing/2014/main" id="{1E0D88CA-C908-0481-5267-BEF0E7026E12}"/>
                </a:ext>
              </a:extLst>
            </p:cNvPr>
            <p:cNvSpPr/>
            <p:nvPr/>
          </p:nvSpPr>
          <p:spPr>
            <a:xfrm>
              <a:off x="4747175" y="3759784"/>
              <a:ext cx="136947" cy="524630"/>
            </a:xfrm>
            <a:custGeom>
              <a:avLst/>
              <a:gdLst/>
              <a:ahLst/>
              <a:cxnLst/>
              <a:rect l="l" t="t" r="r" b="b"/>
              <a:pathLst>
                <a:path w="4737" h="18147" extrusionOk="0">
                  <a:moveTo>
                    <a:pt x="0" y="0"/>
                  </a:moveTo>
                  <a:lnTo>
                    <a:pt x="2502" y="18147"/>
                  </a:lnTo>
                  <a:cubicBezTo>
                    <a:pt x="3236" y="18013"/>
                    <a:pt x="3970" y="17846"/>
                    <a:pt x="4737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34" y="234"/>
                    <a:pt x="0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88;p46">
              <a:extLst>
                <a:ext uri="{FF2B5EF4-FFF2-40B4-BE49-F238E27FC236}">
                  <a16:creationId xmlns:a16="http://schemas.microsoft.com/office/drawing/2014/main" id="{31195D49-8A51-69B3-04F9-B32BC21D4969}"/>
                </a:ext>
              </a:extLst>
            </p:cNvPr>
            <p:cNvSpPr/>
            <p:nvPr/>
          </p:nvSpPr>
          <p:spPr>
            <a:xfrm>
              <a:off x="4302598" y="3625728"/>
              <a:ext cx="212199" cy="211216"/>
            </a:xfrm>
            <a:custGeom>
              <a:avLst/>
              <a:gdLst/>
              <a:ahLst/>
              <a:cxnLst/>
              <a:rect l="l" t="t" r="r" b="b"/>
              <a:pathLst>
                <a:path w="7340" h="7306" extrusionOk="0">
                  <a:moveTo>
                    <a:pt x="1" y="1"/>
                  </a:moveTo>
                  <a:lnTo>
                    <a:pt x="534" y="3770"/>
                  </a:lnTo>
                  <a:cubicBezTo>
                    <a:pt x="2169" y="5104"/>
                    <a:pt x="4170" y="6205"/>
                    <a:pt x="6472" y="7006"/>
                  </a:cubicBezTo>
                  <a:cubicBezTo>
                    <a:pt x="6772" y="7106"/>
                    <a:pt x="7039" y="7206"/>
                    <a:pt x="7339" y="7306"/>
                  </a:cubicBezTo>
                  <a:lnTo>
                    <a:pt x="6705" y="2969"/>
                  </a:lnTo>
                  <a:cubicBezTo>
                    <a:pt x="4137" y="2336"/>
                    <a:pt x="1835" y="1302"/>
                    <a:pt x="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89;p46">
              <a:extLst>
                <a:ext uri="{FF2B5EF4-FFF2-40B4-BE49-F238E27FC236}">
                  <a16:creationId xmlns:a16="http://schemas.microsoft.com/office/drawing/2014/main" id="{34269143-F637-F383-0A78-FBB6C3930EF1}"/>
                </a:ext>
              </a:extLst>
            </p:cNvPr>
            <p:cNvSpPr/>
            <p:nvPr/>
          </p:nvSpPr>
          <p:spPr>
            <a:xfrm>
              <a:off x="4624684" y="3707717"/>
              <a:ext cx="199652" cy="157184"/>
            </a:xfrm>
            <a:custGeom>
              <a:avLst/>
              <a:gdLst/>
              <a:ahLst/>
              <a:cxnLst/>
              <a:rect l="l" t="t" r="r" b="b"/>
              <a:pathLst>
                <a:path w="6906" h="5437" extrusionOk="0">
                  <a:moveTo>
                    <a:pt x="6172" y="0"/>
                  </a:moveTo>
                  <a:cubicBezTo>
                    <a:pt x="4592" y="460"/>
                    <a:pt x="2790" y="721"/>
                    <a:pt x="914" y="721"/>
                  </a:cubicBezTo>
                  <a:cubicBezTo>
                    <a:pt x="612" y="721"/>
                    <a:pt x="307" y="714"/>
                    <a:pt x="1" y="701"/>
                  </a:cubicBezTo>
                  <a:lnTo>
                    <a:pt x="1" y="701"/>
                  </a:lnTo>
                  <a:lnTo>
                    <a:pt x="668" y="5337"/>
                  </a:lnTo>
                  <a:cubicBezTo>
                    <a:pt x="1386" y="5402"/>
                    <a:pt x="2098" y="5437"/>
                    <a:pt x="2796" y="5437"/>
                  </a:cubicBezTo>
                  <a:cubicBezTo>
                    <a:pt x="3881" y="5437"/>
                    <a:pt x="4930" y="5353"/>
                    <a:pt x="5905" y="5170"/>
                  </a:cubicBezTo>
                  <a:cubicBezTo>
                    <a:pt x="6239" y="5137"/>
                    <a:pt x="6572" y="5037"/>
                    <a:pt x="6906" y="4970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90;p46">
              <a:extLst>
                <a:ext uri="{FF2B5EF4-FFF2-40B4-BE49-F238E27FC236}">
                  <a16:creationId xmlns:a16="http://schemas.microsoft.com/office/drawing/2014/main" id="{A475AFB5-7A34-611B-8F12-97E819E1E615}"/>
                </a:ext>
              </a:extLst>
            </p:cNvPr>
            <p:cNvSpPr/>
            <p:nvPr/>
          </p:nvSpPr>
          <p:spPr>
            <a:xfrm>
              <a:off x="3953509" y="1868665"/>
              <a:ext cx="1249837" cy="1861544"/>
            </a:xfrm>
            <a:custGeom>
              <a:avLst/>
              <a:gdLst/>
              <a:ahLst/>
              <a:cxnLst/>
              <a:rect l="l" t="t" r="r" b="b"/>
              <a:pathLst>
                <a:path w="43232" h="64391" extrusionOk="0">
                  <a:moveTo>
                    <a:pt x="10574" y="31123"/>
                  </a:moveTo>
                  <a:lnTo>
                    <a:pt x="10941" y="31156"/>
                  </a:lnTo>
                  <a:lnTo>
                    <a:pt x="16779" y="34292"/>
                  </a:lnTo>
                  <a:cubicBezTo>
                    <a:pt x="18700" y="38631"/>
                    <a:pt x="16708" y="43232"/>
                    <a:pt x="13382" y="43232"/>
                  </a:cubicBezTo>
                  <a:cubicBezTo>
                    <a:pt x="13358" y="43232"/>
                    <a:pt x="13334" y="43232"/>
                    <a:pt x="13310" y="43232"/>
                  </a:cubicBezTo>
                  <a:cubicBezTo>
                    <a:pt x="11275" y="41164"/>
                    <a:pt x="9607" y="40930"/>
                    <a:pt x="9607" y="40930"/>
                  </a:cubicBezTo>
                  <a:cubicBezTo>
                    <a:pt x="9540" y="39429"/>
                    <a:pt x="8640" y="38128"/>
                    <a:pt x="7105" y="37795"/>
                  </a:cubicBezTo>
                  <a:cubicBezTo>
                    <a:pt x="7472" y="37561"/>
                    <a:pt x="7873" y="37261"/>
                    <a:pt x="8206" y="36927"/>
                  </a:cubicBezTo>
                  <a:cubicBezTo>
                    <a:pt x="9607" y="35426"/>
                    <a:pt x="10308" y="33125"/>
                    <a:pt x="10574" y="31123"/>
                  </a:cubicBezTo>
                  <a:close/>
                  <a:moveTo>
                    <a:pt x="26953" y="1"/>
                  </a:moveTo>
                  <a:cubicBezTo>
                    <a:pt x="25685" y="1"/>
                    <a:pt x="23917" y="1669"/>
                    <a:pt x="22917" y="4537"/>
                  </a:cubicBezTo>
                  <a:cubicBezTo>
                    <a:pt x="22297" y="2808"/>
                    <a:pt x="21293" y="2068"/>
                    <a:pt x="19845" y="2068"/>
                  </a:cubicBezTo>
                  <a:cubicBezTo>
                    <a:pt x="19813" y="2068"/>
                    <a:pt x="19780" y="2068"/>
                    <a:pt x="19748" y="2069"/>
                  </a:cubicBezTo>
                  <a:cubicBezTo>
                    <a:pt x="17579" y="2069"/>
                    <a:pt x="14210" y="6672"/>
                    <a:pt x="15111" y="13877"/>
                  </a:cubicBezTo>
                  <a:cubicBezTo>
                    <a:pt x="15745" y="18714"/>
                    <a:pt x="16946" y="22250"/>
                    <a:pt x="18513" y="25252"/>
                  </a:cubicBezTo>
                  <a:lnTo>
                    <a:pt x="18347" y="25319"/>
                  </a:lnTo>
                  <a:cubicBezTo>
                    <a:pt x="16976" y="24433"/>
                    <a:pt x="13183" y="22838"/>
                    <a:pt x="9586" y="22838"/>
                  </a:cubicBezTo>
                  <a:cubicBezTo>
                    <a:pt x="8983" y="22838"/>
                    <a:pt x="8386" y="22883"/>
                    <a:pt x="7806" y="22984"/>
                  </a:cubicBezTo>
                  <a:cubicBezTo>
                    <a:pt x="3803" y="23718"/>
                    <a:pt x="2369" y="29055"/>
                    <a:pt x="2035" y="31156"/>
                  </a:cubicBezTo>
                  <a:cubicBezTo>
                    <a:pt x="1701" y="33358"/>
                    <a:pt x="0" y="34859"/>
                    <a:pt x="200" y="35626"/>
                  </a:cubicBezTo>
                  <a:cubicBezTo>
                    <a:pt x="601" y="37261"/>
                    <a:pt x="1701" y="38228"/>
                    <a:pt x="3036" y="38562"/>
                  </a:cubicBezTo>
                  <a:cubicBezTo>
                    <a:pt x="2435" y="38962"/>
                    <a:pt x="2202" y="39529"/>
                    <a:pt x="2269" y="40063"/>
                  </a:cubicBezTo>
                  <a:cubicBezTo>
                    <a:pt x="2669" y="41964"/>
                    <a:pt x="3836" y="47602"/>
                    <a:pt x="7772" y="52071"/>
                  </a:cubicBezTo>
                  <a:cubicBezTo>
                    <a:pt x="7739" y="52238"/>
                    <a:pt x="7706" y="52438"/>
                    <a:pt x="7672" y="52638"/>
                  </a:cubicBezTo>
                  <a:cubicBezTo>
                    <a:pt x="7205" y="55574"/>
                    <a:pt x="8940" y="58576"/>
                    <a:pt x="12109" y="60778"/>
                  </a:cubicBezTo>
                  <a:cubicBezTo>
                    <a:pt x="13944" y="62079"/>
                    <a:pt x="16245" y="63113"/>
                    <a:pt x="18847" y="63746"/>
                  </a:cubicBezTo>
                  <a:cubicBezTo>
                    <a:pt x="19381" y="63880"/>
                    <a:pt x="19914" y="63980"/>
                    <a:pt x="20448" y="64080"/>
                  </a:cubicBezTo>
                  <a:cubicBezTo>
                    <a:pt x="21382" y="64247"/>
                    <a:pt x="22283" y="64314"/>
                    <a:pt x="23217" y="64380"/>
                  </a:cubicBezTo>
                  <a:cubicBezTo>
                    <a:pt x="23439" y="64387"/>
                    <a:pt x="23661" y="64390"/>
                    <a:pt x="23882" y="64390"/>
                  </a:cubicBezTo>
                  <a:cubicBezTo>
                    <a:pt x="25847" y="64390"/>
                    <a:pt x="27739" y="64126"/>
                    <a:pt x="29388" y="63646"/>
                  </a:cubicBezTo>
                  <a:cubicBezTo>
                    <a:pt x="33091" y="62579"/>
                    <a:pt x="35726" y="60311"/>
                    <a:pt x="36226" y="57409"/>
                  </a:cubicBezTo>
                  <a:cubicBezTo>
                    <a:pt x="36393" y="56341"/>
                    <a:pt x="36293" y="55274"/>
                    <a:pt x="35926" y="54273"/>
                  </a:cubicBezTo>
                  <a:lnTo>
                    <a:pt x="35893" y="54240"/>
                  </a:lnTo>
                  <a:cubicBezTo>
                    <a:pt x="37260" y="53005"/>
                    <a:pt x="38461" y="51571"/>
                    <a:pt x="39462" y="49903"/>
                  </a:cubicBezTo>
                  <a:cubicBezTo>
                    <a:pt x="43231" y="43599"/>
                    <a:pt x="42864" y="37828"/>
                    <a:pt x="41363" y="30756"/>
                  </a:cubicBezTo>
                  <a:cubicBezTo>
                    <a:pt x="39862" y="23651"/>
                    <a:pt x="38795" y="16279"/>
                    <a:pt x="38528" y="12310"/>
                  </a:cubicBezTo>
                  <a:cubicBezTo>
                    <a:pt x="38228" y="8373"/>
                    <a:pt x="37093" y="6872"/>
                    <a:pt x="35092" y="6872"/>
                  </a:cubicBezTo>
                  <a:cubicBezTo>
                    <a:pt x="33891" y="6872"/>
                    <a:pt x="32223" y="8507"/>
                    <a:pt x="31356" y="11309"/>
                  </a:cubicBezTo>
                  <a:cubicBezTo>
                    <a:pt x="31089" y="9374"/>
                    <a:pt x="30756" y="7073"/>
                    <a:pt x="30689" y="5738"/>
                  </a:cubicBezTo>
                  <a:cubicBezTo>
                    <a:pt x="30355" y="1569"/>
                    <a:pt x="29121" y="1"/>
                    <a:pt x="269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91;p46">
              <a:extLst>
                <a:ext uri="{FF2B5EF4-FFF2-40B4-BE49-F238E27FC236}">
                  <a16:creationId xmlns:a16="http://schemas.microsoft.com/office/drawing/2014/main" id="{E2ACC4D4-8273-1F81-6D25-0EDB096C348B}"/>
                </a:ext>
              </a:extLst>
            </p:cNvPr>
            <p:cNvSpPr/>
            <p:nvPr/>
          </p:nvSpPr>
          <p:spPr>
            <a:xfrm>
              <a:off x="4532114" y="2860220"/>
              <a:ext cx="320207" cy="260421"/>
            </a:xfrm>
            <a:custGeom>
              <a:avLst/>
              <a:gdLst/>
              <a:ahLst/>
              <a:cxnLst/>
              <a:rect l="l" t="t" r="r" b="b"/>
              <a:pathLst>
                <a:path w="11076" h="9008" extrusionOk="0">
                  <a:moveTo>
                    <a:pt x="3221" y="1"/>
                  </a:moveTo>
                  <a:cubicBezTo>
                    <a:pt x="3027" y="1"/>
                    <a:pt x="2843" y="29"/>
                    <a:pt x="2669" y="94"/>
                  </a:cubicBezTo>
                  <a:cubicBezTo>
                    <a:pt x="1368" y="594"/>
                    <a:pt x="601" y="1395"/>
                    <a:pt x="868" y="3430"/>
                  </a:cubicBezTo>
                  <a:cubicBezTo>
                    <a:pt x="1168" y="5465"/>
                    <a:pt x="1" y="8133"/>
                    <a:pt x="1568" y="8900"/>
                  </a:cubicBezTo>
                  <a:cubicBezTo>
                    <a:pt x="1726" y="8974"/>
                    <a:pt x="1884" y="9008"/>
                    <a:pt x="2042" y="9008"/>
                  </a:cubicBezTo>
                  <a:cubicBezTo>
                    <a:pt x="3455" y="9008"/>
                    <a:pt x="4922" y="6321"/>
                    <a:pt x="7172" y="5631"/>
                  </a:cubicBezTo>
                  <a:cubicBezTo>
                    <a:pt x="9708" y="4931"/>
                    <a:pt x="10908" y="4330"/>
                    <a:pt x="11008" y="3430"/>
                  </a:cubicBezTo>
                  <a:cubicBezTo>
                    <a:pt x="11075" y="2496"/>
                    <a:pt x="10608" y="1328"/>
                    <a:pt x="8273" y="1295"/>
                  </a:cubicBezTo>
                  <a:cubicBezTo>
                    <a:pt x="6242" y="1266"/>
                    <a:pt x="4514" y="1"/>
                    <a:pt x="322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92;p46">
              <a:extLst>
                <a:ext uri="{FF2B5EF4-FFF2-40B4-BE49-F238E27FC236}">
                  <a16:creationId xmlns:a16="http://schemas.microsoft.com/office/drawing/2014/main" id="{2D20CC85-32F9-4783-853F-65CBDF0BBF42}"/>
                </a:ext>
              </a:extLst>
            </p:cNvPr>
            <p:cNvSpPr/>
            <p:nvPr/>
          </p:nvSpPr>
          <p:spPr>
            <a:xfrm>
              <a:off x="4616011" y="2362303"/>
              <a:ext cx="128303" cy="363601"/>
            </a:xfrm>
            <a:custGeom>
              <a:avLst/>
              <a:gdLst/>
              <a:ahLst/>
              <a:cxnLst/>
              <a:rect l="l" t="t" r="r" b="b"/>
              <a:pathLst>
                <a:path w="4438" h="12577" extrusionOk="0">
                  <a:moveTo>
                    <a:pt x="543" y="0"/>
                  </a:moveTo>
                  <a:cubicBezTo>
                    <a:pt x="518" y="0"/>
                    <a:pt x="493" y="2"/>
                    <a:pt x="468" y="5"/>
                  </a:cubicBezTo>
                  <a:cubicBezTo>
                    <a:pt x="167" y="38"/>
                    <a:pt x="1" y="305"/>
                    <a:pt x="34" y="572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5" y="6509"/>
                    <a:pt x="1035" y="7377"/>
                    <a:pt x="1202" y="8211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80"/>
                    <a:pt x="1502" y="11847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5"/>
                    <a:pt x="3870" y="12147"/>
                  </a:cubicBezTo>
                  <a:cubicBezTo>
                    <a:pt x="4437" y="11546"/>
                    <a:pt x="4437" y="10646"/>
                    <a:pt x="3837" y="10079"/>
                  </a:cubicBezTo>
                  <a:cubicBezTo>
                    <a:pt x="3170" y="9478"/>
                    <a:pt x="2836" y="8678"/>
                    <a:pt x="2603" y="7877"/>
                  </a:cubicBezTo>
                  <a:cubicBezTo>
                    <a:pt x="2302" y="7110"/>
                    <a:pt x="2102" y="6309"/>
                    <a:pt x="1869" y="5475"/>
                  </a:cubicBezTo>
                  <a:cubicBezTo>
                    <a:pt x="1669" y="4675"/>
                    <a:pt x="1502" y="3841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2"/>
                    <a:pt x="1035" y="405"/>
                  </a:cubicBezTo>
                  <a:cubicBezTo>
                    <a:pt x="1004" y="161"/>
                    <a:pt x="806" y="0"/>
                    <a:pt x="54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93;p46">
              <a:extLst>
                <a:ext uri="{FF2B5EF4-FFF2-40B4-BE49-F238E27FC236}">
                  <a16:creationId xmlns:a16="http://schemas.microsoft.com/office/drawing/2014/main" id="{EE608F34-0086-368E-A508-BF9884EB7A1B}"/>
                </a:ext>
              </a:extLst>
            </p:cNvPr>
            <p:cNvSpPr/>
            <p:nvPr/>
          </p:nvSpPr>
          <p:spPr>
            <a:xfrm>
              <a:off x="4823353" y="2445246"/>
              <a:ext cx="128274" cy="363572"/>
            </a:xfrm>
            <a:custGeom>
              <a:avLst/>
              <a:gdLst/>
              <a:ahLst/>
              <a:cxnLst/>
              <a:rect l="l" t="t" r="r" b="b"/>
              <a:pathLst>
                <a:path w="4437" h="12576" extrusionOk="0">
                  <a:moveTo>
                    <a:pt x="542" y="0"/>
                  </a:moveTo>
                  <a:cubicBezTo>
                    <a:pt x="518" y="0"/>
                    <a:pt x="493" y="2"/>
                    <a:pt x="467" y="4"/>
                  </a:cubicBezTo>
                  <a:cubicBezTo>
                    <a:pt x="167" y="38"/>
                    <a:pt x="0" y="305"/>
                    <a:pt x="34" y="605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4" y="6509"/>
                    <a:pt x="1035" y="7376"/>
                    <a:pt x="1201" y="8210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79"/>
                    <a:pt x="1502" y="11846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4"/>
                    <a:pt x="3870" y="12146"/>
                  </a:cubicBezTo>
                  <a:cubicBezTo>
                    <a:pt x="4437" y="11546"/>
                    <a:pt x="4437" y="10645"/>
                    <a:pt x="3837" y="10112"/>
                  </a:cubicBezTo>
                  <a:cubicBezTo>
                    <a:pt x="3169" y="9478"/>
                    <a:pt x="2836" y="8677"/>
                    <a:pt x="2602" y="7877"/>
                  </a:cubicBezTo>
                  <a:cubicBezTo>
                    <a:pt x="2302" y="7110"/>
                    <a:pt x="2102" y="6309"/>
                    <a:pt x="1868" y="5475"/>
                  </a:cubicBezTo>
                  <a:cubicBezTo>
                    <a:pt x="1668" y="4674"/>
                    <a:pt x="1502" y="3840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1"/>
                    <a:pt x="1035" y="438"/>
                  </a:cubicBezTo>
                  <a:cubicBezTo>
                    <a:pt x="1004" y="163"/>
                    <a:pt x="806" y="0"/>
                    <a:pt x="542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94;p46">
              <a:extLst>
                <a:ext uri="{FF2B5EF4-FFF2-40B4-BE49-F238E27FC236}">
                  <a16:creationId xmlns:a16="http://schemas.microsoft.com/office/drawing/2014/main" id="{F63A193F-2265-F9EC-FBF2-9760FF2D1B17}"/>
                </a:ext>
              </a:extLst>
            </p:cNvPr>
            <p:cNvSpPr/>
            <p:nvPr/>
          </p:nvSpPr>
          <p:spPr>
            <a:xfrm>
              <a:off x="4793460" y="3436715"/>
              <a:ext cx="212170" cy="255593"/>
            </a:xfrm>
            <a:custGeom>
              <a:avLst/>
              <a:gdLst/>
              <a:ahLst/>
              <a:cxnLst/>
              <a:rect l="l" t="t" r="r" b="b"/>
              <a:pathLst>
                <a:path w="7339" h="8841" extrusionOk="0">
                  <a:moveTo>
                    <a:pt x="61" y="3648"/>
                  </a:moveTo>
                  <a:cubicBezTo>
                    <a:pt x="41" y="3655"/>
                    <a:pt x="21" y="3662"/>
                    <a:pt x="0" y="3670"/>
                  </a:cubicBezTo>
                  <a:cubicBezTo>
                    <a:pt x="21" y="3662"/>
                    <a:pt x="41" y="3655"/>
                    <a:pt x="61" y="3648"/>
                  </a:cubicBezTo>
                  <a:close/>
                  <a:moveTo>
                    <a:pt x="6872" y="1"/>
                  </a:moveTo>
                  <a:cubicBezTo>
                    <a:pt x="5877" y="830"/>
                    <a:pt x="3825" y="2254"/>
                    <a:pt x="61" y="3648"/>
                  </a:cubicBezTo>
                  <a:lnTo>
                    <a:pt x="61" y="3648"/>
                  </a:lnTo>
                  <a:cubicBezTo>
                    <a:pt x="348" y="3545"/>
                    <a:pt x="624" y="3498"/>
                    <a:pt x="887" y="3498"/>
                  </a:cubicBezTo>
                  <a:cubicBezTo>
                    <a:pt x="3312" y="3498"/>
                    <a:pt x="4562" y="7495"/>
                    <a:pt x="1902" y="8840"/>
                  </a:cubicBezTo>
                  <a:cubicBezTo>
                    <a:pt x="4804" y="7639"/>
                    <a:pt x="6739" y="5605"/>
                    <a:pt x="7172" y="3103"/>
                  </a:cubicBezTo>
                  <a:cubicBezTo>
                    <a:pt x="7339" y="2069"/>
                    <a:pt x="7206" y="1035"/>
                    <a:pt x="6872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95;p46">
              <a:extLst>
                <a:ext uri="{FF2B5EF4-FFF2-40B4-BE49-F238E27FC236}">
                  <a16:creationId xmlns:a16="http://schemas.microsoft.com/office/drawing/2014/main" id="{2E1B291D-5378-7CAC-B4BC-7DC4B28A631F}"/>
                </a:ext>
              </a:extLst>
            </p:cNvPr>
            <p:cNvSpPr/>
            <p:nvPr/>
          </p:nvSpPr>
          <p:spPr>
            <a:xfrm>
              <a:off x="4158915" y="3374992"/>
              <a:ext cx="311505" cy="283549"/>
            </a:xfrm>
            <a:custGeom>
              <a:avLst/>
              <a:gdLst/>
              <a:ahLst/>
              <a:cxnLst/>
              <a:rect l="l" t="t" r="r" b="b"/>
              <a:pathLst>
                <a:path w="10775" h="9808" extrusionOk="0">
                  <a:moveTo>
                    <a:pt x="634" y="1"/>
                  </a:moveTo>
                  <a:cubicBezTo>
                    <a:pt x="601" y="168"/>
                    <a:pt x="567" y="368"/>
                    <a:pt x="501" y="534"/>
                  </a:cubicBezTo>
                  <a:cubicBezTo>
                    <a:pt x="0" y="3503"/>
                    <a:pt x="1802" y="6472"/>
                    <a:pt x="4971" y="8674"/>
                  </a:cubicBezTo>
                  <a:cubicBezTo>
                    <a:pt x="5571" y="9107"/>
                    <a:pt x="6171" y="9474"/>
                    <a:pt x="6839" y="9808"/>
                  </a:cubicBezTo>
                  <a:cubicBezTo>
                    <a:pt x="5197" y="7609"/>
                    <a:pt x="6574" y="5669"/>
                    <a:pt x="9956" y="5669"/>
                  </a:cubicBezTo>
                  <a:cubicBezTo>
                    <a:pt x="10217" y="5669"/>
                    <a:pt x="10490" y="5681"/>
                    <a:pt x="10775" y="5705"/>
                  </a:cubicBezTo>
                  <a:cubicBezTo>
                    <a:pt x="4403" y="4437"/>
                    <a:pt x="1435" y="1001"/>
                    <a:pt x="634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96;p46">
              <a:extLst>
                <a:ext uri="{FF2B5EF4-FFF2-40B4-BE49-F238E27FC236}">
                  <a16:creationId xmlns:a16="http://schemas.microsoft.com/office/drawing/2014/main" id="{257E87FE-6DA2-65A3-C111-A94FF57F3C53}"/>
                </a:ext>
              </a:extLst>
            </p:cNvPr>
            <p:cNvSpPr/>
            <p:nvPr/>
          </p:nvSpPr>
          <p:spPr>
            <a:xfrm>
              <a:off x="4152150" y="3374038"/>
              <a:ext cx="853481" cy="384792"/>
            </a:xfrm>
            <a:custGeom>
              <a:avLst/>
              <a:gdLst/>
              <a:ahLst/>
              <a:cxnLst/>
              <a:rect l="l" t="t" r="r" b="b"/>
              <a:pathLst>
                <a:path w="29522" h="13310" fill="none" extrusionOk="0">
                  <a:moveTo>
                    <a:pt x="29055" y="2169"/>
                  </a:moveTo>
                  <a:cubicBezTo>
                    <a:pt x="29422" y="3169"/>
                    <a:pt x="29522" y="4237"/>
                    <a:pt x="29355" y="5304"/>
                  </a:cubicBezTo>
                  <a:cubicBezTo>
                    <a:pt x="28521" y="10308"/>
                    <a:pt x="21483" y="13310"/>
                    <a:pt x="13577" y="12009"/>
                  </a:cubicBezTo>
                  <a:cubicBezTo>
                    <a:pt x="5705" y="10708"/>
                    <a:pt x="1" y="5571"/>
                    <a:pt x="835" y="567"/>
                  </a:cubicBezTo>
                  <a:cubicBezTo>
                    <a:pt x="868" y="367"/>
                    <a:pt x="901" y="167"/>
                    <a:pt x="96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97;p46">
              <a:extLst>
                <a:ext uri="{FF2B5EF4-FFF2-40B4-BE49-F238E27FC236}">
                  <a16:creationId xmlns:a16="http://schemas.microsoft.com/office/drawing/2014/main" id="{08429599-E96D-3660-AB0E-AF3F9CF93805}"/>
                </a:ext>
              </a:extLst>
            </p:cNvPr>
            <p:cNvSpPr/>
            <p:nvPr/>
          </p:nvSpPr>
          <p:spPr>
            <a:xfrm>
              <a:off x="4690541" y="2044149"/>
              <a:ext cx="538825" cy="1546396"/>
            </a:xfrm>
            <a:custGeom>
              <a:avLst/>
              <a:gdLst/>
              <a:ahLst/>
              <a:cxnLst/>
              <a:rect l="l" t="t" r="r" b="b"/>
              <a:pathLst>
                <a:path w="18638" h="53490" extrusionOk="0">
                  <a:moveTo>
                    <a:pt x="9743" y="1"/>
                  </a:moveTo>
                  <a:cubicBezTo>
                    <a:pt x="8852" y="1"/>
                    <a:pt x="7953" y="371"/>
                    <a:pt x="7263" y="1169"/>
                  </a:cubicBezTo>
                  <a:cubicBezTo>
                    <a:pt x="4895" y="3771"/>
                    <a:pt x="4294" y="7340"/>
                    <a:pt x="4428" y="10676"/>
                  </a:cubicBezTo>
                  <a:cubicBezTo>
                    <a:pt x="4728" y="15780"/>
                    <a:pt x="6362" y="20650"/>
                    <a:pt x="8464" y="25220"/>
                  </a:cubicBezTo>
                  <a:cubicBezTo>
                    <a:pt x="8528" y="25398"/>
                    <a:pt x="8674" y="25474"/>
                    <a:pt x="8823" y="25474"/>
                  </a:cubicBezTo>
                  <a:cubicBezTo>
                    <a:pt x="9065" y="25474"/>
                    <a:pt x="9314" y="25275"/>
                    <a:pt x="9231" y="24986"/>
                  </a:cubicBezTo>
                  <a:cubicBezTo>
                    <a:pt x="8764" y="23218"/>
                    <a:pt x="8230" y="21484"/>
                    <a:pt x="7730" y="19783"/>
                  </a:cubicBezTo>
                  <a:cubicBezTo>
                    <a:pt x="6429" y="14812"/>
                    <a:pt x="4895" y="9242"/>
                    <a:pt x="7030" y="4338"/>
                  </a:cubicBezTo>
                  <a:cubicBezTo>
                    <a:pt x="7551" y="3264"/>
                    <a:pt x="8440" y="1597"/>
                    <a:pt x="9722" y="1597"/>
                  </a:cubicBezTo>
                  <a:cubicBezTo>
                    <a:pt x="9833" y="1597"/>
                    <a:pt x="9948" y="1610"/>
                    <a:pt x="10065" y="1636"/>
                  </a:cubicBezTo>
                  <a:cubicBezTo>
                    <a:pt x="12200" y="2103"/>
                    <a:pt x="12100" y="5939"/>
                    <a:pt x="12367" y="7974"/>
                  </a:cubicBezTo>
                  <a:cubicBezTo>
                    <a:pt x="12467" y="8875"/>
                    <a:pt x="12567" y="9775"/>
                    <a:pt x="12700" y="10676"/>
                  </a:cubicBezTo>
                  <a:cubicBezTo>
                    <a:pt x="13134" y="14312"/>
                    <a:pt x="13734" y="17881"/>
                    <a:pt x="14435" y="21484"/>
                  </a:cubicBezTo>
                  <a:cubicBezTo>
                    <a:pt x="15469" y="26688"/>
                    <a:pt x="16970" y="32125"/>
                    <a:pt x="15802" y="37362"/>
                  </a:cubicBezTo>
                  <a:cubicBezTo>
                    <a:pt x="14702" y="42466"/>
                    <a:pt x="11566" y="47236"/>
                    <a:pt x="6896" y="49737"/>
                  </a:cubicBezTo>
                  <a:cubicBezTo>
                    <a:pt x="5646" y="50404"/>
                    <a:pt x="4257" y="50978"/>
                    <a:pt x="2787" y="50978"/>
                  </a:cubicBezTo>
                  <a:cubicBezTo>
                    <a:pt x="2492" y="50978"/>
                    <a:pt x="2194" y="50955"/>
                    <a:pt x="1893" y="50905"/>
                  </a:cubicBezTo>
                  <a:cubicBezTo>
                    <a:pt x="1819" y="50891"/>
                    <a:pt x="1745" y="50884"/>
                    <a:pt x="1673" y="50884"/>
                  </a:cubicBezTo>
                  <a:cubicBezTo>
                    <a:pt x="737" y="50884"/>
                    <a:pt x="1" y="52034"/>
                    <a:pt x="558" y="52840"/>
                  </a:cubicBezTo>
                  <a:cubicBezTo>
                    <a:pt x="802" y="53260"/>
                    <a:pt x="1236" y="53490"/>
                    <a:pt x="1685" y="53490"/>
                  </a:cubicBezTo>
                  <a:cubicBezTo>
                    <a:pt x="1914" y="53490"/>
                    <a:pt x="2146" y="53430"/>
                    <a:pt x="2360" y="53307"/>
                  </a:cubicBezTo>
                  <a:cubicBezTo>
                    <a:pt x="4061" y="52306"/>
                    <a:pt x="5862" y="51806"/>
                    <a:pt x="7563" y="50872"/>
                  </a:cubicBezTo>
                  <a:cubicBezTo>
                    <a:pt x="12567" y="48203"/>
                    <a:pt x="15936" y="43033"/>
                    <a:pt x="17103" y="37562"/>
                  </a:cubicBezTo>
                  <a:cubicBezTo>
                    <a:pt x="18638" y="30290"/>
                    <a:pt x="15869" y="23052"/>
                    <a:pt x="14935" y="15846"/>
                  </a:cubicBezTo>
                  <a:cubicBezTo>
                    <a:pt x="14535" y="13178"/>
                    <a:pt x="14135" y="10509"/>
                    <a:pt x="13901" y="7807"/>
                  </a:cubicBezTo>
                  <a:cubicBezTo>
                    <a:pt x="13734" y="5939"/>
                    <a:pt x="13734" y="4005"/>
                    <a:pt x="12934" y="2203"/>
                  </a:cubicBezTo>
                  <a:cubicBezTo>
                    <a:pt x="12339" y="796"/>
                    <a:pt x="11049" y="1"/>
                    <a:pt x="97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98;p46">
              <a:extLst>
                <a:ext uri="{FF2B5EF4-FFF2-40B4-BE49-F238E27FC236}">
                  <a16:creationId xmlns:a16="http://schemas.microsoft.com/office/drawing/2014/main" id="{28EE11FB-9BCC-3A14-4837-86606F5935BF}"/>
                </a:ext>
              </a:extLst>
            </p:cNvPr>
            <p:cNvSpPr/>
            <p:nvPr/>
          </p:nvSpPr>
          <p:spPr>
            <a:xfrm>
              <a:off x="4578399" y="3558223"/>
              <a:ext cx="21249" cy="983"/>
            </a:xfrm>
            <a:custGeom>
              <a:avLst/>
              <a:gdLst/>
              <a:ahLst/>
              <a:cxnLst/>
              <a:rect l="l" t="t" r="r" b="b"/>
              <a:pathLst>
                <a:path w="735" h="34" fill="none" extrusionOk="0">
                  <a:moveTo>
                    <a:pt x="1" y="1"/>
                  </a:moveTo>
                  <a:cubicBezTo>
                    <a:pt x="268" y="34"/>
                    <a:pt x="468" y="34"/>
                    <a:pt x="735" y="34"/>
                  </a:cubicBezTo>
                </a:path>
              </a:pathLst>
            </a:custGeom>
            <a:noFill/>
            <a:ln w="3670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99;p46">
              <a:extLst>
                <a:ext uri="{FF2B5EF4-FFF2-40B4-BE49-F238E27FC236}">
                  <a16:creationId xmlns:a16="http://schemas.microsoft.com/office/drawing/2014/main" id="{32233DBD-17FE-78B3-CEA9-B4EAB7B4B1B7}"/>
                </a:ext>
              </a:extLst>
            </p:cNvPr>
            <p:cNvSpPr/>
            <p:nvPr/>
          </p:nvSpPr>
          <p:spPr>
            <a:xfrm>
              <a:off x="3994012" y="2961030"/>
              <a:ext cx="532349" cy="612863"/>
            </a:xfrm>
            <a:custGeom>
              <a:avLst/>
              <a:gdLst/>
              <a:ahLst/>
              <a:cxnLst/>
              <a:rect l="l" t="t" r="r" b="b"/>
              <a:pathLst>
                <a:path w="18414" h="21199" extrusionOk="0">
                  <a:moveTo>
                    <a:pt x="1701" y="0"/>
                  </a:moveTo>
                  <a:cubicBezTo>
                    <a:pt x="1542" y="0"/>
                    <a:pt x="1370" y="62"/>
                    <a:pt x="1201" y="210"/>
                  </a:cubicBezTo>
                  <a:cubicBezTo>
                    <a:pt x="501" y="710"/>
                    <a:pt x="0" y="1611"/>
                    <a:pt x="200" y="2511"/>
                  </a:cubicBezTo>
                  <a:lnTo>
                    <a:pt x="234" y="2645"/>
                  </a:lnTo>
                  <a:lnTo>
                    <a:pt x="300" y="2845"/>
                  </a:lnTo>
                  <a:cubicBezTo>
                    <a:pt x="1134" y="6781"/>
                    <a:pt x="2635" y="10550"/>
                    <a:pt x="5137" y="13786"/>
                  </a:cubicBezTo>
                  <a:cubicBezTo>
                    <a:pt x="7305" y="16655"/>
                    <a:pt x="10408" y="18823"/>
                    <a:pt x="13810" y="20057"/>
                  </a:cubicBezTo>
                  <a:cubicBezTo>
                    <a:pt x="14911" y="20491"/>
                    <a:pt x="16045" y="20824"/>
                    <a:pt x="17213" y="21158"/>
                  </a:cubicBezTo>
                  <a:cubicBezTo>
                    <a:pt x="17300" y="21185"/>
                    <a:pt x="17389" y="21198"/>
                    <a:pt x="17477" y="21198"/>
                  </a:cubicBezTo>
                  <a:cubicBezTo>
                    <a:pt x="17920" y="21198"/>
                    <a:pt x="18324" y="20864"/>
                    <a:pt x="18380" y="20391"/>
                  </a:cubicBezTo>
                  <a:cubicBezTo>
                    <a:pt x="18413" y="19890"/>
                    <a:pt x="18113" y="19457"/>
                    <a:pt x="17579" y="19357"/>
                  </a:cubicBezTo>
                  <a:cubicBezTo>
                    <a:pt x="15378" y="19023"/>
                    <a:pt x="13176" y="18389"/>
                    <a:pt x="11208" y="17322"/>
                  </a:cubicBezTo>
                  <a:cubicBezTo>
                    <a:pt x="5904" y="14386"/>
                    <a:pt x="2869" y="8682"/>
                    <a:pt x="1735" y="2945"/>
                  </a:cubicBezTo>
                  <a:lnTo>
                    <a:pt x="1568" y="2111"/>
                  </a:lnTo>
                  <a:cubicBezTo>
                    <a:pt x="1535" y="1878"/>
                    <a:pt x="1701" y="1577"/>
                    <a:pt x="2102" y="1310"/>
                  </a:cubicBezTo>
                  <a:cubicBezTo>
                    <a:pt x="2707" y="863"/>
                    <a:pt x="2295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00;p46">
              <a:extLst>
                <a:ext uri="{FF2B5EF4-FFF2-40B4-BE49-F238E27FC236}">
                  <a16:creationId xmlns:a16="http://schemas.microsoft.com/office/drawing/2014/main" id="{CF68D7D4-D5D8-DCC0-8264-66FB10BDA383}"/>
                </a:ext>
              </a:extLst>
            </p:cNvPr>
            <p:cNvSpPr/>
            <p:nvPr/>
          </p:nvSpPr>
          <p:spPr>
            <a:xfrm>
              <a:off x="4230265" y="2770339"/>
              <a:ext cx="264266" cy="350100"/>
            </a:xfrm>
            <a:custGeom>
              <a:avLst/>
              <a:gdLst/>
              <a:ahLst/>
              <a:cxnLst/>
              <a:rect l="l" t="t" r="r" b="b"/>
              <a:pathLst>
                <a:path w="9141" h="12110" fill="none" extrusionOk="0">
                  <a:moveTo>
                    <a:pt x="1" y="9708"/>
                  </a:moveTo>
                  <a:cubicBezTo>
                    <a:pt x="1" y="9708"/>
                    <a:pt x="1669" y="9941"/>
                    <a:pt x="3703" y="12009"/>
                  </a:cubicBezTo>
                  <a:cubicBezTo>
                    <a:pt x="7106" y="12109"/>
                    <a:pt x="9141" y="7506"/>
                    <a:pt x="7206" y="3103"/>
                  </a:cubicBezTo>
                  <a:lnTo>
                    <a:pt x="1368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01;p46">
              <a:extLst>
                <a:ext uri="{FF2B5EF4-FFF2-40B4-BE49-F238E27FC236}">
                  <a16:creationId xmlns:a16="http://schemas.microsoft.com/office/drawing/2014/main" id="{C1CBCDB2-4174-9DBC-9A08-68DD393CFE28}"/>
                </a:ext>
              </a:extLst>
            </p:cNvPr>
            <p:cNvSpPr/>
            <p:nvPr/>
          </p:nvSpPr>
          <p:spPr>
            <a:xfrm>
              <a:off x="3930352" y="2500291"/>
              <a:ext cx="578634" cy="511678"/>
            </a:xfrm>
            <a:custGeom>
              <a:avLst/>
              <a:gdLst/>
              <a:ahLst/>
              <a:cxnLst/>
              <a:rect l="l" t="t" r="r" b="b"/>
              <a:pathLst>
                <a:path w="20015" h="17699" extrusionOk="0">
                  <a:moveTo>
                    <a:pt x="10098" y="0"/>
                  </a:moveTo>
                  <a:cubicBezTo>
                    <a:pt x="4974" y="0"/>
                    <a:pt x="2664" y="4729"/>
                    <a:pt x="1869" y="9275"/>
                  </a:cubicBezTo>
                  <a:cubicBezTo>
                    <a:pt x="1635" y="10376"/>
                    <a:pt x="968" y="11277"/>
                    <a:pt x="401" y="12277"/>
                  </a:cubicBezTo>
                  <a:cubicBezTo>
                    <a:pt x="234" y="12611"/>
                    <a:pt x="1" y="13178"/>
                    <a:pt x="34" y="13678"/>
                  </a:cubicBezTo>
                  <a:cubicBezTo>
                    <a:pt x="459" y="16342"/>
                    <a:pt x="2657" y="17699"/>
                    <a:pt x="4984" y="17699"/>
                  </a:cubicBezTo>
                  <a:cubicBezTo>
                    <a:pt x="6125" y="17699"/>
                    <a:pt x="7297" y="17372"/>
                    <a:pt x="8307" y="16714"/>
                  </a:cubicBezTo>
                  <a:cubicBezTo>
                    <a:pt x="11642" y="14712"/>
                    <a:pt x="13243" y="8775"/>
                    <a:pt x="11676" y="5272"/>
                  </a:cubicBezTo>
                  <a:cubicBezTo>
                    <a:pt x="11576" y="5085"/>
                    <a:pt x="11396" y="5005"/>
                    <a:pt x="11215" y="5005"/>
                  </a:cubicBezTo>
                  <a:cubicBezTo>
                    <a:pt x="10915" y="5005"/>
                    <a:pt x="10612" y="5226"/>
                    <a:pt x="10675" y="5539"/>
                  </a:cubicBezTo>
                  <a:cubicBezTo>
                    <a:pt x="10742" y="6373"/>
                    <a:pt x="10675" y="7307"/>
                    <a:pt x="10575" y="8241"/>
                  </a:cubicBezTo>
                  <a:cubicBezTo>
                    <a:pt x="10341" y="10743"/>
                    <a:pt x="9541" y="13778"/>
                    <a:pt x="7339" y="15079"/>
                  </a:cubicBezTo>
                  <a:cubicBezTo>
                    <a:pt x="6636" y="15528"/>
                    <a:pt x="5792" y="15765"/>
                    <a:pt x="4978" y="15765"/>
                  </a:cubicBezTo>
                  <a:cubicBezTo>
                    <a:pt x="3574" y="15765"/>
                    <a:pt x="2260" y="15059"/>
                    <a:pt x="1917" y="13515"/>
                  </a:cubicBezTo>
                  <a:lnTo>
                    <a:pt x="1917" y="13515"/>
                  </a:lnTo>
                  <a:cubicBezTo>
                    <a:pt x="1947" y="13453"/>
                    <a:pt x="2018" y="13306"/>
                    <a:pt x="2069" y="13178"/>
                  </a:cubicBezTo>
                  <a:cubicBezTo>
                    <a:pt x="2703" y="12044"/>
                    <a:pt x="3470" y="10910"/>
                    <a:pt x="3703" y="9609"/>
                  </a:cubicBezTo>
                  <a:cubicBezTo>
                    <a:pt x="3903" y="8274"/>
                    <a:pt x="4304" y="6907"/>
                    <a:pt x="4871" y="5673"/>
                  </a:cubicBezTo>
                  <a:cubicBezTo>
                    <a:pt x="5638" y="4038"/>
                    <a:pt x="6739" y="2570"/>
                    <a:pt x="8240" y="2070"/>
                  </a:cubicBezTo>
                  <a:cubicBezTo>
                    <a:pt x="9025" y="1870"/>
                    <a:pt x="9844" y="1780"/>
                    <a:pt x="10676" y="1780"/>
                  </a:cubicBezTo>
                  <a:cubicBezTo>
                    <a:pt x="13450" y="1780"/>
                    <a:pt x="16371" y="2781"/>
                    <a:pt x="18681" y="4038"/>
                  </a:cubicBezTo>
                  <a:cubicBezTo>
                    <a:pt x="18810" y="4129"/>
                    <a:pt x="18965" y="4174"/>
                    <a:pt x="19120" y="4174"/>
                  </a:cubicBezTo>
                  <a:cubicBezTo>
                    <a:pt x="19363" y="4174"/>
                    <a:pt x="19605" y="4062"/>
                    <a:pt x="19748" y="3838"/>
                  </a:cubicBezTo>
                  <a:cubicBezTo>
                    <a:pt x="20015" y="3438"/>
                    <a:pt x="19915" y="3004"/>
                    <a:pt x="19548" y="2737"/>
                  </a:cubicBezTo>
                  <a:cubicBezTo>
                    <a:pt x="18647" y="2170"/>
                    <a:pt x="17747" y="1736"/>
                    <a:pt x="16813" y="1369"/>
                  </a:cubicBezTo>
                  <a:cubicBezTo>
                    <a:pt x="14911" y="602"/>
                    <a:pt x="12910" y="102"/>
                    <a:pt x="10875" y="35"/>
                  </a:cubicBezTo>
                  <a:cubicBezTo>
                    <a:pt x="10609" y="12"/>
                    <a:pt x="10351" y="0"/>
                    <a:pt x="1009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02;p46">
              <a:extLst>
                <a:ext uri="{FF2B5EF4-FFF2-40B4-BE49-F238E27FC236}">
                  <a16:creationId xmlns:a16="http://schemas.microsoft.com/office/drawing/2014/main" id="{8984EF2C-9541-AE11-6FBC-840987362D48}"/>
                </a:ext>
              </a:extLst>
            </p:cNvPr>
            <p:cNvSpPr/>
            <p:nvPr/>
          </p:nvSpPr>
          <p:spPr>
            <a:xfrm>
              <a:off x="4331860" y="1904375"/>
              <a:ext cx="279557" cy="774065"/>
            </a:xfrm>
            <a:custGeom>
              <a:avLst/>
              <a:gdLst/>
              <a:ahLst/>
              <a:cxnLst/>
              <a:rect l="l" t="t" r="r" b="b"/>
              <a:pathLst>
                <a:path w="10775" h="26775" extrusionOk="0">
                  <a:moveTo>
                    <a:pt x="6772" y="0"/>
                  </a:moveTo>
                  <a:cubicBezTo>
                    <a:pt x="5171" y="100"/>
                    <a:pt x="3936" y="1368"/>
                    <a:pt x="3136" y="2635"/>
                  </a:cubicBezTo>
                  <a:cubicBezTo>
                    <a:pt x="0" y="7639"/>
                    <a:pt x="1134" y="13843"/>
                    <a:pt x="2769" y="19147"/>
                  </a:cubicBezTo>
                  <a:cubicBezTo>
                    <a:pt x="3603" y="21782"/>
                    <a:pt x="4904" y="24317"/>
                    <a:pt x="6438" y="26552"/>
                  </a:cubicBezTo>
                  <a:cubicBezTo>
                    <a:pt x="6543" y="26709"/>
                    <a:pt x="6683" y="26774"/>
                    <a:pt x="6820" y="26774"/>
                  </a:cubicBezTo>
                  <a:cubicBezTo>
                    <a:pt x="7119" y="26774"/>
                    <a:pt x="7399" y="26462"/>
                    <a:pt x="7239" y="26119"/>
                  </a:cubicBezTo>
                  <a:cubicBezTo>
                    <a:pt x="6605" y="24884"/>
                    <a:pt x="6004" y="23717"/>
                    <a:pt x="5504" y="22483"/>
                  </a:cubicBezTo>
                  <a:cubicBezTo>
                    <a:pt x="4503" y="20014"/>
                    <a:pt x="3770" y="17412"/>
                    <a:pt x="3303" y="14811"/>
                  </a:cubicBezTo>
                  <a:cubicBezTo>
                    <a:pt x="2869" y="12209"/>
                    <a:pt x="2602" y="9540"/>
                    <a:pt x="3169" y="7005"/>
                  </a:cubicBezTo>
                  <a:cubicBezTo>
                    <a:pt x="3603" y="5070"/>
                    <a:pt x="4770" y="2102"/>
                    <a:pt x="6805" y="1635"/>
                  </a:cubicBezTo>
                  <a:cubicBezTo>
                    <a:pt x="6829" y="1634"/>
                    <a:pt x="6852" y="1634"/>
                    <a:pt x="6875" y="1634"/>
                  </a:cubicBezTo>
                  <a:cubicBezTo>
                    <a:pt x="8100" y="1634"/>
                    <a:pt x="8814" y="2490"/>
                    <a:pt x="9207" y="3603"/>
                  </a:cubicBezTo>
                  <a:cubicBezTo>
                    <a:pt x="9345" y="3934"/>
                    <a:pt x="9643" y="4128"/>
                    <a:pt x="9950" y="4128"/>
                  </a:cubicBezTo>
                  <a:cubicBezTo>
                    <a:pt x="10014" y="4128"/>
                    <a:pt x="10078" y="4120"/>
                    <a:pt x="10141" y="4103"/>
                  </a:cubicBezTo>
                  <a:cubicBezTo>
                    <a:pt x="10574" y="3970"/>
                    <a:pt x="10775" y="3503"/>
                    <a:pt x="10641" y="3102"/>
                  </a:cubicBezTo>
                  <a:cubicBezTo>
                    <a:pt x="10408" y="2368"/>
                    <a:pt x="10074" y="1635"/>
                    <a:pt x="9440" y="1001"/>
                  </a:cubicBezTo>
                  <a:cubicBezTo>
                    <a:pt x="8740" y="334"/>
                    <a:pt x="7739" y="0"/>
                    <a:pt x="67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03;p46">
              <a:extLst>
                <a:ext uri="{FF2B5EF4-FFF2-40B4-BE49-F238E27FC236}">
                  <a16:creationId xmlns:a16="http://schemas.microsoft.com/office/drawing/2014/main" id="{70C0EEA3-9CC9-F8C7-9B8C-EB107BC3C6DB}"/>
                </a:ext>
              </a:extLst>
            </p:cNvPr>
            <p:cNvSpPr/>
            <p:nvPr/>
          </p:nvSpPr>
          <p:spPr>
            <a:xfrm>
              <a:off x="4803087" y="3707717"/>
              <a:ext cx="81035" cy="560305"/>
            </a:xfrm>
            <a:custGeom>
              <a:avLst/>
              <a:gdLst/>
              <a:ahLst/>
              <a:cxnLst/>
              <a:rect l="l" t="t" r="r" b="b"/>
              <a:pathLst>
                <a:path w="2803" h="19381" fill="none" extrusionOk="0">
                  <a:moveTo>
                    <a:pt x="1" y="0"/>
                  </a:moveTo>
                  <a:lnTo>
                    <a:pt x="2803" y="1938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04;p46">
              <a:extLst>
                <a:ext uri="{FF2B5EF4-FFF2-40B4-BE49-F238E27FC236}">
                  <a16:creationId xmlns:a16="http://schemas.microsoft.com/office/drawing/2014/main" id="{8581ADBB-3394-4705-45E1-8BFAC4B35FB5}"/>
                </a:ext>
              </a:extLst>
            </p:cNvPr>
            <p:cNvSpPr/>
            <p:nvPr/>
          </p:nvSpPr>
          <p:spPr>
            <a:xfrm>
              <a:off x="4624684" y="3727954"/>
              <a:ext cx="79127" cy="557414"/>
            </a:xfrm>
            <a:custGeom>
              <a:avLst/>
              <a:gdLst/>
              <a:ahLst/>
              <a:cxnLst/>
              <a:rect l="l" t="t" r="r" b="b"/>
              <a:pathLst>
                <a:path w="2737" h="19281" fill="none" extrusionOk="0">
                  <a:moveTo>
                    <a:pt x="2736" y="1928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05;p46">
              <a:extLst>
                <a:ext uri="{FF2B5EF4-FFF2-40B4-BE49-F238E27FC236}">
                  <a16:creationId xmlns:a16="http://schemas.microsoft.com/office/drawing/2014/main" id="{2A58033C-9DDF-5713-DF50-17EBAA06F337}"/>
                </a:ext>
              </a:extLst>
            </p:cNvPr>
            <p:cNvSpPr/>
            <p:nvPr/>
          </p:nvSpPr>
          <p:spPr>
            <a:xfrm>
              <a:off x="4677734" y="4256429"/>
              <a:ext cx="238218" cy="44377"/>
            </a:xfrm>
            <a:custGeom>
              <a:avLst/>
              <a:gdLst/>
              <a:ahLst/>
              <a:cxnLst/>
              <a:rect l="l" t="t" r="r" b="b"/>
              <a:pathLst>
                <a:path w="8240" h="1535" fill="none" extrusionOk="0">
                  <a:moveTo>
                    <a:pt x="1" y="701"/>
                  </a:moveTo>
                  <a:cubicBezTo>
                    <a:pt x="2235" y="1535"/>
                    <a:pt x="5338" y="1201"/>
                    <a:pt x="8240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06;p46">
              <a:extLst>
                <a:ext uri="{FF2B5EF4-FFF2-40B4-BE49-F238E27FC236}">
                  <a16:creationId xmlns:a16="http://schemas.microsoft.com/office/drawing/2014/main" id="{531C2341-75BF-E492-9693-71E96CF92FA5}"/>
                </a:ext>
              </a:extLst>
            </p:cNvPr>
            <p:cNvSpPr/>
            <p:nvPr/>
          </p:nvSpPr>
          <p:spPr>
            <a:xfrm>
              <a:off x="4871575" y="4170595"/>
              <a:ext cx="123446" cy="160104"/>
            </a:xfrm>
            <a:custGeom>
              <a:avLst/>
              <a:gdLst/>
              <a:ahLst/>
              <a:cxnLst/>
              <a:rect l="l" t="t" r="r" b="b"/>
              <a:pathLst>
                <a:path w="4270" h="5538" fill="none" extrusionOk="0">
                  <a:moveTo>
                    <a:pt x="0" y="668"/>
                  </a:moveTo>
                  <a:cubicBezTo>
                    <a:pt x="2002" y="0"/>
                    <a:pt x="3269" y="801"/>
                    <a:pt x="3770" y="2002"/>
                  </a:cubicBezTo>
                  <a:cubicBezTo>
                    <a:pt x="4270" y="3269"/>
                    <a:pt x="3670" y="4670"/>
                    <a:pt x="2469" y="5171"/>
                  </a:cubicBezTo>
                  <a:cubicBezTo>
                    <a:pt x="2169" y="5304"/>
                    <a:pt x="1835" y="5438"/>
                    <a:pt x="1535" y="553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07;p46">
              <a:extLst>
                <a:ext uri="{FF2B5EF4-FFF2-40B4-BE49-F238E27FC236}">
                  <a16:creationId xmlns:a16="http://schemas.microsoft.com/office/drawing/2014/main" id="{ABC42105-6FA7-9056-8AC6-5512F58685E4}"/>
                </a:ext>
              </a:extLst>
            </p:cNvPr>
            <p:cNvSpPr/>
            <p:nvPr/>
          </p:nvSpPr>
          <p:spPr>
            <a:xfrm>
              <a:off x="4320926" y="4214943"/>
              <a:ext cx="717517" cy="317316"/>
            </a:xfrm>
            <a:custGeom>
              <a:avLst/>
              <a:gdLst/>
              <a:ahLst/>
              <a:cxnLst/>
              <a:rect l="l" t="t" r="r" b="b"/>
              <a:pathLst>
                <a:path w="24819" h="10976" fill="none" extrusionOk="0">
                  <a:moveTo>
                    <a:pt x="22083" y="3303"/>
                  </a:moveTo>
                  <a:lnTo>
                    <a:pt x="22483" y="5338"/>
                  </a:lnTo>
                  <a:cubicBezTo>
                    <a:pt x="22483" y="5338"/>
                    <a:pt x="24818" y="6806"/>
                    <a:pt x="23717" y="10975"/>
                  </a:cubicBezTo>
                  <a:lnTo>
                    <a:pt x="934" y="10975"/>
                  </a:lnTo>
                  <a:cubicBezTo>
                    <a:pt x="0" y="10975"/>
                    <a:pt x="1668" y="1"/>
                    <a:pt x="11475" y="443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08;p46">
              <a:extLst>
                <a:ext uri="{FF2B5EF4-FFF2-40B4-BE49-F238E27FC236}">
                  <a16:creationId xmlns:a16="http://schemas.microsoft.com/office/drawing/2014/main" id="{B6B7860C-AC43-6B80-2BFB-AFB9D178707D}"/>
                </a:ext>
              </a:extLst>
            </p:cNvPr>
            <p:cNvSpPr/>
            <p:nvPr/>
          </p:nvSpPr>
          <p:spPr>
            <a:xfrm>
              <a:off x="4496439" y="3711562"/>
              <a:ext cx="71379" cy="488001"/>
            </a:xfrm>
            <a:custGeom>
              <a:avLst/>
              <a:gdLst/>
              <a:ahLst/>
              <a:cxnLst/>
              <a:rect l="l" t="t" r="r" b="b"/>
              <a:pathLst>
                <a:path w="2469" h="16880" fill="none" extrusionOk="0">
                  <a:moveTo>
                    <a:pt x="0" y="0"/>
                  </a:moveTo>
                  <a:lnTo>
                    <a:pt x="2469" y="1687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09;p46">
              <a:extLst>
                <a:ext uri="{FF2B5EF4-FFF2-40B4-BE49-F238E27FC236}">
                  <a16:creationId xmlns:a16="http://schemas.microsoft.com/office/drawing/2014/main" id="{EF6E004C-3690-4E3B-C176-6F50EAB589F2}"/>
                </a:ext>
              </a:extLst>
            </p:cNvPr>
            <p:cNvSpPr/>
            <p:nvPr/>
          </p:nvSpPr>
          <p:spPr>
            <a:xfrm>
              <a:off x="4303552" y="3625728"/>
              <a:ext cx="84909" cy="589244"/>
            </a:xfrm>
            <a:custGeom>
              <a:avLst/>
              <a:gdLst/>
              <a:ahLst/>
              <a:cxnLst/>
              <a:rect l="l" t="t" r="r" b="b"/>
              <a:pathLst>
                <a:path w="2937" h="20382" fill="none" extrusionOk="0">
                  <a:moveTo>
                    <a:pt x="2936" y="20382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10;p46">
              <a:extLst>
                <a:ext uri="{FF2B5EF4-FFF2-40B4-BE49-F238E27FC236}">
                  <a16:creationId xmlns:a16="http://schemas.microsoft.com/office/drawing/2014/main" id="{8E331AE1-CEF2-5125-4BA0-53BD39A48658}"/>
                </a:ext>
              </a:extLst>
            </p:cNvPr>
            <p:cNvSpPr/>
            <p:nvPr/>
          </p:nvSpPr>
          <p:spPr>
            <a:xfrm>
              <a:off x="4360446" y="4187941"/>
              <a:ext cx="238247" cy="44406"/>
            </a:xfrm>
            <a:custGeom>
              <a:avLst/>
              <a:gdLst/>
              <a:ahLst/>
              <a:cxnLst/>
              <a:rect l="l" t="t" r="r" b="b"/>
              <a:pathLst>
                <a:path w="8241" h="1536" fill="none" extrusionOk="0">
                  <a:moveTo>
                    <a:pt x="1" y="701"/>
                  </a:moveTo>
                  <a:cubicBezTo>
                    <a:pt x="2236" y="1535"/>
                    <a:pt x="5338" y="1202"/>
                    <a:pt x="8240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11;p46">
              <a:extLst>
                <a:ext uri="{FF2B5EF4-FFF2-40B4-BE49-F238E27FC236}">
                  <a16:creationId xmlns:a16="http://schemas.microsoft.com/office/drawing/2014/main" id="{A200AB3D-FB97-88FB-A080-B1B8FEE8B995}"/>
                </a:ext>
              </a:extLst>
            </p:cNvPr>
            <p:cNvSpPr/>
            <p:nvPr/>
          </p:nvSpPr>
          <p:spPr>
            <a:xfrm>
              <a:off x="4556225" y="4102136"/>
              <a:ext cx="115756" cy="102226"/>
            </a:xfrm>
            <a:custGeom>
              <a:avLst/>
              <a:gdLst/>
              <a:ahLst/>
              <a:cxnLst/>
              <a:rect l="l" t="t" r="r" b="b"/>
              <a:pathLst>
                <a:path w="4004" h="3536" fill="none" extrusionOk="0">
                  <a:moveTo>
                    <a:pt x="0" y="667"/>
                  </a:moveTo>
                  <a:cubicBezTo>
                    <a:pt x="2002" y="0"/>
                    <a:pt x="3236" y="801"/>
                    <a:pt x="3737" y="2002"/>
                  </a:cubicBezTo>
                  <a:cubicBezTo>
                    <a:pt x="3937" y="2502"/>
                    <a:pt x="4003" y="3036"/>
                    <a:pt x="3870" y="3536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12;p46">
              <a:extLst>
                <a:ext uri="{FF2B5EF4-FFF2-40B4-BE49-F238E27FC236}">
                  <a16:creationId xmlns:a16="http://schemas.microsoft.com/office/drawing/2014/main" id="{7862D1A5-4DAB-B8B2-FBD7-A12B08F9ADA6}"/>
                </a:ext>
              </a:extLst>
            </p:cNvPr>
            <p:cNvSpPr/>
            <p:nvPr/>
          </p:nvSpPr>
          <p:spPr>
            <a:xfrm>
              <a:off x="4004622" y="4145530"/>
              <a:ext cx="345272" cy="317287"/>
            </a:xfrm>
            <a:custGeom>
              <a:avLst/>
              <a:gdLst/>
              <a:ahLst/>
              <a:cxnLst/>
              <a:rect l="l" t="t" r="r" b="b"/>
              <a:pathLst>
                <a:path w="11943" h="10975" fill="none" extrusionOk="0">
                  <a:moveTo>
                    <a:pt x="11942" y="10975"/>
                  </a:moveTo>
                  <a:lnTo>
                    <a:pt x="968" y="10975"/>
                  </a:lnTo>
                  <a:cubicBezTo>
                    <a:pt x="0" y="10975"/>
                    <a:pt x="1668" y="0"/>
                    <a:pt x="11475" y="440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13;p46">
              <a:extLst>
                <a:ext uri="{FF2B5EF4-FFF2-40B4-BE49-F238E27FC236}">
                  <a16:creationId xmlns:a16="http://schemas.microsoft.com/office/drawing/2014/main" id="{BE9CFBC1-CFD2-33AA-6934-B88386ED354A}"/>
                </a:ext>
              </a:extLst>
            </p:cNvPr>
            <p:cNvSpPr/>
            <p:nvPr/>
          </p:nvSpPr>
          <p:spPr>
            <a:xfrm>
              <a:off x="4296944" y="413855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4" name="Google Shape;1814;p46">
              <a:extLst>
                <a:ext uri="{FF2B5EF4-FFF2-40B4-BE49-F238E27FC236}">
                  <a16:creationId xmlns:a16="http://schemas.microsoft.com/office/drawing/2014/main" id="{EA78DD9D-5CC7-E972-DBF5-7848FAECA709}"/>
                </a:ext>
              </a:extLst>
            </p:cNvPr>
            <p:cNvSpPr/>
            <p:nvPr/>
          </p:nvSpPr>
          <p:spPr>
            <a:xfrm>
              <a:off x="4605169" y="421240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5" name="Google Shape;1815;p46">
              <a:extLst>
                <a:ext uri="{FF2B5EF4-FFF2-40B4-BE49-F238E27FC236}">
                  <a16:creationId xmlns:a16="http://schemas.microsoft.com/office/drawing/2014/main" id="{5C55901D-8DC9-7CB2-4E31-97E5FAF3BB62}"/>
                </a:ext>
              </a:extLst>
            </p:cNvPr>
            <p:cNvSpPr/>
            <p:nvPr/>
          </p:nvSpPr>
          <p:spPr>
            <a:xfrm>
              <a:off x="4433950" y="2790075"/>
              <a:ext cx="125200" cy="65600"/>
            </a:xfrm>
            <a:custGeom>
              <a:avLst/>
              <a:gdLst/>
              <a:ahLst/>
              <a:cxnLst/>
              <a:rect l="l" t="t" r="r" b="b"/>
              <a:pathLst>
                <a:path w="5008" h="2624" extrusionOk="0">
                  <a:moveTo>
                    <a:pt x="0" y="2440"/>
                  </a:moveTo>
                  <a:cubicBezTo>
                    <a:pt x="1761" y="3028"/>
                    <a:pt x="5008" y="1857"/>
                    <a:pt x="500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6" name="Google Shape;1816;p46">
              <a:extLst>
                <a:ext uri="{FF2B5EF4-FFF2-40B4-BE49-F238E27FC236}">
                  <a16:creationId xmlns:a16="http://schemas.microsoft.com/office/drawing/2014/main" id="{D619FF18-5005-23CE-089B-FCF0F117221D}"/>
                </a:ext>
              </a:extLst>
            </p:cNvPr>
            <p:cNvSpPr/>
            <p:nvPr/>
          </p:nvSpPr>
          <p:spPr>
            <a:xfrm>
              <a:off x="4608200" y="1842425"/>
              <a:ext cx="258510" cy="770825"/>
            </a:xfrm>
            <a:custGeom>
              <a:avLst/>
              <a:gdLst/>
              <a:ahLst/>
              <a:cxnLst/>
              <a:rect l="l" t="t" r="r" b="b"/>
              <a:pathLst>
                <a:path w="11582" h="30833" extrusionOk="0">
                  <a:moveTo>
                    <a:pt x="11582" y="12596"/>
                  </a:moveTo>
                  <a:cubicBezTo>
                    <a:pt x="10806" y="7966"/>
                    <a:pt x="9049" y="-1675"/>
                    <a:pt x="4775" y="267"/>
                  </a:cubicBezTo>
                  <a:cubicBezTo>
                    <a:pt x="-4502" y="4482"/>
                    <a:pt x="2067" y="21166"/>
                    <a:pt x="5289" y="3083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7" name="Google Shape;1817;p46">
              <a:extLst>
                <a:ext uri="{FF2B5EF4-FFF2-40B4-BE49-F238E27FC236}">
                  <a16:creationId xmlns:a16="http://schemas.microsoft.com/office/drawing/2014/main" id="{01CE675D-BBA0-44AE-D60B-4C11A9D286F9}"/>
                </a:ext>
              </a:extLst>
            </p:cNvPr>
            <p:cNvSpPr/>
            <p:nvPr/>
          </p:nvSpPr>
          <p:spPr>
            <a:xfrm>
              <a:off x="4466050" y="2976300"/>
              <a:ext cx="462325" cy="439850"/>
            </a:xfrm>
            <a:custGeom>
              <a:avLst/>
              <a:gdLst/>
              <a:ahLst/>
              <a:cxnLst/>
              <a:rect l="l" t="t" r="r" b="b"/>
              <a:pathLst>
                <a:path w="18493" h="17594" extrusionOk="0">
                  <a:moveTo>
                    <a:pt x="18493" y="0"/>
                  </a:moveTo>
                  <a:cubicBezTo>
                    <a:pt x="9985" y="0"/>
                    <a:pt x="0" y="9086"/>
                    <a:pt x="0" y="17594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8" name="Google Shape;1818;p46">
              <a:extLst>
                <a:ext uri="{FF2B5EF4-FFF2-40B4-BE49-F238E27FC236}">
                  <a16:creationId xmlns:a16="http://schemas.microsoft.com/office/drawing/2014/main" id="{015B877B-5294-DDB7-2157-187465858743}"/>
                </a:ext>
              </a:extLst>
            </p:cNvPr>
            <p:cNvSpPr/>
            <p:nvPr/>
          </p:nvSpPr>
          <p:spPr>
            <a:xfrm>
              <a:off x="4620150" y="2700175"/>
              <a:ext cx="346775" cy="147700"/>
            </a:xfrm>
            <a:custGeom>
              <a:avLst/>
              <a:gdLst/>
              <a:ahLst/>
              <a:cxnLst/>
              <a:rect l="l" t="t" r="r" b="b"/>
              <a:pathLst>
                <a:path w="13871" h="5908" extrusionOk="0">
                  <a:moveTo>
                    <a:pt x="0" y="0"/>
                  </a:moveTo>
                  <a:cubicBezTo>
                    <a:pt x="3815" y="3272"/>
                    <a:pt x="8845" y="5908"/>
                    <a:pt x="13871" y="59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9" name="Text Placeholder 1">
            <a:extLst>
              <a:ext uri="{FF2B5EF4-FFF2-40B4-BE49-F238E27FC236}">
                <a16:creationId xmlns:a16="http://schemas.microsoft.com/office/drawing/2014/main" id="{964C3045-8875-FFC1-76D8-BFA5B3D3E930}"/>
              </a:ext>
            </a:extLst>
          </p:cNvPr>
          <p:cNvSpPr txBox="1">
            <a:spLocks/>
          </p:cNvSpPr>
          <p:nvPr/>
        </p:nvSpPr>
        <p:spPr>
          <a:xfrm flipH="1">
            <a:off x="1286312" y="1979284"/>
            <a:ext cx="5673287" cy="2904198"/>
          </a:xfrm>
          <a:prstGeom prst="wedgeRoundRectCallout">
            <a:avLst>
              <a:gd name="adj1" fmla="val -65611"/>
              <a:gd name="adj2" fmla="val -21030"/>
              <a:gd name="adj3" fmla="val 16667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 algn="just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139700" indent="0" algn="just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a+b+c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a+(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b+c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397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2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43"/>
          <p:cNvSpPr txBox="1">
            <a:spLocks noGrp="1"/>
          </p:cNvSpPr>
          <p:nvPr>
            <p:ph type="body" idx="1"/>
          </p:nvPr>
        </p:nvSpPr>
        <p:spPr>
          <a:xfrm>
            <a:off x="105745" y="958755"/>
            <a:ext cx="5452653" cy="1917357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139700" indent="0">
              <a:spcBef>
                <a:spcPct val="50000"/>
              </a:spcBef>
              <a:buNone/>
            </a:pPr>
            <a:endParaRPr lang="en-US" alt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8" name="Google Shape;1658;p43"/>
          <p:cNvSpPr txBox="1">
            <a:spLocks noGrp="1"/>
          </p:cNvSpPr>
          <p:nvPr>
            <p:ph type="title"/>
          </p:nvPr>
        </p:nvSpPr>
        <p:spPr>
          <a:xfrm>
            <a:off x="226984" y="122045"/>
            <a:ext cx="7296734" cy="6295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  2 :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Tính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bằng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cách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thuận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tiện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nhất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  <a:endParaRPr dirty="0">
              <a:solidFill>
                <a:schemeClr val="accent6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659" name="Google Shape;1659;p43"/>
          <p:cNvGrpSpPr/>
          <p:nvPr/>
        </p:nvGrpSpPr>
        <p:grpSpPr>
          <a:xfrm>
            <a:off x="7297738" y="-52084"/>
            <a:ext cx="1600816" cy="1154930"/>
            <a:chOff x="11374150" y="3466250"/>
            <a:chExt cx="2293325" cy="1654550"/>
          </a:xfrm>
        </p:grpSpPr>
        <p:sp>
          <p:nvSpPr>
            <p:cNvPr id="1660" name="Google Shape;1660;p43"/>
            <p:cNvSpPr/>
            <p:nvPr/>
          </p:nvSpPr>
          <p:spPr>
            <a:xfrm>
              <a:off x="11374150" y="3466250"/>
              <a:ext cx="2293325" cy="1654550"/>
            </a:xfrm>
            <a:custGeom>
              <a:avLst/>
              <a:gdLst/>
              <a:ahLst/>
              <a:cxnLst/>
              <a:rect l="l" t="t" r="r" b="b"/>
              <a:pathLst>
                <a:path w="91733" h="66182" extrusionOk="0">
                  <a:moveTo>
                    <a:pt x="14945" y="1"/>
                  </a:moveTo>
                  <a:cubicBezTo>
                    <a:pt x="14444" y="1"/>
                    <a:pt x="13944" y="67"/>
                    <a:pt x="13410" y="101"/>
                  </a:cubicBezTo>
                  <a:cubicBezTo>
                    <a:pt x="6472" y="801"/>
                    <a:pt x="1068" y="6105"/>
                    <a:pt x="134" y="12977"/>
                  </a:cubicBezTo>
                  <a:cubicBezTo>
                    <a:pt x="67" y="13644"/>
                    <a:pt x="1" y="14311"/>
                    <a:pt x="1" y="14945"/>
                  </a:cubicBezTo>
                  <a:cubicBezTo>
                    <a:pt x="1" y="23151"/>
                    <a:pt x="6739" y="29855"/>
                    <a:pt x="14945" y="29855"/>
                  </a:cubicBezTo>
                  <a:lnTo>
                    <a:pt x="15111" y="29855"/>
                  </a:lnTo>
                  <a:cubicBezTo>
                    <a:pt x="15412" y="29855"/>
                    <a:pt x="15745" y="29855"/>
                    <a:pt x="16079" y="29822"/>
                  </a:cubicBezTo>
                  <a:cubicBezTo>
                    <a:pt x="16179" y="29822"/>
                    <a:pt x="16312" y="29822"/>
                    <a:pt x="16446" y="29789"/>
                  </a:cubicBezTo>
                  <a:cubicBezTo>
                    <a:pt x="16746" y="29722"/>
                    <a:pt x="17013" y="29689"/>
                    <a:pt x="17280" y="29655"/>
                  </a:cubicBezTo>
                  <a:lnTo>
                    <a:pt x="17313" y="29655"/>
                  </a:lnTo>
                  <a:cubicBezTo>
                    <a:pt x="17413" y="29655"/>
                    <a:pt x="17446" y="29655"/>
                    <a:pt x="17513" y="29622"/>
                  </a:cubicBezTo>
                  <a:cubicBezTo>
                    <a:pt x="17847" y="29555"/>
                    <a:pt x="18180" y="29489"/>
                    <a:pt x="18514" y="29388"/>
                  </a:cubicBezTo>
                  <a:cubicBezTo>
                    <a:pt x="18681" y="29489"/>
                    <a:pt x="18814" y="29622"/>
                    <a:pt x="18981" y="29689"/>
                  </a:cubicBezTo>
                  <a:cubicBezTo>
                    <a:pt x="18247" y="30456"/>
                    <a:pt x="17613" y="31156"/>
                    <a:pt x="17013" y="31824"/>
                  </a:cubicBezTo>
                  <a:cubicBezTo>
                    <a:pt x="14644" y="34692"/>
                    <a:pt x="11976" y="36794"/>
                    <a:pt x="9808" y="38128"/>
                  </a:cubicBezTo>
                  <a:cubicBezTo>
                    <a:pt x="9808" y="37995"/>
                    <a:pt x="9808" y="37928"/>
                    <a:pt x="9841" y="37794"/>
                  </a:cubicBezTo>
                  <a:cubicBezTo>
                    <a:pt x="9941" y="36527"/>
                    <a:pt x="9140" y="35459"/>
                    <a:pt x="7940" y="35159"/>
                  </a:cubicBezTo>
                  <a:cubicBezTo>
                    <a:pt x="7739" y="35126"/>
                    <a:pt x="7573" y="35059"/>
                    <a:pt x="7339" y="35059"/>
                  </a:cubicBezTo>
                  <a:cubicBezTo>
                    <a:pt x="6338" y="35059"/>
                    <a:pt x="5438" y="35693"/>
                    <a:pt x="5004" y="36660"/>
                  </a:cubicBezTo>
                  <a:lnTo>
                    <a:pt x="1001" y="46601"/>
                  </a:lnTo>
                  <a:cubicBezTo>
                    <a:pt x="601" y="47668"/>
                    <a:pt x="935" y="48936"/>
                    <a:pt x="1902" y="49603"/>
                  </a:cubicBezTo>
                  <a:cubicBezTo>
                    <a:pt x="2302" y="49870"/>
                    <a:pt x="2803" y="50037"/>
                    <a:pt x="3303" y="50037"/>
                  </a:cubicBezTo>
                  <a:cubicBezTo>
                    <a:pt x="3937" y="50037"/>
                    <a:pt x="4504" y="49836"/>
                    <a:pt x="4971" y="49369"/>
                  </a:cubicBezTo>
                  <a:cubicBezTo>
                    <a:pt x="5805" y="48636"/>
                    <a:pt x="6472" y="47835"/>
                    <a:pt x="7006" y="47001"/>
                  </a:cubicBezTo>
                  <a:cubicBezTo>
                    <a:pt x="7172" y="47034"/>
                    <a:pt x="7306" y="47034"/>
                    <a:pt x="7473" y="47101"/>
                  </a:cubicBezTo>
                  <a:lnTo>
                    <a:pt x="7606" y="47101"/>
                  </a:lnTo>
                  <a:cubicBezTo>
                    <a:pt x="7940" y="47135"/>
                    <a:pt x="8273" y="47168"/>
                    <a:pt x="8640" y="47201"/>
                  </a:cubicBezTo>
                  <a:cubicBezTo>
                    <a:pt x="8640" y="47201"/>
                    <a:pt x="9007" y="47268"/>
                    <a:pt x="9107" y="47268"/>
                  </a:cubicBezTo>
                  <a:cubicBezTo>
                    <a:pt x="10241" y="48135"/>
                    <a:pt x="11676" y="49770"/>
                    <a:pt x="13243" y="51471"/>
                  </a:cubicBezTo>
                  <a:cubicBezTo>
                    <a:pt x="16012" y="54540"/>
                    <a:pt x="19181" y="58042"/>
                    <a:pt x="22784" y="60144"/>
                  </a:cubicBezTo>
                  <a:cubicBezTo>
                    <a:pt x="28354" y="63446"/>
                    <a:pt x="35693" y="65614"/>
                    <a:pt x="42965" y="66048"/>
                  </a:cubicBezTo>
                  <a:cubicBezTo>
                    <a:pt x="43999" y="66148"/>
                    <a:pt x="45033" y="66181"/>
                    <a:pt x="46100" y="66181"/>
                  </a:cubicBezTo>
                  <a:cubicBezTo>
                    <a:pt x="54206" y="66181"/>
                    <a:pt x="62946" y="63947"/>
                    <a:pt x="69350" y="60144"/>
                  </a:cubicBezTo>
                  <a:cubicBezTo>
                    <a:pt x="72886" y="58042"/>
                    <a:pt x="76055" y="54540"/>
                    <a:pt x="78890" y="51471"/>
                  </a:cubicBezTo>
                  <a:cubicBezTo>
                    <a:pt x="79658" y="50670"/>
                    <a:pt x="80325" y="49870"/>
                    <a:pt x="80992" y="49203"/>
                  </a:cubicBezTo>
                  <a:lnTo>
                    <a:pt x="81459" y="48769"/>
                  </a:lnTo>
                  <a:lnTo>
                    <a:pt x="81859" y="48335"/>
                  </a:lnTo>
                  <a:lnTo>
                    <a:pt x="81959" y="48269"/>
                  </a:lnTo>
                  <a:lnTo>
                    <a:pt x="82293" y="47935"/>
                  </a:lnTo>
                  <a:lnTo>
                    <a:pt x="82393" y="47802"/>
                  </a:lnTo>
                  <a:cubicBezTo>
                    <a:pt x="82526" y="47668"/>
                    <a:pt x="82660" y="47602"/>
                    <a:pt x="82793" y="47468"/>
                  </a:cubicBezTo>
                  <a:lnTo>
                    <a:pt x="82827" y="47435"/>
                  </a:lnTo>
                  <a:cubicBezTo>
                    <a:pt x="82893" y="47335"/>
                    <a:pt x="82993" y="47301"/>
                    <a:pt x="83027" y="47268"/>
                  </a:cubicBezTo>
                  <a:lnTo>
                    <a:pt x="83060" y="47268"/>
                  </a:lnTo>
                  <a:cubicBezTo>
                    <a:pt x="83360" y="47201"/>
                    <a:pt x="83627" y="47201"/>
                    <a:pt x="83894" y="47168"/>
                  </a:cubicBezTo>
                  <a:lnTo>
                    <a:pt x="84294" y="47135"/>
                  </a:lnTo>
                  <a:cubicBezTo>
                    <a:pt x="84494" y="47101"/>
                    <a:pt x="84661" y="47101"/>
                    <a:pt x="84861" y="47034"/>
                  </a:cubicBezTo>
                  <a:lnTo>
                    <a:pt x="85061" y="47001"/>
                  </a:lnTo>
                  <a:cubicBezTo>
                    <a:pt x="85629" y="47835"/>
                    <a:pt x="86296" y="48636"/>
                    <a:pt x="87130" y="49369"/>
                  </a:cubicBezTo>
                  <a:cubicBezTo>
                    <a:pt x="87563" y="49803"/>
                    <a:pt x="88197" y="50037"/>
                    <a:pt x="88797" y="50037"/>
                  </a:cubicBezTo>
                  <a:cubicBezTo>
                    <a:pt x="89298" y="50037"/>
                    <a:pt x="89798" y="49870"/>
                    <a:pt x="90198" y="49603"/>
                  </a:cubicBezTo>
                  <a:cubicBezTo>
                    <a:pt x="91366" y="48936"/>
                    <a:pt x="91733" y="47668"/>
                    <a:pt x="91299" y="46634"/>
                  </a:cubicBezTo>
                  <a:lnTo>
                    <a:pt x="87296" y="36694"/>
                  </a:lnTo>
                  <a:cubicBezTo>
                    <a:pt x="86896" y="35760"/>
                    <a:pt x="85962" y="35126"/>
                    <a:pt x="84961" y="35126"/>
                  </a:cubicBezTo>
                  <a:cubicBezTo>
                    <a:pt x="84728" y="35126"/>
                    <a:pt x="84561" y="35159"/>
                    <a:pt x="84361" y="35193"/>
                  </a:cubicBezTo>
                  <a:cubicBezTo>
                    <a:pt x="83160" y="35493"/>
                    <a:pt x="82360" y="36627"/>
                    <a:pt x="82460" y="37828"/>
                  </a:cubicBezTo>
                  <a:cubicBezTo>
                    <a:pt x="82460" y="37961"/>
                    <a:pt x="82460" y="38028"/>
                    <a:pt x="82493" y="38161"/>
                  </a:cubicBezTo>
                  <a:cubicBezTo>
                    <a:pt x="80358" y="36794"/>
                    <a:pt x="77690" y="34759"/>
                    <a:pt x="75321" y="31857"/>
                  </a:cubicBezTo>
                  <a:cubicBezTo>
                    <a:pt x="72152" y="28021"/>
                    <a:pt x="63446" y="20482"/>
                    <a:pt x="57508" y="20482"/>
                  </a:cubicBezTo>
                  <a:cubicBezTo>
                    <a:pt x="57175" y="20482"/>
                    <a:pt x="56841" y="20482"/>
                    <a:pt x="56508" y="20515"/>
                  </a:cubicBezTo>
                  <a:cubicBezTo>
                    <a:pt x="52838" y="20749"/>
                    <a:pt x="48869" y="22117"/>
                    <a:pt x="46167" y="23985"/>
                  </a:cubicBezTo>
                  <a:cubicBezTo>
                    <a:pt x="43265" y="21916"/>
                    <a:pt x="38795" y="20482"/>
                    <a:pt x="34859" y="20482"/>
                  </a:cubicBezTo>
                  <a:cubicBezTo>
                    <a:pt x="34659" y="20482"/>
                    <a:pt x="34459" y="20482"/>
                    <a:pt x="34258" y="20515"/>
                  </a:cubicBezTo>
                  <a:cubicBezTo>
                    <a:pt x="32090" y="20682"/>
                    <a:pt x="29655" y="21783"/>
                    <a:pt x="27487" y="23017"/>
                  </a:cubicBezTo>
                  <a:cubicBezTo>
                    <a:pt x="29021" y="20649"/>
                    <a:pt x="29855" y="17847"/>
                    <a:pt x="29855" y="14945"/>
                  </a:cubicBezTo>
                  <a:cubicBezTo>
                    <a:pt x="29855" y="6739"/>
                    <a:pt x="23150" y="1"/>
                    <a:pt x="14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3"/>
            <p:cNvSpPr/>
            <p:nvPr/>
          </p:nvSpPr>
          <p:spPr>
            <a:xfrm>
              <a:off x="11628500" y="4566200"/>
              <a:ext cx="1803825" cy="492050"/>
            </a:xfrm>
            <a:custGeom>
              <a:avLst/>
              <a:gdLst/>
              <a:ahLst/>
              <a:cxnLst/>
              <a:rect l="l" t="t" r="r" b="b"/>
              <a:pathLst>
                <a:path w="72153" h="19682" extrusionOk="0">
                  <a:moveTo>
                    <a:pt x="8907" y="1"/>
                  </a:moveTo>
                  <a:cubicBezTo>
                    <a:pt x="6319" y="513"/>
                    <a:pt x="3707" y="831"/>
                    <a:pt x="1257" y="831"/>
                  </a:cubicBezTo>
                  <a:cubicBezTo>
                    <a:pt x="833" y="831"/>
                    <a:pt x="414" y="821"/>
                    <a:pt x="1" y="802"/>
                  </a:cubicBezTo>
                  <a:lnTo>
                    <a:pt x="1" y="802"/>
                  </a:lnTo>
                  <a:cubicBezTo>
                    <a:pt x="3403" y="2970"/>
                    <a:pt x="8473" y="10675"/>
                    <a:pt x="14077" y="13978"/>
                  </a:cubicBezTo>
                  <a:cubicBezTo>
                    <a:pt x="19982" y="17480"/>
                    <a:pt x="28287" y="19682"/>
                    <a:pt x="36093" y="19682"/>
                  </a:cubicBezTo>
                  <a:cubicBezTo>
                    <a:pt x="43865" y="19682"/>
                    <a:pt x="52138" y="17480"/>
                    <a:pt x="58109" y="13978"/>
                  </a:cubicBezTo>
                  <a:cubicBezTo>
                    <a:pt x="63679" y="10675"/>
                    <a:pt x="68783" y="2970"/>
                    <a:pt x="72152" y="802"/>
                  </a:cubicBezTo>
                  <a:lnTo>
                    <a:pt x="72152" y="802"/>
                  </a:lnTo>
                  <a:cubicBezTo>
                    <a:pt x="71693" y="829"/>
                    <a:pt x="71227" y="842"/>
                    <a:pt x="70755" y="842"/>
                  </a:cubicBezTo>
                  <a:cubicBezTo>
                    <a:pt x="68347" y="842"/>
                    <a:pt x="65790" y="503"/>
                    <a:pt x="63279" y="1"/>
                  </a:cubicBezTo>
                  <a:cubicBezTo>
                    <a:pt x="57875" y="1202"/>
                    <a:pt x="50703" y="4204"/>
                    <a:pt x="48535" y="5705"/>
                  </a:cubicBezTo>
                  <a:cubicBezTo>
                    <a:pt x="48535" y="5705"/>
                    <a:pt x="38695" y="7106"/>
                    <a:pt x="36093" y="7373"/>
                  </a:cubicBezTo>
                  <a:cubicBezTo>
                    <a:pt x="33458" y="7139"/>
                    <a:pt x="23617" y="5705"/>
                    <a:pt x="23617" y="5705"/>
                  </a:cubicBezTo>
                  <a:cubicBezTo>
                    <a:pt x="21449" y="4204"/>
                    <a:pt x="14277" y="1202"/>
                    <a:pt x="8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3"/>
            <p:cNvSpPr/>
            <p:nvPr/>
          </p:nvSpPr>
          <p:spPr>
            <a:xfrm>
              <a:off x="12442400" y="4793050"/>
              <a:ext cx="114300" cy="223000"/>
            </a:xfrm>
            <a:custGeom>
              <a:avLst/>
              <a:gdLst/>
              <a:ahLst/>
              <a:cxnLst/>
              <a:rect l="l" t="t" r="r" b="b"/>
              <a:pathLst>
                <a:path w="4572" h="8920" extrusionOk="0">
                  <a:moveTo>
                    <a:pt x="3304" y="1"/>
                  </a:moveTo>
                  <a:cubicBezTo>
                    <a:pt x="2101" y="1"/>
                    <a:pt x="1" y="4557"/>
                    <a:pt x="969" y="6805"/>
                  </a:cubicBezTo>
                  <a:cubicBezTo>
                    <a:pt x="1498" y="8070"/>
                    <a:pt x="2235" y="8920"/>
                    <a:pt x="3157" y="8920"/>
                  </a:cubicBezTo>
                  <a:cubicBezTo>
                    <a:pt x="3280" y="8920"/>
                    <a:pt x="3407" y="8905"/>
                    <a:pt x="3537" y="8873"/>
                  </a:cubicBezTo>
                  <a:cubicBezTo>
                    <a:pt x="4571" y="8573"/>
                    <a:pt x="4571" y="701"/>
                    <a:pt x="3537" y="67"/>
                  </a:cubicBezTo>
                  <a:cubicBezTo>
                    <a:pt x="3464" y="22"/>
                    <a:pt x="3386" y="1"/>
                    <a:pt x="3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3"/>
            <p:cNvSpPr/>
            <p:nvPr/>
          </p:nvSpPr>
          <p:spPr>
            <a:xfrm>
              <a:off x="11850325" y="4439450"/>
              <a:ext cx="1359325" cy="312750"/>
            </a:xfrm>
            <a:custGeom>
              <a:avLst/>
              <a:gdLst/>
              <a:ahLst/>
              <a:cxnLst/>
              <a:rect l="l" t="t" r="r" b="b"/>
              <a:pathLst>
                <a:path w="54373" h="12510" extrusionOk="0">
                  <a:moveTo>
                    <a:pt x="16079" y="1"/>
                  </a:moveTo>
                  <a:cubicBezTo>
                    <a:pt x="12576" y="1435"/>
                    <a:pt x="6338" y="3870"/>
                    <a:pt x="1" y="5104"/>
                  </a:cubicBezTo>
                  <a:cubicBezTo>
                    <a:pt x="5404" y="6272"/>
                    <a:pt x="12576" y="9274"/>
                    <a:pt x="14744" y="10842"/>
                  </a:cubicBezTo>
                  <a:cubicBezTo>
                    <a:pt x="14744" y="10842"/>
                    <a:pt x="24585" y="12209"/>
                    <a:pt x="27187" y="12510"/>
                  </a:cubicBezTo>
                  <a:cubicBezTo>
                    <a:pt x="29822" y="12243"/>
                    <a:pt x="39662" y="10842"/>
                    <a:pt x="39662" y="10842"/>
                  </a:cubicBezTo>
                  <a:cubicBezTo>
                    <a:pt x="41830" y="9341"/>
                    <a:pt x="49002" y="6339"/>
                    <a:pt x="54373" y="5104"/>
                  </a:cubicBezTo>
                  <a:cubicBezTo>
                    <a:pt x="48002" y="3870"/>
                    <a:pt x="41797" y="1435"/>
                    <a:pt x="38328" y="1"/>
                  </a:cubicBezTo>
                  <a:lnTo>
                    <a:pt x="38295" y="67"/>
                  </a:lnTo>
                  <a:cubicBezTo>
                    <a:pt x="37994" y="1702"/>
                    <a:pt x="36693" y="3003"/>
                    <a:pt x="35026" y="3270"/>
                  </a:cubicBezTo>
                  <a:lnTo>
                    <a:pt x="31657" y="3870"/>
                  </a:lnTo>
                  <a:cubicBezTo>
                    <a:pt x="31442" y="3905"/>
                    <a:pt x="31229" y="3922"/>
                    <a:pt x="31019" y="3922"/>
                  </a:cubicBezTo>
                  <a:cubicBezTo>
                    <a:pt x="29243" y="3922"/>
                    <a:pt x="27701" y="2702"/>
                    <a:pt x="27253" y="1001"/>
                  </a:cubicBezTo>
                  <a:lnTo>
                    <a:pt x="27153" y="1001"/>
                  </a:lnTo>
                  <a:cubicBezTo>
                    <a:pt x="26739" y="2690"/>
                    <a:pt x="25193" y="3931"/>
                    <a:pt x="23427" y="3931"/>
                  </a:cubicBezTo>
                  <a:cubicBezTo>
                    <a:pt x="23204" y="3931"/>
                    <a:pt x="22978" y="3911"/>
                    <a:pt x="22750" y="3870"/>
                  </a:cubicBezTo>
                  <a:lnTo>
                    <a:pt x="19348" y="3270"/>
                  </a:lnTo>
                  <a:cubicBezTo>
                    <a:pt x="17680" y="3003"/>
                    <a:pt x="16412" y="1702"/>
                    <a:pt x="16112" y="67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3"/>
            <p:cNvSpPr/>
            <p:nvPr/>
          </p:nvSpPr>
          <p:spPr>
            <a:xfrm>
              <a:off x="12531650" y="4405250"/>
              <a:ext cx="276875" cy="131075"/>
            </a:xfrm>
            <a:custGeom>
              <a:avLst/>
              <a:gdLst/>
              <a:ahLst/>
              <a:cxnLst/>
              <a:rect l="l" t="t" r="r" b="b"/>
              <a:pathLst>
                <a:path w="11075" h="5243" extrusionOk="0">
                  <a:moveTo>
                    <a:pt x="8306" y="1"/>
                  </a:moveTo>
                  <a:cubicBezTo>
                    <a:pt x="6071" y="1435"/>
                    <a:pt x="3403" y="2303"/>
                    <a:pt x="0" y="2303"/>
                  </a:cubicBezTo>
                  <a:cubicBezTo>
                    <a:pt x="411" y="4005"/>
                    <a:pt x="1933" y="5242"/>
                    <a:pt x="3678" y="5242"/>
                  </a:cubicBezTo>
                  <a:cubicBezTo>
                    <a:pt x="3917" y="5242"/>
                    <a:pt x="4159" y="5219"/>
                    <a:pt x="4404" y="5171"/>
                  </a:cubicBezTo>
                  <a:lnTo>
                    <a:pt x="7806" y="4604"/>
                  </a:lnTo>
                  <a:cubicBezTo>
                    <a:pt x="9474" y="4304"/>
                    <a:pt x="10741" y="3003"/>
                    <a:pt x="11042" y="1402"/>
                  </a:cubicBezTo>
                  <a:lnTo>
                    <a:pt x="11075" y="1302"/>
                  </a:lnTo>
                  <a:cubicBezTo>
                    <a:pt x="9340" y="568"/>
                    <a:pt x="8306" y="68"/>
                    <a:pt x="8306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3"/>
            <p:cNvSpPr/>
            <p:nvPr/>
          </p:nvSpPr>
          <p:spPr>
            <a:xfrm>
              <a:off x="12251450" y="4407775"/>
              <a:ext cx="276875" cy="129750"/>
            </a:xfrm>
            <a:custGeom>
              <a:avLst/>
              <a:gdLst/>
              <a:ahLst/>
              <a:cxnLst/>
              <a:rect l="l" t="t" r="r" b="b"/>
              <a:pathLst>
                <a:path w="11075" h="5190" extrusionOk="0">
                  <a:moveTo>
                    <a:pt x="2769" y="0"/>
                  </a:moveTo>
                  <a:cubicBezTo>
                    <a:pt x="2769" y="0"/>
                    <a:pt x="1735" y="500"/>
                    <a:pt x="0" y="1268"/>
                  </a:cubicBezTo>
                  <a:lnTo>
                    <a:pt x="34" y="1334"/>
                  </a:lnTo>
                  <a:cubicBezTo>
                    <a:pt x="334" y="2969"/>
                    <a:pt x="1602" y="4270"/>
                    <a:pt x="3269" y="4537"/>
                  </a:cubicBezTo>
                  <a:lnTo>
                    <a:pt x="6672" y="5137"/>
                  </a:lnTo>
                  <a:cubicBezTo>
                    <a:pt x="6887" y="5172"/>
                    <a:pt x="7100" y="5189"/>
                    <a:pt x="7309" y="5189"/>
                  </a:cubicBezTo>
                  <a:cubicBezTo>
                    <a:pt x="9086" y="5189"/>
                    <a:pt x="10627" y="3969"/>
                    <a:pt x="11075" y="2268"/>
                  </a:cubicBezTo>
                  <a:cubicBezTo>
                    <a:pt x="7706" y="2268"/>
                    <a:pt x="5037" y="1334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3"/>
            <p:cNvSpPr/>
            <p:nvPr/>
          </p:nvSpPr>
          <p:spPr>
            <a:xfrm>
              <a:off x="11526750" y="4040000"/>
              <a:ext cx="2008150" cy="547825"/>
            </a:xfrm>
            <a:custGeom>
              <a:avLst/>
              <a:gdLst/>
              <a:ahLst/>
              <a:cxnLst/>
              <a:rect l="l" t="t" r="r" b="b"/>
              <a:pathLst>
                <a:path w="80326" h="21913" extrusionOk="0">
                  <a:moveTo>
                    <a:pt x="28888" y="1"/>
                  </a:moveTo>
                  <a:cubicBezTo>
                    <a:pt x="24418" y="1"/>
                    <a:pt x="16546" y="6172"/>
                    <a:pt x="13044" y="10441"/>
                  </a:cubicBezTo>
                  <a:cubicBezTo>
                    <a:pt x="7573" y="17113"/>
                    <a:pt x="701" y="19681"/>
                    <a:pt x="701" y="19681"/>
                  </a:cubicBezTo>
                  <a:lnTo>
                    <a:pt x="635" y="19615"/>
                  </a:lnTo>
                  <a:cubicBezTo>
                    <a:pt x="468" y="20182"/>
                    <a:pt x="234" y="20715"/>
                    <a:pt x="1" y="21216"/>
                  </a:cubicBezTo>
                  <a:lnTo>
                    <a:pt x="34" y="21249"/>
                  </a:lnTo>
                  <a:cubicBezTo>
                    <a:pt x="1302" y="21649"/>
                    <a:pt x="2670" y="21816"/>
                    <a:pt x="4071" y="21883"/>
                  </a:cubicBezTo>
                  <a:cubicBezTo>
                    <a:pt x="4484" y="21903"/>
                    <a:pt x="4902" y="21912"/>
                    <a:pt x="5325" y="21912"/>
                  </a:cubicBezTo>
                  <a:cubicBezTo>
                    <a:pt x="7770" y="21912"/>
                    <a:pt x="10366" y="21594"/>
                    <a:pt x="13010" y="21082"/>
                  </a:cubicBezTo>
                  <a:cubicBezTo>
                    <a:pt x="19381" y="19848"/>
                    <a:pt x="25586" y="17413"/>
                    <a:pt x="29055" y="15979"/>
                  </a:cubicBezTo>
                  <a:cubicBezTo>
                    <a:pt x="30790" y="15211"/>
                    <a:pt x="31857" y="14711"/>
                    <a:pt x="31857" y="14711"/>
                  </a:cubicBezTo>
                  <a:cubicBezTo>
                    <a:pt x="34059" y="16145"/>
                    <a:pt x="36727" y="17013"/>
                    <a:pt x="40130" y="17013"/>
                  </a:cubicBezTo>
                  <a:lnTo>
                    <a:pt x="40230" y="17013"/>
                  </a:lnTo>
                  <a:cubicBezTo>
                    <a:pt x="43632" y="17013"/>
                    <a:pt x="46301" y="16145"/>
                    <a:pt x="48536" y="14711"/>
                  </a:cubicBezTo>
                  <a:cubicBezTo>
                    <a:pt x="48536" y="14711"/>
                    <a:pt x="49570" y="15211"/>
                    <a:pt x="51304" y="15979"/>
                  </a:cubicBezTo>
                  <a:cubicBezTo>
                    <a:pt x="54773" y="17413"/>
                    <a:pt x="60978" y="19848"/>
                    <a:pt x="67383" y="21082"/>
                  </a:cubicBezTo>
                  <a:cubicBezTo>
                    <a:pt x="69942" y="21594"/>
                    <a:pt x="72550" y="21912"/>
                    <a:pt x="74999" y="21912"/>
                  </a:cubicBezTo>
                  <a:cubicBezTo>
                    <a:pt x="75423" y="21912"/>
                    <a:pt x="75842" y="21903"/>
                    <a:pt x="76256" y="21883"/>
                  </a:cubicBezTo>
                  <a:cubicBezTo>
                    <a:pt x="77723" y="21816"/>
                    <a:pt x="79091" y="21583"/>
                    <a:pt x="80325" y="21249"/>
                  </a:cubicBezTo>
                  <a:cubicBezTo>
                    <a:pt x="80092" y="20749"/>
                    <a:pt x="79891" y="20215"/>
                    <a:pt x="79725" y="19681"/>
                  </a:cubicBezTo>
                  <a:lnTo>
                    <a:pt x="79658" y="19681"/>
                  </a:lnTo>
                  <a:cubicBezTo>
                    <a:pt x="79658" y="19681"/>
                    <a:pt x="72786" y="17113"/>
                    <a:pt x="67316" y="10441"/>
                  </a:cubicBezTo>
                  <a:cubicBezTo>
                    <a:pt x="63813" y="6172"/>
                    <a:pt x="55941" y="1"/>
                    <a:pt x="51471" y="1"/>
                  </a:cubicBezTo>
                  <a:cubicBezTo>
                    <a:pt x="47035" y="1"/>
                    <a:pt x="42164" y="2069"/>
                    <a:pt x="40196" y="4270"/>
                  </a:cubicBezTo>
                  <a:cubicBezTo>
                    <a:pt x="38228" y="2069"/>
                    <a:pt x="33358" y="1"/>
                    <a:pt x="28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3"/>
            <p:cNvSpPr/>
            <p:nvPr/>
          </p:nvSpPr>
          <p:spPr>
            <a:xfrm>
              <a:off x="11628500" y="4566200"/>
              <a:ext cx="416150" cy="266900"/>
            </a:xfrm>
            <a:custGeom>
              <a:avLst/>
              <a:gdLst/>
              <a:ahLst/>
              <a:cxnLst/>
              <a:rect l="l" t="t" r="r" b="b"/>
              <a:pathLst>
                <a:path w="16646" h="10676" extrusionOk="0">
                  <a:moveTo>
                    <a:pt x="8907" y="1"/>
                  </a:moveTo>
                  <a:cubicBezTo>
                    <a:pt x="6396" y="503"/>
                    <a:pt x="3816" y="842"/>
                    <a:pt x="1400" y="842"/>
                  </a:cubicBezTo>
                  <a:cubicBezTo>
                    <a:pt x="926" y="842"/>
                    <a:pt x="459" y="829"/>
                    <a:pt x="1" y="802"/>
                  </a:cubicBezTo>
                  <a:lnTo>
                    <a:pt x="1" y="802"/>
                  </a:lnTo>
                  <a:cubicBezTo>
                    <a:pt x="2502" y="2403"/>
                    <a:pt x="5938" y="7039"/>
                    <a:pt x="9808" y="10675"/>
                  </a:cubicBezTo>
                  <a:cubicBezTo>
                    <a:pt x="7685" y="6939"/>
                    <a:pt x="11617" y="2238"/>
                    <a:pt x="15361" y="2238"/>
                  </a:cubicBezTo>
                  <a:cubicBezTo>
                    <a:pt x="15795" y="2238"/>
                    <a:pt x="16227" y="2301"/>
                    <a:pt x="16646" y="2436"/>
                  </a:cubicBezTo>
                  <a:cubicBezTo>
                    <a:pt x="14111" y="1469"/>
                    <a:pt x="11309" y="535"/>
                    <a:pt x="8907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3"/>
            <p:cNvSpPr/>
            <p:nvPr/>
          </p:nvSpPr>
          <p:spPr>
            <a:xfrm>
              <a:off x="13016150" y="4566200"/>
              <a:ext cx="416175" cy="266900"/>
            </a:xfrm>
            <a:custGeom>
              <a:avLst/>
              <a:gdLst/>
              <a:ahLst/>
              <a:cxnLst/>
              <a:rect l="l" t="t" r="r" b="b"/>
              <a:pathLst>
                <a:path w="16647" h="10676" extrusionOk="0">
                  <a:moveTo>
                    <a:pt x="7740" y="1"/>
                  </a:moveTo>
                  <a:cubicBezTo>
                    <a:pt x="5338" y="535"/>
                    <a:pt x="2536" y="1469"/>
                    <a:pt x="1" y="2436"/>
                  </a:cubicBezTo>
                  <a:cubicBezTo>
                    <a:pt x="420" y="2301"/>
                    <a:pt x="852" y="2238"/>
                    <a:pt x="1286" y="2238"/>
                  </a:cubicBezTo>
                  <a:cubicBezTo>
                    <a:pt x="5030" y="2238"/>
                    <a:pt x="8962" y="6939"/>
                    <a:pt x="6839" y="10675"/>
                  </a:cubicBezTo>
                  <a:cubicBezTo>
                    <a:pt x="10709" y="7039"/>
                    <a:pt x="14144" y="2403"/>
                    <a:pt x="16646" y="802"/>
                  </a:cubicBezTo>
                  <a:lnTo>
                    <a:pt x="16646" y="802"/>
                  </a:lnTo>
                  <a:cubicBezTo>
                    <a:pt x="16187" y="829"/>
                    <a:pt x="15720" y="842"/>
                    <a:pt x="15247" y="842"/>
                  </a:cubicBezTo>
                  <a:cubicBezTo>
                    <a:pt x="12831" y="842"/>
                    <a:pt x="10250" y="503"/>
                    <a:pt x="7740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3"/>
            <p:cNvSpPr/>
            <p:nvPr/>
          </p:nvSpPr>
          <p:spPr>
            <a:xfrm>
              <a:off x="12113750" y="4240400"/>
              <a:ext cx="208600" cy="166550"/>
            </a:xfrm>
            <a:custGeom>
              <a:avLst/>
              <a:gdLst/>
              <a:ahLst/>
              <a:cxnLst/>
              <a:rect l="l" t="t" r="r" b="b"/>
              <a:pathLst>
                <a:path w="8344" h="6662" extrusionOk="0">
                  <a:moveTo>
                    <a:pt x="2434" y="0"/>
                  </a:moveTo>
                  <a:cubicBezTo>
                    <a:pt x="1502" y="0"/>
                    <a:pt x="0" y="1504"/>
                    <a:pt x="1672" y="3326"/>
                  </a:cubicBezTo>
                  <a:cubicBezTo>
                    <a:pt x="3841" y="5694"/>
                    <a:pt x="8344" y="6662"/>
                    <a:pt x="8344" y="6662"/>
                  </a:cubicBezTo>
                  <a:cubicBezTo>
                    <a:pt x="3941" y="3860"/>
                    <a:pt x="3240" y="2158"/>
                    <a:pt x="3040" y="557"/>
                  </a:cubicBezTo>
                  <a:cubicBezTo>
                    <a:pt x="2998" y="171"/>
                    <a:pt x="2748" y="0"/>
                    <a:pt x="2434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3"/>
            <p:cNvSpPr/>
            <p:nvPr/>
          </p:nvSpPr>
          <p:spPr>
            <a:xfrm>
              <a:off x="12250625" y="4424450"/>
              <a:ext cx="99400" cy="96200"/>
            </a:xfrm>
            <a:custGeom>
              <a:avLst/>
              <a:gdLst/>
              <a:ahLst/>
              <a:cxnLst/>
              <a:rect l="l" t="t" r="r" b="b"/>
              <a:pathLst>
                <a:path w="3976" h="3848" extrusionOk="0">
                  <a:moveTo>
                    <a:pt x="1234" y="0"/>
                  </a:moveTo>
                  <a:cubicBezTo>
                    <a:pt x="901" y="167"/>
                    <a:pt x="467" y="334"/>
                    <a:pt x="0" y="534"/>
                  </a:cubicBezTo>
                  <a:lnTo>
                    <a:pt x="67" y="634"/>
                  </a:lnTo>
                  <a:cubicBezTo>
                    <a:pt x="334" y="2268"/>
                    <a:pt x="1635" y="3536"/>
                    <a:pt x="3302" y="3836"/>
                  </a:cubicBezTo>
                  <a:cubicBezTo>
                    <a:pt x="3338" y="3844"/>
                    <a:pt x="3372" y="3847"/>
                    <a:pt x="3404" y="3847"/>
                  </a:cubicBezTo>
                  <a:cubicBezTo>
                    <a:pt x="3801" y="3847"/>
                    <a:pt x="3975" y="3313"/>
                    <a:pt x="3636" y="3036"/>
                  </a:cubicBezTo>
                  <a:cubicBezTo>
                    <a:pt x="2569" y="2302"/>
                    <a:pt x="1601" y="1268"/>
                    <a:pt x="1234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3"/>
            <p:cNvSpPr/>
            <p:nvPr/>
          </p:nvSpPr>
          <p:spPr>
            <a:xfrm>
              <a:off x="12532475" y="4461975"/>
              <a:ext cx="195175" cy="75550"/>
            </a:xfrm>
            <a:custGeom>
              <a:avLst/>
              <a:gdLst/>
              <a:ahLst/>
              <a:cxnLst/>
              <a:rect l="l" t="t" r="r" b="b"/>
              <a:pathLst>
                <a:path w="7807" h="3022" extrusionOk="0">
                  <a:moveTo>
                    <a:pt x="1602" y="0"/>
                  </a:moveTo>
                  <a:cubicBezTo>
                    <a:pt x="1102" y="34"/>
                    <a:pt x="534" y="100"/>
                    <a:pt x="1" y="100"/>
                  </a:cubicBezTo>
                  <a:cubicBezTo>
                    <a:pt x="448" y="1801"/>
                    <a:pt x="1990" y="3021"/>
                    <a:pt x="3790" y="3021"/>
                  </a:cubicBezTo>
                  <a:cubicBezTo>
                    <a:pt x="4003" y="3021"/>
                    <a:pt x="4219" y="3004"/>
                    <a:pt x="4437" y="2969"/>
                  </a:cubicBezTo>
                  <a:lnTo>
                    <a:pt x="7806" y="2369"/>
                  </a:lnTo>
                  <a:lnTo>
                    <a:pt x="7806" y="2369"/>
                  </a:lnTo>
                  <a:cubicBezTo>
                    <a:pt x="7354" y="2439"/>
                    <a:pt x="6921" y="2472"/>
                    <a:pt x="6509" y="2472"/>
                  </a:cubicBezTo>
                  <a:cubicBezTo>
                    <a:pt x="4185" y="2472"/>
                    <a:pt x="2508" y="1417"/>
                    <a:pt x="1602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3"/>
            <p:cNvSpPr/>
            <p:nvPr/>
          </p:nvSpPr>
          <p:spPr>
            <a:xfrm>
              <a:off x="11543450" y="4040000"/>
              <a:ext cx="1973925" cy="492050"/>
            </a:xfrm>
            <a:custGeom>
              <a:avLst/>
              <a:gdLst/>
              <a:ahLst/>
              <a:cxnLst/>
              <a:rect l="l" t="t" r="r" b="b"/>
              <a:pathLst>
                <a:path w="78957" h="19682" fill="none" extrusionOk="0">
                  <a:moveTo>
                    <a:pt x="78957" y="19681"/>
                  </a:moveTo>
                  <a:cubicBezTo>
                    <a:pt x="78957" y="19681"/>
                    <a:pt x="72085" y="17113"/>
                    <a:pt x="66614" y="10441"/>
                  </a:cubicBezTo>
                  <a:cubicBezTo>
                    <a:pt x="63112" y="6172"/>
                    <a:pt x="55240" y="1"/>
                    <a:pt x="50770" y="1"/>
                  </a:cubicBezTo>
                  <a:cubicBezTo>
                    <a:pt x="46333" y="1"/>
                    <a:pt x="41430" y="2069"/>
                    <a:pt x="39495" y="4270"/>
                  </a:cubicBezTo>
                  <a:cubicBezTo>
                    <a:pt x="37527" y="2069"/>
                    <a:pt x="32657" y="1"/>
                    <a:pt x="28187" y="1"/>
                  </a:cubicBezTo>
                  <a:cubicBezTo>
                    <a:pt x="23717" y="1"/>
                    <a:pt x="15845" y="6172"/>
                    <a:pt x="12342" y="10441"/>
                  </a:cubicBezTo>
                  <a:cubicBezTo>
                    <a:pt x="6872" y="17113"/>
                    <a:pt x="0" y="19681"/>
                    <a:pt x="0" y="1968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3"/>
            <p:cNvSpPr/>
            <p:nvPr/>
          </p:nvSpPr>
          <p:spPr>
            <a:xfrm>
              <a:off x="11526750" y="4406925"/>
              <a:ext cx="2007300" cy="243525"/>
            </a:xfrm>
            <a:custGeom>
              <a:avLst/>
              <a:gdLst/>
              <a:ahLst/>
              <a:cxnLst/>
              <a:rect l="l" t="t" r="r" b="b"/>
              <a:pathLst>
                <a:path w="80292" h="9741" fill="none" extrusionOk="0">
                  <a:moveTo>
                    <a:pt x="1" y="6572"/>
                  </a:moveTo>
                  <a:cubicBezTo>
                    <a:pt x="11676" y="9741"/>
                    <a:pt x="31824" y="1"/>
                    <a:pt x="31824" y="1"/>
                  </a:cubicBezTo>
                  <a:cubicBezTo>
                    <a:pt x="34025" y="1402"/>
                    <a:pt x="36727" y="2302"/>
                    <a:pt x="40163" y="2302"/>
                  </a:cubicBezTo>
                  <a:cubicBezTo>
                    <a:pt x="43565" y="2302"/>
                    <a:pt x="46267" y="1402"/>
                    <a:pt x="48502" y="1"/>
                  </a:cubicBezTo>
                  <a:cubicBezTo>
                    <a:pt x="48502" y="1"/>
                    <a:pt x="68617" y="9741"/>
                    <a:pt x="80292" y="65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3"/>
            <p:cNvSpPr/>
            <p:nvPr/>
          </p:nvSpPr>
          <p:spPr>
            <a:xfrm>
              <a:off x="11410225" y="4362125"/>
              <a:ext cx="192550" cy="330475"/>
            </a:xfrm>
            <a:custGeom>
              <a:avLst/>
              <a:gdLst/>
              <a:ahLst/>
              <a:cxnLst/>
              <a:rect l="l" t="t" r="r" b="b"/>
              <a:pathLst>
                <a:path w="7702" h="13219" extrusionOk="0">
                  <a:moveTo>
                    <a:pt x="6043" y="1"/>
                  </a:moveTo>
                  <a:cubicBezTo>
                    <a:pt x="5962" y="1"/>
                    <a:pt x="5879" y="9"/>
                    <a:pt x="5796" y="25"/>
                  </a:cubicBezTo>
                  <a:cubicBezTo>
                    <a:pt x="5029" y="158"/>
                    <a:pt x="4529" y="892"/>
                    <a:pt x="4662" y="1659"/>
                  </a:cubicBezTo>
                  <a:cubicBezTo>
                    <a:pt x="4962" y="3394"/>
                    <a:pt x="4795" y="5195"/>
                    <a:pt x="4228" y="6863"/>
                  </a:cubicBezTo>
                  <a:cubicBezTo>
                    <a:pt x="3695" y="8464"/>
                    <a:pt x="2661" y="9965"/>
                    <a:pt x="1159" y="10766"/>
                  </a:cubicBezTo>
                  <a:cubicBezTo>
                    <a:pt x="993" y="10833"/>
                    <a:pt x="826" y="10999"/>
                    <a:pt x="692" y="11166"/>
                  </a:cubicBezTo>
                  <a:cubicBezTo>
                    <a:pt x="0" y="12192"/>
                    <a:pt x="862" y="13219"/>
                    <a:pt x="1787" y="13219"/>
                  </a:cubicBezTo>
                  <a:cubicBezTo>
                    <a:pt x="2155" y="13219"/>
                    <a:pt x="2533" y="13056"/>
                    <a:pt x="2827" y="12667"/>
                  </a:cubicBezTo>
                  <a:cubicBezTo>
                    <a:pt x="4028" y="10999"/>
                    <a:pt x="4996" y="9265"/>
                    <a:pt x="5696" y="7363"/>
                  </a:cubicBezTo>
                  <a:cubicBezTo>
                    <a:pt x="6397" y="5595"/>
                    <a:pt x="6797" y="3694"/>
                    <a:pt x="7364" y="1859"/>
                  </a:cubicBezTo>
                  <a:cubicBezTo>
                    <a:pt x="7701" y="1001"/>
                    <a:pt x="6967" y="1"/>
                    <a:pt x="6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3"/>
            <p:cNvSpPr/>
            <p:nvPr/>
          </p:nvSpPr>
          <p:spPr>
            <a:xfrm>
              <a:off x="12531650" y="4440275"/>
              <a:ext cx="276050" cy="104275"/>
            </a:xfrm>
            <a:custGeom>
              <a:avLst/>
              <a:gdLst/>
              <a:ahLst/>
              <a:cxnLst/>
              <a:rect l="l" t="t" r="r" b="b"/>
              <a:pathLst>
                <a:path w="11042" h="4171" fill="none" extrusionOk="0">
                  <a:moveTo>
                    <a:pt x="11042" y="1"/>
                  </a:moveTo>
                  <a:cubicBezTo>
                    <a:pt x="10741" y="1635"/>
                    <a:pt x="9474" y="2903"/>
                    <a:pt x="7806" y="3203"/>
                  </a:cubicBezTo>
                  <a:lnTo>
                    <a:pt x="4404" y="3804"/>
                  </a:lnTo>
                  <a:cubicBezTo>
                    <a:pt x="2369" y="4171"/>
                    <a:pt x="467" y="2836"/>
                    <a:pt x="0" y="902"/>
                  </a:cubicBezTo>
                </a:path>
              </a:pathLst>
            </a:custGeom>
            <a:solidFill>
              <a:schemeClr val="dk1"/>
            </a:solidFill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3"/>
            <p:cNvSpPr/>
            <p:nvPr/>
          </p:nvSpPr>
          <p:spPr>
            <a:xfrm>
              <a:off x="12252275" y="4440275"/>
              <a:ext cx="276050" cy="104275"/>
            </a:xfrm>
            <a:custGeom>
              <a:avLst/>
              <a:gdLst/>
              <a:ahLst/>
              <a:cxnLst/>
              <a:rect l="l" t="t" r="r" b="b"/>
              <a:pathLst>
                <a:path w="11042" h="4171" fill="none" extrusionOk="0">
                  <a:moveTo>
                    <a:pt x="1" y="1"/>
                  </a:moveTo>
                  <a:cubicBezTo>
                    <a:pt x="301" y="1635"/>
                    <a:pt x="1569" y="2903"/>
                    <a:pt x="3236" y="3203"/>
                  </a:cubicBezTo>
                  <a:lnTo>
                    <a:pt x="6605" y="3804"/>
                  </a:lnTo>
                  <a:cubicBezTo>
                    <a:pt x="8674" y="4171"/>
                    <a:pt x="10575" y="2836"/>
                    <a:pt x="11042" y="902"/>
                  </a:cubicBezTo>
                </a:path>
              </a:pathLst>
            </a:custGeom>
            <a:noFill/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3"/>
            <p:cNvSpPr/>
            <p:nvPr/>
          </p:nvSpPr>
          <p:spPr>
            <a:xfrm>
              <a:off x="12189725" y="4257900"/>
              <a:ext cx="162075" cy="169650"/>
            </a:xfrm>
            <a:custGeom>
              <a:avLst/>
              <a:gdLst/>
              <a:ahLst/>
              <a:cxnLst/>
              <a:rect l="l" t="t" r="r" b="b"/>
              <a:pathLst>
                <a:path w="6483" h="6786" extrusionOk="0">
                  <a:moveTo>
                    <a:pt x="1218" y="0"/>
                  </a:moveTo>
                  <a:cubicBezTo>
                    <a:pt x="1025" y="0"/>
                    <a:pt x="834" y="50"/>
                    <a:pt x="668" y="158"/>
                  </a:cubicBezTo>
                  <a:cubicBezTo>
                    <a:pt x="168" y="458"/>
                    <a:pt x="1" y="1158"/>
                    <a:pt x="335" y="1659"/>
                  </a:cubicBezTo>
                  <a:cubicBezTo>
                    <a:pt x="1535" y="3593"/>
                    <a:pt x="3036" y="5261"/>
                    <a:pt x="4871" y="6629"/>
                  </a:cubicBezTo>
                  <a:cubicBezTo>
                    <a:pt x="5038" y="6738"/>
                    <a:pt x="5202" y="6785"/>
                    <a:pt x="5351" y="6785"/>
                  </a:cubicBezTo>
                  <a:cubicBezTo>
                    <a:pt x="6069" y="6785"/>
                    <a:pt x="6482" y="5714"/>
                    <a:pt x="5572" y="5328"/>
                  </a:cubicBezTo>
                  <a:cubicBezTo>
                    <a:pt x="4738" y="4928"/>
                    <a:pt x="4071" y="4127"/>
                    <a:pt x="3537" y="3360"/>
                  </a:cubicBezTo>
                  <a:cubicBezTo>
                    <a:pt x="3003" y="2593"/>
                    <a:pt x="2569" y="1692"/>
                    <a:pt x="2303" y="791"/>
                  </a:cubicBezTo>
                  <a:cubicBezTo>
                    <a:pt x="2161" y="295"/>
                    <a:pt x="1685" y="0"/>
                    <a:pt x="1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3"/>
            <p:cNvSpPr/>
            <p:nvPr/>
          </p:nvSpPr>
          <p:spPr>
            <a:xfrm>
              <a:off x="12706725" y="4257250"/>
              <a:ext cx="162625" cy="170775"/>
            </a:xfrm>
            <a:custGeom>
              <a:avLst/>
              <a:gdLst/>
              <a:ahLst/>
              <a:cxnLst/>
              <a:rect l="l" t="t" r="r" b="b"/>
              <a:pathLst>
                <a:path w="6505" h="6831" extrusionOk="0">
                  <a:moveTo>
                    <a:pt x="5196" y="0"/>
                  </a:moveTo>
                  <a:cubicBezTo>
                    <a:pt x="4776" y="0"/>
                    <a:pt x="4354" y="237"/>
                    <a:pt x="4172" y="784"/>
                  </a:cubicBezTo>
                  <a:cubicBezTo>
                    <a:pt x="3572" y="2519"/>
                    <a:pt x="2504" y="4387"/>
                    <a:pt x="836" y="5321"/>
                  </a:cubicBezTo>
                  <a:cubicBezTo>
                    <a:pt x="1" y="5738"/>
                    <a:pt x="444" y="6830"/>
                    <a:pt x="1137" y="6830"/>
                  </a:cubicBezTo>
                  <a:cubicBezTo>
                    <a:pt x="1274" y="6830"/>
                    <a:pt x="1421" y="6787"/>
                    <a:pt x="1570" y="6688"/>
                  </a:cubicBezTo>
                  <a:cubicBezTo>
                    <a:pt x="3505" y="5287"/>
                    <a:pt x="5139" y="3519"/>
                    <a:pt x="6240" y="1451"/>
                  </a:cubicBezTo>
                  <a:cubicBezTo>
                    <a:pt x="6505" y="577"/>
                    <a:pt x="5852" y="0"/>
                    <a:pt x="5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3"/>
            <p:cNvSpPr/>
            <p:nvPr/>
          </p:nvSpPr>
          <p:spPr>
            <a:xfrm>
              <a:off x="11627675" y="4586225"/>
              <a:ext cx="1803800" cy="472025"/>
            </a:xfrm>
            <a:custGeom>
              <a:avLst/>
              <a:gdLst/>
              <a:ahLst/>
              <a:cxnLst/>
              <a:rect l="l" t="t" r="r" b="b"/>
              <a:pathLst>
                <a:path w="72152" h="18881" fill="none" extrusionOk="0">
                  <a:moveTo>
                    <a:pt x="0" y="1"/>
                  </a:moveTo>
                  <a:cubicBezTo>
                    <a:pt x="3369" y="2169"/>
                    <a:pt x="8473" y="9874"/>
                    <a:pt x="14044" y="13177"/>
                  </a:cubicBezTo>
                  <a:cubicBezTo>
                    <a:pt x="20015" y="16679"/>
                    <a:pt x="28287" y="18881"/>
                    <a:pt x="36059" y="18881"/>
                  </a:cubicBezTo>
                  <a:cubicBezTo>
                    <a:pt x="43865" y="18881"/>
                    <a:pt x="52171" y="16679"/>
                    <a:pt x="58075" y="13177"/>
                  </a:cubicBezTo>
                  <a:cubicBezTo>
                    <a:pt x="63679" y="9874"/>
                    <a:pt x="68749" y="2169"/>
                    <a:pt x="72152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3"/>
            <p:cNvSpPr/>
            <p:nvPr/>
          </p:nvSpPr>
          <p:spPr>
            <a:xfrm>
              <a:off x="11851150" y="4566200"/>
              <a:ext cx="1359350" cy="184325"/>
            </a:xfrm>
            <a:custGeom>
              <a:avLst/>
              <a:gdLst/>
              <a:ahLst/>
              <a:cxnLst/>
              <a:rect l="l" t="t" r="r" b="b"/>
              <a:pathLst>
                <a:path w="54374" h="7373" fill="none" extrusionOk="0">
                  <a:moveTo>
                    <a:pt x="54373" y="1"/>
                  </a:moveTo>
                  <a:cubicBezTo>
                    <a:pt x="48969" y="1202"/>
                    <a:pt x="41797" y="4204"/>
                    <a:pt x="39629" y="5705"/>
                  </a:cubicBezTo>
                  <a:cubicBezTo>
                    <a:pt x="39629" y="5705"/>
                    <a:pt x="29789" y="7139"/>
                    <a:pt x="27187" y="7373"/>
                  </a:cubicBezTo>
                  <a:cubicBezTo>
                    <a:pt x="24552" y="7106"/>
                    <a:pt x="14711" y="5705"/>
                    <a:pt x="14711" y="5705"/>
                  </a:cubicBezTo>
                  <a:cubicBezTo>
                    <a:pt x="12543" y="4171"/>
                    <a:pt x="5371" y="1168"/>
                    <a:pt x="1" y="1"/>
                  </a:cubicBezTo>
                </a:path>
              </a:pathLst>
            </a:custGeom>
            <a:noFill/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3"/>
            <p:cNvSpPr/>
            <p:nvPr/>
          </p:nvSpPr>
          <p:spPr>
            <a:xfrm>
              <a:off x="12502450" y="4828275"/>
              <a:ext cx="53400" cy="160425"/>
            </a:xfrm>
            <a:custGeom>
              <a:avLst/>
              <a:gdLst/>
              <a:ahLst/>
              <a:cxnLst/>
              <a:rect l="l" t="t" r="r" b="b"/>
              <a:pathLst>
                <a:path w="2136" h="6417" extrusionOk="0">
                  <a:moveTo>
                    <a:pt x="1068" y="0"/>
                  </a:moveTo>
                  <a:cubicBezTo>
                    <a:pt x="726" y="0"/>
                    <a:pt x="384" y="209"/>
                    <a:pt x="301" y="626"/>
                  </a:cubicBezTo>
                  <a:cubicBezTo>
                    <a:pt x="1" y="2360"/>
                    <a:pt x="34" y="4062"/>
                    <a:pt x="301" y="5796"/>
                  </a:cubicBezTo>
                  <a:cubicBezTo>
                    <a:pt x="334" y="6130"/>
                    <a:pt x="568" y="6363"/>
                    <a:pt x="902" y="6397"/>
                  </a:cubicBezTo>
                  <a:cubicBezTo>
                    <a:pt x="959" y="6410"/>
                    <a:pt x="1015" y="6416"/>
                    <a:pt x="1070" y="6416"/>
                  </a:cubicBezTo>
                  <a:cubicBezTo>
                    <a:pt x="1435" y="6416"/>
                    <a:pt x="1749" y="6144"/>
                    <a:pt x="1836" y="5796"/>
                  </a:cubicBezTo>
                  <a:cubicBezTo>
                    <a:pt x="2069" y="4028"/>
                    <a:pt x="2136" y="2327"/>
                    <a:pt x="1836" y="626"/>
                  </a:cubicBezTo>
                  <a:cubicBezTo>
                    <a:pt x="1752" y="209"/>
                    <a:pt x="1410" y="0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3"/>
            <p:cNvSpPr/>
            <p:nvPr/>
          </p:nvSpPr>
          <p:spPr>
            <a:xfrm>
              <a:off x="12118850" y="4761000"/>
              <a:ext cx="83425" cy="153825"/>
            </a:xfrm>
            <a:custGeom>
              <a:avLst/>
              <a:gdLst/>
              <a:ahLst/>
              <a:cxnLst/>
              <a:rect l="l" t="t" r="r" b="b"/>
              <a:pathLst>
                <a:path w="3337" h="6153" extrusionOk="0">
                  <a:moveTo>
                    <a:pt x="2630" y="1"/>
                  </a:moveTo>
                  <a:cubicBezTo>
                    <a:pt x="2059" y="1"/>
                    <a:pt x="1444" y="823"/>
                    <a:pt x="1168" y="1249"/>
                  </a:cubicBezTo>
                  <a:cubicBezTo>
                    <a:pt x="334" y="2650"/>
                    <a:pt x="1" y="4418"/>
                    <a:pt x="868" y="5852"/>
                  </a:cubicBezTo>
                  <a:cubicBezTo>
                    <a:pt x="1001" y="6019"/>
                    <a:pt x="1201" y="6152"/>
                    <a:pt x="1402" y="6152"/>
                  </a:cubicBezTo>
                  <a:cubicBezTo>
                    <a:pt x="1802" y="6152"/>
                    <a:pt x="2069" y="5852"/>
                    <a:pt x="2069" y="5485"/>
                  </a:cubicBezTo>
                  <a:cubicBezTo>
                    <a:pt x="2035" y="3984"/>
                    <a:pt x="2569" y="2416"/>
                    <a:pt x="3203" y="1049"/>
                  </a:cubicBezTo>
                  <a:cubicBezTo>
                    <a:pt x="3336" y="815"/>
                    <a:pt x="3336" y="548"/>
                    <a:pt x="3170" y="315"/>
                  </a:cubicBezTo>
                  <a:cubicBezTo>
                    <a:pt x="3004" y="91"/>
                    <a:pt x="2819" y="1"/>
                    <a:pt x="2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3"/>
            <p:cNvSpPr/>
            <p:nvPr/>
          </p:nvSpPr>
          <p:spPr>
            <a:xfrm>
              <a:off x="12854475" y="4761650"/>
              <a:ext cx="78325" cy="152725"/>
            </a:xfrm>
            <a:custGeom>
              <a:avLst/>
              <a:gdLst/>
              <a:ahLst/>
              <a:cxnLst/>
              <a:rect l="l" t="t" r="r" b="b"/>
              <a:pathLst>
                <a:path w="3133" h="6109" extrusionOk="0">
                  <a:moveTo>
                    <a:pt x="849" y="1"/>
                  </a:moveTo>
                  <a:cubicBezTo>
                    <a:pt x="382" y="1"/>
                    <a:pt x="0" y="522"/>
                    <a:pt x="263" y="1023"/>
                  </a:cubicBezTo>
                  <a:cubicBezTo>
                    <a:pt x="831" y="2357"/>
                    <a:pt x="1364" y="3825"/>
                    <a:pt x="1364" y="5326"/>
                  </a:cubicBezTo>
                  <a:cubicBezTo>
                    <a:pt x="1364" y="5559"/>
                    <a:pt x="1431" y="5826"/>
                    <a:pt x="1664" y="5993"/>
                  </a:cubicBezTo>
                  <a:cubicBezTo>
                    <a:pt x="1806" y="6073"/>
                    <a:pt x="1935" y="6108"/>
                    <a:pt x="2053" y="6108"/>
                  </a:cubicBezTo>
                  <a:cubicBezTo>
                    <a:pt x="2771" y="6108"/>
                    <a:pt x="3070" y="4798"/>
                    <a:pt x="3099" y="4225"/>
                  </a:cubicBezTo>
                  <a:cubicBezTo>
                    <a:pt x="3132" y="2657"/>
                    <a:pt x="2498" y="1023"/>
                    <a:pt x="1231" y="122"/>
                  </a:cubicBezTo>
                  <a:cubicBezTo>
                    <a:pt x="1105" y="38"/>
                    <a:pt x="974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3"/>
            <p:cNvSpPr/>
            <p:nvPr/>
          </p:nvSpPr>
          <p:spPr>
            <a:xfrm>
              <a:off x="11439200" y="3527975"/>
              <a:ext cx="666325" cy="687175"/>
            </a:xfrm>
            <a:custGeom>
              <a:avLst/>
              <a:gdLst/>
              <a:ahLst/>
              <a:cxnLst/>
              <a:rect l="l" t="t" r="r" b="b"/>
              <a:pathLst>
                <a:path w="26653" h="27487" extrusionOk="0">
                  <a:moveTo>
                    <a:pt x="12409" y="0"/>
                  </a:moveTo>
                  <a:cubicBezTo>
                    <a:pt x="5538" y="0"/>
                    <a:pt x="0" y="5538"/>
                    <a:pt x="0" y="12442"/>
                  </a:cubicBezTo>
                  <a:cubicBezTo>
                    <a:pt x="0" y="19314"/>
                    <a:pt x="5538" y="24851"/>
                    <a:pt x="12409" y="24851"/>
                  </a:cubicBezTo>
                  <a:cubicBezTo>
                    <a:pt x="13877" y="24851"/>
                    <a:pt x="15245" y="24618"/>
                    <a:pt x="16546" y="24151"/>
                  </a:cubicBezTo>
                  <a:cubicBezTo>
                    <a:pt x="20333" y="27425"/>
                    <a:pt x="26190" y="27487"/>
                    <a:pt x="26627" y="27487"/>
                  </a:cubicBezTo>
                  <a:cubicBezTo>
                    <a:pt x="26644" y="27487"/>
                    <a:pt x="26653" y="27487"/>
                    <a:pt x="26653" y="27487"/>
                  </a:cubicBezTo>
                  <a:cubicBezTo>
                    <a:pt x="24051" y="25652"/>
                    <a:pt x="22350" y="23150"/>
                    <a:pt x="21316" y="21149"/>
                  </a:cubicBezTo>
                  <a:cubicBezTo>
                    <a:pt x="23517" y="18880"/>
                    <a:pt x="24852" y="15812"/>
                    <a:pt x="24852" y="12442"/>
                  </a:cubicBezTo>
                  <a:cubicBezTo>
                    <a:pt x="24852" y="5538"/>
                    <a:pt x="19281" y="0"/>
                    <a:pt x="12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11380000" y="3509500"/>
              <a:ext cx="703700" cy="657175"/>
            </a:xfrm>
            <a:custGeom>
              <a:avLst/>
              <a:gdLst/>
              <a:ahLst/>
              <a:cxnLst/>
              <a:rect l="l" t="t" r="r" b="b"/>
              <a:pathLst>
                <a:path w="28148" h="26287" extrusionOk="0">
                  <a:moveTo>
                    <a:pt x="14735" y="0"/>
                  </a:moveTo>
                  <a:cubicBezTo>
                    <a:pt x="12140" y="0"/>
                    <a:pt x="9477" y="789"/>
                    <a:pt x="7072" y="2540"/>
                  </a:cubicBezTo>
                  <a:cubicBezTo>
                    <a:pt x="1601" y="6377"/>
                    <a:pt x="0" y="14349"/>
                    <a:pt x="3569" y="19953"/>
                  </a:cubicBezTo>
                  <a:cubicBezTo>
                    <a:pt x="5892" y="23834"/>
                    <a:pt x="10285" y="26287"/>
                    <a:pt x="14776" y="26287"/>
                  </a:cubicBezTo>
                  <a:cubicBezTo>
                    <a:pt x="15187" y="26287"/>
                    <a:pt x="15600" y="26266"/>
                    <a:pt x="16012" y="26224"/>
                  </a:cubicBezTo>
                  <a:cubicBezTo>
                    <a:pt x="17679" y="26091"/>
                    <a:pt x="19180" y="25557"/>
                    <a:pt x="20748" y="25057"/>
                  </a:cubicBezTo>
                  <a:cubicBezTo>
                    <a:pt x="21871" y="24664"/>
                    <a:pt x="21364" y="23256"/>
                    <a:pt x="20480" y="23256"/>
                  </a:cubicBezTo>
                  <a:cubicBezTo>
                    <a:pt x="20313" y="23256"/>
                    <a:pt x="20133" y="23306"/>
                    <a:pt x="19948" y="23422"/>
                  </a:cubicBezTo>
                  <a:cubicBezTo>
                    <a:pt x="18512" y="24413"/>
                    <a:pt x="16734" y="24815"/>
                    <a:pt x="14954" y="24815"/>
                  </a:cubicBezTo>
                  <a:cubicBezTo>
                    <a:pt x="13797" y="24815"/>
                    <a:pt x="12639" y="24645"/>
                    <a:pt x="11575" y="24356"/>
                  </a:cubicBezTo>
                  <a:cubicBezTo>
                    <a:pt x="2235" y="21654"/>
                    <a:pt x="67" y="9379"/>
                    <a:pt x="7906" y="3641"/>
                  </a:cubicBezTo>
                  <a:cubicBezTo>
                    <a:pt x="10043" y="2093"/>
                    <a:pt x="12409" y="1395"/>
                    <a:pt x="14716" y="1395"/>
                  </a:cubicBezTo>
                  <a:cubicBezTo>
                    <a:pt x="20906" y="1395"/>
                    <a:pt x="26671" y="6419"/>
                    <a:pt x="26452" y="13515"/>
                  </a:cubicBezTo>
                  <a:cubicBezTo>
                    <a:pt x="26386" y="16417"/>
                    <a:pt x="25185" y="19252"/>
                    <a:pt x="23117" y="21287"/>
                  </a:cubicBezTo>
                  <a:cubicBezTo>
                    <a:pt x="22850" y="21587"/>
                    <a:pt x="22850" y="22088"/>
                    <a:pt x="23117" y="22388"/>
                  </a:cubicBezTo>
                  <a:cubicBezTo>
                    <a:pt x="23263" y="22550"/>
                    <a:pt x="23456" y="22626"/>
                    <a:pt x="23651" y="22626"/>
                  </a:cubicBezTo>
                  <a:cubicBezTo>
                    <a:pt x="23857" y="22626"/>
                    <a:pt x="24063" y="22542"/>
                    <a:pt x="24217" y="22388"/>
                  </a:cubicBezTo>
                  <a:cubicBezTo>
                    <a:pt x="26519" y="20086"/>
                    <a:pt x="27887" y="16851"/>
                    <a:pt x="27953" y="13582"/>
                  </a:cubicBezTo>
                  <a:cubicBezTo>
                    <a:pt x="28148" y="5642"/>
                    <a:pt x="21679" y="0"/>
                    <a:pt x="14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3"/>
            <p:cNvSpPr/>
            <p:nvPr/>
          </p:nvSpPr>
          <p:spPr>
            <a:xfrm>
              <a:off x="11839475" y="3965550"/>
              <a:ext cx="284400" cy="265450"/>
            </a:xfrm>
            <a:custGeom>
              <a:avLst/>
              <a:gdLst/>
              <a:ahLst/>
              <a:cxnLst/>
              <a:rect l="l" t="t" r="r" b="b"/>
              <a:pathLst>
                <a:path w="11376" h="10618" extrusionOk="0">
                  <a:moveTo>
                    <a:pt x="4145" y="1"/>
                  </a:moveTo>
                  <a:cubicBezTo>
                    <a:pt x="3523" y="1"/>
                    <a:pt x="2894" y="585"/>
                    <a:pt x="3270" y="1377"/>
                  </a:cubicBezTo>
                  <a:cubicBezTo>
                    <a:pt x="4648" y="4271"/>
                    <a:pt x="6389" y="7050"/>
                    <a:pt x="8721" y="9227"/>
                  </a:cubicBezTo>
                  <a:lnTo>
                    <a:pt x="8721" y="9227"/>
                  </a:lnTo>
                  <a:cubicBezTo>
                    <a:pt x="5895" y="8920"/>
                    <a:pt x="3068" y="8029"/>
                    <a:pt x="902" y="6214"/>
                  </a:cubicBezTo>
                  <a:cubicBezTo>
                    <a:pt x="824" y="6149"/>
                    <a:pt x="725" y="6120"/>
                    <a:pt x="623" y="6120"/>
                  </a:cubicBezTo>
                  <a:cubicBezTo>
                    <a:pt x="462" y="6120"/>
                    <a:pt x="290" y="6192"/>
                    <a:pt x="168" y="6314"/>
                  </a:cubicBezTo>
                  <a:cubicBezTo>
                    <a:pt x="1" y="6514"/>
                    <a:pt x="1" y="6848"/>
                    <a:pt x="234" y="7048"/>
                  </a:cubicBezTo>
                  <a:cubicBezTo>
                    <a:pt x="935" y="7682"/>
                    <a:pt x="1735" y="8216"/>
                    <a:pt x="2569" y="8649"/>
                  </a:cubicBezTo>
                  <a:cubicBezTo>
                    <a:pt x="4237" y="9517"/>
                    <a:pt x="6039" y="10050"/>
                    <a:pt x="7873" y="10350"/>
                  </a:cubicBezTo>
                  <a:cubicBezTo>
                    <a:pt x="8807" y="10484"/>
                    <a:pt x="9708" y="10617"/>
                    <a:pt x="10675" y="10617"/>
                  </a:cubicBezTo>
                  <a:cubicBezTo>
                    <a:pt x="10842" y="10617"/>
                    <a:pt x="11042" y="10517"/>
                    <a:pt x="11176" y="10350"/>
                  </a:cubicBezTo>
                  <a:cubicBezTo>
                    <a:pt x="11376" y="10117"/>
                    <a:pt x="11342" y="9683"/>
                    <a:pt x="11042" y="9483"/>
                  </a:cubicBezTo>
                  <a:cubicBezTo>
                    <a:pt x="8140" y="7382"/>
                    <a:pt x="5972" y="4179"/>
                    <a:pt x="5038" y="710"/>
                  </a:cubicBezTo>
                  <a:cubicBezTo>
                    <a:pt x="4888" y="210"/>
                    <a:pt x="4518" y="1"/>
                    <a:pt x="4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3"/>
            <p:cNvSpPr/>
            <p:nvPr/>
          </p:nvSpPr>
          <p:spPr>
            <a:xfrm>
              <a:off x="11556300" y="3687500"/>
              <a:ext cx="375675" cy="302075"/>
            </a:xfrm>
            <a:custGeom>
              <a:avLst/>
              <a:gdLst/>
              <a:ahLst/>
              <a:cxnLst/>
              <a:rect l="l" t="t" r="r" b="b"/>
              <a:pathLst>
                <a:path w="15027" h="12083" extrusionOk="0">
                  <a:moveTo>
                    <a:pt x="3876" y="1"/>
                  </a:moveTo>
                  <a:cubicBezTo>
                    <a:pt x="613" y="1"/>
                    <a:pt x="1" y="4328"/>
                    <a:pt x="1721" y="6895"/>
                  </a:cubicBezTo>
                  <a:cubicBezTo>
                    <a:pt x="3322" y="9264"/>
                    <a:pt x="5991" y="11232"/>
                    <a:pt x="7025" y="11932"/>
                  </a:cubicBezTo>
                  <a:cubicBezTo>
                    <a:pt x="7175" y="12032"/>
                    <a:pt x="7342" y="12082"/>
                    <a:pt x="7500" y="12082"/>
                  </a:cubicBezTo>
                  <a:cubicBezTo>
                    <a:pt x="7659" y="12082"/>
                    <a:pt x="7809" y="12032"/>
                    <a:pt x="7925" y="11932"/>
                  </a:cubicBezTo>
                  <a:cubicBezTo>
                    <a:pt x="9026" y="11165"/>
                    <a:pt x="11661" y="9264"/>
                    <a:pt x="13229" y="6895"/>
                  </a:cubicBezTo>
                  <a:cubicBezTo>
                    <a:pt x="15027" y="4328"/>
                    <a:pt x="14432" y="1"/>
                    <a:pt x="11173" y="1"/>
                  </a:cubicBezTo>
                  <a:cubicBezTo>
                    <a:pt x="10198" y="1"/>
                    <a:pt x="8984" y="388"/>
                    <a:pt x="7525" y="1325"/>
                  </a:cubicBezTo>
                  <a:cubicBezTo>
                    <a:pt x="6066" y="388"/>
                    <a:pt x="4853" y="1"/>
                    <a:pt x="3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8" name="Google Shape;1688;p43"/>
          <p:cNvSpPr/>
          <p:nvPr/>
        </p:nvSpPr>
        <p:spPr>
          <a:xfrm flipH="1">
            <a:off x="8098146" y="3154991"/>
            <a:ext cx="176684" cy="303244"/>
          </a:xfrm>
          <a:custGeom>
            <a:avLst/>
            <a:gdLst/>
            <a:ahLst/>
            <a:cxnLst/>
            <a:rect l="l" t="t" r="r" b="b"/>
            <a:pathLst>
              <a:path w="7702" h="13219" extrusionOk="0">
                <a:moveTo>
                  <a:pt x="6043" y="1"/>
                </a:moveTo>
                <a:cubicBezTo>
                  <a:pt x="5962" y="1"/>
                  <a:pt x="5879" y="9"/>
                  <a:pt x="5796" y="25"/>
                </a:cubicBezTo>
                <a:cubicBezTo>
                  <a:pt x="5029" y="158"/>
                  <a:pt x="4529" y="892"/>
                  <a:pt x="4662" y="1659"/>
                </a:cubicBezTo>
                <a:cubicBezTo>
                  <a:pt x="4962" y="3394"/>
                  <a:pt x="4795" y="5195"/>
                  <a:pt x="4228" y="6863"/>
                </a:cubicBezTo>
                <a:cubicBezTo>
                  <a:pt x="3695" y="8464"/>
                  <a:pt x="2661" y="9965"/>
                  <a:pt x="1159" y="10766"/>
                </a:cubicBezTo>
                <a:cubicBezTo>
                  <a:pt x="993" y="10833"/>
                  <a:pt x="826" y="10999"/>
                  <a:pt x="692" y="11166"/>
                </a:cubicBezTo>
                <a:cubicBezTo>
                  <a:pt x="0" y="12192"/>
                  <a:pt x="862" y="13219"/>
                  <a:pt x="1787" y="13219"/>
                </a:cubicBezTo>
                <a:cubicBezTo>
                  <a:pt x="2155" y="13219"/>
                  <a:pt x="2533" y="13056"/>
                  <a:pt x="2827" y="12667"/>
                </a:cubicBezTo>
                <a:cubicBezTo>
                  <a:pt x="4028" y="10999"/>
                  <a:pt x="4996" y="9265"/>
                  <a:pt x="5696" y="7363"/>
                </a:cubicBezTo>
                <a:cubicBezTo>
                  <a:pt x="6397" y="5595"/>
                  <a:pt x="6797" y="3694"/>
                  <a:pt x="7364" y="1859"/>
                </a:cubicBezTo>
                <a:cubicBezTo>
                  <a:pt x="7701" y="1001"/>
                  <a:pt x="6967" y="1"/>
                  <a:pt x="60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657;p43">
            <a:extLst>
              <a:ext uri="{FF2B5EF4-FFF2-40B4-BE49-F238E27FC236}">
                <a16:creationId xmlns:a16="http://schemas.microsoft.com/office/drawing/2014/main" id="{1E5C39EF-E001-8A68-7CAB-5ED452577B20}"/>
              </a:ext>
            </a:extLst>
          </p:cNvPr>
          <p:cNvSpPr txBox="1">
            <a:spLocks/>
          </p:cNvSpPr>
          <p:nvPr/>
        </p:nvSpPr>
        <p:spPr>
          <a:xfrm>
            <a:off x="2991537" y="3100491"/>
            <a:ext cx="5907018" cy="1955652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274300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>
              <a:spcBef>
                <a:spcPct val="50000"/>
              </a:spcBef>
              <a:buNone/>
            </a:pPr>
            <a:endParaRPr lang="en-US" altLang="vi-VN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oogle Shape;1780;p46">
            <a:extLst>
              <a:ext uri="{FF2B5EF4-FFF2-40B4-BE49-F238E27FC236}">
                <a16:creationId xmlns:a16="http://schemas.microsoft.com/office/drawing/2014/main" id="{A8A588C5-91AA-5BBC-CBD0-4A740DD0479E}"/>
              </a:ext>
            </a:extLst>
          </p:cNvPr>
          <p:cNvGrpSpPr/>
          <p:nvPr/>
        </p:nvGrpSpPr>
        <p:grpSpPr>
          <a:xfrm>
            <a:off x="6209848" y="1122535"/>
            <a:ext cx="1313870" cy="1902358"/>
            <a:chOff x="3884067" y="1794424"/>
            <a:chExt cx="1388692" cy="2809185"/>
          </a:xfrm>
        </p:grpSpPr>
        <p:sp>
          <p:nvSpPr>
            <p:cNvPr id="36" name="Google Shape;1781;p46">
              <a:extLst>
                <a:ext uri="{FF2B5EF4-FFF2-40B4-BE49-F238E27FC236}">
                  <a16:creationId xmlns:a16="http://schemas.microsoft.com/office/drawing/2014/main" id="{1851FB0D-D6A4-6910-801E-674687C4696D}"/>
                </a:ext>
              </a:extLst>
            </p:cNvPr>
            <p:cNvSpPr/>
            <p:nvPr/>
          </p:nvSpPr>
          <p:spPr>
            <a:xfrm>
              <a:off x="3884067" y="1794424"/>
              <a:ext cx="1388692" cy="2809185"/>
            </a:xfrm>
            <a:custGeom>
              <a:avLst/>
              <a:gdLst/>
              <a:ahLst/>
              <a:cxnLst/>
              <a:rect l="l" t="t" r="r" b="b"/>
              <a:pathLst>
                <a:path w="48035" h="97170" extrusionOk="0">
                  <a:moveTo>
                    <a:pt x="29121" y="0"/>
                  </a:moveTo>
                  <a:cubicBezTo>
                    <a:pt x="29021" y="0"/>
                    <a:pt x="28921" y="0"/>
                    <a:pt x="28821" y="67"/>
                  </a:cubicBezTo>
                  <a:cubicBezTo>
                    <a:pt x="28754" y="67"/>
                    <a:pt x="28654" y="100"/>
                    <a:pt x="28588" y="100"/>
                  </a:cubicBezTo>
                  <a:cubicBezTo>
                    <a:pt x="28488" y="100"/>
                    <a:pt x="28421" y="134"/>
                    <a:pt x="28321" y="134"/>
                  </a:cubicBezTo>
                  <a:cubicBezTo>
                    <a:pt x="28254" y="167"/>
                    <a:pt x="28121" y="167"/>
                    <a:pt x="28087" y="234"/>
                  </a:cubicBezTo>
                  <a:cubicBezTo>
                    <a:pt x="27987" y="267"/>
                    <a:pt x="27921" y="267"/>
                    <a:pt x="27820" y="301"/>
                  </a:cubicBezTo>
                  <a:lnTo>
                    <a:pt x="27587" y="434"/>
                  </a:lnTo>
                  <a:cubicBezTo>
                    <a:pt x="27487" y="467"/>
                    <a:pt x="27454" y="467"/>
                    <a:pt x="27353" y="567"/>
                  </a:cubicBezTo>
                  <a:lnTo>
                    <a:pt x="27120" y="667"/>
                  </a:lnTo>
                  <a:cubicBezTo>
                    <a:pt x="27087" y="734"/>
                    <a:pt x="27020" y="734"/>
                    <a:pt x="26953" y="768"/>
                  </a:cubicBezTo>
                  <a:cubicBezTo>
                    <a:pt x="26786" y="834"/>
                    <a:pt x="26653" y="968"/>
                    <a:pt x="26486" y="1101"/>
                  </a:cubicBezTo>
                  <a:lnTo>
                    <a:pt x="26353" y="1235"/>
                  </a:lnTo>
                  <a:cubicBezTo>
                    <a:pt x="26286" y="1268"/>
                    <a:pt x="26253" y="1335"/>
                    <a:pt x="26153" y="1435"/>
                  </a:cubicBezTo>
                  <a:cubicBezTo>
                    <a:pt x="26119" y="1468"/>
                    <a:pt x="26086" y="1501"/>
                    <a:pt x="25986" y="1568"/>
                  </a:cubicBezTo>
                  <a:cubicBezTo>
                    <a:pt x="25919" y="1635"/>
                    <a:pt x="25852" y="1668"/>
                    <a:pt x="25752" y="1768"/>
                  </a:cubicBezTo>
                  <a:lnTo>
                    <a:pt x="25619" y="1902"/>
                  </a:lnTo>
                  <a:lnTo>
                    <a:pt x="25419" y="2102"/>
                  </a:lnTo>
                  <a:cubicBezTo>
                    <a:pt x="25352" y="2135"/>
                    <a:pt x="25319" y="2169"/>
                    <a:pt x="25285" y="2269"/>
                  </a:cubicBezTo>
                  <a:cubicBezTo>
                    <a:pt x="25185" y="2335"/>
                    <a:pt x="25152" y="2435"/>
                    <a:pt x="25085" y="2502"/>
                  </a:cubicBezTo>
                  <a:cubicBezTo>
                    <a:pt x="25085" y="2502"/>
                    <a:pt x="24952" y="2669"/>
                    <a:pt x="24918" y="2736"/>
                  </a:cubicBezTo>
                  <a:cubicBezTo>
                    <a:pt x="24118" y="2302"/>
                    <a:pt x="23250" y="2102"/>
                    <a:pt x="22283" y="2102"/>
                  </a:cubicBezTo>
                  <a:cubicBezTo>
                    <a:pt x="20849" y="2102"/>
                    <a:pt x="19348" y="2836"/>
                    <a:pt x="18147" y="4270"/>
                  </a:cubicBezTo>
                  <a:cubicBezTo>
                    <a:pt x="15645" y="7105"/>
                    <a:pt x="14511" y="11775"/>
                    <a:pt x="15145" y="16746"/>
                  </a:cubicBezTo>
                  <a:cubicBezTo>
                    <a:pt x="15245" y="17479"/>
                    <a:pt x="15345" y="18247"/>
                    <a:pt x="15512" y="19081"/>
                  </a:cubicBezTo>
                  <a:lnTo>
                    <a:pt x="15512" y="19114"/>
                  </a:lnTo>
                  <a:cubicBezTo>
                    <a:pt x="15745" y="20181"/>
                    <a:pt x="15945" y="21282"/>
                    <a:pt x="16245" y="22283"/>
                  </a:cubicBezTo>
                  <a:lnTo>
                    <a:pt x="16245" y="22316"/>
                  </a:lnTo>
                  <a:cubicBezTo>
                    <a:pt x="16312" y="22650"/>
                    <a:pt x="16412" y="22950"/>
                    <a:pt x="16479" y="23250"/>
                  </a:cubicBezTo>
                  <a:cubicBezTo>
                    <a:pt x="16479" y="23250"/>
                    <a:pt x="16579" y="23484"/>
                    <a:pt x="16579" y="23584"/>
                  </a:cubicBezTo>
                  <a:cubicBezTo>
                    <a:pt x="16245" y="23484"/>
                    <a:pt x="15945" y="23417"/>
                    <a:pt x="15612" y="23350"/>
                  </a:cubicBezTo>
                  <a:cubicBezTo>
                    <a:pt x="15578" y="23350"/>
                    <a:pt x="15478" y="23317"/>
                    <a:pt x="15445" y="23317"/>
                  </a:cubicBezTo>
                  <a:cubicBezTo>
                    <a:pt x="15311" y="23284"/>
                    <a:pt x="15178" y="23284"/>
                    <a:pt x="15078" y="23250"/>
                  </a:cubicBezTo>
                  <a:lnTo>
                    <a:pt x="14844" y="23184"/>
                  </a:lnTo>
                  <a:cubicBezTo>
                    <a:pt x="14778" y="23184"/>
                    <a:pt x="14644" y="23150"/>
                    <a:pt x="14511" y="23150"/>
                  </a:cubicBezTo>
                  <a:cubicBezTo>
                    <a:pt x="14444" y="23150"/>
                    <a:pt x="14311" y="23117"/>
                    <a:pt x="14244" y="23117"/>
                  </a:cubicBezTo>
                  <a:lnTo>
                    <a:pt x="14011" y="23083"/>
                  </a:lnTo>
                  <a:cubicBezTo>
                    <a:pt x="13910" y="23083"/>
                    <a:pt x="13744" y="23017"/>
                    <a:pt x="13610" y="23017"/>
                  </a:cubicBezTo>
                  <a:cubicBezTo>
                    <a:pt x="13343" y="22983"/>
                    <a:pt x="13110" y="22983"/>
                    <a:pt x="12843" y="22983"/>
                  </a:cubicBezTo>
                  <a:lnTo>
                    <a:pt x="12076" y="22983"/>
                  </a:lnTo>
                  <a:cubicBezTo>
                    <a:pt x="11275" y="22983"/>
                    <a:pt x="10508" y="23083"/>
                    <a:pt x="9774" y="23184"/>
                  </a:cubicBezTo>
                  <a:cubicBezTo>
                    <a:pt x="6172" y="23851"/>
                    <a:pt x="3436" y="27153"/>
                    <a:pt x="2235" y="32257"/>
                  </a:cubicBezTo>
                  <a:cubicBezTo>
                    <a:pt x="2135" y="32657"/>
                    <a:pt x="2069" y="33091"/>
                    <a:pt x="1969" y="33458"/>
                  </a:cubicBezTo>
                  <a:cubicBezTo>
                    <a:pt x="1935" y="33591"/>
                    <a:pt x="1935" y="33691"/>
                    <a:pt x="1902" y="33858"/>
                  </a:cubicBezTo>
                  <a:cubicBezTo>
                    <a:pt x="1735" y="34425"/>
                    <a:pt x="1402" y="34959"/>
                    <a:pt x="1101" y="35459"/>
                  </a:cubicBezTo>
                  <a:cubicBezTo>
                    <a:pt x="801" y="35926"/>
                    <a:pt x="568" y="36360"/>
                    <a:pt x="334" y="36860"/>
                  </a:cubicBezTo>
                  <a:cubicBezTo>
                    <a:pt x="101" y="37527"/>
                    <a:pt x="1" y="38261"/>
                    <a:pt x="167" y="38861"/>
                  </a:cubicBezTo>
                  <a:cubicBezTo>
                    <a:pt x="167" y="38928"/>
                    <a:pt x="234" y="38962"/>
                    <a:pt x="234" y="39028"/>
                  </a:cubicBezTo>
                  <a:cubicBezTo>
                    <a:pt x="301" y="39295"/>
                    <a:pt x="401" y="39595"/>
                    <a:pt x="468" y="39829"/>
                  </a:cubicBezTo>
                  <a:cubicBezTo>
                    <a:pt x="501" y="39962"/>
                    <a:pt x="568" y="40029"/>
                    <a:pt x="601" y="40129"/>
                  </a:cubicBezTo>
                  <a:cubicBezTo>
                    <a:pt x="668" y="40296"/>
                    <a:pt x="768" y="40496"/>
                    <a:pt x="901" y="40696"/>
                  </a:cubicBezTo>
                  <a:cubicBezTo>
                    <a:pt x="935" y="40796"/>
                    <a:pt x="1001" y="40930"/>
                    <a:pt x="1101" y="41030"/>
                  </a:cubicBezTo>
                  <a:cubicBezTo>
                    <a:pt x="1235" y="41196"/>
                    <a:pt x="1301" y="41363"/>
                    <a:pt x="1435" y="41497"/>
                  </a:cubicBezTo>
                  <a:cubicBezTo>
                    <a:pt x="1502" y="41630"/>
                    <a:pt x="1602" y="41697"/>
                    <a:pt x="1735" y="41830"/>
                  </a:cubicBezTo>
                  <a:lnTo>
                    <a:pt x="2102" y="42197"/>
                  </a:lnTo>
                  <a:lnTo>
                    <a:pt x="2169" y="42297"/>
                  </a:lnTo>
                  <a:lnTo>
                    <a:pt x="2169" y="42431"/>
                  </a:lnTo>
                  <a:cubicBezTo>
                    <a:pt x="2169" y="42698"/>
                    <a:pt x="2169" y="42998"/>
                    <a:pt x="2235" y="43265"/>
                  </a:cubicBezTo>
                  <a:lnTo>
                    <a:pt x="2302" y="43598"/>
                  </a:lnTo>
                  <a:cubicBezTo>
                    <a:pt x="2302" y="43598"/>
                    <a:pt x="2402" y="43998"/>
                    <a:pt x="2436" y="44165"/>
                  </a:cubicBezTo>
                  <a:lnTo>
                    <a:pt x="2569" y="44732"/>
                  </a:lnTo>
                  <a:cubicBezTo>
                    <a:pt x="2569" y="44732"/>
                    <a:pt x="2669" y="45266"/>
                    <a:pt x="2736" y="45333"/>
                  </a:cubicBezTo>
                  <a:lnTo>
                    <a:pt x="2836" y="45833"/>
                  </a:lnTo>
                  <a:lnTo>
                    <a:pt x="3003" y="46367"/>
                  </a:lnTo>
                  <a:cubicBezTo>
                    <a:pt x="3069" y="46534"/>
                    <a:pt x="3136" y="46734"/>
                    <a:pt x="3169" y="46967"/>
                  </a:cubicBezTo>
                  <a:lnTo>
                    <a:pt x="3169" y="47001"/>
                  </a:lnTo>
                  <a:cubicBezTo>
                    <a:pt x="3270" y="47234"/>
                    <a:pt x="3336" y="47501"/>
                    <a:pt x="3436" y="47701"/>
                  </a:cubicBezTo>
                  <a:lnTo>
                    <a:pt x="3470" y="47835"/>
                  </a:lnTo>
                  <a:lnTo>
                    <a:pt x="3770" y="48668"/>
                  </a:lnTo>
                  <a:lnTo>
                    <a:pt x="4003" y="49336"/>
                  </a:lnTo>
                  <a:lnTo>
                    <a:pt x="4137" y="49569"/>
                  </a:lnTo>
                  <a:lnTo>
                    <a:pt x="4304" y="49969"/>
                  </a:lnTo>
                  <a:cubicBezTo>
                    <a:pt x="4337" y="50069"/>
                    <a:pt x="4404" y="50203"/>
                    <a:pt x="4470" y="50336"/>
                  </a:cubicBezTo>
                  <a:lnTo>
                    <a:pt x="4570" y="50503"/>
                  </a:lnTo>
                  <a:cubicBezTo>
                    <a:pt x="4570" y="50503"/>
                    <a:pt x="4737" y="50870"/>
                    <a:pt x="4804" y="51003"/>
                  </a:cubicBezTo>
                  <a:lnTo>
                    <a:pt x="5104" y="51571"/>
                  </a:lnTo>
                  <a:cubicBezTo>
                    <a:pt x="5271" y="51871"/>
                    <a:pt x="5404" y="52171"/>
                    <a:pt x="5571" y="52471"/>
                  </a:cubicBezTo>
                  <a:lnTo>
                    <a:pt x="5671" y="52671"/>
                  </a:lnTo>
                  <a:cubicBezTo>
                    <a:pt x="5805" y="52871"/>
                    <a:pt x="5938" y="53138"/>
                    <a:pt x="6105" y="53338"/>
                  </a:cubicBezTo>
                  <a:cubicBezTo>
                    <a:pt x="6138" y="53439"/>
                    <a:pt x="6238" y="53539"/>
                    <a:pt x="6272" y="53639"/>
                  </a:cubicBezTo>
                  <a:lnTo>
                    <a:pt x="6772" y="54373"/>
                  </a:lnTo>
                  <a:lnTo>
                    <a:pt x="6839" y="54506"/>
                  </a:lnTo>
                  <a:cubicBezTo>
                    <a:pt x="7072" y="54806"/>
                    <a:pt x="7272" y="55073"/>
                    <a:pt x="7473" y="55340"/>
                  </a:cubicBezTo>
                  <a:cubicBezTo>
                    <a:pt x="7506" y="55373"/>
                    <a:pt x="7506" y="55407"/>
                    <a:pt x="7573" y="55473"/>
                  </a:cubicBezTo>
                  <a:lnTo>
                    <a:pt x="7573" y="55707"/>
                  </a:lnTo>
                  <a:lnTo>
                    <a:pt x="7573" y="55907"/>
                  </a:lnTo>
                  <a:lnTo>
                    <a:pt x="7573" y="56374"/>
                  </a:lnTo>
                  <a:lnTo>
                    <a:pt x="7573" y="56541"/>
                  </a:lnTo>
                  <a:lnTo>
                    <a:pt x="7573" y="56741"/>
                  </a:lnTo>
                  <a:cubicBezTo>
                    <a:pt x="7573" y="56874"/>
                    <a:pt x="7573" y="57041"/>
                    <a:pt x="7606" y="57208"/>
                  </a:cubicBezTo>
                  <a:cubicBezTo>
                    <a:pt x="7606" y="57308"/>
                    <a:pt x="7639" y="57475"/>
                    <a:pt x="7639" y="57475"/>
                  </a:cubicBezTo>
                  <a:cubicBezTo>
                    <a:pt x="7639" y="57642"/>
                    <a:pt x="7673" y="57775"/>
                    <a:pt x="7739" y="57975"/>
                  </a:cubicBezTo>
                  <a:cubicBezTo>
                    <a:pt x="7739" y="58042"/>
                    <a:pt x="7773" y="58075"/>
                    <a:pt x="7773" y="58175"/>
                  </a:cubicBezTo>
                  <a:cubicBezTo>
                    <a:pt x="7806" y="58342"/>
                    <a:pt x="7839" y="58542"/>
                    <a:pt x="7906" y="58709"/>
                  </a:cubicBezTo>
                  <a:cubicBezTo>
                    <a:pt x="7906" y="58742"/>
                    <a:pt x="7940" y="58809"/>
                    <a:pt x="7940" y="58876"/>
                  </a:cubicBezTo>
                  <a:cubicBezTo>
                    <a:pt x="8006" y="59076"/>
                    <a:pt x="8073" y="59343"/>
                    <a:pt x="8173" y="59543"/>
                  </a:cubicBezTo>
                  <a:lnTo>
                    <a:pt x="8240" y="59643"/>
                  </a:lnTo>
                  <a:cubicBezTo>
                    <a:pt x="8306" y="59843"/>
                    <a:pt x="8407" y="60010"/>
                    <a:pt x="8473" y="60210"/>
                  </a:cubicBezTo>
                  <a:lnTo>
                    <a:pt x="8573" y="60377"/>
                  </a:lnTo>
                  <a:cubicBezTo>
                    <a:pt x="8640" y="60544"/>
                    <a:pt x="8740" y="60677"/>
                    <a:pt x="8807" y="60844"/>
                  </a:cubicBezTo>
                  <a:lnTo>
                    <a:pt x="8940" y="61044"/>
                  </a:lnTo>
                  <a:cubicBezTo>
                    <a:pt x="9007" y="61211"/>
                    <a:pt x="9107" y="61344"/>
                    <a:pt x="9174" y="61478"/>
                  </a:cubicBezTo>
                  <a:cubicBezTo>
                    <a:pt x="9240" y="61544"/>
                    <a:pt x="9274" y="61578"/>
                    <a:pt x="9307" y="61678"/>
                  </a:cubicBezTo>
                  <a:cubicBezTo>
                    <a:pt x="9407" y="61845"/>
                    <a:pt x="9507" y="61978"/>
                    <a:pt x="9641" y="62178"/>
                  </a:cubicBezTo>
                  <a:lnTo>
                    <a:pt x="9741" y="62312"/>
                  </a:lnTo>
                  <a:cubicBezTo>
                    <a:pt x="10008" y="62712"/>
                    <a:pt x="10341" y="63112"/>
                    <a:pt x="10742" y="63479"/>
                  </a:cubicBezTo>
                  <a:lnTo>
                    <a:pt x="10775" y="63512"/>
                  </a:lnTo>
                  <a:lnTo>
                    <a:pt x="11275" y="64013"/>
                  </a:lnTo>
                  <a:lnTo>
                    <a:pt x="11409" y="64146"/>
                  </a:lnTo>
                  <a:cubicBezTo>
                    <a:pt x="11575" y="64246"/>
                    <a:pt x="11676" y="64446"/>
                    <a:pt x="11842" y="64547"/>
                  </a:cubicBezTo>
                  <a:lnTo>
                    <a:pt x="11976" y="64647"/>
                  </a:lnTo>
                  <a:cubicBezTo>
                    <a:pt x="12109" y="64713"/>
                    <a:pt x="12243" y="64847"/>
                    <a:pt x="12309" y="64947"/>
                  </a:cubicBezTo>
                  <a:lnTo>
                    <a:pt x="14344" y="79324"/>
                  </a:lnTo>
                  <a:cubicBezTo>
                    <a:pt x="13644" y="79691"/>
                    <a:pt x="13077" y="80191"/>
                    <a:pt x="12610" y="80858"/>
                  </a:cubicBezTo>
                  <a:cubicBezTo>
                    <a:pt x="12343" y="81225"/>
                    <a:pt x="12143" y="81625"/>
                    <a:pt x="12009" y="81992"/>
                  </a:cubicBezTo>
                  <a:cubicBezTo>
                    <a:pt x="11976" y="82126"/>
                    <a:pt x="11942" y="82293"/>
                    <a:pt x="11909" y="82393"/>
                  </a:cubicBezTo>
                  <a:lnTo>
                    <a:pt x="11309" y="82393"/>
                  </a:lnTo>
                  <a:lnTo>
                    <a:pt x="11409" y="84894"/>
                  </a:lnTo>
                  <a:lnTo>
                    <a:pt x="11275" y="82393"/>
                  </a:lnTo>
                  <a:lnTo>
                    <a:pt x="10842" y="82393"/>
                  </a:lnTo>
                  <a:cubicBezTo>
                    <a:pt x="10742" y="82393"/>
                    <a:pt x="10608" y="82459"/>
                    <a:pt x="10475" y="82459"/>
                  </a:cubicBezTo>
                  <a:lnTo>
                    <a:pt x="10441" y="82459"/>
                  </a:lnTo>
                  <a:cubicBezTo>
                    <a:pt x="10275" y="82459"/>
                    <a:pt x="10141" y="82493"/>
                    <a:pt x="10008" y="82493"/>
                  </a:cubicBezTo>
                  <a:cubicBezTo>
                    <a:pt x="9908" y="82493"/>
                    <a:pt x="9774" y="82526"/>
                    <a:pt x="9641" y="82559"/>
                  </a:cubicBezTo>
                  <a:lnTo>
                    <a:pt x="9607" y="82559"/>
                  </a:lnTo>
                  <a:cubicBezTo>
                    <a:pt x="9474" y="82626"/>
                    <a:pt x="9341" y="82626"/>
                    <a:pt x="9174" y="82659"/>
                  </a:cubicBezTo>
                  <a:cubicBezTo>
                    <a:pt x="9107" y="82693"/>
                    <a:pt x="8974" y="82693"/>
                    <a:pt x="8907" y="82726"/>
                  </a:cubicBezTo>
                  <a:lnTo>
                    <a:pt x="8773" y="82793"/>
                  </a:lnTo>
                  <a:lnTo>
                    <a:pt x="8407" y="82893"/>
                  </a:lnTo>
                  <a:cubicBezTo>
                    <a:pt x="8306" y="82960"/>
                    <a:pt x="8173" y="82993"/>
                    <a:pt x="8106" y="83026"/>
                  </a:cubicBezTo>
                  <a:lnTo>
                    <a:pt x="8006" y="83060"/>
                  </a:lnTo>
                  <a:cubicBezTo>
                    <a:pt x="7906" y="83126"/>
                    <a:pt x="7773" y="83193"/>
                    <a:pt x="7639" y="83227"/>
                  </a:cubicBezTo>
                  <a:lnTo>
                    <a:pt x="7406" y="83360"/>
                  </a:lnTo>
                  <a:lnTo>
                    <a:pt x="7306" y="83393"/>
                  </a:lnTo>
                  <a:cubicBezTo>
                    <a:pt x="7172" y="83493"/>
                    <a:pt x="7072" y="83527"/>
                    <a:pt x="6939" y="83627"/>
                  </a:cubicBezTo>
                  <a:cubicBezTo>
                    <a:pt x="6839" y="83660"/>
                    <a:pt x="6805" y="83694"/>
                    <a:pt x="6739" y="83727"/>
                  </a:cubicBezTo>
                  <a:lnTo>
                    <a:pt x="6639" y="83794"/>
                  </a:lnTo>
                  <a:cubicBezTo>
                    <a:pt x="6505" y="83860"/>
                    <a:pt x="6438" y="83960"/>
                    <a:pt x="6305" y="84027"/>
                  </a:cubicBezTo>
                  <a:cubicBezTo>
                    <a:pt x="6238" y="84060"/>
                    <a:pt x="6172" y="84161"/>
                    <a:pt x="6105" y="84194"/>
                  </a:cubicBezTo>
                  <a:cubicBezTo>
                    <a:pt x="5971" y="84294"/>
                    <a:pt x="5905" y="84394"/>
                    <a:pt x="5771" y="84494"/>
                  </a:cubicBezTo>
                  <a:lnTo>
                    <a:pt x="5605" y="84661"/>
                  </a:lnTo>
                  <a:lnTo>
                    <a:pt x="5571" y="84694"/>
                  </a:lnTo>
                  <a:lnTo>
                    <a:pt x="5271" y="84994"/>
                  </a:lnTo>
                  <a:cubicBezTo>
                    <a:pt x="5238" y="85028"/>
                    <a:pt x="5171" y="85128"/>
                    <a:pt x="5104" y="85161"/>
                  </a:cubicBezTo>
                  <a:lnTo>
                    <a:pt x="5071" y="85195"/>
                  </a:lnTo>
                  <a:cubicBezTo>
                    <a:pt x="4971" y="85295"/>
                    <a:pt x="4904" y="85395"/>
                    <a:pt x="4804" y="85495"/>
                  </a:cubicBezTo>
                  <a:cubicBezTo>
                    <a:pt x="4771" y="85528"/>
                    <a:pt x="4637" y="85695"/>
                    <a:pt x="4637" y="85695"/>
                  </a:cubicBezTo>
                  <a:cubicBezTo>
                    <a:pt x="4570" y="85828"/>
                    <a:pt x="4470" y="85895"/>
                    <a:pt x="4404" y="86029"/>
                  </a:cubicBezTo>
                  <a:cubicBezTo>
                    <a:pt x="4337" y="86062"/>
                    <a:pt x="4304" y="86162"/>
                    <a:pt x="4270" y="86195"/>
                  </a:cubicBezTo>
                  <a:lnTo>
                    <a:pt x="4237" y="86295"/>
                  </a:lnTo>
                  <a:cubicBezTo>
                    <a:pt x="4137" y="86395"/>
                    <a:pt x="4103" y="86496"/>
                    <a:pt x="4003" y="86562"/>
                  </a:cubicBezTo>
                  <a:cubicBezTo>
                    <a:pt x="3970" y="86629"/>
                    <a:pt x="3903" y="86796"/>
                    <a:pt x="3903" y="86796"/>
                  </a:cubicBezTo>
                  <a:cubicBezTo>
                    <a:pt x="3803" y="86896"/>
                    <a:pt x="3770" y="87029"/>
                    <a:pt x="3670" y="87129"/>
                  </a:cubicBezTo>
                  <a:cubicBezTo>
                    <a:pt x="3636" y="87163"/>
                    <a:pt x="3636" y="87229"/>
                    <a:pt x="3603" y="87296"/>
                  </a:cubicBezTo>
                  <a:cubicBezTo>
                    <a:pt x="3570" y="87396"/>
                    <a:pt x="3470" y="87530"/>
                    <a:pt x="3436" y="87630"/>
                  </a:cubicBezTo>
                  <a:cubicBezTo>
                    <a:pt x="3403" y="87663"/>
                    <a:pt x="3403" y="87730"/>
                    <a:pt x="3336" y="87830"/>
                  </a:cubicBezTo>
                  <a:lnTo>
                    <a:pt x="3336" y="87863"/>
                  </a:lnTo>
                  <a:cubicBezTo>
                    <a:pt x="3303" y="87963"/>
                    <a:pt x="3270" y="88063"/>
                    <a:pt x="3236" y="88163"/>
                  </a:cubicBezTo>
                  <a:cubicBezTo>
                    <a:pt x="3169" y="88197"/>
                    <a:pt x="3136" y="88397"/>
                    <a:pt x="3136" y="88397"/>
                  </a:cubicBezTo>
                  <a:cubicBezTo>
                    <a:pt x="3103" y="88497"/>
                    <a:pt x="3069" y="88564"/>
                    <a:pt x="3069" y="88664"/>
                  </a:cubicBezTo>
                  <a:cubicBezTo>
                    <a:pt x="3069" y="88697"/>
                    <a:pt x="2969" y="88897"/>
                    <a:pt x="2969" y="88897"/>
                  </a:cubicBezTo>
                  <a:cubicBezTo>
                    <a:pt x="2936" y="88997"/>
                    <a:pt x="2936" y="89064"/>
                    <a:pt x="2903" y="89164"/>
                  </a:cubicBezTo>
                  <a:cubicBezTo>
                    <a:pt x="2903" y="89231"/>
                    <a:pt x="2769" y="89564"/>
                    <a:pt x="2769" y="89664"/>
                  </a:cubicBezTo>
                  <a:cubicBezTo>
                    <a:pt x="2736" y="89731"/>
                    <a:pt x="2736" y="89865"/>
                    <a:pt x="2669" y="89998"/>
                  </a:cubicBezTo>
                  <a:cubicBezTo>
                    <a:pt x="2669" y="90031"/>
                    <a:pt x="2636" y="90065"/>
                    <a:pt x="2636" y="90165"/>
                  </a:cubicBezTo>
                  <a:cubicBezTo>
                    <a:pt x="2602" y="90298"/>
                    <a:pt x="2602" y="90398"/>
                    <a:pt x="2602" y="90532"/>
                  </a:cubicBezTo>
                  <a:lnTo>
                    <a:pt x="2602" y="90632"/>
                  </a:lnTo>
                  <a:cubicBezTo>
                    <a:pt x="2402" y="92066"/>
                    <a:pt x="2636" y="93067"/>
                    <a:pt x="3270" y="93834"/>
                  </a:cubicBezTo>
                  <a:cubicBezTo>
                    <a:pt x="3770" y="94401"/>
                    <a:pt x="4470" y="94735"/>
                    <a:pt x="5238" y="94735"/>
                  </a:cubicBezTo>
                  <a:lnTo>
                    <a:pt x="13477" y="94735"/>
                  </a:lnTo>
                  <a:cubicBezTo>
                    <a:pt x="13477" y="94801"/>
                    <a:pt x="13477" y="94835"/>
                    <a:pt x="13510" y="94902"/>
                  </a:cubicBezTo>
                  <a:lnTo>
                    <a:pt x="13510" y="95002"/>
                  </a:lnTo>
                  <a:cubicBezTo>
                    <a:pt x="13577" y="95168"/>
                    <a:pt x="13610" y="95335"/>
                    <a:pt x="13677" y="95502"/>
                  </a:cubicBezTo>
                  <a:cubicBezTo>
                    <a:pt x="13677" y="95535"/>
                    <a:pt x="13744" y="95569"/>
                    <a:pt x="13744" y="95569"/>
                  </a:cubicBezTo>
                  <a:cubicBezTo>
                    <a:pt x="13910" y="95902"/>
                    <a:pt x="14111" y="96203"/>
                    <a:pt x="14411" y="96469"/>
                  </a:cubicBezTo>
                  <a:lnTo>
                    <a:pt x="14511" y="96569"/>
                  </a:lnTo>
                  <a:cubicBezTo>
                    <a:pt x="14978" y="96970"/>
                    <a:pt x="15578" y="97170"/>
                    <a:pt x="16145" y="97170"/>
                  </a:cubicBezTo>
                  <a:lnTo>
                    <a:pt x="38928" y="97170"/>
                  </a:lnTo>
                  <a:cubicBezTo>
                    <a:pt x="39629" y="97170"/>
                    <a:pt x="40196" y="96870"/>
                    <a:pt x="40663" y="96469"/>
                  </a:cubicBezTo>
                  <a:cubicBezTo>
                    <a:pt x="40763" y="96369"/>
                    <a:pt x="40830" y="96236"/>
                    <a:pt x="40930" y="96136"/>
                  </a:cubicBezTo>
                  <a:cubicBezTo>
                    <a:pt x="41097" y="95869"/>
                    <a:pt x="41197" y="95569"/>
                    <a:pt x="41297" y="95302"/>
                  </a:cubicBezTo>
                  <a:cubicBezTo>
                    <a:pt x="42264" y="91633"/>
                    <a:pt x="41163" y="89131"/>
                    <a:pt x="39962" y="87730"/>
                  </a:cubicBezTo>
                  <a:lnTo>
                    <a:pt x="39962" y="87696"/>
                  </a:lnTo>
                  <a:cubicBezTo>
                    <a:pt x="40096" y="87530"/>
                    <a:pt x="40163" y="87329"/>
                    <a:pt x="40263" y="87163"/>
                  </a:cubicBezTo>
                  <a:cubicBezTo>
                    <a:pt x="40263" y="87163"/>
                    <a:pt x="40263" y="87129"/>
                    <a:pt x="40296" y="87129"/>
                  </a:cubicBezTo>
                  <a:cubicBezTo>
                    <a:pt x="40363" y="86896"/>
                    <a:pt x="40463" y="86662"/>
                    <a:pt x="40530" y="86395"/>
                  </a:cubicBezTo>
                  <a:lnTo>
                    <a:pt x="40530" y="86329"/>
                  </a:lnTo>
                  <a:cubicBezTo>
                    <a:pt x="40663" y="85862"/>
                    <a:pt x="40696" y="85361"/>
                    <a:pt x="40696" y="84861"/>
                  </a:cubicBezTo>
                  <a:lnTo>
                    <a:pt x="40696" y="84794"/>
                  </a:lnTo>
                  <a:cubicBezTo>
                    <a:pt x="40696" y="84527"/>
                    <a:pt x="40663" y="84327"/>
                    <a:pt x="40596" y="84027"/>
                  </a:cubicBezTo>
                  <a:cubicBezTo>
                    <a:pt x="40596" y="83994"/>
                    <a:pt x="40530" y="83960"/>
                    <a:pt x="40530" y="83894"/>
                  </a:cubicBezTo>
                  <a:cubicBezTo>
                    <a:pt x="40496" y="83694"/>
                    <a:pt x="40429" y="83527"/>
                    <a:pt x="40363" y="83327"/>
                  </a:cubicBezTo>
                  <a:cubicBezTo>
                    <a:pt x="40363" y="83293"/>
                    <a:pt x="40329" y="83193"/>
                    <a:pt x="40329" y="83193"/>
                  </a:cubicBezTo>
                  <a:cubicBezTo>
                    <a:pt x="39862" y="82059"/>
                    <a:pt x="39028" y="81158"/>
                    <a:pt x="37994" y="80625"/>
                  </a:cubicBezTo>
                  <a:cubicBezTo>
                    <a:pt x="37494" y="80358"/>
                    <a:pt x="36960" y="80191"/>
                    <a:pt x="36427" y="80124"/>
                  </a:cubicBezTo>
                  <a:lnTo>
                    <a:pt x="34659" y="67782"/>
                  </a:lnTo>
                  <a:cubicBezTo>
                    <a:pt x="35493" y="67382"/>
                    <a:pt x="36260" y="66982"/>
                    <a:pt x="36960" y="66515"/>
                  </a:cubicBezTo>
                  <a:lnTo>
                    <a:pt x="37027" y="66448"/>
                  </a:lnTo>
                  <a:lnTo>
                    <a:pt x="37527" y="66048"/>
                  </a:lnTo>
                  <a:cubicBezTo>
                    <a:pt x="37594" y="66014"/>
                    <a:pt x="37661" y="65981"/>
                    <a:pt x="37661" y="65948"/>
                  </a:cubicBezTo>
                  <a:cubicBezTo>
                    <a:pt x="37794" y="65814"/>
                    <a:pt x="37961" y="65681"/>
                    <a:pt x="38094" y="65614"/>
                  </a:cubicBezTo>
                  <a:cubicBezTo>
                    <a:pt x="38128" y="65547"/>
                    <a:pt x="38195" y="65514"/>
                    <a:pt x="38261" y="65481"/>
                  </a:cubicBezTo>
                  <a:lnTo>
                    <a:pt x="38662" y="65047"/>
                  </a:lnTo>
                  <a:lnTo>
                    <a:pt x="38795" y="64947"/>
                  </a:lnTo>
                  <a:cubicBezTo>
                    <a:pt x="38928" y="64780"/>
                    <a:pt x="39095" y="64647"/>
                    <a:pt x="39195" y="64480"/>
                  </a:cubicBezTo>
                  <a:lnTo>
                    <a:pt x="39295" y="64380"/>
                  </a:lnTo>
                  <a:cubicBezTo>
                    <a:pt x="39462" y="64213"/>
                    <a:pt x="39596" y="64013"/>
                    <a:pt x="39696" y="63846"/>
                  </a:cubicBezTo>
                  <a:cubicBezTo>
                    <a:pt x="39762" y="63813"/>
                    <a:pt x="39796" y="63713"/>
                    <a:pt x="39829" y="63646"/>
                  </a:cubicBezTo>
                  <a:cubicBezTo>
                    <a:pt x="39929" y="63512"/>
                    <a:pt x="39996" y="63379"/>
                    <a:pt x="40096" y="63212"/>
                  </a:cubicBezTo>
                  <a:cubicBezTo>
                    <a:pt x="40129" y="63146"/>
                    <a:pt x="40163" y="63112"/>
                    <a:pt x="40196" y="63012"/>
                  </a:cubicBezTo>
                  <a:lnTo>
                    <a:pt x="40263" y="62979"/>
                  </a:lnTo>
                  <a:cubicBezTo>
                    <a:pt x="40329" y="62845"/>
                    <a:pt x="40363" y="62712"/>
                    <a:pt x="40463" y="62612"/>
                  </a:cubicBezTo>
                  <a:cubicBezTo>
                    <a:pt x="40496" y="62512"/>
                    <a:pt x="40530" y="62378"/>
                    <a:pt x="40596" y="62312"/>
                  </a:cubicBezTo>
                  <a:cubicBezTo>
                    <a:pt x="40630" y="62178"/>
                    <a:pt x="40696" y="62045"/>
                    <a:pt x="40763" y="61878"/>
                  </a:cubicBezTo>
                  <a:cubicBezTo>
                    <a:pt x="40796" y="61811"/>
                    <a:pt x="40830" y="61711"/>
                    <a:pt x="40830" y="61644"/>
                  </a:cubicBezTo>
                  <a:cubicBezTo>
                    <a:pt x="40863" y="61478"/>
                    <a:pt x="40930" y="61344"/>
                    <a:pt x="40997" y="61144"/>
                  </a:cubicBezTo>
                  <a:cubicBezTo>
                    <a:pt x="40997" y="61044"/>
                    <a:pt x="41030" y="61011"/>
                    <a:pt x="41097" y="60944"/>
                  </a:cubicBezTo>
                  <a:cubicBezTo>
                    <a:pt x="41163" y="60677"/>
                    <a:pt x="41197" y="60444"/>
                    <a:pt x="41263" y="60210"/>
                  </a:cubicBezTo>
                  <a:lnTo>
                    <a:pt x="41363" y="59109"/>
                  </a:lnTo>
                  <a:lnTo>
                    <a:pt x="41363" y="58542"/>
                  </a:lnTo>
                  <a:cubicBezTo>
                    <a:pt x="41363" y="58175"/>
                    <a:pt x="41330" y="57808"/>
                    <a:pt x="41263" y="57441"/>
                  </a:cubicBezTo>
                  <a:lnTo>
                    <a:pt x="41363" y="57308"/>
                  </a:lnTo>
                  <a:cubicBezTo>
                    <a:pt x="42031" y="56641"/>
                    <a:pt x="42631" y="55874"/>
                    <a:pt x="43198" y="55106"/>
                  </a:cubicBezTo>
                  <a:lnTo>
                    <a:pt x="43365" y="54840"/>
                  </a:lnTo>
                  <a:cubicBezTo>
                    <a:pt x="43665" y="54373"/>
                    <a:pt x="43932" y="54006"/>
                    <a:pt x="44165" y="53639"/>
                  </a:cubicBezTo>
                  <a:cubicBezTo>
                    <a:pt x="44432" y="53272"/>
                    <a:pt x="44632" y="52838"/>
                    <a:pt x="44833" y="52438"/>
                  </a:cubicBezTo>
                  <a:cubicBezTo>
                    <a:pt x="48035" y="46100"/>
                    <a:pt x="47768" y="40196"/>
                    <a:pt x="46134" y="32790"/>
                  </a:cubicBezTo>
                  <a:cubicBezTo>
                    <a:pt x="45333" y="29121"/>
                    <a:pt x="44632" y="25018"/>
                    <a:pt x="44099" y="21215"/>
                  </a:cubicBezTo>
                  <a:cubicBezTo>
                    <a:pt x="43698" y="18680"/>
                    <a:pt x="43465" y="16379"/>
                    <a:pt x="43332" y="14677"/>
                  </a:cubicBezTo>
                  <a:cubicBezTo>
                    <a:pt x="43298" y="13944"/>
                    <a:pt x="43198" y="13276"/>
                    <a:pt x="43098" y="12643"/>
                  </a:cubicBezTo>
                  <a:cubicBezTo>
                    <a:pt x="42698" y="10474"/>
                    <a:pt x="41464" y="6905"/>
                    <a:pt x="37461" y="6905"/>
                  </a:cubicBezTo>
                  <a:cubicBezTo>
                    <a:pt x="37261" y="6905"/>
                    <a:pt x="37094" y="6905"/>
                    <a:pt x="36860" y="6939"/>
                  </a:cubicBezTo>
                  <a:cubicBezTo>
                    <a:pt x="36827" y="6939"/>
                    <a:pt x="36760" y="6939"/>
                    <a:pt x="36693" y="6972"/>
                  </a:cubicBezTo>
                  <a:cubicBezTo>
                    <a:pt x="36593" y="7005"/>
                    <a:pt x="36460" y="7005"/>
                    <a:pt x="36293" y="7072"/>
                  </a:cubicBezTo>
                  <a:cubicBezTo>
                    <a:pt x="36260" y="7072"/>
                    <a:pt x="36160" y="7105"/>
                    <a:pt x="36160" y="7105"/>
                  </a:cubicBezTo>
                  <a:lnTo>
                    <a:pt x="35793" y="7239"/>
                  </a:lnTo>
                  <a:cubicBezTo>
                    <a:pt x="35759" y="7272"/>
                    <a:pt x="35659" y="7272"/>
                    <a:pt x="35659" y="7272"/>
                  </a:cubicBezTo>
                  <a:cubicBezTo>
                    <a:pt x="35626" y="7306"/>
                    <a:pt x="35526" y="7306"/>
                    <a:pt x="35493" y="7339"/>
                  </a:cubicBezTo>
                  <a:cubicBezTo>
                    <a:pt x="35292" y="5137"/>
                    <a:pt x="34659" y="2402"/>
                    <a:pt x="32524" y="934"/>
                  </a:cubicBezTo>
                  <a:cubicBezTo>
                    <a:pt x="31623" y="301"/>
                    <a:pt x="30589" y="0"/>
                    <a:pt x="29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82;p46">
              <a:extLst>
                <a:ext uri="{FF2B5EF4-FFF2-40B4-BE49-F238E27FC236}">
                  <a16:creationId xmlns:a16="http://schemas.microsoft.com/office/drawing/2014/main" id="{CEAD6E48-658C-10C4-F8C6-1026F2C6BC26}"/>
                </a:ext>
              </a:extLst>
            </p:cNvPr>
            <p:cNvSpPr/>
            <p:nvPr/>
          </p:nvSpPr>
          <p:spPr>
            <a:xfrm>
              <a:off x="4623730" y="3708671"/>
              <a:ext cx="258484" cy="581872"/>
            </a:xfrm>
            <a:custGeom>
              <a:avLst/>
              <a:gdLst/>
              <a:ahLst/>
              <a:cxnLst/>
              <a:rect l="l" t="t" r="r" b="b"/>
              <a:pathLst>
                <a:path w="8941" h="20127" extrusionOk="0">
                  <a:moveTo>
                    <a:pt x="6172" y="0"/>
                  </a:moveTo>
                  <a:cubicBezTo>
                    <a:pt x="4540" y="505"/>
                    <a:pt x="2696" y="745"/>
                    <a:pt x="736" y="745"/>
                  </a:cubicBezTo>
                  <a:cubicBezTo>
                    <a:pt x="492" y="745"/>
                    <a:pt x="247" y="742"/>
                    <a:pt x="1" y="734"/>
                  </a:cubicBezTo>
                  <a:lnTo>
                    <a:pt x="1" y="734"/>
                  </a:lnTo>
                  <a:lnTo>
                    <a:pt x="2369" y="17313"/>
                  </a:lnTo>
                  <a:lnTo>
                    <a:pt x="2736" y="19948"/>
                  </a:lnTo>
                  <a:cubicBezTo>
                    <a:pt x="3329" y="20067"/>
                    <a:pt x="3961" y="20126"/>
                    <a:pt x="4618" y="20126"/>
                  </a:cubicBezTo>
                  <a:cubicBezTo>
                    <a:pt x="5991" y="20126"/>
                    <a:pt x="7473" y="19867"/>
                    <a:pt x="8940" y="19348"/>
                  </a:cubicBezTo>
                  <a:lnTo>
                    <a:pt x="8573" y="16646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83;p46">
              <a:extLst>
                <a:ext uri="{FF2B5EF4-FFF2-40B4-BE49-F238E27FC236}">
                  <a16:creationId xmlns:a16="http://schemas.microsoft.com/office/drawing/2014/main" id="{C8BB10A6-D68D-E678-9B05-7EFFA35E3075}"/>
                </a:ext>
              </a:extLst>
            </p:cNvPr>
            <p:cNvSpPr/>
            <p:nvPr/>
          </p:nvSpPr>
          <p:spPr>
            <a:xfrm>
              <a:off x="4340209" y="4182882"/>
              <a:ext cx="699188" cy="349377"/>
            </a:xfrm>
            <a:custGeom>
              <a:avLst/>
              <a:gdLst/>
              <a:ahLst/>
              <a:cxnLst/>
              <a:rect l="l" t="t" r="r" b="b"/>
              <a:pathLst>
                <a:path w="24185" h="12085" extrusionOk="0">
                  <a:moveTo>
                    <a:pt x="19777" y="1"/>
                  </a:moveTo>
                  <a:cubicBezTo>
                    <a:pt x="19369" y="1"/>
                    <a:pt x="18914" y="76"/>
                    <a:pt x="18414" y="243"/>
                  </a:cubicBezTo>
                  <a:lnTo>
                    <a:pt x="18814" y="2945"/>
                  </a:lnTo>
                  <a:cubicBezTo>
                    <a:pt x="17347" y="3464"/>
                    <a:pt x="15835" y="3723"/>
                    <a:pt x="14452" y="3723"/>
                  </a:cubicBezTo>
                  <a:cubicBezTo>
                    <a:pt x="13791" y="3723"/>
                    <a:pt x="13159" y="3664"/>
                    <a:pt x="12576" y="3545"/>
                  </a:cubicBezTo>
                  <a:lnTo>
                    <a:pt x="12209" y="943"/>
                  </a:lnTo>
                  <a:cubicBezTo>
                    <a:pt x="12021" y="920"/>
                    <a:pt x="11832" y="896"/>
                    <a:pt x="11631" y="896"/>
                  </a:cubicBezTo>
                  <a:cubicBezTo>
                    <a:pt x="11548" y="896"/>
                    <a:pt x="11463" y="900"/>
                    <a:pt x="11375" y="910"/>
                  </a:cubicBezTo>
                  <a:cubicBezTo>
                    <a:pt x="10508" y="1010"/>
                    <a:pt x="9741" y="1577"/>
                    <a:pt x="9407" y="2444"/>
                  </a:cubicBezTo>
                  <a:cubicBezTo>
                    <a:pt x="9007" y="3578"/>
                    <a:pt x="9507" y="4846"/>
                    <a:pt x="10541" y="5413"/>
                  </a:cubicBezTo>
                  <a:cubicBezTo>
                    <a:pt x="9042" y="4786"/>
                    <a:pt x="7739" y="4522"/>
                    <a:pt x="6612" y="4522"/>
                  </a:cubicBezTo>
                  <a:cubicBezTo>
                    <a:pt x="2822" y="4522"/>
                    <a:pt x="1010" y="7505"/>
                    <a:pt x="367" y="9716"/>
                  </a:cubicBezTo>
                  <a:cubicBezTo>
                    <a:pt x="0" y="11050"/>
                    <a:pt x="34" y="12084"/>
                    <a:pt x="334" y="12084"/>
                  </a:cubicBezTo>
                  <a:lnTo>
                    <a:pt x="23084" y="12084"/>
                  </a:lnTo>
                  <a:cubicBezTo>
                    <a:pt x="24184" y="7915"/>
                    <a:pt x="21849" y="6447"/>
                    <a:pt x="21849" y="6447"/>
                  </a:cubicBezTo>
                  <a:lnTo>
                    <a:pt x="21449" y="4412"/>
                  </a:lnTo>
                  <a:cubicBezTo>
                    <a:pt x="22250" y="3745"/>
                    <a:pt x="22583" y="2578"/>
                    <a:pt x="22183" y="1577"/>
                  </a:cubicBezTo>
                  <a:cubicBezTo>
                    <a:pt x="21808" y="676"/>
                    <a:pt x="21001" y="1"/>
                    <a:pt x="1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84;p46">
              <a:extLst>
                <a:ext uri="{FF2B5EF4-FFF2-40B4-BE49-F238E27FC236}">
                  <a16:creationId xmlns:a16="http://schemas.microsoft.com/office/drawing/2014/main" id="{66BDE8E4-E3B7-3D34-949B-82B6CD75C6D1}"/>
                </a:ext>
              </a:extLst>
            </p:cNvPr>
            <p:cNvSpPr/>
            <p:nvPr/>
          </p:nvSpPr>
          <p:spPr>
            <a:xfrm>
              <a:off x="4011647" y="4114423"/>
              <a:ext cx="661287" cy="346457"/>
            </a:xfrm>
            <a:custGeom>
              <a:avLst/>
              <a:gdLst/>
              <a:ahLst/>
              <a:cxnLst/>
              <a:rect l="l" t="t" r="r" b="b"/>
              <a:pathLst>
                <a:path w="22874" h="11984" extrusionOk="0">
                  <a:moveTo>
                    <a:pt x="20229" y="0"/>
                  </a:moveTo>
                  <a:cubicBezTo>
                    <a:pt x="19824" y="0"/>
                    <a:pt x="19371" y="75"/>
                    <a:pt x="18871" y="242"/>
                  </a:cubicBezTo>
                  <a:lnTo>
                    <a:pt x="19238" y="2944"/>
                  </a:lnTo>
                  <a:cubicBezTo>
                    <a:pt x="17763" y="3413"/>
                    <a:pt x="16289" y="3688"/>
                    <a:pt x="14945" y="3688"/>
                  </a:cubicBezTo>
                  <a:cubicBezTo>
                    <a:pt x="14282" y="3688"/>
                    <a:pt x="13651" y="3621"/>
                    <a:pt x="13067" y="3478"/>
                  </a:cubicBezTo>
                  <a:lnTo>
                    <a:pt x="12700" y="876"/>
                  </a:lnTo>
                  <a:cubicBezTo>
                    <a:pt x="12500" y="826"/>
                    <a:pt x="12299" y="802"/>
                    <a:pt x="12101" y="802"/>
                  </a:cubicBezTo>
                  <a:cubicBezTo>
                    <a:pt x="11111" y="802"/>
                    <a:pt x="10198" y="1404"/>
                    <a:pt x="9864" y="2377"/>
                  </a:cubicBezTo>
                  <a:cubicBezTo>
                    <a:pt x="9431" y="3478"/>
                    <a:pt x="9931" y="4745"/>
                    <a:pt x="10999" y="5313"/>
                  </a:cubicBezTo>
                  <a:cubicBezTo>
                    <a:pt x="9491" y="4672"/>
                    <a:pt x="8181" y="4403"/>
                    <a:pt x="7048" y="4403"/>
                  </a:cubicBezTo>
                  <a:cubicBezTo>
                    <a:pt x="1037" y="4403"/>
                    <a:pt x="0" y="11984"/>
                    <a:pt x="758" y="11984"/>
                  </a:cubicBezTo>
                  <a:lnTo>
                    <a:pt x="11732" y="11984"/>
                  </a:lnTo>
                  <a:cubicBezTo>
                    <a:pt x="12372" y="9758"/>
                    <a:pt x="14169" y="6787"/>
                    <a:pt x="17922" y="6787"/>
                  </a:cubicBezTo>
                  <a:cubicBezTo>
                    <a:pt x="19062" y="6787"/>
                    <a:pt x="20383" y="7061"/>
                    <a:pt x="21906" y="7714"/>
                  </a:cubicBezTo>
                  <a:cubicBezTo>
                    <a:pt x="20872" y="7147"/>
                    <a:pt x="20372" y="5880"/>
                    <a:pt x="20772" y="4745"/>
                  </a:cubicBezTo>
                  <a:cubicBezTo>
                    <a:pt x="21072" y="3878"/>
                    <a:pt x="21873" y="3311"/>
                    <a:pt x="22740" y="3211"/>
                  </a:cubicBezTo>
                  <a:lnTo>
                    <a:pt x="22740" y="3078"/>
                  </a:lnTo>
                  <a:cubicBezTo>
                    <a:pt x="22874" y="2611"/>
                    <a:pt x="22840" y="2077"/>
                    <a:pt x="22607" y="1577"/>
                  </a:cubicBezTo>
                  <a:cubicBezTo>
                    <a:pt x="22232" y="676"/>
                    <a:pt x="21444" y="0"/>
                    <a:pt x="20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85;p46">
              <a:extLst>
                <a:ext uri="{FF2B5EF4-FFF2-40B4-BE49-F238E27FC236}">
                  <a16:creationId xmlns:a16="http://schemas.microsoft.com/office/drawing/2014/main" id="{20F534AA-A10E-BE81-1AB6-C8D84DB31782}"/>
                </a:ext>
              </a:extLst>
            </p:cNvPr>
            <p:cNvSpPr/>
            <p:nvPr/>
          </p:nvSpPr>
          <p:spPr>
            <a:xfrm>
              <a:off x="4302598" y="3626711"/>
              <a:ext cx="264266" cy="595344"/>
            </a:xfrm>
            <a:custGeom>
              <a:avLst/>
              <a:gdLst/>
              <a:ahLst/>
              <a:cxnLst/>
              <a:rect l="l" t="t" r="r" b="b"/>
              <a:pathLst>
                <a:path w="9141" h="20593" extrusionOk="0">
                  <a:moveTo>
                    <a:pt x="1" y="0"/>
                  </a:moveTo>
                  <a:lnTo>
                    <a:pt x="2536" y="17779"/>
                  </a:lnTo>
                  <a:lnTo>
                    <a:pt x="2936" y="20415"/>
                  </a:lnTo>
                  <a:cubicBezTo>
                    <a:pt x="3530" y="20533"/>
                    <a:pt x="4162" y="20593"/>
                    <a:pt x="4818" y="20593"/>
                  </a:cubicBezTo>
                  <a:cubicBezTo>
                    <a:pt x="6192" y="20593"/>
                    <a:pt x="7674" y="20333"/>
                    <a:pt x="9140" y="19814"/>
                  </a:cubicBezTo>
                  <a:lnTo>
                    <a:pt x="8773" y="17112"/>
                  </a:lnTo>
                  <a:lnTo>
                    <a:pt x="6705" y="2969"/>
                  </a:lnTo>
                  <a:cubicBezTo>
                    <a:pt x="4137" y="2335"/>
                    <a:pt x="1835" y="13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86;p46">
              <a:extLst>
                <a:ext uri="{FF2B5EF4-FFF2-40B4-BE49-F238E27FC236}">
                  <a16:creationId xmlns:a16="http://schemas.microsoft.com/office/drawing/2014/main" id="{BECAEECA-9F85-9B86-413C-0FBDE080E441}"/>
                </a:ext>
              </a:extLst>
            </p:cNvPr>
            <p:cNvSpPr/>
            <p:nvPr/>
          </p:nvSpPr>
          <p:spPr>
            <a:xfrm>
              <a:off x="4431825" y="3691296"/>
              <a:ext cx="135993" cy="523676"/>
            </a:xfrm>
            <a:custGeom>
              <a:avLst/>
              <a:gdLst/>
              <a:ahLst/>
              <a:cxnLst/>
              <a:rect l="l" t="t" r="r" b="b"/>
              <a:pathLst>
                <a:path w="4704" h="18114" extrusionOk="0">
                  <a:moveTo>
                    <a:pt x="0" y="1"/>
                  </a:moveTo>
                  <a:lnTo>
                    <a:pt x="2502" y="18114"/>
                  </a:lnTo>
                  <a:cubicBezTo>
                    <a:pt x="3203" y="18014"/>
                    <a:pt x="3970" y="17847"/>
                    <a:pt x="4704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01" y="234"/>
                    <a:pt x="0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87;p46">
              <a:extLst>
                <a:ext uri="{FF2B5EF4-FFF2-40B4-BE49-F238E27FC236}">
                  <a16:creationId xmlns:a16="http://schemas.microsoft.com/office/drawing/2014/main" id="{DC00CF60-E046-E046-2C3D-DFE6896A384A}"/>
                </a:ext>
              </a:extLst>
            </p:cNvPr>
            <p:cNvSpPr/>
            <p:nvPr/>
          </p:nvSpPr>
          <p:spPr>
            <a:xfrm>
              <a:off x="4747175" y="3759784"/>
              <a:ext cx="136947" cy="524630"/>
            </a:xfrm>
            <a:custGeom>
              <a:avLst/>
              <a:gdLst/>
              <a:ahLst/>
              <a:cxnLst/>
              <a:rect l="l" t="t" r="r" b="b"/>
              <a:pathLst>
                <a:path w="4737" h="18147" extrusionOk="0">
                  <a:moveTo>
                    <a:pt x="0" y="0"/>
                  </a:moveTo>
                  <a:lnTo>
                    <a:pt x="2502" y="18147"/>
                  </a:lnTo>
                  <a:cubicBezTo>
                    <a:pt x="3236" y="18013"/>
                    <a:pt x="3970" y="17846"/>
                    <a:pt x="4737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34" y="234"/>
                    <a:pt x="0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88;p46">
              <a:extLst>
                <a:ext uri="{FF2B5EF4-FFF2-40B4-BE49-F238E27FC236}">
                  <a16:creationId xmlns:a16="http://schemas.microsoft.com/office/drawing/2014/main" id="{2909F715-C413-07CC-53D3-68786E9F6BA1}"/>
                </a:ext>
              </a:extLst>
            </p:cNvPr>
            <p:cNvSpPr/>
            <p:nvPr/>
          </p:nvSpPr>
          <p:spPr>
            <a:xfrm>
              <a:off x="4302598" y="3625728"/>
              <a:ext cx="212199" cy="211216"/>
            </a:xfrm>
            <a:custGeom>
              <a:avLst/>
              <a:gdLst/>
              <a:ahLst/>
              <a:cxnLst/>
              <a:rect l="l" t="t" r="r" b="b"/>
              <a:pathLst>
                <a:path w="7340" h="7306" extrusionOk="0">
                  <a:moveTo>
                    <a:pt x="1" y="1"/>
                  </a:moveTo>
                  <a:lnTo>
                    <a:pt x="534" y="3770"/>
                  </a:lnTo>
                  <a:cubicBezTo>
                    <a:pt x="2169" y="5104"/>
                    <a:pt x="4170" y="6205"/>
                    <a:pt x="6472" y="7006"/>
                  </a:cubicBezTo>
                  <a:cubicBezTo>
                    <a:pt x="6772" y="7106"/>
                    <a:pt x="7039" y="7206"/>
                    <a:pt x="7339" y="7306"/>
                  </a:cubicBezTo>
                  <a:lnTo>
                    <a:pt x="6705" y="2969"/>
                  </a:lnTo>
                  <a:cubicBezTo>
                    <a:pt x="4137" y="2336"/>
                    <a:pt x="1835" y="1302"/>
                    <a:pt x="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89;p46">
              <a:extLst>
                <a:ext uri="{FF2B5EF4-FFF2-40B4-BE49-F238E27FC236}">
                  <a16:creationId xmlns:a16="http://schemas.microsoft.com/office/drawing/2014/main" id="{4E6B24A2-7B68-851D-0597-55186B23C293}"/>
                </a:ext>
              </a:extLst>
            </p:cNvPr>
            <p:cNvSpPr/>
            <p:nvPr/>
          </p:nvSpPr>
          <p:spPr>
            <a:xfrm>
              <a:off x="4624684" y="3707717"/>
              <a:ext cx="199652" cy="157184"/>
            </a:xfrm>
            <a:custGeom>
              <a:avLst/>
              <a:gdLst/>
              <a:ahLst/>
              <a:cxnLst/>
              <a:rect l="l" t="t" r="r" b="b"/>
              <a:pathLst>
                <a:path w="6906" h="5437" extrusionOk="0">
                  <a:moveTo>
                    <a:pt x="6172" y="0"/>
                  </a:moveTo>
                  <a:cubicBezTo>
                    <a:pt x="4592" y="460"/>
                    <a:pt x="2790" y="721"/>
                    <a:pt x="914" y="721"/>
                  </a:cubicBezTo>
                  <a:cubicBezTo>
                    <a:pt x="612" y="721"/>
                    <a:pt x="307" y="714"/>
                    <a:pt x="1" y="701"/>
                  </a:cubicBezTo>
                  <a:lnTo>
                    <a:pt x="1" y="701"/>
                  </a:lnTo>
                  <a:lnTo>
                    <a:pt x="668" y="5337"/>
                  </a:lnTo>
                  <a:cubicBezTo>
                    <a:pt x="1386" y="5402"/>
                    <a:pt x="2098" y="5437"/>
                    <a:pt x="2796" y="5437"/>
                  </a:cubicBezTo>
                  <a:cubicBezTo>
                    <a:pt x="3881" y="5437"/>
                    <a:pt x="4930" y="5353"/>
                    <a:pt x="5905" y="5170"/>
                  </a:cubicBezTo>
                  <a:cubicBezTo>
                    <a:pt x="6239" y="5137"/>
                    <a:pt x="6572" y="5037"/>
                    <a:pt x="6906" y="4970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90;p46">
              <a:extLst>
                <a:ext uri="{FF2B5EF4-FFF2-40B4-BE49-F238E27FC236}">
                  <a16:creationId xmlns:a16="http://schemas.microsoft.com/office/drawing/2014/main" id="{C3099817-A6B5-10F4-1608-8C3D676C5A74}"/>
                </a:ext>
              </a:extLst>
            </p:cNvPr>
            <p:cNvSpPr/>
            <p:nvPr/>
          </p:nvSpPr>
          <p:spPr>
            <a:xfrm>
              <a:off x="3953509" y="1868665"/>
              <a:ext cx="1249837" cy="1861544"/>
            </a:xfrm>
            <a:custGeom>
              <a:avLst/>
              <a:gdLst/>
              <a:ahLst/>
              <a:cxnLst/>
              <a:rect l="l" t="t" r="r" b="b"/>
              <a:pathLst>
                <a:path w="43232" h="64391" extrusionOk="0">
                  <a:moveTo>
                    <a:pt x="10574" y="31123"/>
                  </a:moveTo>
                  <a:lnTo>
                    <a:pt x="10941" y="31156"/>
                  </a:lnTo>
                  <a:lnTo>
                    <a:pt x="16779" y="34292"/>
                  </a:lnTo>
                  <a:cubicBezTo>
                    <a:pt x="18700" y="38631"/>
                    <a:pt x="16708" y="43232"/>
                    <a:pt x="13382" y="43232"/>
                  </a:cubicBezTo>
                  <a:cubicBezTo>
                    <a:pt x="13358" y="43232"/>
                    <a:pt x="13334" y="43232"/>
                    <a:pt x="13310" y="43232"/>
                  </a:cubicBezTo>
                  <a:cubicBezTo>
                    <a:pt x="11275" y="41164"/>
                    <a:pt x="9607" y="40930"/>
                    <a:pt x="9607" y="40930"/>
                  </a:cubicBezTo>
                  <a:cubicBezTo>
                    <a:pt x="9540" y="39429"/>
                    <a:pt x="8640" y="38128"/>
                    <a:pt x="7105" y="37795"/>
                  </a:cubicBezTo>
                  <a:cubicBezTo>
                    <a:pt x="7472" y="37561"/>
                    <a:pt x="7873" y="37261"/>
                    <a:pt x="8206" y="36927"/>
                  </a:cubicBezTo>
                  <a:cubicBezTo>
                    <a:pt x="9607" y="35426"/>
                    <a:pt x="10308" y="33125"/>
                    <a:pt x="10574" y="31123"/>
                  </a:cubicBezTo>
                  <a:close/>
                  <a:moveTo>
                    <a:pt x="26953" y="1"/>
                  </a:moveTo>
                  <a:cubicBezTo>
                    <a:pt x="25685" y="1"/>
                    <a:pt x="23917" y="1669"/>
                    <a:pt x="22917" y="4537"/>
                  </a:cubicBezTo>
                  <a:cubicBezTo>
                    <a:pt x="22297" y="2808"/>
                    <a:pt x="21293" y="2068"/>
                    <a:pt x="19845" y="2068"/>
                  </a:cubicBezTo>
                  <a:cubicBezTo>
                    <a:pt x="19813" y="2068"/>
                    <a:pt x="19780" y="2068"/>
                    <a:pt x="19748" y="2069"/>
                  </a:cubicBezTo>
                  <a:cubicBezTo>
                    <a:pt x="17579" y="2069"/>
                    <a:pt x="14210" y="6672"/>
                    <a:pt x="15111" y="13877"/>
                  </a:cubicBezTo>
                  <a:cubicBezTo>
                    <a:pt x="15745" y="18714"/>
                    <a:pt x="16946" y="22250"/>
                    <a:pt x="18513" y="25252"/>
                  </a:cubicBezTo>
                  <a:lnTo>
                    <a:pt x="18347" y="25319"/>
                  </a:lnTo>
                  <a:cubicBezTo>
                    <a:pt x="16976" y="24433"/>
                    <a:pt x="13183" y="22838"/>
                    <a:pt x="9586" y="22838"/>
                  </a:cubicBezTo>
                  <a:cubicBezTo>
                    <a:pt x="8983" y="22838"/>
                    <a:pt x="8386" y="22883"/>
                    <a:pt x="7806" y="22984"/>
                  </a:cubicBezTo>
                  <a:cubicBezTo>
                    <a:pt x="3803" y="23718"/>
                    <a:pt x="2369" y="29055"/>
                    <a:pt x="2035" y="31156"/>
                  </a:cubicBezTo>
                  <a:cubicBezTo>
                    <a:pt x="1701" y="33358"/>
                    <a:pt x="0" y="34859"/>
                    <a:pt x="200" y="35626"/>
                  </a:cubicBezTo>
                  <a:cubicBezTo>
                    <a:pt x="601" y="37261"/>
                    <a:pt x="1701" y="38228"/>
                    <a:pt x="3036" y="38562"/>
                  </a:cubicBezTo>
                  <a:cubicBezTo>
                    <a:pt x="2435" y="38962"/>
                    <a:pt x="2202" y="39529"/>
                    <a:pt x="2269" y="40063"/>
                  </a:cubicBezTo>
                  <a:cubicBezTo>
                    <a:pt x="2669" y="41964"/>
                    <a:pt x="3836" y="47602"/>
                    <a:pt x="7772" y="52071"/>
                  </a:cubicBezTo>
                  <a:cubicBezTo>
                    <a:pt x="7739" y="52238"/>
                    <a:pt x="7706" y="52438"/>
                    <a:pt x="7672" y="52638"/>
                  </a:cubicBezTo>
                  <a:cubicBezTo>
                    <a:pt x="7205" y="55574"/>
                    <a:pt x="8940" y="58576"/>
                    <a:pt x="12109" y="60778"/>
                  </a:cubicBezTo>
                  <a:cubicBezTo>
                    <a:pt x="13944" y="62079"/>
                    <a:pt x="16245" y="63113"/>
                    <a:pt x="18847" y="63746"/>
                  </a:cubicBezTo>
                  <a:cubicBezTo>
                    <a:pt x="19381" y="63880"/>
                    <a:pt x="19914" y="63980"/>
                    <a:pt x="20448" y="64080"/>
                  </a:cubicBezTo>
                  <a:cubicBezTo>
                    <a:pt x="21382" y="64247"/>
                    <a:pt x="22283" y="64314"/>
                    <a:pt x="23217" y="64380"/>
                  </a:cubicBezTo>
                  <a:cubicBezTo>
                    <a:pt x="23439" y="64387"/>
                    <a:pt x="23661" y="64390"/>
                    <a:pt x="23882" y="64390"/>
                  </a:cubicBezTo>
                  <a:cubicBezTo>
                    <a:pt x="25847" y="64390"/>
                    <a:pt x="27739" y="64126"/>
                    <a:pt x="29388" y="63646"/>
                  </a:cubicBezTo>
                  <a:cubicBezTo>
                    <a:pt x="33091" y="62579"/>
                    <a:pt x="35726" y="60311"/>
                    <a:pt x="36226" y="57409"/>
                  </a:cubicBezTo>
                  <a:cubicBezTo>
                    <a:pt x="36393" y="56341"/>
                    <a:pt x="36293" y="55274"/>
                    <a:pt x="35926" y="54273"/>
                  </a:cubicBezTo>
                  <a:lnTo>
                    <a:pt x="35893" y="54240"/>
                  </a:lnTo>
                  <a:cubicBezTo>
                    <a:pt x="37260" y="53005"/>
                    <a:pt x="38461" y="51571"/>
                    <a:pt x="39462" y="49903"/>
                  </a:cubicBezTo>
                  <a:cubicBezTo>
                    <a:pt x="43231" y="43599"/>
                    <a:pt x="42864" y="37828"/>
                    <a:pt x="41363" y="30756"/>
                  </a:cubicBezTo>
                  <a:cubicBezTo>
                    <a:pt x="39862" y="23651"/>
                    <a:pt x="38795" y="16279"/>
                    <a:pt x="38528" y="12310"/>
                  </a:cubicBezTo>
                  <a:cubicBezTo>
                    <a:pt x="38228" y="8373"/>
                    <a:pt x="37093" y="6872"/>
                    <a:pt x="35092" y="6872"/>
                  </a:cubicBezTo>
                  <a:cubicBezTo>
                    <a:pt x="33891" y="6872"/>
                    <a:pt x="32223" y="8507"/>
                    <a:pt x="31356" y="11309"/>
                  </a:cubicBezTo>
                  <a:cubicBezTo>
                    <a:pt x="31089" y="9374"/>
                    <a:pt x="30756" y="7073"/>
                    <a:pt x="30689" y="5738"/>
                  </a:cubicBezTo>
                  <a:cubicBezTo>
                    <a:pt x="30355" y="1569"/>
                    <a:pt x="29121" y="1"/>
                    <a:pt x="269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91;p46">
              <a:extLst>
                <a:ext uri="{FF2B5EF4-FFF2-40B4-BE49-F238E27FC236}">
                  <a16:creationId xmlns:a16="http://schemas.microsoft.com/office/drawing/2014/main" id="{0C59E006-13A5-7C6E-8FB4-138DD1D4ADE2}"/>
                </a:ext>
              </a:extLst>
            </p:cNvPr>
            <p:cNvSpPr/>
            <p:nvPr/>
          </p:nvSpPr>
          <p:spPr>
            <a:xfrm>
              <a:off x="4532114" y="2860220"/>
              <a:ext cx="320207" cy="260421"/>
            </a:xfrm>
            <a:custGeom>
              <a:avLst/>
              <a:gdLst/>
              <a:ahLst/>
              <a:cxnLst/>
              <a:rect l="l" t="t" r="r" b="b"/>
              <a:pathLst>
                <a:path w="11076" h="9008" extrusionOk="0">
                  <a:moveTo>
                    <a:pt x="3221" y="1"/>
                  </a:moveTo>
                  <a:cubicBezTo>
                    <a:pt x="3027" y="1"/>
                    <a:pt x="2843" y="29"/>
                    <a:pt x="2669" y="94"/>
                  </a:cubicBezTo>
                  <a:cubicBezTo>
                    <a:pt x="1368" y="594"/>
                    <a:pt x="601" y="1395"/>
                    <a:pt x="868" y="3430"/>
                  </a:cubicBezTo>
                  <a:cubicBezTo>
                    <a:pt x="1168" y="5465"/>
                    <a:pt x="1" y="8133"/>
                    <a:pt x="1568" y="8900"/>
                  </a:cubicBezTo>
                  <a:cubicBezTo>
                    <a:pt x="1726" y="8974"/>
                    <a:pt x="1884" y="9008"/>
                    <a:pt x="2042" y="9008"/>
                  </a:cubicBezTo>
                  <a:cubicBezTo>
                    <a:pt x="3455" y="9008"/>
                    <a:pt x="4922" y="6321"/>
                    <a:pt x="7172" y="5631"/>
                  </a:cubicBezTo>
                  <a:cubicBezTo>
                    <a:pt x="9708" y="4931"/>
                    <a:pt x="10908" y="4330"/>
                    <a:pt x="11008" y="3430"/>
                  </a:cubicBezTo>
                  <a:cubicBezTo>
                    <a:pt x="11075" y="2496"/>
                    <a:pt x="10608" y="1328"/>
                    <a:pt x="8273" y="1295"/>
                  </a:cubicBezTo>
                  <a:cubicBezTo>
                    <a:pt x="6242" y="1266"/>
                    <a:pt x="4514" y="1"/>
                    <a:pt x="322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92;p46">
              <a:extLst>
                <a:ext uri="{FF2B5EF4-FFF2-40B4-BE49-F238E27FC236}">
                  <a16:creationId xmlns:a16="http://schemas.microsoft.com/office/drawing/2014/main" id="{0907D702-134A-621E-042E-8DB5194AEAC5}"/>
                </a:ext>
              </a:extLst>
            </p:cNvPr>
            <p:cNvSpPr/>
            <p:nvPr/>
          </p:nvSpPr>
          <p:spPr>
            <a:xfrm>
              <a:off x="4616011" y="2362303"/>
              <a:ext cx="128303" cy="363601"/>
            </a:xfrm>
            <a:custGeom>
              <a:avLst/>
              <a:gdLst/>
              <a:ahLst/>
              <a:cxnLst/>
              <a:rect l="l" t="t" r="r" b="b"/>
              <a:pathLst>
                <a:path w="4438" h="12577" extrusionOk="0">
                  <a:moveTo>
                    <a:pt x="543" y="0"/>
                  </a:moveTo>
                  <a:cubicBezTo>
                    <a:pt x="518" y="0"/>
                    <a:pt x="493" y="2"/>
                    <a:pt x="468" y="5"/>
                  </a:cubicBezTo>
                  <a:cubicBezTo>
                    <a:pt x="167" y="38"/>
                    <a:pt x="1" y="305"/>
                    <a:pt x="34" y="572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5" y="6509"/>
                    <a:pt x="1035" y="7377"/>
                    <a:pt x="1202" y="8211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80"/>
                    <a:pt x="1502" y="11847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5"/>
                    <a:pt x="3870" y="12147"/>
                  </a:cubicBezTo>
                  <a:cubicBezTo>
                    <a:pt x="4437" y="11546"/>
                    <a:pt x="4437" y="10646"/>
                    <a:pt x="3837" y="10079"/>
                  </a:cubicBezTo>
                  <a:cubicBezTo>
                    <a:pt x="3170" y="9478"/>
                    <a:pt x="2836" y="8678"/>
                    <a:pt x="2603" y="7877"/>
                  </a:cubicBezTo>
                  <a:cubicBezTo>
                    <a:pt x="2302" y="7110"/>
                    <a:pt x="2102" y="6309"/>
                    <a:pt x="1869" y="5475"/>
                  </a:cubicBezTo>
                  <a:cubicBezTo>
                    <a:pt x="1669" y="4675"/>
                    <a:pt x="1502" y="3841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2"/>
                    <a:pt x="1035" y="405"/>
                  </a:cubicBezTo>
                  <a:cubicBezTo>
                    <a:pt x="1004" y="161"/>
                    <a:pt x="806" y="0"/>
                    <a:pt x="54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93;p46">
              <a:extLst>
                <a:ext uri="{FF2B5EF4-FFF2-40B4-BE49-F238E27FC236}">
                  <a16:creationId xmlns:a16="http://schemas.microsoft.com/office/drawing/2014/main" id="{4B588301-451D-F0A1-231C-297F3267E65C}"/>
                </a:ext>
              </a:extLst>
            </p:cNvPr>
            <p:cNvSpPr/>
            <p:nvPr/>
          </p:nvSpPr>
          <p:spPr>
            <a:xfrm>
              <a:off x="4823353" y="2445246"/>
              <a:ext cx="128274" cy="363572"/>
            </a:xfrm>
            <a:custGeom>
              <a:avLst/>
              <a:gdLst/>
              <a:ahLst/>
              <a:cxnLst/>
              <a:rect l="l" t="t" r="r" b="b"/>
              <a:pathLst>
                <a:path w="4437" h="12576" extrusionOk="0">
                  <a:moveTo>
                    <a:pt x="542" y="0"/>
                  </a:moveTo>
                  <a:cubicBezTo>
                    <a:pt x="518" y="0"/>
                    <a:pt x="493" y="2"/>
                    <a:pt x="467" y="4"/>
                  </a:cubicBezTo>
                  <a:cubicBezTo>
                    <a:pt x="167" y="38"/>
                    <a:pt x="0" y="305"/>
                    <a:pt x="34" y="605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4" y="6509"/>
                    <a:pt x="1035" y="7376"/>
                    <a:pt x="1201" y="8210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79"/>
                    <a:pt x="1502" y="11846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4"/>
                    <a:pt x="3870" y="12146"/>
                  </a:cubicBezTo>
                  <a:cubicBezTo>
                    <a:pt x="4437" y="11546"/>
                    <a:pt x="4437" y="10645"/>
                    <a:pt x="3837" y="10112"/>
                  </a:cubicBezTo>
                  <a:cubicBezTo>
                    <a:pt x="3169" y="9478"/>
                    <a:pt x="2836" y="8677"/>
                    <a:pt x="2602" y="7877"/>
                  </a:cubicBezTo>
                  <a:cubicBezTo>
                    <a:pt x="2302" y="7110"/>
                    <a:pt x="2102" y="6309"/>
                    <a:pt x="1868" y="5475"/>
                  </a:cubicBezTo>
                  <a:cubicBezTo>
                    <a:pt x="1668" y="4674"/>
                    <a:pt x="1502" y="3840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1"/>
                    <a:pt x="1035" y="438"/>
                  </a:cubicBezTo>
                  <a:cubicBezTo>
                    <a:pt x="1004" y="163"/>
                    <a:pt x="806" y="0"/>
                    <a:pt x="542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94;p46">
              <a:extLst>
                <a:ext uri="{FF2B5EF4-FFF2-40B4-BE49-F238E27FC236}">
                  <a16:creationId xmlns:a16="http://schemas.microsoft.com/office/drawing/2014/main" id="{12FA9244-2947-82A3-AF3B-55B55199E026}"/>
                </a:ext>
              </a:extLst>
            </p:cNvPr>
            <p:cNvSpPr/>
            <p:nvPr/>
          </p:nvSpPr>
          <p:spPr>
            <a:xfrm>
              <a:off x="4793460" y="3436715"/>
              <a:ext cx="212170" cy="255593"/>
            </a:xfrm>
            <a:custGeom>
              <a:avLst/>
              <a:gdLst/>
              <a:ahLst/>
              <a:cxnLst/>
              <a:rect l="l" t="t" r="r" b="b"/>
              <a:pathLst>
                <a:path w="7339" h="8841" extrusionOk="0">
                  <a:moveTo>
                    <a:pt x="61" y="3648"/>
                  </a:moveTo>
                  <a:cubicBezTo>
                    <a:pt x="41" y="3655"/>
                    <a:pt x="21" y="3662"/>
                    <a:pt x="0" y="3670"/>
                  </a:cubicBezTo>
                  <a:cubicBezTo>
                    <a:pt x="21" y="3662"/>
                    <a:pt x="41" y="3655"/>
                    <a:pt x="61" y="3648"/>
                  </a:cubicBezTo>
                  <a:close/>
                  <a:moveTo>
                    <a:pt x="6872" y="1"/>
                  </a:moveTo>
                  <a:cubicBezTo>
                    <a:pt x="5877" y="830"/>
                    <a:pt x="3825" y="2254"/>
                    <a:pt x="61" y="3648"/>
                  </a:cubicBezTo>
                  <a:lnTo>
                    <a:pt x="61" y="3648"/>
                  </a:lnTo>
                  <a:cubicBezTo>
                    <a:pt x="348" y="3545"/>
                    <a:pt x="624" y="3498"/>
                    <a:pt x="887" y="3498"/>
                  </a:cubicBezTo>
                  <a:cubicBezTo>
                    <a:pt x="3312" y="3498"/>
                    <a:pt x="4562" y="7495"/>
                    <a:pt x="1902" y="8840"/>
                  </a:cubicBezTo>
                  <a:cubicBezTo>
                    <a:pt x="4804" y="7639"/>
                    <a:pt x="6739" y="5605"/>
                    <a:pt x="7172" y="3103"/>
                  </a:cubicBezTo>
                  <a:cubicBezTo>
                    <a:pt x="7339" y="2069"/>
                    <a:pt x="7206" y="1035"/>
                    <a:pt x="6872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95;p46">
              <a:extLst>
                <a:ext uri="{FF2B5EF4-FFF2-40B4-BE49-F238E27FC236}">
                  <a16:creationId xmlns:a16="http://schemas.microsoft.com/office/drawing/2014/main" id="{7D56FFDA-43C0-1F51-94FB-41FAE4C3736E}"/>
                </a:ext>
              </a:extLst>
            </p:cNvPr>
            <p:cNvSpPr/>
            <p:nvPr/>
          </p:nvSpPr>
          <p:spPr>
            <a:xfrm>
              <a:off x="4158915" y="3374992"/>
              <a:ext cx="311505" cy="283549"/>
            </a:xfrm>
            <a:custGeom>
              <a:avLst/>
              <a:gdLst/>
              <a:ahLst/>
              <a:cxnLst/>
              <a:rect l="l" t="t" r="r" b="b"/>
              <a:pathLst>
                <a:path w="10775" h="9808" extrusionOk="0">
                  <a:moveTo>
                    <a:pt x="634" y="1"/>
                  </a:moveTo>
                  <a:cubicBezTo>
                    <a:pt x="601" y="168"/>
                    <a:pt x="567" y="368"/>
                    <a:pt x="501" y="534"/>
                  </a:cubicBezTo>
                  <a:cubicBezTo>
                    <a:pt x="0" y="3503"/>
                    <a:pt x="1802" y="6472"/>
                    <a:pt x="4971" y="8674"/>
                  </a:cubicBezTo>
                  <a:cubicBezTo>
                    <a:pt x="5571" y="9107"/>
                    <a:pt x="6171" y="9474"/>
                    <a:pt x="6839" y="9808"/>
                  </a:cubicBezTo>
                  <a:cubicBezTo>
                    <a:pt x="5197" y="7609"/>
                    <a:pt x="6574" y="5669"/>
                    <a:pt x="9956" y="5669"/>
                  </a:cubicBezTo>
                  <a:cubicBezTo>
                    <a:pt x="10217" y="5669"/>
                    <a:pt x="10490" y="5681"/>
                    <a:pt x="10775" y="5705"/>
                  </a:cubicBezTo>
                  <a:cubicBezTo>
                    <a:pt x="4403" y="4437"/>
                    <a:pt x="1435" y="1001"/>
                    <a:pt x="634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96;p46">
              <a:extLst>
                <a:ext uri="{FF2B5EF4-FFF2-40B4-BE49-F238E27FC236}">
                  <a16:creationId xmlns:a16="http://schemas.microsoft.com/office/drawing/2014/main" id="{42F37BF5-C7D7-1ACC-A75C-889CA8868FE0}"/>
                </a:ext>
              </a:extLst>
            </p:cNvPr>
            <p:cNvSpPr/>
            <p:nvPr/>
          </p:nvSpPr>
          <p:spPr>
            <a:xfrm>
              <a:off x="4152150" y="3374038"/>
              <a:ext cx="853481" cy="384792"/>
            </a:xfrm>
            <a:custGeom>
              <a:avLst/>
              <a:gdLst/>
              <a:ahLst/>
              <a:cxnLst/>
              <a:rect l="l" t="t" r="r" b="b"/>
              <a:pathLst>
                <a:path w="29522" h="13310" fill="none" extrusionOk="0">
                  <a:moveTo>
                    <a:pt x="29055" y="2169"/>
                  </a:moveTo>
                  <a:cubicBezTo>
                    <a:pt x="29422" y="3169"/>
                    <a:pt x="29522" y="4237"/>
                    <a:pt x="29355" y="5304"/>
                  </a:cubicBezTo>
                  <a:cubicBezTo>
                    <a:pt x="28521" y="10308"/>
                    <a:pt x="21483" y="13310"/>
                    <a:pt x="13577" y="12009"/>
                  </a:cubicBezTo>
                  <a:cubicBezTo>
                    <a:pt x="5705" y="10708"/>
                    <a:pt x="1" y="5571"/>
                    <a:pt x="835" y="567"/>
                  </a:cubicBezTo>
                  <a:cubicBezTo>
                    <a:pt x="868" y="367"/>
                    <a:pt x="901" y="167"/>
                    <a:pt x="96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97;p46">
              <a:extLst>
                <a:ext uri="{FF2B5EF4-FFF2-40B4-BE49-F238E27FC236}">
                  <a16:creationId xmlns:a16="http://schemas.microsoft.com/office/drawing/2014/main" id="{DE1718F0-54EF-6D97-929B-C84A6933E4F4}"/>
                </a:ext>
              </a:extLst>
            </p:cNvPr>
            <p:cNvSpPr/>
            <p:nvPr/>
          </p:nvSpPr>
          <p:spPr>
            <a:xfrm>
              <a:off x="4690541" y="2044149"/>
              <a:ext cx="538825" cy="1546396"/>
            </a:xfrm>
            <a:custGeom>
              <a:avLst/>
              <a:gdLst/>
              <a:ahLst/>
              <a:cxnLst/>
              <a:rect l="l" t="t" r="r" b="b"/>
              <a:pathLst>
                <a:path w="18638" h="53490" extrusionOk="0">
                  <a:moveTo>
                    <a:pt x="9743" y="1"/>
                  </a:moveTo>
                  <a:cubicBezTo>
                    <a:pt x="8852" y="1"/>
                    <a:pt x="7953" y="371"/>
                    <a:pt x="7263" y="1169"/>
                  </a:cubicBezTo>
                  <a:cubicBezTo>
                    <a:pt x="4895" y="3771"/>
                    <a:pt x="4294" y="7340"/>
                    <a:pt x="4428" y="10676"/>
                  </a:cubicBezTo>
                  <a:cubicBezTo>
                    <a:pt x="4728" y="15780"/>
                    <a:pt x="6362" y="20650"/>
                    <a:pt x="8464" y="25220"/>
                  </a:cubicBezTo>
                  <a:cubicBezTo>
                    <a:pt x="8528" y="25398"/>
                    <a:pt x="8674" y="25474"/>
                    <a:pt x="8823" y="25474"/>
                  </a:cubicBezTo>
                  <a:cubicBezTo>
                    <a:pt x="9065" y="25474"/>
                    <a:pt x="9314" y="25275"/>
                    <a:pt x="9231" y="24986"/>
                  </a:cubicBezTo>
                  <a:cubicBezTo>
                    <a:pt x="8764" y="23218"/>
                    <a:pt x="8230" y="21484"/>
                    <a:pt x="7730" y="19783"/>
                  </a:cubicBezTo>
                  <a:cubicBezTo>
                    <a:pt x="6429" y="14812"/>
                    <a:pt x="4895" y="9242"/>
                    <a:pt x="7030" y="4338"/>
                  </a:cubicBezTo>
                  <a:cubicBezTo>
                    <a:pt x="7551" y="3264"/>
                    <a:pt x="8440" y="1597"/>
                    <a:pt x="9722" y="1597"/>
                  </a:cubicBezTo>
                  <a:cubicBezTo>
                    <a:pt x="9833" y="1597"/>
                    <a:pt x="9948" y="1610"/>
                    <a:pt x="10065" y="1636"/>
                  </a:cubicBezTo>
                  <a:cubicBezTo>
                    <a:pt x="12200" y="2103"/>
                    <a:pt x="12100" y="5939"/>
                    <a:pt x="12367" y="7974"/>
                  </a:cubicBezTo>
                  <a:cubicBezTo>
                    <a:pt x="12467" y="8875"/>
                    <a:pt x="12567" y="9775"/>
                    <a:pt x="12700" y="10676"/>
                  </a:cubicBezTo>
                  <a:cubicBezTo>
                    <a:pt x="13134" y="14312"/>
                    <a:pt x="13734" y="17881"/>
                    <a:pt x="14435" y="21484"/>
                  </a:cubicBezTo>
                  <a:cubicBezTo>
                    <a:pt x="15469" y="26688"/>
                    <a:pt x="16970" y="32125"/>
                    <a:pt x="15802" y="37362"/>
                  </a:cubicBezTo>
                  <a:cubicBezTo>
                    <a:pt x="14702" y="42466"/>
                    <a:pt x="11566" y="47236"/>
                    <a:pt x="6896" y="49737"/>
                  </a:cubicBezTo>
                  <a:cubicBezTo>
                    <a:pt x="5646" y="50404"/>
                    <a:pt x="4257" y="50978"/>
                    <a:pt x="2787" y="50978"/>
                  </a:cubicBezTo>
                  <a:cubicBezTo>
                    <a:pt x="2492" y="50978"/>
                    <a:pt x="2194" y="50955"/>
                    <a:pt x="1893" y="50905"/>
                  </a:cubicBezTo>
                  <a:cubicBezTo>
                    <a:pt x="1819" y="50891"/>
                    <a:pt x="1745" y="50884"/>
                    <a:pt x="1673" y="50884"/>
                  </a:cubicBezTo>
                  <a:cubicBezTo>
                    <a:pt x="737" y="50884"/>
                    <a:pt x="1" y="52034"/>
                    <a:pt x="558" y="52840"/>
                  </a:cubicBezTo>
                  <a:cubicBezTo>
                    <a:pt x="802" y="53260"/>
                    <a:pt x="1236" y="53490"/>
                    <a:pt x="1685" y="53490"/>
                  </a:cubicBezTo>
                  <a:cubicBezTo>
                    <a:pt x="1914" y="53490"/>
                    <a:pt x="2146" y="53430"/>
                    <a:pt x="2360" y="53307"/>
                  </a:cubicBezTo>
                  <a:cubicBezTo>
                    <a:pt x="4061" y="52306"/>
                    <a:pt x="5862" y="51806"/>
                    <a:pt x="7563" y="50872"/>
                  </a:cubicBezTo>
                  <a:cubicBezTo>
                    <a:pt x="12567" y="48203"/>
                    <a:pt x="15936" y="43033"/>
                    <a:pt x="17103" y="37562"/>
                  </a:cubicBezTo>
                  <a:cubicBezTo>
                    <a:pt x="18638" y="30290"/>
                    <a:pt x="15869" y="23052"/>
                    <a:pt x="14935" y="15846"/>
                  </a:cubicBezTo>
                  <a:cubicBezTo>
                    <a:pt x="14535" y="13178"/>
                    <a:pt x="14135" y="10509"/>
                    <a:pt x="13901" y="7807"/>
                  </a:cubicBezTo>
                  <a:cubicBezTo>
                    <a:pt x="13734" y="5939"/>
                    <a:pt x="13734" y="4005"/>
                    <a:pt x="12934" y="2203"/>
                  </a:cubicBezTo>
                  <a:cubicBezTo>
                    <a:pt x="12339" y="796"/>
                    <a:pt x="11049" y="1"/>
                    <a:pt x="97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98;p46">
              <a:extLst>
                <a:ext uri="{FF2B5EF4-FFF2-40B4-BE49-F238E27FC236}">
                  <a16:creationId xmlns:a16="http://schemas.microsoft.com/office/drawing/2014/main" id="{B0750371-B1B0-CE27-13CF-37DACBA70C7B}"/>
                </a:ext>
              </a:extLst>
            </p:cNvPr>
            <p:cNvSpPr/>
            <p:nvPr/>
          </p:nvSpPr>
          <p:spPr>
            <a:xfrm>
              <a:off x="4578399" y="3558223"/>
              <a:ext cx="21249" cy="983"/>
            </a:xfrm>
            <a:custGeom>
              <a:avLst/>
              <a:gdLst/>
              <a:ahLst/>
              <a:cxnLst/>
              <a:rect l="l" t="t" r="r" b="b"/>
              <a:pathLst>
                <a:path w="735" h="34" fill="none" extrusionOk="0">
                  <a:moveTo>
                    <a:pt x="1" y="1"/>
                  </a:moveTo>
                  <a:cubicBezTo>
                    <a:pt x="268" y="34"/>
                    <a:pt x="468" y="34"/>
                    <a:pt x="735" y="34"/>
                  </a:cubicBezTo>
                </a:path>
              </a:pathLst>
            </a:custGeom>
            <a:noFill/>
            <a:ln w="3670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99;p46">
              <a:extLst>
                <a:ext uri="{FF2B5EF4-FFF2-40B4-BE49-F238E27FC236}">
                  <a16:creationId xmlns:a16="http://schemas.microsoft.com/office/drawing/2014/main" id="{7AC7381A-53FE-2C93-8AA4-600620089ADB}"/>
                </a:ext>
              </a:extLst>
            </p:cNvPr>
            <p:cNvSpPr/>
            <p:nvPr/>
          </p:nvSpPr>
          <p:spPr>
            <a:xfrm>
              <a:off x="3994012" y="2961030"/>
              <a:ext cx="532349" cy="612863"/>
            </a:xfrm>
            <a:custGeom>
              <a:avLst/>
              <a:gdLst/>
              <a:ahLst/>
              <a:cxnLst/>
              <a:rect l="l" t="t" r="r" b="b"/>
              <a:pathLst>
                <a:path w="18414" h="21199" extrusionOk="0">
                  <a:moveTo>
                    <a:pt x="1701" y="0"/>
                  </a:moveTo>
                  <a:cubicBezTo>
                    <a:pt x="1542" y="0"/>
                    <a:pt x="1370" y="62"/>
                    <a:pt x="1201" y="210"/>
                  </a:cubicBezTo>
                  <a:cubicBezTo>
                    <a:pt x="501" y="710"/>
                    <a:pt x="0" y="1611"/>
                    <a:pt x="200" y="2511"/>
                  </a:cubicBezTo>
                  <a:lnTo>
                    <a:pt x="234" y="2645"/>
                  </a:lnTo>
                  <a:lnTo>
                    <a:pt x="300" y="2845"/>
                  </a:lnTo>
                  <a:cubicBezTo>
                    <a:pt x="1134" y="6781"/>
                    <a:pt x="2635" y="10550"/>
                    <a:pt x="5137" y="13786"/>
                  </a:cubicBezTo>
                  <a:cubicBezTo>
                    <a:pt x="7305" y="16655"/>
                    <a:pt x="10408" y="18823"/>
                    <a:pt x="13810" y="20057"/>
                  </a:cubicBezTo>
                  <a:cubicBezTo>
                    <a:pt x="14911" y="20491"/>
                    <a:pt x="16045" y="20824"/>
                    <a:pt x="17213" y="21158"/>
                  </a:cubicBezTo>
                  <a:cubicBezTo>
                    <a:pt x="17300" y="21185"/>
                    <a:pt x="17389" y="21198"/>
                    <a:pt x="17477" y="21198"/>
                  </a:cubicBezTo>
                  <a:cubicBezTo>
                    <a:pt x="17920" y="21198"/>
                    <a:pt x="18324" y="20864"/>
                    <a:pt x="18380" y="20391"/>
                  </a:cubicBezTo>
                  <a:cubicBezTo>
                    <a:pt x="18413" y="19890"/>
                    <a:pt x="18113" y="19457"/>
                    <a:pt x="17579" y="19357"/>
                  </a:cubicBezTo>
                  <a:cubicBezTo>
                    <a:pt x="15378" y="19023"/>
                    <a:pt x="13176" y="18389"/>
                    <a:pt x="11208" y="17322"/>
                  </a:cubicBezTo>
                  <a:cubicBezTo>
                    <a:pt x="5904" y="14386"/>
                    <a:pt x="2869" y="8682"/>
                    <a:pt x="1735" y="2945"/>
                  </a:cubicBezTo>
                  <a:lnTo>
                    <a:pt x="1568" y="2111"/>
                  </a:lnTo>
                  <a:cubicBezTo>
                    <a:pt x="1535" y="1878"/>
                    <a:pt x="1701" y="1577"/>
                    <a:pt x="2102" y="1310"/>
                  </a:cubicBezTo>
                  <a:cubicBezTo>
                    <a:pt x="2707" y="863"/>
                    <a:pt x="2295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00;p46">
              <a:extLst>
                <a:ext uri="{FF2B5EF4-FFF2-40B4-BE49-F238E27FC236}">
                  <a16:creationId xmlns:a16="http://schemas.microsoft.com/office/drawing/2014/main" id="{5543E0CA-1169-8F5F-5BEF-F8CCF9724299}"/>
                </a:ext>
              </a:extLst>
            </p:cNvPr>
            <p:cNvSpPr/>
            <p:nvPr/>
          </p:nvSpPr>
          <p:spPr>
            <a:xfrm>
              <a:off x="4230265" y="2770339"/>
              <a:ext cx="264266" cy="350100"/>
            </a:xfrm>
            <a:custGeom>
              <a:avLst/>
              <a:gdLst/>
              <a:ahLst/>
              <a:cxnLst/>
              <a:rect l="l" t="t" r="r" b="b"/>
              <a:pathLst>
                <a:path w="9141" h="12110" fill="none" extrusionOk="0">
                  <a:moveTo>
                    <a:pt x="1" y="9708"/>
                  </a:moveTo>
                  <a:cubicBezTo>
                    <a:pt x="1" y="9708"/>
                    <a:pt x="1669" y="9941"/>
                    <a:pt x="3703" y="12009"/>
                  </a:cubicBezTo>
                  <a:cubicBezTo>
                    <a:pt x="7106" y="12109"/>
                    <a:pt x="9141" y="7506"/>
                    <a:pt x="7206" y="3103"/>
                  </a:cubicBezTo>
                  <a:lnTo>
                    <a:pt x="1368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01;p46">
              <a:extLst>
                <a:ext uri="{FF2B5EF4-FFF2-40B4-BE49-F238E27FC236}">
                  <a16:creationId xmlns:a16="http://schemas.microsoft.com/office/drawing/2014/main" id="{B28688A5-E6A0-8879-4938-ED29D82CB2E5}"/>
                </a:ext>
              </a:extLst>
            </p:cNvPr>
            <p:cNvSpPr/>
            <p:nvPr/>
          </p:nvSpPr>
          <p:spPr>
            <a:xfrm>
              <a:off x="3930352" y="2500291"/>
              <a:ext cx="578634" cy="511678"/>
            </a:xfrm>
            <a:custGeom>
              <a:avLst/>
              <a:gdLst/>
              <a:ahLst/>
              <a:cxnLst/>
              <a:rect l="l" t="t" r="r" b="b"/>
              <a:pathLst>
                <a:path w="20015" h="17699" extrusionOk="0">
                  <a:moveTo>
                    <a:pt x="10098" y="0"/>
                  </a:moveTo>
                  <a:cubicBezTo>
                    <a:pt x="4974" y="0"/>
                    <a:pt x="2664" y="4729"/>
                    <a:pt x="1869" y="9275"/>
                  </a:cubicBezTo>
                  <a:cubicBezTo>
                    <a:pt x="1635" y="10376"/>
                    <a:pt x="968" y="11277"/>
                    <a:pt x="401" y="12277"/>
                  </a:cubicBezTo>
                  <a:cubicBezTo>
                    <a:pt x="234" y="12611"/>
                    <a:pt x="1" y="13178"/>
                    <a:pt x="34" y="13678"/>
                  </a:cubicBezTo>
                  <a:cubicBezTo>
                    <a:pt x="459" y="16342"/>
                    <a:pt x="2657" y="17699"/>
                    <a:pt x="4984" y="17699"/>
                  </a:cubicBezTo>
                  <a:cubicBezTo>
                    <a:pt x="6125" y="17699"/>
                    <a:pt x="7297" y="17372"/>
                    <a:pt x="8307" y="16714"/>
                  </a:cubicBezTo>
                  <a:cubicBezTo>
                    <a:pt x="11642" y="14712"/>
                    <a:pt x="13243" y="8775"/>
                    <a:pt x="11676" y="5272"/>
                  </a:cubicBezTo>
                  <a:cubicBezTo>
                    <a:pt x="11576" y="5085"/>
                    <a:pt x="11396" y="5005"/>
                    <a:pt x="11215" y="5005"/>
                  </a:cubicBezTo>
                  <a:cubicBezTo>
                    <a:pt x="10915" y="5005"/>
                    <a:pt x="10612" y="5226"/>
                    <a:pt x="10675" y="5539"/>
                  </a:cubicBezTo>
                  <a:cubicBezTo>
                    <a:pt x="10742" y="6373"/>
                    <a:pt x="10675" y="7307"/>
                    <a:pt x="10575" y="8241"/>
                  </a:cubicBezTo>
                  <a:cubicBezTo>
                    <a:pt x="10341" y="10743"/>
                    <a:pt x="9541" y="13778"/>
                    <a:pt x="7339" y="15079"/>
                  </a:cubicBezTo>
                  <a:cubicBezTo>
                    <a:pt x="6636" y="15528"/>
                    <a:pt x="5792" y="15765"/>
                    <a:pt x="4978" y="15765"/>
                  </a:cubicBezTo>
                  <a:cubicBezTo>
                    <a:pt x="3574" y="15765"/>
                    <a:pt x="2260" y="15059"/>
                    <a:pt x="1917" y="13515"/>
                  </a:cubicBezTo>
                  <a:lnTo>
                    <a:pt x="1917" y="13515"/>
                  </a:lnTo>
                  <a:cubicBezTo>
                    <a:pt x="1947" y="13453"/>
                    <a:pt x="2018" y="13306"/>
                    <a:pt x="2069" y="13178"/>
                  </a:cubicBezTo>
                  <a:cubicBezTo>
                    <a:pt x="2703" y="12044"/>
                    <a:pt x="3470" y="10910"/>
                    <a:pt x="3703" y="9609"/>
                  </a:cubicBezTo>
                  <a:cubicBezTo>
                    <a:pt x="3903" y="8274"/>
                    <a:pt x="4304" y="6907"/>
                    <a:pt x="4871" y="5673"/>
                  </a:cubicBezTo>
                  <a:cubicBezTo>
                    <a:pt x="5638" y="4038"/>
                    <a:pt x="6739" y="2570"/>
                    <a:pt x="8240" y="2070"/>
                  </a:cubicBezTo>
                  <a:cubicBezTo>
                    <a:pt x="9025" y="1870"/>
                    <a:pt x="9844" y="1780"/>
                    <a:pt x="10676" y="1780"/>
                  </a:cubicBezTo>
                  <a:cubicBezTo>
                    <a:pt x="13450" y="1780"/>
                    <a:pt x="16371" y="2781"/>
                    <a:pt x="18681" y="4038"/>
                  </a:cubicBezTo>
                  <a:cubicBezTo>
                    <a:pt x="18810" y="4129"/>
                    <a:pt x="18965" y="4174"/>
                    <a:pt x="19120" y="4174"/>
                  </a:cubicBezTo>
                  <a:cubicBezTo>
                    <a:pt x="19363" y="4174"/>
                    <a:pt x="19605" y="4062"/>
                    <a:pt x="19748" y="3838"/>
                  </a:cubicBezTo>
                  <a:cubicBezTo>
                    <a:pt x="20015" y="3438"/>
                    <a:pt x="19915" y="3004"/>
                    <a:pt x="19548" y="2737"/>
                  </a:cubicBezTo>
                  <a:cubicBezTo>
                    <a:pt x="18647" y="2170"/>
                    <a:pt x="17747" y="1736"/>
                    <a:pt x="16813" y="1369"/>
                  </a:cubicBezTo>
                  <a:cubicBezTo>
                    <a:pt x="14911" y="602"/>
                    <a:pt x="12910" y="102"/>
                    <a:pt x="10875" y="35"/>
                  </a:cubicBezTo>
                  <a:cubicBezTo>
                    <a:pt x="10609" y="12"/>
                    <a:pt x="10351" y="0"/>
                    <a:pt x="1009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02;p46">
              <a:extLst>
                <a:ext uri="{FF2B5EF4-FFF2-40B4-BE49-F238E27FC236}">
                  <a16:creationId xmlns:a16="http://schemas.microsoft.com/office/drawing/2014/main" id="{79D1105B-EC3D-70FE-0533-CE00E5158862}"/>
                </a:ext>
              </a:extLst>
            </p:cNvPr>
            <p:cNvSpPr/>
            <p:nvPr/>
          </p:nvSpPr>
          <p:spPr>
            <a:xfrm>
              <a:off x="4331860" y="1904375"/>
              <a:ext cx="279557" cy="774065"/>
            </a:xfrm>
            <a:custGeom>
              <a:avLst/>
              <a:gdLst/>
              <a:ahLst/>
              <a:cxnLst/>
              <a:rect l="l" t="t" r="r" b="b"/>
              <a:pathLst>
                <a:path w="10775" h="26775" extrusionOk="0">
                  <a:moveTo>
                    <a:pt x="6772" y="0"/>
                  </a:moveTo>
                  <a:cubicBezTo>
                    <a:pt x="5171" y="100"/>
                    <a:pt x="3936" y="1368"/>
                    <a:pt x="3136" y="2635"/>
                  </a:cubicBezTo>
                  <a:cubicBezTo>
                    <a:pt x="0" y="7639"/>
                    <a:pt x="1134" y="13843"/>
                    <a:pt x="2769" y="19147"/>
                  </a:cubicBezTo>
                  <a:cubicBezTo>
                    <a:pt x="3603" y="21782"/>
                    <a:pt x="4904" y="24317"/>
                    <a:pt x="6438" y="26552"/>
                  </a:cubicBezTo>
                  <a:cubicBezTo>
                    <a:pt x="6543" y="26709"/>
                    <a:pt x="6683" y="26774"/>
                    <a:pt x="6820" y="26774"/>
                  </a:cubicBezTo>
                  <a:cubicBezTo>
                    <a:pt x="7119" y="26774"/>
                    <a:pt x="7399" y="26462"/>
                    <a:pt x="7239" y="26119"/>
                  </a:cubicBezTo>
                  <a:cubicBezTo>
                    <a:pt x="6605" y="24884"/>
                    <a:pt x="6004" y="23717"/>
                    <a:pt x="5504" y="22483"/>
                  </a:cubicBezTo>
                  <a:cubicBezTo>
                    <a:pt x="4503" y="20014"/>
                    <a:pt x="3770" y="17412"/>
                    <a:pt x="3303" y="14811"/>
                  </a:cubicBezTo>
                  <a:cubicBezTo>
                    <a:pt x="2869" y="12209"/>
                    <a:pt x="2602" y="9540"/>
                    <a:pt x="3169" y="7005"/>
                  </a:cubicBezTo>
                  <a:cubicBezTo>
                    <a:pt x="3603" y="5070"/>
                    <a:pt x="4770" y="2102"/>
                    <a:pt x="6805" y="1635"/>
                  </a:cubicBezTo>
                  <a:cubicBezTo>
                    <a:pt x="6829" y="1634"/>
                    <a:pt x="6852" y="1634"/>
                    <a:pt x="6875" y="1634"/>
                  </a:cubicBezTo>
                  <a:cubicBezTo>
                    <a:pt x="8100" y="1634"/>
                    <a:pt x="8814" y="2490"/>
                    <a:pt x="9207" y="3603"/>
                  </a:cubicBezTo>
                  <a:cubicBezTo>
                    <a:pt x="9345" y="3934"/>
                    <a:pt x="9643" y="4128"/>
                    <a:pt x="9950" y="4128"/>
                  </a:cubicBezTo>
                  <a:cubicBezTo>
                    <a:pt x="10014" y="4128"/>
                    <a:pt x="10078" y="4120"/>
                    <a:pt x="10141" y="4103"/>
                  </a:cubicBezTo>
                  <a:cubicBezTo>
                    <a:pt x="10574" y="3970"/>
                    <a:pt x="10775" y="3503"/>
                    <a:pt x="10641" y="3102"/>
                  </a:cubicBezTo>
                  <a:cubicBezTo>
                    <a:pt x="10408" y="2368"/>
                    <a:pt x="10074" y="1635"/>
                    <a:pt x="9440" y="1001"/>
                  </a:cubicBezTo>
                  <a:cubicBezTo>
                    <a:pt x="8740" y="334"/>
                    <a:pt x="7739" y="0"/>
                    <a:pt x="67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3;p46">
              <a:extLst>
                <a:ext uri="{FF2B5EF4-FFF2-40B4-BE49-F238E27FC236}">
                  <a16:creationId xmlns:a16="http://schemas.microsoft.com/office/drawing/2014/main" id="{39CCB7EA-211A-C688-271E-B404693508CF}"/>
                </a:ext>
              </a:extLst>
            </p:cNvPr>
            <p:cNvSpPr/>
            <p:nvPr/>
          </p:nvSpPr>
          <p:spPr>
            <a:xfrm>
              <a:off x="4803087" y="3707717"/>
              <a:ext cx="81035" cy="560305"/>
            </a:xfrm>
            <a:custGeom>
              <a:avLst/>
              <a:gdLst/>
              <a:ahLst/>
              <a:cxnLst/>
              <a:rect l="l" t="t" r="r" b="b"/>
              <a:pathLst>
                <a:path w="2803" h="19381" fill="none" extrusionOk="0">
                  <a:moveTo>
                    <a:pt x="1" y="0"/>
                  </a:moveTo>
                  <a:lnTo>
                    <a:pt x="2803" y="1938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4;p46">
              <a:extLst>
                <a:ext uri="{FF2B5EF4-FFF2-40B4-BE49-F238E27FC236}">
                  <a16:creationId xmlns:a16="http://schemas.microsoft.com/office/drawing/2014/main" id="{E79BA595-1BD4-1F40-2BE4-5E9AB8931A00}"/>
                </a:ext>
              </a:extLst>
            </p:cNvPr>
            <p:cNvSpPr/>
            <p:nvPr/>
          </p:nvSpPr>
          <p:spPr>
            <a:xfrm>
              <a:off x="4624684" y="3727954"/>
              <a:ext cx="79127" cy="557414"/>
            </a:xfrm>
            <a:custGeom>
              <a:avLst/>
              <a:gdLst/>
              <a:ahLst/>
              <a:cxnLst/>
              <a:rect l="l" t="t" r="r" b="b"/>
              <a:pathLst>
                <a:path w="2737" h="19281" fill="none" extrusionOk="0">
                  <a:moveTo>
                    <a:pt x="2736" y="1928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5;p46">
              <a:extLst>
                <a:ext uri="{FF2B5EF4-FFF2-40B4-BE49-F238E27FC236}">
                  <a16:creationId xmlns:a16="http://schemas.microsoft.com/office/drawing/2014/main" id="{651E7AF1-2260-7196-7E7D-2ABADD13DAAF}"/>
                </a:ext>
              </a:extLst>
            </p:cNvPr>
            <p:cNvSpPr/>
            <p:nvPr/>
          </p:nvSpPr>
          <p:spPr>
            <a:xfrm>
              <a:off x="4677734" y="4256429"/>
              <a:ext cx="238218" cy="44377"/>
            </a:xfrm>
            <a:custGeom>
              <a:avLst/>
              <a:gdLst/>
              <a:ahLst/>
              <a:cxnLst/>
              <a:rect l="l" t="t" r="r" b="b"/>
              <a:pathLst>
                <a:path w="8240" h="1535" fill="none" extrusionOk="0">
                  <a:moveTo>
                    <a:pt x="1" y="701"/>
                  </a:moveTo>
                  <a:cubicBezTo>
                    <a:pt x="2235" y="1535"/>
                    <a:pt x="5338" y="1201"/>
                    <a:pt x="8240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6;p46">
              <a:extLst>
                <a:ext uri="{FF2B5EF4-FFF2-40B4-BE49-F238E27FC236}">
                  <a16:creationId xmlns:a16="http://schemas.microsoft.com/office/drawing/2014/main" id="{279A37E0-1E91-7E4E-6B54-54289C934394}"/>
                </a:ext>
              </a:extLst>
            </p:cNvPr>
            <p:cNvSpPr/>
            <p:nvPr/>
          </p:nvSpPr>
          <p:spPr>
            <a:xfrm>
              <a:off x="4871575" y="4170595"/>
              <a:ext cx="123446" cy="160104"/>
            </a:xfrm>
            <a:custGeom>
              <a:avLst/>
              <a:gdLst/>
              <a:ahLst/>
              <a:cxnLst/>
              <a:rect l="l" t="t" r="r" b="b"/>
              <a:pathLst>
                <a:path w="4270" h="5538" fill="none" extrusionOk="0">
                  <a:moveTo>
                    <a:pt x="0" y="668"/>
                  </a:moveTo>
                  <a:cubicBezTo>
                    <a:pt x="2002" y="0"/>
                    <a:pt x="3269" y="801"/>
                    <a:pt x="3770" y="2002"/>
                  </a:cubicBezTo>
                  <a:cubicBezTo>
                    <a:pt x="4270" y="3269"/>
                    <a:pt x="3670" y="4670"/>
                    <a:pt x="2469" y="5171"/>
                  </a:cubicBezTo>
                  <a:cubicBezTo>
                    <a:pt x="2169" y="5304"/>
                    <a:pt x="1835" y="5438"/>
                    <a:pt x="1535" y="553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07;p46">
              <a:extLst>
                <a:ext uri="{FF2B5EF4-FFF2-40B4-BE49-F238E27FC236}">
                  <a16:creationId xmlns:a16="http://schemas.microsoft.com/office/drawing/2014/main" id="{759FCEBC-C7FC-C9B9-7B86-BCC9D4010EE3}"/>
                </a:ext>
              </a:extLst>
            </p:cNvPr>
            <p:cNvSpPr/>
            <p:nvPr/>
          </p:nvSpPr>
          <p:spPr>
            <a:xfrm>
              <a:off x="4320926" y="4214943"/>
              <a:ext cx="717517" cy="317316"/>
            </a:xfrm>
            <a:custGeom>
              <a:avLst/>
              <a:gdLst/>
              <a:ahLst/>
              <a:cxnLst/>
              <a:rect l="l" t="t" r="r" b="b"/>
              <a:pathLst>
                <a:path w="24819" h="10976" fill="none" extrusionOk="0">
                  <a:moveTo>
                    <a:pt x="22083" y="3303"/>
                  </a:moveTo>
                  <a:lnTo>
                    <a:pt x="22483" y="5338"/>
                  </a:lnTo>
                  <a:cubicBezTo>
                    <a:pt x="22483" y="5338"/>
                    <a:pt x="24818" y="6806"/>
                    <a:pt x="23717" y="10975"/>
                  </a:cubicBezTo>
                  <a:lnTo>
                    <a:pt x="934" y="10975"/>
                  </a:lnTo>
                  <a:cubicBezTo>
                    <a:pt x="0" y="10975"/>
                    <a:pt x="1668" y="1"/>
                    <a:pt x="11475" y="443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08;p46">
              <a:extLst>
                <a:ext uri="{FF2B5EF4-FFF2-40B4-BE49-F238E27FC236}">
                  <a16:creationId xmlns:a16="http://schemas.microsoft.com/office/drawing/2014/main" id="{7420AD03-F4AD-14CD-AE9A-86BB0A6A828F}"/>
                </a:ext>
              </a:extLst>
            </p:cNvPr>
            <p:cNvSpPr/>
            <p:nvPr/>
          </p:nvSpPr>
          <p:spPr>
            <a:xfrm>
              <a:off x="4496439" y="3711562"/>
              <a:ext cx="71379" cy="488001"/>
            </a:xfrm>
            <a:custGeom>
              <a:avLst/>
              <a:gdLst/>
              <a:ahLst/>
              <a:cxnLst/>
              <a:rect l="l" t="t" r="r" b="b"/>
              <a:pathLst>
                <a:path w="2469" h="16880" fill="none" extrusionOk="0">
                  <a:moveTo>
                    <a:pt x="0" y="0"/>
                  </a:moveTo>
                  <a:lnTo>
                    <a:pt x="2469" y="1687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09;p46">
              <a:extLst>
                <a:ext uri="{FF2B5EF4-FFF2-40B4-BE49-F238E27FC236}">
                  <a16:creationId xmlns:a16="http://schemas.microsoft.com/office/drawing/2014/main" id="{71D5B9D4-2C70-A89C-04A1-E6965C2B8AED}"/>
                </a:ext>
              </a:extLst>
            </p:cNvPr>
            <p:cNvSpPr/>
            <p:nvPr/>
          </p:nvSpPr>
          <p:spPr>
            <a:xfrm>
              <a:off x="4303552" y="3625728"/>
              <a:ext cx="84909" cy="589244"/>
            </a:xfrm>
            <a:custGeom>
              <a:avLst/>
              <a:gdLst/>
              <a:ahLst/>
              <a:cxnLst/>
              <a:rect l="l" t="t" r="r" b="b"/>
              <a:pathLst>
                <a:path w="2937" h="20382" fill="none" extrusionOk="0">
                  <a:moveTo>
                    <a:pt x="2936" y="20382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10;p46">
              <a:extLst>
                <a:ext uri="{FF2B5EF4-FFF2-40B4-BE49-F238E27FC236}">
                  <a16:creationId xmlns:a16="http://schemas.microsoft.com/office/drawing/2014/main" id="{FFCB2C3E-05EC-88B8-DA61-DF23C9B67E6B}"/>
                </a:ext>
              </a:extLst>
            </p:cNvPr>
            <p:cNvSpPr/>
            <p:nvPr/>
          </p:nvSpPr>
          <p:spPr>
            <a:xfrm>
              <a:off x="4360446" y="4187941"/>
              <a:ext cx="238247" cy="44406"/>
            </a:xfrm>
            <a:custGeom>
              <a:avLst/>
              <a:gdLst/>
              <a:ahLst/>
              <a:cxnLst/>
              <a:rect l="l" t="t" r="r" b="b"/>
              <a:pathLst>
                <a:path w="8241" h="1536" fill="none" extrusionOk="0">
                  <a:moveTo>
                    <a:pt x="1" y="701"/>
                  </a:moveTo>
                  <a:cubicBezTo>
                    <a:pt x="2236" y="1535"/>
                    <a:pt x="5338" y="1202"/>
                    <a:pt x="8240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11;p46">
              <a:extLst>
                <a:ext uri="{FF2B5EF4-FFF2-40B4-BE49-F238E27FC236}">
                  <a16:creationId xmlns:a16="http://schemas.microsoft.com/office/drawing/2014/main" id="{879265CF-0FDE-B446-7C5B-A18700833A32}"/>
                </a:ext>
              </a:extLst>
            </p:cNvPr>
            <p:cNvSpPr/>
            <p:nvPr/>
          </p:nvSpPr>
          <p:spPr>
            <a:xfrm>
              <a:off x="4556225" y="4102136"/>
              <a:ext cx="115756" cy="102226"/>
            </a:xfrm>
            <a:custGeom>
              <a:avLst/>
              <a:gdLst/>
              <a:ahLst/>
              <a:cxnLst/>
              <a:rect l="l" t="t" r="r" b="b"/>
              <a:pathLst>
                <a:path w="4004" h="3536" fill="none" extrusionOk="0">
                  <a:moveTo>
                    <a:pt x="0" y="667"/>
                  </a:moveTo>
                  <a:cubicBezTo>
                    <a:pt x="2002" y="0"/>
                    <a:pt x="3236" y="801"/>
                    <a:pt x="3737" y="2002"/>
                  </a:cubicBezTo>
                  <a:cubicBezTo>
                    <a:pt x="3937" y="2502"/>
                    <a:pt x="4003" y="3036"/>
                    <a:pt x="3870" y="3536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12;p46">
              <a:extLst>
                <a:ext uri="{FF2B5EF4-FFF2-40B4-BE49-F238E27FC236}">
                  <a16:creationId xmlns:a16="http://schemas.microsoft.com/office/drawing/2014/main" id="{895CEDD6-D417-5C62-A37E-61FDD54FF4F1}"/>
                </a:ext>
              </a:extLst>
            </p:cNvPr>
            <p:cNvSpPr/>
            <p:nvPr/>
          </p:nvSpPr>
          <p:spPr>
            <a:xfrm>
              <a:off x="4004622" y="4145530"/>
              <a:ext cx="345272" cy="317287"/>
            </a:xfrm>
            <a:custGeom>
              <a:avLst/>
              <a:gdLst/>
              <a:ahLst/>
              <a:cxnLst/>
              <a:rect l="l" t="t" r="r" b="b"/>
              <a:pathLst>
                <a:path w="11943" h="10975" fill="none" extrusionOk="0">
                  <a:moveTo>
                    <a:pt x="11942" y="10975"/>
                  </a:moveTo>
                  <a:lnTo>
                    <a:pt x="968" y="10975"/>
                  </a:lnTo>
                  <a:cubicBezTo>
                    <a:pt x="0" y="10975"/>
                    <a:pt x="1668" y="0"/>
                    <a:pt x="11475" y="440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13;p46">
              <a:extLst>
                <a:ext uri="{FF2B5EF4-FFF2-40B4-BE49-F238E27FC236}">
                  <a16:creationId xmlns:a16="http://schemas.microsoft.com/office/drawing/2014/main" id="{BE0D6A27-5C1D-90DA-B688-21AEA440A656}"/>
                </a:ext>
              </a:extLst>
            </p:cNvPr>
            <p:cNvSpPr/>
            <p:nvPr/>
          </p:nvSpPr>
          <p:spPr>
            <a:xfrm>
              <a:off x="4296944" y="413855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9" name="Google Shape;1814;p46">
              <a:extLst>
                <a:ext uri="{FF2B5EF4-FFF2-40B4-BE49-F238E27FC236}">
                  <a16:creationId xmlns:a16="http://schemas.microsoft.com/office/drawing/2014/main" id="{7E3A4B36-24A5-622E-DB59-D16337C603E3}"/>
                </a:ext>
              </a:extLst>
            </p:cNvPr>
            <p:cNvSpPr/>
            <p:nvPr/>
          </p:nvSpPr>
          <p:spPr>
            <a:xfrm>
              <a:off x="4605169" y="421240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" name="Google Shape;1815;p46">
              <a:extLst>
                <a:ext uri="{FF2B5EF4-FFF2-40B4-BE49-F238E27FC236}">
                  <a16:creationId xmlns:a16="http://schemas.microsoft.com/office/drawing/2014/main" id="{24454487-92B8-BA9E-C10C-D037660D3AB1}"/>
                </a:ext>
              </a:extLst>
            </p:cNvPr>
            <p:cNvSpPr/>
            <p:nvPr/>
          </p:nvSpPr>
          <p:spPr>
            <a:xfrm>
              <a:off x="4433950" y="2790075"/>
              <a:ext cx="125200" cy="65600"/>
            </a:xfrm>
            <a:custGeom>
              <a:avLst/>
              <a:gdLst/>
              <a:ahLst/>
              <a:cxnLst/>
              <a:rect l="l" t="t" r="r" b="b"/>
              <a:pathLst>
                <a:path w="5008" h="2624" extrusionOk="0">
                  <a:moveTo>
                    <a:pt x="0" y="2440"/>
                  </a:moveTo>
                  <a:cubicBezTo>
                    <a:pt x="1761" y="3028"/>
                    <a:pt x="5008" y="1857"/>
                    <a:pt x="500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" name="Google Shape;1816;p46">
              <a:extLst>
                <a:ext uri="{FF2B5EF4-FFF2-40B4-BE49-F238E27FC236}">
                  <a16:creationId xmlns:a16="http://schemas.microsoft.com/office/drawing/2014/main" id="{51B51BBD-8088-529A-753B-B9D77C063BBE}"/>
                </a:ext>
              </a:extLst>
            </p:cNvPr>
            <p:cNvSpPr/>
            <p:nvPr/>
          </p:nvSpPr>
          <p:spPr>
            <a:xfrm>
              <a:off x="4608200" y="1842425"/>
              <a:ext cx="258510" cy="770825"/>
            </a:xfrm>
            <a:custGeom>
              <a:avLst/>
              <a:gdLst/>
              <a:ahLst/>
              <a:cxnLst/>
              <a:rect l="l" t="t" r="r" b="b"/>
              <a:pathLst>
                <a:path w="11582" h="30833" extrusionOk="0">
                  <a:moveTo>
                    <a:pt x="11582" y="12596"/>
                  </a:moveTo>
                  <a:cubicBezTo>
                    <a:pt x="10806" y="7966"/>
                    <a:pt x="9049" y="-1675"/>
                    <a:pt x="4775" y="267"/>
                  </a:cubicBezTo>
                  <a:cubicBezTo>
                    <a:pt x="-4502" y="4482"/>
                    <a:pt x="2067" y="21166"/>
                    <a:pt x="5289" y="3083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" name="Google Shape;1817;p46">
              <a:extLst>
                <a:ext uri="{FF2B5EF4-FFF2-40B4-BE49-F238E27FC236}">
                  <a16:creationId xmlns:a16="http://schemas.microsoft.com/office/drawing/2014/main" id="{C33B448B-742F-CCAA-E688-48B1A5170FB3}"/>
                </a:ext>
              </a:extLst>
            </p:cNvPr>
            <p:cNvSpPr/>
            <p:nvPr/>
          </p:nvSpPr>
          <p:spPr>
            <a:xfrm>
              <a:off x="4466050" y="2976300"/>
              <a:ext cx="462325" cy="439850"/>
            </a:xfrm>
            <a:custGeom>
              <a:avLst/>
              <a:gdLst/>
              <a:ahLst/>
              <a:cxnLst/>
              <a:rect l="l" t="t" r="r" b="b"/>
              <a:pathLst>
                <a:path w="18493" h="17594" extrusionOk="0">
                  <a:moveTo>
                    <a:pt x="18493" y="0"/>
                  </a:moveTo>
                  <a:cubicBezTo>
                    <a:pt x="9985" y="0"/>
                    <a:pt x="0" y="9086"/>
                    <a:pt x="0" y="17594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3" name="Google Shape;1818;p46">
              <a:extLst>
                <a:ext uri="{FF2B5EF4-FFF2-40B4-BE49-F238E27FC236}">
                  <a16:creationId xmlns:a16="http://schemas.microsoft.com/office/drawing/2014/main" id="{1F956FA9-690A-1F68-30C0-1BD5D59895CD}"/>
                </a:ext>
              </a:extLst>
            </p:cNvPr>
            <p:cNvSpPr/>
            <p:nvPr/>
          </p:nvSpPr>
          <p:spPr>
            <a:xfrm>
              <a:off x="4620150" y="2700175"/>
              <a:ext cx="346775" cy="147700"/>
            </a:xfrm>
            <a:custGeom>
              <a:avLst/>
              <a:gdLst/>
              <a:ahLst/>
              <a:cxnLst/>
              <a:rect l="l" t="t" r="r" b="b"/>
              <a:pathLst>
                <a:path w="13871" h="5908" extrusionOk="0">
                  <a:moveTo>
                    <a:pt x="0" y="0"/>
                  </a:moveTo>
                  <a:cubicBezTo>
                    <a:pt x="3815" y="3272"/>
                    <a:pt x="8845" y="5908"/>
                    <a:pt x="13871" y="59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4" name="Google Shape;2457;p54">
            <a:extLst>
              <a:ext uri="{FF2B5EF4-FFF2-40B4-BE49-F238E27FC236}">
                <a16:creationId xmlns:a16="http://schemas.microsoft.com/office/drawing/2014/main" id="{CB005273-77A3-88CE-AF47-722B5ACAA1B3}"/>
              </a:ext>
            </a:extLst>
          </p:cNvPr>
          <p:cNvGrpSpPr/>
          <p:nvPr/>
        </p:nvGrpSpPr>
        <p:grpSpPr>
          <a:xfrm>
            <a:off x="782158" y="3547135"/>
            <a:ext cx="1554642" cy="1591448"/>
            <a:chOff x="2412225" y="1148450"/>
            <a:chExt cx="1862575" cy="1762125"/>
          </a:xfrm>
        </p:grpSpPr>
        <p:sp>
          <p:nvSpPr>
            <p:cNvPr id="75" name="Google Shape;2458;p54">
              <a:extLst>
                <a:ext uri="{FF2B5EF4-FFF2-40B4-BE49-F238E27FC236}">
                  <a16:creationId xmlns:a16="http://schemas.microsoft.com/office/drawing/2014/main" id="{17972927-3DA4-1593-86E9-BDD60DFD0CCE}"/>
                </a:ext>
              </a:extLst>
            </p:cNvPr>
            <p:cNvSpPr/>
            <p:nvPr/>
          </p:nvSpPr>
          <p:spPr>
            <a:xfrm>
              <a:off x="2412225" y="1148450"/>
              <a:ext cx="1862575" cy="1762125"/>
            </a:xfrm>
            <a:custGeom>
              <a:avLst/>
              <a:gdLst/>
              <a:ahLst/>
              <a:cxnLst/>
              <a:rect l="l" t="t" r="r" b="b"/>
              <a:pathLst>
                <a:path w="74503" h="70485" extrusionOk="0">
                  <a:moveTo>
                    <a:pt x="33303" y="0"/>
                  </a:moveTo>
                  <a:cubicBezTo>
                    <a:pt x="33234" y="0"/>
                    <a:pt x="33166" y="0"/>
                    <a:pt x="33097" y="23"/>
                  </a:cubicBezTo>
                  <a:cubicBezTo>
                    <a:pt x="32983" y="69"/>
                    <a:pt x="32892" y="69"/>
                    <a:pt x="32778" y="92"/>
                  </a:cubicBezTo>
                  <a:cubicBezTo>
                    <a:pt x="32732" y="115"/>
                    <a:pt x="32663" y="115"/>
                    <a:pt x="32618" y="137"/>
                  </a:cubicBezTo>
                  <a:cubicBezTo>
                    <a:pt x="32435" y="206"/>
                    <a:pt x="32298" y="252"/>
                    <a:pt x="32161" y="343"/>
                  </a:cubicBezTo>
                  <a:cubicBezTo>
                    <a:pt x="32116" y="366"/>
                    <a:pt x="32093" y="366"/>
                    <a:pt x="32070" y="411"/>
                  </a:cubicBezTo>
                  <a:cubicBezTo>
                    <a:pt x="32001" y="434"/>
                    <a:pt x="31933" y="480"/>
                    <a:pt x="31865" y="525"/>
                  </a:cubicBezTo>
                  <a:lnTo>
                    <a:pt x="31750" y="571"/>
                  </a:lnTo>
                  <a:cubicBezTo>
                    <a:pt x="31705" y="594"/>
                    <a:pt x="31613" y="662"/>
                    <a:pt x="31568" y="708"/>
                  </a:cubicBezTo>
                  <a:lnTo>
                    <a:pt x="31454" y="777"/>
                  </a:lnTo>
                  <a:cubicBezTo>
                    <a:pt x="31385" y="822"/>
                    <a:pt x="31294" y="868"/>
                    <a:pt x="31225" y="936"/>
                  </a:cubicBezTo>
                  <a:lnTo>
                    <a:pt x="31134" y="1005"/>
                  </a:lnTo>
                  <a:cubicBezTo>
                    <a:pt x="31043" y="1050"/>
                    <a:pt x="30952" y="1142"/>
                    <a:pt x="30883" y="1210"/>
                  </a:cubicBezTo>
                  <a:lnTo>
                    <a:pt x="30769" y="1279"/>
                  </a:lnTo>
                  <a:cubicBezTo>
                    <a:pt x="30700" y="1347"/>
                    <a:pt x="30609" y="1393"/>
                    <a:pt x="30564" y="1461"/>
                  </a:cubicBezTo>
                  <a:cubicBezTo>
                    <a:pt x="30541" y="1484"/>
                    <a:pt x="30472" y="1553"/>
                    <a:pt x="30427" y="1575"/>
                  </a:cubicBezTo>
                  <a:cubicBezTo>
                    <a:pt x="30358" y="1621"/>
                    <a:pt x="30312" y="1667"/>
                    <a:pt x="30267" y="1712"/>
                  </a:cubicBezTo>
                  <a:lnTo>
                    <a:pt x="30107" y="1895"/>
                  </a:lnTo>
                  <a:lnTo>
                    <a:pt x="29970" y="1918"/>
                  </a:lnTo>
                  <a:lnTo>
                    <a:pt x="29445" y="2009"/>
                  </a:lnTo>
                  <a:cubicBezTo>
                    <a:pt x="29308" y="2032"/>
                    <a:pt x="28943" y="2078"/>
                    <a:pt x="28943" y="2078"/>
                  </a:cubicBezTo>
                  <a:cubicBezTo>
                    <a:pt x="28760" y="2123"/>
                    <a:pt x="28623" y="2146"/>
                    <a:pt x="28441" y="2169"/>
                  </a:cubicBezTo>
                  <a:lnTo>
                    <a:pt x="28304" y="2192"/>
                  </a:lnTo>
                  <a:cubicBezTo>
                    <a:pt x="28190" y="2237"/>
                    <a:pt x="28053" y="2260"/>
                    <a:pt x="27939" y="2283"/>
                  </a:cubicBezTo>
                  <a:lnTo>
                    <a:pt x="27802" y="2306"/>
                  </a:lnTo>
                  <a:cubicBezTo>
                    <a:pt x="27642" y="2351"/>
                    <a:pt x="27482" y="2374"/>
                    <a:pt x="27368" y="2397"/>
                  </a:cubicBezTo>
                  <a:lnTo>
                    <a:pt x="27345" y="2397"/>
                  </a:lnTo>
                  <a:cubicBezTo>
                    <a:pt x="27163" y="2443"/>
                    <a:pt x="27026" y="2488"/>
                    <a:pt x="26843" y="2511"/>
                  </a:cubicBezTo>
                  <a:lnTo>
                    <a:pt x="26729" y="2557"/>
                  </a:lnTo>
                  <a:cubicBezTo>
                    <a:pt x="26615" y="2580"/>
                    <a:pt x="26501" y="2603"/>
                    <a:pt x="26364" y="2625"/>
                  </a:cubicBezTo>
                  <a:lnTo>
                    <a:pt x="26250" y="2671"/>
                  </a:lnTo>
                  <a:cubicBezTo>
                    <a:pt x="26135" y="2694"/>
                    <a:pt x="25998" y="2717"/>
                    <a:pt x="25884" y="2785"/>
                  </a:cubicBezTo>
                  <a:lnTo>
                    <a:pt x="25816" y="2808"/>
                  </a:lnTo>
                  <a:cubicBezTo>
                    <a:pt x="25679" y="2831"/>
                    <a:pt x="25542" y="2899"/>
                    <a:pt x="25428" y="2922"/>
                  </a:cubicBezTo>
                  <a:lnTo>
                    <a:pt x="25314" y="2945"/>
                  </a:lnTo>
                  <a:cubicBezTo>
                    <a:pt x="25222" y="2968"/>
                    <a:pt x="25108" y="3013"/>
                    <a:pt x="25017" y="3036"/>
                  </a:cubicBezTo>
                  <a:lnTo>
                    <a:pt x="24880" y="3082"/>
                  </a:lnTo>
                  <a:cubicBezTo>
                    <a:pt x="24789" y="3128"/>
                    <a:pt x="24675" y="3150"/>
                    <a:pt x="24606" y="3196"/>
                  </a:cubicBezTo>
                  <a:lnTo>
                    <a:pt x="24515" y="3242"/>
                  </a:lnTo>
                  <a:cubicBezTo>
                    <a:pt x="24401" y="3287"/>
                    <a:pt x="24287" y="3310"/>
                    <a:pt x="24172" y="3379"/>
                  </a:cubicBezTo>
                  <a:lnTo>
                    <a:pt x="24058" y="3424"/>
                  </a:lnTo>
                  <a:cubicBezTo>
                    <a:pt x="23967" y="3470"/>
                    <a:pt x="23921" y="3493"/>
                    <a:pt x="23830" y="3538"/>
                  </a:cubicBezTo>
                  <a:lnTo>
                    <a:pt x="23693" y="3607"/>
                  </a:lnTo>
                  <a:cubicBezTo>
                    <a:pt x="23602" y="3630"/>
                    <a:pt x="23533" y="3698"/>
                    <a:pt x="23465" y="3721"/>
                  </a:cubicBezTo>
                  <a:lnTo>
                    <a:pt x="23374" y="3767"/>
                  </a:lnTo>
                  <a:cubicBezTo>
                    <a:pt x="23282" y="3835"/>
                    <a:pt x="23168" y="3881"/>
                    <a:pt x="23077" y="3949"/>
                  </a:cubicBezTo>
                  <a:lnTo>
                    <a:pt x="23054" y="3972"/>
                  </a:lnTo>
                  <a:cubicBezTo>
                    <a:pt x="23031" y="3995"/>
                    <a:pt x="23008" y="4018"/>
                    <a:pt x="22940" y="4018"/>
                  </a:cubicBezTo>
                  <a:cubicBezTo>
                    <a:pt x="22894" y="4063"/>
                    <a:pt x="22826" y="4109"/>
                    <a:pt x="22780" y="4132"/>
                  </a:cubicBezTo>
                  <a:cubicBezTo>
                    <a:pt x="22712" y="4177"/>
                    <a:pt x="22689" y="4200"/>
                    <a:pt x="22620" y="4246"/>
                  </a:cubicBezTo>
                  <a:cubicBezTo>
                    <a:pt x="22575" y="4292"/>
                    <a:pt x="22506" y="4337"/>
                    <a:pt x="22461" y="4406"/>
                  </a:cubicBezTo>
                  <a:cubicBezTo>
                    <a:pt x="22438" y="4429"/>
                    <a:pt x="22369" y="4451"/>
                    <a:pt x="22346" y="4474"/>
                  </a:cubicBezTo>
                  <a:cubicBezTo>
                    <a:pt x="22255" y="4566"/>
                    <a:pt x="22164" y="4634"/>
                    <a:pt x="22118" y="4702"/>
                  </a:cubicBezTo>
                  <a:lnTo>
                    <a:pt x="22004" y="4817"/>
                  </a:lnTo>
                  <a:cubicBezTo>
                    <a:pt x="21936" y="4885"/>
                    <a:pt x="21890" y="4931"/>
                    <a:pt x="21867" y="4999"/>
                  </a:cubicBezTo>
                  <a:cubicBezTo>
                    <a:pt x="21821" y="5022"/>
                    <a:pt x="21799" y="5091"/>
                    <a:pt x="21776" y="5113"/>
                  </a:cubicBezTo>
                  <a:cubicBezTo>
                    <a:pt x="21707" y="5205"/>
                    <a:pt x="21662" y="5250"/>
                    <a:pt x="21639" y="5342"/>
                  </a:cubicBezTo>
                  <a:cubicBezTo>
                    <a:pt x="21593" y="5364"/>
                    <a:pt x="21593" y="5387"/>
                    <a:pt x="21570" y="5433"/>
                  </a:cubicBezTo>
                  <a:cubicBezTo>
                    <a:pt x="21525" y="5547"/>
                    <a:pt x="21456" y="5661"/>
                    <a:pt x="21411" y="5798"/>
                  </a:cubicBezTo>
                  <a:cubicBezTo>
                    <a:pt x="21365" y="5821"/>
                    <a:pt x="21365" y="5889"/>
                    <a:pt x="21365" y="5889"/>
                  </a:cubicBezTo>
                  <a:cubicBezTo>
                    <a:pt x="21342" y="6004"/>
                    <a:pt x="21319" y="6118"/>
                    <a:pt x="21296" y="6209"/>
                  </a:cubicBezTo>
                  <a:cubicBezTo>
                    <a:pt x="21296" y="6255"/>
                    <a:pt x="21251" y="6277"/>
                    <a:pt x="21251" y="6346"/>
                  </a:cubicBezTo>
                  <a:cubicBezTo>
                    <a:pt x="21228" y="6506"/>
                    <a:pt x="21228" y="6665"/>
                    <a:pt x="21228" y="6802"/>
                  </a:cubicBezTo>
                  <a:lnTo>
                    <a:pt x="21228" y="6917"/>
                  </a:lnTo>
                  <a:cubicBezTo>
                    <a:pt x="21228" y="7031"/>
                    <a:pt x="21251" y="7145"/>
                    <a:pt x="21251" y="7236"/>
                  </a:cubicBezTo>
                  <a:cubicBezTo>
                    <a:pt x="21251" y="7282"/>
                    <a:pt x="21296" y="7350"/>
                    <a:pt x="21296" y="7373"/>
                  </a:cubicBezTo>
                  <a:cubicBezTo>
                    <a:pt x="21319" y="7487"/>
                    <a:pt x="21342" y="7578"/>
                    <a:pt x="21365" y="7693"/>
                  </a:cubicBezTo>
                  <a:cubicBezTo>
                    <a:pt x="21365" y="7715"/>
                    <a:pt x="21411" y="7761"/>
                    <a:pt x="21433" y="7807"/>
                  </a:cubicBezTo>
                  <a:cubicBezTo>
                    <a:pt x="21479" y="7921"/>
                    <a:pt x="21548" y="8012"/>
                    <a:pt x="21593" y="8172"/>
                  </a:cubicBezTo>
                  <a:cubicBezTo>
                    <a:pt x="21639" y="8195"/>
                    <a:pt x="21639" y="8218"/>
                    <a:pt x="21662" y="8286"/>
                  </a:cubicBezTo>
                  <a:cubicBezTo>
                    <a:pt x="21707" y="8355"/>
                    <a:pt x="21776" y="8446"/>
                    <a:pt x="21821" y="8514"/>
                  </a:cubicBezTo>
                  <a:lnTo>
                    <a:pt x="21913" y="8583"/>
                  </a:lnTo>
                  <a:cubicBezTo>
                    <a:pt x="22004" y="8674"/>
                    <a:pt x="22050" y="8765"/>
                    <a:pt x="22164" y="8879"/>
                  </a:cubicBezTo>
                  <a:lnTo>
                    <a:pt x="22232" y="8925"/>
                  </a:lnTo>
                  <a:cubicBezTo>
                    <a:pt x="21479" y="9929"/>
                    <a:pt x="21068" y="11208"/>
                    <a:pt x="21068" y="12600"/>
                  </a:cubicBezTo>
                  <a:lnTo>
                    <a:pt x="21068" y="19060"/>
                  </a:lnTo>
                  <a:lnTo>
                    <a:pt x="17781" y="14335"/>
                  </a:lnTo>
                  <a:cubicBezTo>
                    <a:pt x="17804" y="14152"/>
                    <a:pt x="17804" y="13992"/>
                    <a:pt x="17804" y="13855"/>
                  </a:cubicBezTo>
                  <a:cubicBezTo>
                    <a:pt x="17804" y="12052"/>
                    <a:pt x="16914" y="10363"/>
                    <a:pt x="15476" y="9336"/>
                  </a:cubicBezTo>
                  <a:cubicBezTo>
                    <a:pt x="15316" y="8857"/>
                    <a:pt x="15088" y="8446"/>
                    <a:pt x="14837" y="8103"/>
                  </a:cubicBezTo>
                  <a:cubicBezTo>
                    <a:pt x="15065" y="6528"/>
                    <a:pt x="15134" y="4429"/>
                    <a:pt x="14221" y="3264"/>
                  </a:cubicBezTo>
                  <a:cubicBezTo>
                    <a:pt x="13764" y="2694"/>
                    <a:pt x="13102" y="2351"/>
                    <a:pt x="12395" y="2306"/>
                  </a:cubicBezTo>
                  <a:lnTo>
                    <a:pt x="12303" y="2306"/>
                  </a:lnTo>
                  <a:cubicBezTo>
                    <a:pt x="11527" y="2306"/>
                    <a:pt x="10820" y="2648"/>
                    <a:pt x="10272" y="3287"/>
                  </a:cubicBezTo>
                  <a:cubicBezTo>
                    <a:pt x="10249" y="3310"/>
                    <a:pt x="10249" y="3333"/>
                    <a:pt x="10226" y="3333"/>
                  </a:cubicBezTo>
                  <a:cubicBezTo>
                    <a:pt x="10226" y="3379"/>
                    <a:pt x="10181" y="3379"/>
                    <a:pt x="10181" y="3401"/>
                  </a:cubicBezTo>
                  <a:cubicBezTo>
                    <a:pt x="9450" y="4360"/>
                    <a:pt x="9153" y="5958"/>
                    <a:pt x="9039" y="7099"/>
                  </a:cubicBezTo>
                  <a:cubicBezTo>
                    <a:pt x="7784" y="7487"/>
                    <a:pt x="6049" y="8332"/>
                    <a:pt x="4931" y="10158"/>
                  </a:cubicBezTo>
                  <a:cubicBezTo>
                    <a:pt x="2237" y="11459"/>
                    <a:pt x="1050" y="13171"/>
                    <a:pt x="594" y="14129"/>
                  </a:cubicBezTo>
                  <a:cubicBezTo>
                    <a:pt x="571" y="14152"/>
                    <a:pt x="571" y="14221"/>
                    <a:pt x="548" y="14243"/>
                  </a:cubicBezTo>
                  <a:cubicBezTo>
                    <a:pt x="548" y="14266"/>
                    <a:pt x="525" y="14266"/>
                    <a:pt x="525" y="14312"/>
                  </a:cubicBezTo>
                  <a:cubicBezTo>
                    <a:pt x="115" y="15179"/>
                    <a:pt x="0" y="16069"/>
                    <a:pt x="183" y="16845"/>
                  </a:cubicBezTo>
                  <a:lnTo>
                    <a:pt x="206" y="16937"/>
                  </a:lnTo>
                  <a:lnTo>
                    <a:pt x="297" y="17188"/>
                  </a:lnTo>
                  <a:lnTo>
                    <a:pt x="366" y="17348"/>
                  </a:lnTo>
                  <a:lnTo>
                    <a:pt x="457" y="17530"/>
                  </a:lnTo>
                  <a:cubicBezTo>
                    <a:pt x="480" y="17599"/>
                    <a:pt x="548" y="17667"/>
                    <a:pt x="594" y="17759"/>
                  </a:cubicBezTo>
                  <a:cubicBezTo>
                    <a:pt x="640" y="17781"/>
                    <a:pt x="640" y="17804"/>
                    <a:pt x="662" y="17804"/>
                  </a:cubicBezTo>
                  <a:cubicBezTo>
                    <a:pt x="662" y="17827"/>
                    <a:pt x="685" y="17827"/>
                    <a:pt x="685" y="17873"/>
                  </a:cubicBezTo>
                  <a:cubicBezTo>
                    <a:pt x="754" y="17941"/>
                    <a:pt x="799" y="18010"/>
                    <a:pt x="891" y="18101"/>
                  </a:cubicBezTo>
                  <a:lnTo>
                    <a:pt x="891" y="18124"/>
                  </a:lnTo>
                  <a:cubicBezTo>
                    <a:pt x="913" y="18238"/>
                    <a:pt x="936" y="18352"/>
                    <a:pt x="982" y="18443"/>
                  </a:cubicBezTo>
                  <a:cubicBezTo>
                    <a:pt x="1005" y="18489"/>
                    <a:pt x="1028" y="18580"/>
                    <a:pt x="1050" y="18626"/>
                  </a:cubicBezTo>
                  <a:cubicBezTo>
                    <a:pt x="1096" y="18717"/>
                    <a:pt x="1142" y="18831"/>
                    <a:pt x="1210" y="18923"/>
                  </a:cubicBezTo>
                  <a:cubicBezTo>
                    <a:pt x="1233" y="18968"/>
                    <a:pt x="1279" y="19037"/>
                    <a:pt x="1347" y="19128"/>
                  </a:cubicBezTo>
                  <a:cubicBezTo>
                    <a:pt x="1393" y="19174"/>
                    <a:pt x="1461" y="19242"/>
                    <a:pt x="1507" y="19311"/>
                  </a:cubicBezTo>
                  <a:cubicBezTo>
                    <a:pt x="1575" y="19379"/>
                    <a:pt x="1598" y="19448"/>
                    <a:pt x="1667" y="19470"/>
                  </a:cubicBezTo>
                  <a:cubicBezTo>
                    <a:pt x="1712" y="19516"/>
                    <a:pt x="1781" y="19539"/>
                    <a:pt x="1826" y="19607"/>
                  </a:cubicBezTo>
                  <a:cubicBezTo>
                    <a:pt x="2009" y="19721"/>
                    <a:pt x="2169" y="19836"/>
                    <a:pt x="2351" y="19927"/>
                  </a:cubicBezTo>
                  <a:lnTo>
                    <a:pt x="2511" y="20269"/>
                  </a:lnTo>
                  <a:cubicBezTo>
                    <a:pt x="2534" y="20315"/>
                    <a:pt x="2580" y="20383"/>
                    <a:pt x="2603" y="20406"/>
                  </a:cubicBezTo>
                  <a:cubicBezTo>
                    <a:pt x="2739" y="20612"/>
                    <a:pt x="2876" y="20771"/>
                    <a:pt x="3082" y="20908"/>
                  </a:cubicBezTo>
                  <a:cubicBezTo>
                    <a:pt x="3493" y="21228"/>
                    <a:pt x="3995" y="21411"/>
                    <a:pt x="4520" y="21411"/>
                  </a:cubicBezTo>
                  <a:cubicBezTo>
                    <a:pt x="4862" y="21411"/>
                    <a:pt x="5227" y="21319"/>
                    <a:pt x="5593" y="21182"/>
                  </a:cubicBezTo>
                  <a:cubicBezTo>
                    <a:pt x="6620" y="20771"/>
                    <a:pt x="7647" y="19836"/>
                    <a:pt x="8628" y="18877"/>
                  </a:cubicBezTo>
                  <a:lnTo>
                    <a:pt x="9245" y="18238"/>
                  </a:lnTo>
                  <a:cubicBezTo>
                    <a:pt x="9724" y="18580"/>
                    <a:pt x="10295" y="18877"/>
                    <a:pt x="10911" y="19037"/>
                  </a:cubicBezTo>
                  <a:cubicBezTo>
                    <a:pt x="11413" y="19174"/>
                    <a:pt x="11938" y="19265"/>
                    <a:pt x="12440" y="19265"/>
                  </a:cubicBezTo>
                  <a:cubicBezTo>
                    <a:pt x="12623" y="19265"/>
                    <a:pt x="12760" y="19265"/>
                    <a:pt x="12920" y="19242"/>
                  </a:cubicBezTo>
                  <a:lnTo>
                    <a:pt x="21205" y="31134"/>
                  </a:lnTo>
                  <a:lnTo>
                    <a:pt x="21205" y="45080"/>
                  </a:lnTo>
                  <a:lnTo>
                    <a:pt x="21205" y="45149"/>
                  </a:lnTo>
                  <a:lnTo>
                    <a:pt x="21205" y="45194"/>
                  </a:lnTo>
                  <a:lnTo>
                    <a:pt x="21205" y="45400"/>
                  </a:lnTo>
                  <a:cubicBezTo>
                    <a:pt x="21205" y="45491"/>
                    <a:pt x="21228" y="45560"/>
                    <a:pt x="21228" y="45628"/>
                  </a:cubicBezTo>
                  <a:cubicBezTo>
                    <a:pt x="21228" y="45674"/>
                    <a:pt x="21251" y="45742"/>
                    <a:pt x="21296" y="45834"/>
                  </a:cubicBezTo>
                  <a:lnTo>
                    <a:pt x="21296" y="45856"/>
                  </a:lnTo>
                  <a:cubicBezTo>
                    <a:pt x="21319" y="45902"/>
                    <a:pt x="21319" y="45993"/>
                    <a:pt x="21342" y="46062"/>
                  </a:cubicBezTo>
                  <a:cubicBezTo>
                    <a:pt x="21342" y="46085"/>
                    <a:pt x="21365" y="46130"/>
                    <a:pt x="21411" y="46176"/>
                  </a:cubicBezTo>
                  <a:lnTo>
                    <a:pt x="21433" y="46244"/>
                  </a:lnTo>
                  <a:cubicBezTo>
                    <a:pt x="21479" y="46358"/>
                    <a:pt x="21548" y="46473"/>
                    <a:pt x="21639" y="46587"/>
                  </a:cubicBezTo>
                  <a:lnTo>
                    <a:pt x="21662" y="46632"/>
                  </a:lnTo>
                  <a:cubicBezTo>
                    <a:pt x="21684" y="46655"/>
                    <a:pt x="21707" y="46678"/>
                    <a:pt x="21707" y="46701"/>
                  </a:cubicBezTo>
                  <a:cubicBezTo>
                    <a:pt x="21776" y="46769"/>
                    <a:pt x="21799" y="46861"/>
                    <a:pt x="21867" y="46883"/>
                  </a:cubicBezTo>
                  <a:cubicBezTo>
                    <a:pt x="21867" y="46883"/>
                    <a:pt x="21890" y="46929"/>
                    <a:pt x="21913" y="46929"/>
                  </a:cubicBezTo>
                  <a:lnTo>
                    <a:pt x="22004" y="47020"/>
                  </a:lnTo>
                  <a:lnTo>
                    <a:pt x="22141" y="47157"/>
                  </a:lnTo>
                  <a:lnTo>
                    <a:pt x="22209" y="47226"/>
                  </a:lnTo>
                  <a:lnTo>
                    <a:pt x="22255" y="47272"/>
                  </a:lnTo>
                  <a:cubicBezTo>
                    <a:pt x="22255" y="47614"/>
                    <a:pt x="22346" y="47933"/>
                    <a:pt x="22506" y="48253"/>
                  </a:cubicBezTo>
                  <a:lnTo>
                    <a:pt x="21570" y="49212"/>
                  </a:lnTo>
                  <a:cubicBezTo>
                    <a:pt x="19950" y="50878"/>
                    <a:pt x="19311" y="53297"/>
                    <a:pt x="19927" y="55557"/>
                  </a:cubicBezTo>
                  <a:cubicBezTo>
                    <a:pt x="20087" y="56151"/>
                    <a:pt x="20315" y="56721"/>
                    <a:pt x="20634" y="57246"/>
                  </a:cubicBezTo>
                  <a:cubicBezTo>
                    <a:pt x="20634" y="57246"/>
                    <a:pt x="21182" y="58113"/>
                    <a:pt x="21182" y="58159"/>
                  </a:cubicBezTo>
                  <a:cubicBezTo>
                    <a:pt x="21296" y="58342"/>
                    <a:pt x="21411" y="58547"/>
                    <a:pt x="21525" y="58730"/>
                  </a:cubicBezTo>
                  <a:lnTo>
                    <a:pt x="23031" y="61241"/>
                  </a:lnTo>
                  <a:cubicBezTo>
                    <a:pt x="23191" y="61537"/>
                    <a:pt x="23374" y="61811"/>
                    <a:pt x="23533" y="62085"/>
                  </a:cubicBezTo>
                  <a:lnTo>
                    <a:pt x="23625" y="62199"/>
                  </a:lnTo>
                  <a:lnTo>
                    <a:pt x="23921" y="62679"/>
                  </a:lnTo>
                  <a:lnTo>
                    <a:pt x="23145" y="62952"/>
                  </a:lnTo>
                  <a:cubicBezTo>
                    <a:pt x="22461" y="63181"/>
                    <a:pt x="21570" y="63432"/>
                    <a:pt x="20612" y="63820"/>
                  </a:cubicBezTo>
                  <a:cubicBezTo>
                    <a:pt x="16754" y="65418"/>
                    <a:pt x="16321" y="68225"/>
                    <a:pt x="16275" y="68545"/>
                  </a:cubicBezTo>
                  <a:cubicBezTo>
                    <a:pt x="16206" y="69024"/>
                    <a:pt x="16343" y="69503"/>
                    <a:pt x="16686" y="69868"/>
                  </a:cubicBezTo>
                  <a:cubicBezTo>
                    <a:pt x="17005" y="70256"/>
                    <a:pt x="17485" y="70439"/>
                    <a:pt x="17987" y="70439"/>
                  </a:cubicBezTo>
                  <a:lnTo>
                    <a:pt x="32138" y="70439"/>
                  </a:lnTo>
                  <a:cubicBezTo>
                    <a:pt x="33234" y="70439"/>
                    <a:pt x="34261" y="69960"/>
                    <a:pt x="34946" y="69138"/>
                  </a:cubicBezTo>
                  <a:cubicBezTo>
                    <a:pt x="36087" y="67769"/>
                    <a:pt x="36133" y="65828"/>
                    <a:pt x="34992" y="64459"/>
                  </a:cubicBezTo>
                  <a:cubicBezTo>
                    <a:pt x="34672" y="64094"/>
                    <a:pt x="34375" y="63751"/>
                    <a:pt x="34101" y="63455"/>
                  </a:cubicBezTo>
                  <a:cubicBezTo>
                    <a:pt x="33850" y="63181"/>
                    <a:pt x="33576" y="62884"/>
                    <a:pt x="33439" y="62679"/>
                  </a:cubicBezTo>
                  <a:cubicBezTo>
                    <a:pt x="33439" y="62656"/>
                    <a:pt x="33303" y="62496"/>
                    <a:pt x="32937" y="61834"/>
                  </a:cubicBezTo>
                  <a:lnTo>
                    <a:pt x="32663" y="61400"/>
                  </a:lnTo>
                  <a:lnTo>
                    <a:pt x="32070" y="60328"/>
                  </a:lnTo>
                  <a:lnTo>
                    <a:pt x="31750" y="59757"/>
                  </a:lnTo>
                  <a:lnTo>
                    <a:pt x="31340" y="58958"/>
                  </a:lnTo>
                  <a:cubicBezTo>
                    <a:pt x="31043" y="58410"/>
                    <a:pt x="30723" y="57862"/>
                    <a:pt x="30449" y="57292"/>
                  </a:cubicBezTo>
                  <a:cubicBezTo>
                    <a:pt x="30312" y="57041"/>
                    <a:pt x="30198" y="56812"/>
                    <a:pt x="30039" y="56561"/>
                  </a:cubicBezTo>
                  <a:cubicBezTo>
                    <a:pt x="30039" y="56561"/>
                    <a:pt x="29879" y="56242"/>
                    <a:pt x="29810" y="56128"/>
                  </a:cubicBezTo>
                  <a:lnTo>
                    <a:pt x="28486" y="53594"/>
                  </a:lnTo>
                  <a:lnTo>
                    <a:pt x="28395" y="53480"/>
                  </a:lnTo>
                  <a:lnTo>
                    <a:pt x="28395" y="53434"/>
                  </a:lnTo>
                  <a:lnTo>
                    <a:pt x="30244" y="51471"/>
                  </a:lnTo>
                  <a:cubicBezTo>
                    <a:pt x="30541" y="51494"/>
                    <a:pt x="30792" y="51563"/>
                    <a:pt x="31066" y="51585"/>
                  </a:cubicBezTo>
                  <a:lnTo>
                    <a:pt x="31157" y="51585"/>
                  </a:lnTo>
                  <a:cubicBezTo>
                    <a:pt x="31454" y="51608"/>
                    <a:pt x="31728" y="51654"/>
                    <a:pt x="32047" y="51677"/>
                  </a:cubicBezTo>
                  <a:lnTo>
                    <a:pt x="32184" y="51677"/>
                  </a:lnTo>
                  <a:cubicBezTo>
                    <a:pt x="32435" y="51700"/>
                    <a:pt x="32709" y="51722"/>
                    <a:pt x="32937" y="51722"/>
                  </a:cubicBezTo>
                  <a:lnTo>
                    <a:pt x="33166" y="51768"/>
                  </a:lnTo>
                  <a:cubicBezTo>
                    <a:pt x="33439" y="51791"/>
                    <a:pt x="33691" y="51791"/>
                    <a:pt x="33987" y="51814"/>
                  </a:cubicBezTo>
                  <a:lnTo>
                    <a:pt x="34307" y="51837"/>
                  </a:lnTo>
                  <a:cubicBezTo>
                    <a:pt x="34535" y="51837"/>
                    <a:pt x="34718" y="51882"/>
                    <a:pt x="34946" y="51882"/>
                  </a:cubicBezTo>
                  <a:lnTo>
                    <a:pt x="35243" y="51882"/>
                  </a:lnTo>
                  <a:cubicBezTo>
                    <a:pt x="35517" y="51882"/>
                    <a:pt x="35791" y="51905"/>
                    <a:pt x="36064" y="51905"/>
                  </a:cubicBezTo>
                  <a:lnTo>
                    <a:pt x="38552" y="51905"/>
                  </a:lnTo>
                  <a:cubicBezTo>
                    <a:pt x="38758" y="51905"/>
                    <a:pt x="39397" y="51882"/>
                    <a:pt x="39397" y="51882"/>
                  </a:cubicBezTo>
                  <a:cubicBezTo>
                    <a:pt x="39694" y="51882"/>
                    <a:pt x="39945" y="51837"/>
                    <a:pt x="40241" y="51837"/>
                  </a:cubicBezTo>
                  <a:lnTo>
                    <a:pt x="40493" y="51837"/>
                  </a:lnTo>
                  <a:cubicBezTo>
                    <a:pt x="40721" y="51837"/>
                    <a:pt x="40972" y="51814"/>
                    <a:pt x="41200" y="51814"/>
                  </a:cubicBezTo>
                  <a:lnTo>
                    <a:pt x="41314" y="51814"/>
                  </a:lnTo>
                  <a:cubicBezTo>
                    <a:pt x="42113" y="51768"/>
                    <a:pt x="42889" y="51700"/>
                    <a:pt x="43620" y="51608"/>
                  </a:cubicBezTo>
                  <a:cubicBezTo>
                    <a:pt x="43962" y="52247"/>
                    <a:pt x="44373" y="52955"/>
                    <a:pt x="44761" y="53663"/>
                  </a:cubicBezTo>
                  <a:cubicBezTo>
                    <a:pt x="45514" y="55009"/>
                    <a:pt x="46313" y="56470"/>
                    <a:pt x="47021" y="57771"/>
                  </a:cubicBezTo>
                  <a:lnTo>
                    <a:pt x="47135" y="57999"/>
                  </a:lnTo>
                  <a:cubicBezTo>
                    <a:pt x="47272" y="58228"/>
                    <a:pt x="47386" y="58502"/>
                    <a:pt x="47546" y="58730"/>
                  </a:cubicBezTo>
                  <a:lnTo>
                    <a:pt x="47568" y="58775"/>
                  </a:lnTo>
                  <a:cubicBezTo>
                    <a:pt x="47660" y="58958"/>
                    <a:pt x="47774" y="59118"/>
                    <a:pt x="47842" y="59300"/>
                  </a:cubicBezTo>
                  <a:lnTo>
                    <a:pt x="48185" y="59917"/>
                  </a:lnTo>
                  <a:cubicBezTo>
                    <a:pt x="48276" y="60054"/>
                    <a:pt x="48344" y="60213"/>
                    <a:pt x="48413" y="60350"/>
                  </a:cubicBezTo>
                  <a:cubicBezTo>
                    <a:pt x="48413" y="60350"/>
                    <a:pt x="48413" y="60373"/>
                    <a:pt x="48459" y="60373"/>
                  </a:cubicBezTo>
                  <a:cubicBezTo>
                    <a:pt x="48504" y="60464"/>
                    <a:pt x="48527" y="60556"/>
                    <a:pt x="48595" y="60624"/>
                  </a:cubicBezTo>
                  <a:lnTo>
                    <a:pt x="48801" y="60967"/>
                  </a:lnTo>
                  <a:lnTo>
                    <a:pt x="48984" y="61377"/>
                  </a:lnTo>
                  <a:cubicBezTo>
                    <a:pt x="48984" y="61377"/>
                    <a:pt x="49143" y="61651"/>
                    <a:pt x="49166" y="61743"/>
                  </a:cubicBezTo>
                  <a:cubicBezTo>
                    <a:pt x="49212" y="61834"/>
                    <a:pt x="49257" y="61925"/>
                    <a:pt x="49280" y="61994"/>
                  </a:cubicBezTo>
                  <a:lnTo>
                    <a:pt x="49280" y="62039"/>
                  </a:lnTo>
                  <a:cubicBezTo>
                    <a:pt x="49303" y="62108"/>
                    <a:pt x="49326" y="62176"/>
                    <a:pt x="49372" y="62268"/>
                  </a:cubicBezTo>
                  <a:cubicBezTo>
                    <a:pt x="49394" y="62336"/>
                    <a:pt x="49417" y="62427"/>
                    <a:pt x="49486" y="62519"/>
                  </a:cubicBezTo>
                  <a:lnTo>
                    <a:pt x="51083" y="61925"/>
                  </a:lnTo>
                  <a:lnTo>
                    <a:pt x="49486" y="62542"/>
                  </a:lnTo>
                  <a:lnTo>
                    <a:pt x="49554" y="62793"/>
                  </a:lnTo>
                  <a:lnTo>
                    <a:pt x="49554" y="62838"/>
                  </a:lnTo>
                  <a:cubicBezTo>
                    <a:pt x="49600" y="62907"/>
                    <a:pt x="49623" y="62998"/>
                    <a:pt x="49623" y="63067"/>
                  </a:cubicBezTo>
                  <a:lnTo>
                    <a:pt x="49623" y="63112"/>
                  </a:lnTo>
                  <a:cubicBezTo>
                    <a:pt x="49645" y="63204"/>
                    <a:pt x="49645" y="63249"/>
                    <a:pt x="49668" y="63340"/>
                  </a:cubicBezTo>
                  <a:lnTo>
                    <a:pt x="49668" y="63363"/>
                  </a:lnTo>
                  <a:cubicBezTo>
                    <a:pt x="49737" y="63592"/>
                    <a:pt x="49760" y="63820"/>
                    <a:pt x="49782" y="64094"/>
                  </a:cubicBezTo>
                  <a:lnTo>
                    <a:pt x="49828" y="64208"/>
                  </a:lnTo>
                  <a:lnTo>
                    <a:pt x="49851" y="64482"/>
                  </a:lnTo>
                  <a:lnTo>
                    <a:pt x="49874" y="64778"/>
                  </a:lnTo>
                  <a:lnTo>
                    <a:pt x="49874" y="64915"/>
                  </a:lnTo>
                  <a:lnTo>
                    <a:pt x="49874" y="65189"/>
                  </a:lnTo>
                  <a:lnTo>
                    <a:pt x="49874" y="65509"/>
                  </a:lnTo>
                  <a:lnTo>
                    <a:pt x="49874" y="65874"/>
                  </a:lnTo>
                  <a:lnTo>
                    <a:pt x="49874" y="66445"/>
                  </a:lnTo>
                  <a:lnTo>
                    <a:pt x="49874" y="66787"/>
                  </a:lnTo>
                  <a:cubicBezTo>
                    <a:pt x="49874" y="67015"/>
                    <a:pt x="49897" y="67289"/>
                    <a:pt x="49942" y="67517"/>
                  </a:cubicBezTo>
                  <a:cubicBezTo>
                    <a:pt x="50285" y="69229"/>
                    <a:pt x="51791" y="70485"/>
                    <a:pt x="53526" y="70485"/>
                  </a:cubicBezTo>
                  <a:lnTo>
                    <a:pt x="67541" y="70485"/>
                  </a:lnTo>
                  <a:cubicBezTo>
                    <a:pt x="68088" y="70485"/>
                    <a:pt x="68590" y="70211"/>
                    <a:pt x="68910" y="69800"/>
                  </a:cubicBezTo>
                  <a:cubicBezTo>
                    <a:pt x="69230" y="69366"/>
                    <a:pt x="69344" y="68796"/>
                    <a:pt x="69161" y="68271"/>
                  </a:cubicBezTo>
                  <a:cubicBezTo>
                    <a:pt x="69115" y="68134"/>
                    <a:pt x="67929" y="64482"/>
                    <a:pt x="63683" y="62861"/>
                  </a:cubicBezTo>
                  <a:lnTo>
                    <a:pt x="63432" y="62770"/>
                  </a:lnTo>
                  <a:lnTo>
                    <a:pt x="63341" y="62747"/>
                  </a:lnTo>
                  <a:cubicBezTo>
                    <a:pt x="63249" y="62724"/>
                    <a:pt x="63204" y="62679"/>
                    <a:pt x="63135" y="62679"/>
                  </a:cubicBezTo>
                  <a:lnTo>
                    <a:pt x="62861" y="62610"/>
                  </a:lnTo>
                  <a:lnTo>
                    <a:pt x="62450" y="62496"/>
                  </a:lnTo>
                  <a:lnTo>
                    <a:pt x="62154" y="62405"/>
                  </a:lnTo>
                  <a:cubicBezTo>
                    <a:pt x="61857" y="62336"/>
                    <a:pt x="61606" y="62290"/>
                    <a:pt x="61309" y="62222"/>
                  </a:cubicBezTo>
                  <a:lnTo>
                    <a:pt x="60556" y="62062"/>
                  </a:lnTo>
                  <a:cubicBezTo>
                    <a:pt x="60556" y="62062"/>
                    <a:pt x="60442" y="62039"/>
                    <a:pt x="60373" y="61994"/>
                  </a:cubicBezTo>
                  <a:cubicBezTo>
                    <a:pt x="60351" y="61994"/>
                    <a:pt x="60282" y="61971"/>
                    <a:pt x="60259" y="61971"/>
                  </a:cubicBezTo>
                  <a:lnTo>
                    <a:pt x="60099" y="61925"/>
                  </a:lnTo>
                  <a:cubicBezTo>
                    <a:pt x="60008" y="61880"/>
                    <a:pt x="59940" y="61857"/>
                    <a:pt x="59871" y="61834"/>
                  </a:cubicBezTo>
                  <a:cubicBezTo>
                    <a:pt x="59871" y="61834"/>
                    <a:pt x="59780" y="61766"/>
                    <a:pt x="59711" y="61766"/>
                  </a:cubicBezTo>
                  <a:lnTo>
                    <a:pt x="59574" y="61697"/>
                  </a:lnTo>
                  <a:cubicBezTo>
                    <a:pt x="59552" y="61651"/>
                    <a:pt x="59460" y="61629"/>
                    <a:pt x="59460" y="61606"/>
                  </a:cubicBezTo>
                  <a:cubicBezTo>
                    <a:pt x="59438" y="61583"/>
                    <a:pt x="59369" y="61537"/>
                    <a:pt x="59346" y="61514"/>
                  </a:cubicBezTo>
                  <a:cubicBezTo>
                    <a:pt x="59323" y="61492"/>
                    <a:pt x="59255" y="61469"/>
                    <a:pt x="59232" y="61423"/>
                  </a:cubicBezTo>
                  <a:cubicBezTo>
                    <a:pt x="59232" y="61423"/>
                    <a:pt x="59118" y="61355"/>
                    <a:pt x="59095" y="61309"/>
                  </a:cubicBezTo>
                  <a:lnTo>
                    <a:pt x="59027" y="61263"/>
                  </a:lnTo>
                  <a:lnTo>
                    <a:pt x="58890" y="61126"/>
                  </a:lnTo>
                  <a:lnTo>
                    <a:pt x="58753" y="60967"/>
                  </a:lnTo>
                  <a:lnTo>
                    <a:pt x="58684" y="60921"/>
                  </a:lnTo>
                  <a:cubicBezTo>
                    <a:pt x="58616" y="60830"/>
                    <a:pt x="58525" y="60716"/>
                    <a:pt x="58433" y="60624"/>
                  </a:cubicBezTo>
                  <a:cubicBezTo>
                    <a:pt x="58342" y="60556"/>
                    <a:pt x="58296" y="60442"/>
                    <a:pt x="58205" y="60328"/>
                  </a:cubicBezTo>
                  <a:lnTo>
                    <a:pt x="58182" y="60282"/>
                  </a:lnTo>
                  <a:cubicBezTo>
                    <a:pt x="58114" y="60213"/>
                    <a:pt x="58045" y="60122"/>
                    <a:pt x="57977" y="60008"/>
                  </a:cubicBezTo>
                  <a:lnTo>
                    <a:pt x="57885" y="59894"/>
                  </a:lnTo>
                  <a:lnTo>
                    <a:pt x="57726" y="59643"/>
                  </a:lnTo>
                  <a:lnTo>
                    <a:pt x="57634" y="59529"/>
                  </a:lnTo>
                  <a:lnTo>
                    <a:pt x="57383" y="59095"/>
                  </a:lnTo>
                  <a:cubicBezTo>
                    <a:pt x="57269" y="58890"/>
                    <a:pt x="57132" y="58661"/>
                    <a:pt x="57018" y="58456"/>
                  </a:cubicBezTo>
                  <a:lnTo>
                    <a:pt x="56607" y="57748"/>
                  </a:lnTo>
                  <a:lnTo>
                    <a:pt x="55649" y="56105"/>
                  </a:lnTo>
                  <a:cubicBezTo>
                    <a:pt x="54667" y="54439"/>
                    <a:pt x="53480" y="52362"/>
                    <a:pt x="51996" y="49782"/>
                  </a:cubicBezTo>
                  <a:lnTo>
                    <a:pt x="51563" y="49052"/>
                  </a:lnTo>
                  <a:cubicBezTo>
                    <a:pt x="51608" y="48983"/>
                    <a:pt x="51654" y="48938"/>
                    <a:pt x="51700" y="48869"/>
                  </a:cubicBezTo>
                  <a:cubicBezTo>
                    <a:pt x="51723" y="48846"/>
                    <a:pt x="51768" y="48824"/>
                    <a:pt x="51791" y="48755"/>
                  </a:cubicBezTo>
                  <a:cubicBezTo>
                    <a:pt x="51837" y="48687"/>
                    <a:pt x="51928" y="48573"/>
                    <a:pt x="51996" y="48481"/>
                  </a:cubicBezTo>
                  <a:cubicBezTo>
                    <a:pt x="52019" y="48458"/>
                    <a:pt x="52042" y="48390"/>
                    <a:pt x="52042" y="48344"/>
                  </a:cubicBezTo>
                  <a:cubicBezTo>
                    <a:pt x="52111" y="48230"/>
                    <a:pt x="52156" y="48116"/>
                    <a:pt x="52179" y="48002"/>
                  </a:cubicBezTo>
                  <a:cubicBezTo>
                    <a:pt x="52225" y="47933"/>
                    <a:pt x="52225" y="47911"/>
                    <a:pt x="52225" y="47842"/>
                  </a:cubicBezTo>
                  <a:cubicBezTo>
                    <a:pt x="52248" y="47682"/>
                    <a:pt x="52270" y="47545"/>
                    <a:pt x="52270" y="47363"/>
                  </a:cubicBezTo>
                  <a:cubicBezTo>
                    <a:pt x="52293" y="47363"/>
                    <a:pt x="52293" y="47340"/>
                    <a:pt x="52339" y="47340"/>
                  </a:cubicBezTo>
                  <a:lnTo>
                    <a:pt x="52499" y="47157"/>
                  </a:lnTo>
                  <a:lnTo>
                    <a:pt x="52613" y="47043"/>
                  </a:lnTo>
                  <a:cubicBezTo>
                    <a:pt x="52681" y="46998"/>
                    <a:pt x="52727" y="46929"/>
                    <a:pt x="52795" y="46861"/>
                  </a:cubicBezTo>
                  <a:cubicBezTo>
                    <a:pt x="52818" y="46792"/>
                    <a:pt x="52864" y="46747"/>
                    <a:pt x="52909" y="46701"/>
                  </a:cubicBezTo>
                  <a:cubicBezTo>
                    <a:pt x="52955" y="46632"/>
                    <a:pt x="52978" y="46564"/>
                    <a:pt x="53046" y="46473"/>
                  </a:cubicBezTo>
                  <a:cubicBezTo>
                    <a:pt x="53069" y="46427"/>
                    <a:pt x="53092" y="46358"/>
                    <a:pt x="53138" y="46290"/>
                  </a:cubicBezTo>
                  <a:cubicBezTo>
                    <a:pt x="53183" y="46176"/>
                    <a:pt x="53206" y="46062"/>
                    <a:pt x="53206" y="46016"/>
                  </a:cubicBezTo>
                  <a:cubicBezTo>
                    <a:pt x="53252" y="45970"/>
                    <a:pt x="53275" y="45879"/>
                    <a:pt x="53275" y="45788"/>
                  </a:cubicBezTo>
                  <a:cubicBezTo>
                    <a:pt x="53298" y="45651"/>
                    <a:pt x="53298" y="45560"/>
                    <a:pt x="53320" y="45491"/>
                  </a:cubicBezTo>
                  <a:lnTo>
                    <a:pt x="53320" y="45286"/>
                  </a:lnTo>
                  <a:lnTo>
                    <a:pt x="53320" y="45217"/>
                  </a:lnTo>
                  <a:lnTo>
                    <a:pt x="53320" y="45172"/>
                  </a:lnTo>
                  <a:lnTo>
                    <a:pt x="53320" y="31225"/>
                  </a:lnTo>
                  <a:lnTo>
                    <a:pt x="61606" y="19311"/>
                  </a:lnTo>
                  <a:cubicBezTo>
                    <a:pt x="61766" y="19356"/>
                    <a:pt x="61948" y="19356"/>
                    <a:pt x="62085" y="19356"/>
                  </a:cubicBezTo>
                  <a:cubicBezTo>
                    <a:pt x="62793" y="19356"/>
                    <a:pt x="63523" y="19196"/>
                    <a:pt x="64208" y="18923"/>
                  </a:cubicBezTo>
                  <a:cubicBezTo>
                    <a:pt x="64596" y="18740"/>
                    <a:pt x="64938" y="18557"/>
                    <a:pt x="65281" y="18329"/>
                  </a:cubicBezTo>
                  <a:cubicBezTo>
                    <a:pt x="65372" y="18398"/>
                    <a:pt x="65486" y="18489"/>
                    <a:pt x="65578" y="18603"/>
                  </a:cubicBezTo>
                  <a:cubicBezTo>
                    <a:pt x="65851" y="18900"/>
                    <a:pt x="66194" y="19242"/>
                    <a:pt x="66559" y="19585"/>
                  </a:cubicBezTo>
                  <a:cubicBezTo>
                    <a:pt x="67061" y="20041"/>
                    <a:pt x="67472" y="20383"/>
                    <a:pt x="67883" y="20657"/>
                  </a:cubicBezTo>
                  <a:cubicBezTo>
                    <a:pt x="68659" y="21205"/>
                    <a:pt x="69344" y="21456"/>
                    <a:pt x="69983" y="21456"/>
                  </a:cubicBezTo>
                  <a:cubicBezTo>
                    <a:pt x="70394" y="21456"/>
                    <a:pt x="70759" y="21365"/>
                    <a:pt x="71078" y="21205"/>
                  </a:cubicBezTo>
                  <a:cubicBezTo>
                    <a:pt x="71215" y="21137"/>
                    <a:pt x="71330" y="21068"/>
                    <a:pt x="71444" y="20954"/>
                  </a:cubicBezTo>
                  <a:lnTo>
                    <a:pt x="71535" y="20863"/>
                  </a:lnTo>
                  <a:cubicBezTo>
                    <a:pt x="71672" y="20749"/>
                    <a:pt x="71786" y="20612"/>
                    <a:pt x="71877" y="20498"/>
                  </a:cubicBezTo>
                  <a:cubicBezTo>
                    <a:pt x="71923" y="20429"/>
                    <a:pt x="71946" y="20383"/>
                    <a:pt x="71991" y="20292"/>
                  </a:cubicBezTo>
                  <a:cubicBezTo>
                    <a:pt x="71991" y="20292"/>
                    <a:pt x="71991" y="20269"/>
                    <a:pt x="72014" y="20269"/>
                  </a:cubicBezTo>
                  <a:cubicBezTo>
                    <a:pt x="72083" y="20178"/>
                    <a:pt x="72128" y="20064"/>
                    <a:pt x="72151" y="19950"/>
                  </a:cubicBezTo>
                  <a:lnTo>
                    <a:pt x="72494" y="19767"/>
                  </a:lnTo>
                  <a:cubicBezTo>
                    <a:pt x="72494" y="19767"/>
                    <a:pt x="72539" y="19767"/>
                    <a:pt x="72539" y="19744"/>
                  </a:cubicBezTo>
                  <a:cubicBezTo>
                    <a:pt x="72562" y="19721"/>
                    <a:pt x="72585" y="19721"/>
                    <a:pt x="72608" y="19699"/>
                  </a:cubicBezTo>
                  <a:cubicBezTo>
                    <a:pt x="72699" y="19630"/>
                    <a:pt x="72790" y="19539"/>
                    <a:pt x="72859" y="19493"/>
                  </a:cubicBezTo>
                  <a:cubicBezTo>
                    <a:pt x="72927" y="19470"/>
                    <a:pt x="72950" y="19402"/>
                    <a:pt x="72973" y="19379"/>
                  </a:cubicBezTo>
                  <a:cubicBezTo>
                    <a:pt x="73064" y="19288"/>
                    <a:pt x="73133" y="19196"/>
                    <a:pt x="73201" y="19128"/>
                  </a:cubicBezTo>
                  <a:cubicBezTo>
                    <a:pt x="73247" y="19060"/>
                    <a:pt x="73270" y="19037"/>
                    <a:pt x="73292" y="18968"/>
                  </a:cubicBezTo>
                  <a:cubicBezTo>
                    <a:pt x="73361" y="18900"/>
                    <a:pt x="73407" y="18786"/>
                    <a:pt x="73429" y="18694"/>
                  </a:cubicBezTo>
                  <a:lnTo>
                    <a:pt x="73521" y="18512"/>
                  </a:lnTo>
                  <a:cubicBezTo>
                    <a:pt x="73589" y="18375"/>
                    <a:pt x="73612" y="18261"/>
                    <a:pt x="73612" y="18215"/>
                  </a:cubicBezTo>
                  <a:lnTo>
                    <a:pt x="73612" y="18147"/>
                  </a:lnTo>
                  <a:cubicBezTo>
                    <a:pt x="74251" y="17576"/>
                    <a:pt x="74502" y="16663"/>
                    <a:pt x="74320" y="15613"/>
                  </a:cubicBezTo>
                  <a:cubicBezTo>
                    <a:pt x="74046" y="13970"/>
                    <a:pt x="72653" y="11733"/>
                    <a:pt x="69503" y="10249"/>
                  </a:cubicBezTo>
                  <a:cubicBezTo>
                    <a:pt x="68385" y="8423"/>
                    <a:pt x="66650" y="7601"/>
                    <a:pt x="65395" y="7190"/>
                  </a:cubicBezTo>
                  <a:cubicBezTo>
                    <a:pt x="65189" y="5136"/>
                    <a:pt x="64482" y="2374"/>
                    <a:pt x="62154" y="2374"/>
                  </a:cubicBezTo>
                  <a:lnTo>
                    <a:pt x="62062" y="2374"/>
                  </a:lnTo>
                  <a:cubicBezTo>
                    <a:pt x="61355" y="2397"/>
                    <a:pt x="60693" y="2740"/>
                    <a:pt x="60236" y="3310"/>
                  </a:cubicBezTo>
                  <a:cubicBezTo>
                    <a:pt x="59323" y="4497"/>
                    <a:pt x="59369" y="6597"/>
                    <a:pt x="59597" y="8172"/>
                  </a:cubicBezTo>
                  <a:cubicBezTo>
                    <a:pt x="59346" y="8491"/>
                    <a:pt x="59118" y="8902"/>
                    <a:pt x="58981" y="9404"/>
                  </a:cubicBezTo>
                  <a:cubicBezTo>
                    <a:pt x="58570" y="9678"/>
                    <a:pt x="58205" y="10021"/>
                    <a:pt x="57863" y="10432"/>
                  </a:cubicBezTo>
                  <a:cubicBezTo>
                    <a:pt x="57064" y="11390"/>
                    <a:pt x="56630" y="12623"/>
                    <a:pt x="56630" y="13901"/>
                  </a:cubicBezTo>
                  <a:lnTo>
                    <a:pt x="56630" y="14106"/>
                  </a:lnTo>
                  <a:cubicBezTo>
                    <a:pt x="56630" y="14198"/>
                    <a:pt x="56630" y="14312"/>
                    <a:pt x="56676" y="14380"/>
                  </a:cubicBezTo>
                  <a:lnTo>
                    <a:pt x="53389" y="19128"/>
                  </a:lnTo>
                  <a:lnTo>
                    <a:pt x="53389" y="12646"/>
                  </a:lnTo>
                  <a:cubicBezTo>
                    <a:pt x="53389" y="11504"/>
                    <a:pt x="53069" y="10432"/>
                    <a:pt x="52521" y="9450"/>
                  </a:cubicBezTo>
                  <a:cubicBezTo>
                    <a:pt x="52453" y="9290"/>
                    <a:pt x="52339" y="9131"/>
                    <a:pt x="52225" y="8994"/>
                  </a:cubicBezTo>
                  <a:lnTo>
                    <a:pt x="52339" y="8879"/>
                  </a:lnTo>
                  <a:cubicBezTo>
                    <a:pt x="52384" y="8788"/>
                    <a:pt x="52476" y="8743"/>
                    <a:pt x="52521" y="8651"/>
                  </a:cubicBezTo>
                  <a:lnTo>
                    <a:pt x="52613" y="8560"/>
                  </a:lnTo>
                  <a:cubicBezTo>
                    <a:pt x="52795" y="8332"/>
                    <a:pt x="52932" y="8081"/>
                    <a:pt x="53046" y="7830"/>
                  </a:cubicBezTo>
                  <a:cubicBezTo>
                    <a:pt x="53046" y="7807"/>
                    <a:pt x="53069" y="7761"/>
                    <a:pt x="53069" y="7738"/>
                  </a:cubicBezTo>
                  <a:cubicBezTo>
                    <a:pt x="53138" y="7624"/>
                    <a:pt x="53161" y="7510"/>
                    <a:pt x="53183" y="7396"/>
                  </a:cubicBezTo>
                  <a:cubicBezTo>
                    <a:pt x="53183" y="7373"/>
                    <a:pt x="53206" y="7350"/>
                    <a:pt x="53206" y="7282"/>
                  </a:cubicBezTo>
                  <a:cubicBezTo>
                    <a:pt x="53252" y="7122"/>
                    <a:pt x="53275" y="6962"/>
                    <a:pt x="53275" y="6802"/>
                  </a:cubicBezTo>
                  <a:cubicBezTo>
                    <a:pt x="53275" y="6163"/>
                    <a:pt x="53046" y="5547"/>
                    <a:pt x="52613" y="4999"/>
                  </a:cubicBezTo>
                  <a:cubicBezTo>
                    <a:pt x="52613" y="4999"/>
                    <a:pt x="52590" y="4976"/>
                    <a:pt x="52590" y="4954"/>
                  </a:cubicBezTo>
                  <a:cubicBezTo>
                    <a:pt x="52499" y="4862"/>
                    <a:pt x="52453" y="4771"/>
                    <a:pt x="52339" y="4657"/>
                  </a:cubicBezTo>
                  <a:lnTo>
                    <a:pt x="52270" y="4611"/>
                  </a:lnTo>
                  <a:cubicBezTo>
                    <a:pt x="52179" y="4520"/>
                    <a:pt x="52133" y="4451"/>
                    <a:pt x="52019" y="4383"/>
                  </a:cubicBezTo>
                  <a:cubicBezTo>
                    <a:pt x="51996" y="4337"/>
                    <a:pt x="51951" y="4314"/>
                    <a:pt x="51928" y="4314"/>
                  </a:cubicBezTo>
                  <a:cubicBezTo>
                    <a:pt x="51837" y="4269"/>
                    <a:pt x="51791" y="4200"/>
                    <a:pt x="51700" y="4155"/>
                  </a:cubicBezTo>
                  <a:cubicBezTo>
                    <a:pt x="51677" y="4109"/>
                    <a:pt x="51608" y="4086"/>
                    <a:pt x="51563" y="4063"/>
                  </a:cubicBezTo>
                  <a:lnTo>
                    <a:pt x="51494" y="4018"/>
                  </a:lnTo>
                  <a:cubicBezTo>
                    <a:pt x="51449" y="3995"/>
                    <a:pt x="51426" y="3972"/>
                    <a:pt x="51357" y="3949"/>
                  </a:cubicBezTo>
                  <a:lnTo>
                    <a:pt x="51220" y="3858"/>
                  </a:lnTo>
                  <a:cubicBezTo>
                    <a:pt x="51152" y="3835"/>
                    <a:pt x="51083" y="3767"/>
                    <a:pt x="50992" y="3744"/>
                  </a:cubicBezTo>
                  <a:cubicBezTo>
                    <a:pt x="50924" y="3721"/>
                    <a:pt x="50901" y="3698"/>
                    <a:pt x="50855" y="3653"/>
                  </a:cubicBezTo>
                  <a:cubicBezTo>
                    <a:pt x="50764" y="3630"/>
                    <a:pt x="50695" y="3561"/>
                    <a:pt x="50627" y="3538"/>
                  </a:cubicBezTo>
                  <a:lnTo>
                    <a:pt x="50467" y="3493"/>
                  </a:lnTo>
                  <a:cubicBezTo>
                    <a:pt x="50353" y="3424"/>
                    <a:pt x="50239" y="3379"/>
                    <a:pt x="50125" y="3356"/>
                  </a:cubicBezTo>
                  <a:cubicBezTo>
                    <a:pt x="50079" y="3310"/>
                    <a:pt x="50056" y="3310"/>
                    <a:pt x="49988" y="3287"/>
                  </a:cubicBezTo>
                  <a:cubicBezTo>
                    <a:pt x="49988" y="3287"/>
                    <a:pt x="49828" y="3242"/>
                    <a:pt x="49760" y="3196"/>
                  </a:cubicBezTo>
                  <a:cubicBezTo>
                    <a:pt x="49714" y="3173"/>
                    <a:pt x="49623" y="3150"/>
                    <a:pt x="49554" y="3128"/>
                  </a:cubicBezTo>
                  <a:lnTo>
                    <a:pt x="49372" y="3059"/>
                  </a:lnTo>
                  <a:cubicBezTo>
                    <a:pt x="49098" y="2968"/>
                    <a:pt x="48824" y="2854"/>
                    <a:pt x="48527" y="2785"/>
                  </a:cubicBezTo>
                  <a:lnTo>
                    <a:pt x="48390" y="2717"/>
                  </a:lnTo>
                  <a:cubicBezTo>
                    <a:pt x="48299" y="2694"/>
                    <a:pt x="48230" y="2671"/>
                    <a:pt x="48116" y="2625"/>
                  </a:cubicBezTo>
                  <a:lnTo>
                    <a:pt x="47956" y="2603"/>
                  </a:lnTo>
                  <a:cubicBezTo>
                    <a:pt x="47614" y="2511"/>
                    <a:pt x="47272" y="2420"/>
                    <a:pt x="46906" y="2351"/>
                  </a:cubicBezTo>
                  <a:lnTo>
                    <a:pt x="46815" y="2306"/>
                  </a:lnTo>
                  <a:cubicBezTo>
                    <a:pt x="46701" y="2283"/>
                    <a:pt x="46587" y="2260"/>
                    <a:pt x="46450" y="2237"/>
                  </a:cubicBezTo>
                  <a:lnTo>
                    <a:pt x="46359" y="2192"/>
                  </a:lnTo>
                  <a:cubicBezTo>
                    <a:pt x="45971" y="2123"/>
                    <a:pt x="45560" y="2032"/>
                    <a:pt x="45103" y="1963"/>
                  </a:cubicBezTo>
                  <a:lnTo>
                    <a:pt x="44578" y="1895"/>
                  </a:lnTo>
                  <a:cubicBezTo>
                    <a:pt x="44122" y="1827"/>
                    <a:pt x="43665" y="1781"/>
                    <a:pt x="43163" y="1712"/>
                  </a:cubicBezTo>
                  <a:lnTo>
                    <a:pt x="43140" y="1712"/>
                  </a:lnTo>
                  <a:cubicBezTo>
                    <a:pt x="43003" y="1690"/>
                    <a:pt x="42592" y="1667"/>
                    <a:pt x="42592" y="1667"/>
                  </a:cubicBezTo>
                  <a:cubicBezTo>
                    <a:pt x="42136" y="1598"/>
                    <a:pt x="41657" y="1575"/>
                    <a:pt x="41177" y="1553"/>
                  </a:cubicBezTo>
                  <a:cubicBezTo>
                    <a:pt x="41177" y="1553"/>
                    <a:pt x="40766" y="1507"/>
                    <a:pt x="40629" y="1507"/>
                  </a:cubicBezTo>
                  <a:lnTo>
                    <a:pt x="39968" y="1484"/>
                  </a:lnTo>
                  <a:cubicBezTo>
                    <a:pt x="39671" y="1461"/>
                    <a:pt x="39351" y="1461"/>
                    <a:pt x="39032" y="1461"/>
                  </a:cubicBezTo>
                  <a:cubicBezTo>
                    <a:pt x="39032" y="1461"/>
                    <a:pt x="38598" y="1461"/>
                    <a:pt x="38461" y="1438"/>
                  </a:cubicBezTo>
                  <a:lnTo>
                    <a:pt x="36064" y="1438"/>
                  </a:lnTo>
                  <a:cubicBezTo>
                    <a:pt x="35927" y="1256"/>
                    <a:pt x="35791" y="1096"/>
                    <a:pt x="35631" y="936"/>
                  </a:cubicBezTo>
                  <a:lnTo>
                    <a:pt x="35608" y="913"/>
                  </a:lnTo>
                  <a:cubicBezTo>
                    <a:pt x="35562" y="868"/>
                    <a:pt x="35471" y="799"/>
                    <a:pt x="35402" y="754"/>
                  </a:cubicBezTo>
                  <a:lnTo>
                    <a:pt x="35357" y="685"/>
                  </a:lnTo>
                  <a:cubicBezTo>
                    <a:pt x="35266" y="640"/>
                    <a:pt x="35220" y="571"/>
                    <a:pt x="35129" y="525"/>
                  </a:cubicBezTo>
                  <a:cubicBezTo>
                    <a:pt x="35106" y="480"/>
                    <a:pt x="35060" y="480"/>
                    <a:pt x="35037" y="457"/>
                  </a:cubicBezTo>
                  <a:cubicBezTo>
                    <a:pt x="34923" y="366"/>
                    <a:pt x="34809" y="320"/>
                    <a:pt x="34672" y="252"/>
                  </a:cubicBezTo>
                  <a:cubicBezTo>
                    <a:pt x="34535" y="206"/>
                    <a:pt x="34421" y="137"/>
                    <a:pt x="34238" y="92"/>
                  </a:cubicBezTo>
                  <a:cubicBezTo>
                    <a:pt x="34193" y="92"/>
                    <a:pt x="34147" y="69"/>
                    <a:pt x="34101" y="69"/>
                  </a:cubicBezTo>
                  <a:cubicBezTo>
                    <a:pt x="33987" y="23"/>
                    <a:pt x="33873" y="0"/>
                    <a:pt x="3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59;p54">
              <a:extLst>
                <a:ext uri="{FF2B5EF4-FFF2-40B4-BE49-F238E27FC236}">
                  <a16:creationId xmlns:a16="http://schemas.microsoft.com/office/drawing/2014/main" id="{CEA6D520-E3C2-B49C-2D51-E3C85F6B7358}"/>
                </a:ext>
              </a:extLst>
            </p:cNvPr>
            <p:cNvSpPr/>
            <p:nvPr/>
          </p:nvSpPr>
          <p:spPr>
            <a:xfrm>
              <a:off x="3869625" y="1248875"/>
              <a:ext cx="380050" cy="394575"/>
            </a:xfrm>
            <a:custGeom>
              <a:avLst/>
              <a:gdLst/>
              <a:ahLst/>
              <a:cxnLst/>
              <a:rect l="l" t="t" r="r" b="b"/>
              <a:pathLst>
                <a:path w="15202" h="15783" extrusionOk="0">
                  <a:moveTo>
                    <a:pt x="3790" y="0"/>
                  </a:moveTo>
                  <a:cubicBezTo>
                    <a:pt x="3783" y="0"/>
                    <a:pt x="3774" y="0"/>
                    <a:pt x="3766" y="1"/>
                  </a:cubicBezTo>
                  <a:cubicBezTo>
                    <a:pt x="2146" y="92"/>
                    <a:pt x="3082" y="4748"/>
                    <a:pt x="3082" y="4748"/>
                  </a:cubicBezTo>
                  <a:cubicBezTo>
                    <a:pt x="3082" y="4748"/>
                    <a:pt x="2169" y="5182"/>
                    <a:pt x="2191" y="6369"/>
                  </a:cubicBezTo>
                  <a:cubicBezTo>
                    <a:pt x="913" y="6985"/>
                    <a:pt x="0" y="8286"/>
                    <a:pt x="0" y="9838"/>
                  </a:cubicBezTo>
                  <a:cubicBezTo>
                    <a:pt x="0" y="10135"/>
                    <a:pt x="46" y="10455"/>
                    <a:pt x="114" y="10751"/>
                  </a:cubicBezTo>
                  <a:cubicBezTo>
                    <a:pt x="411" y="11961"/>
                    <a:pt x="1324" y="12965"/>
                    <a:pt x="2534" y="13399"/>
                  </a:cubicBezTo>
                  <a:cubicBezTo>
                    <a:pt x="2922" y="13536"/>
                    <a:pt x="3356" y="13627"/>
                    <a:pt x="3789" y="13627"/>
                  </a:cubicBezTo>
                  <a:cubicBezTo>
                    <a:pt x="4953" y="13627"/>
                    <a:pt x="6003" y="13102"/>
                    <a:pt x="6688" y="12281"/>
                  </a:cubicBezTo>
                  <a:cubicBezTo>
                    <a:pt x="7236" y="12463"/>
                    <a:pt x="7692" y="12623"/>
                    <a:pt x="8035" y="12965"/>
                  </a:cubicBezTo>
                  <a:cubicBezTo>
                    <a:pt x="8877" y="13748"/>
                    <a:pt x="10690" y="15783"/>
                    <a:pt x="11721" y="15783"/>
                  </a:cubicBezTo>
                  <a:cubicBezTo>
                    <a:pt x="11863" y="15783"/>
                    <a:pt x="11990" y="15744"/>
                    <a:pt x="12098" y="15659"/>
                  </a:cubicBezTo>
                  <a:cubicBezTo>
                    <a:pt x="12440" y="15385"/>
                    <a:pt x="12417" y="14928"/>
                    <a:pt x="12098" y="14403"/>
                  </a:cubicBezTo>
                  <a:lnTo>
                    <a:pt x="12098" y="14403"/>
                  </a:lnTo>
                  <a:cubicBezTo>
                    <a:pt x="12296" y="14503"/>
                    <a:pt x="12510" y="14550"/>
                    <a:pt x="12715" y="14550"/>
                  </a:cubicBezTo>
                  <a:cubicBezTo>
                    <a:pt x="13359" y="14550"/>
                    <a:pt x="13910" y="14082"/>
                    <a:pt x="13581" y="13285"/>
                  </a:cubicBezTo>
                  <a:cubicBezTo>
                    <a:pt x="15202" y="13080"/>
                    <a:pt x="14449" y="9450"/>
                    <a:pt x="9929" y="7487"/>
                  </a:cubicBezTo>
                  <a:cubicBezTo>
                    <a:pt x="8628" y="4748"/>
                    <a:pt x="5410" y="4520"/>
                    <a:pt x="5410" y="4520"/>
                  </a:cubicBezTo>
                  <a:cubicBezTo>
                    <a:pt x="5410" y="4520"/>
                    <a:pt x="5387" y="0"/>
                    <a:pt x="3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60;p54">
              <a:extLst>
                <a:ext uri="{FF2B5EF4-FFF2-40B4-BE49-F238E27FC236}">
                  <a16:creationId xmlns:a16="http://schemas.microsoft.com/office/drawing/2014/main" id="{252389BD-1112-DA3B-3C36-F0C3730907C1}"/>
                </a:ext>
              </a:extLst>
            </p:cNvPr>
            <p:cNvSpPr/>
            <p:nvPr/>
          </p:nvSpPr>
          <p:spPr>
            <a:xfrm>
              <a:off x="3683025" y="2693725"/>
              <a:ext cx="417150" cy="177475"/>
            </a:xfrm>
            <a:custGeom>
              <a:avLst/>
              <a:gdLst/>
              <a:ahLst/>
              <a:cxnLst/>
              <a:rect l="l" t="t" r="r" b="b"/>
              <a:pathLst>
                <a:path w="16686" h="7099" extrusionOk="0">
                  <a:moveTo>
                    <a:pt x="0" y="0"/>
                  </a:moveTo>
                  <a:cubicBezTo>
                    <a:pt x="776" y="1872"/>
                    <a:pt x="731" y="3470"/>
                    <a:pt x="731" y="5159"/>
                  </a:cubicBezTo>
                  <a:cubicBezTo>
                    <a:pt x="731" y="6209"/>
                    <a:pt x="1575" y="7099"/>
                    <a:pt x="2671" y="7099"/>
                  </a:cubicBezTo>
                  <a:lnTo>
                    <a:pt x="16686" y="7099"/>
                  </a:lnTo>
                  <a:cubicBezTo>
                    <a:pt x="16686" y="7099"/>
                    <a:pt x="15704" y="3995"/>
                    <a:pt x="11984" y="2716"/>
                  </a:cubicBezTo>
                  <a:cubicBezTo>
                    <a:pt x="9678" y="1872"/>
                    <a:pt x="8217" y="2442"/>
                    <a:pt x="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61;p54">
              <a:extLst>
                <a:ext uri="{FF2B5EF4-FFF2-40B4-BE49-F238E27FC236}">
                  <a16:creationId xmlns:a16="http://schemas.microsoft.com/office/drawing/2014/main" id="{3352C46B-A3B4-31C3-FE64-0F211E2BBB1C}"/>
                </a:ext>
              </a:extLst>
            </p:cNvPr>
            <p:cNvSpPr/>
            <p:nvPr/>
          </p:nvSpPr>
          <p:spPr>
            <a:xfrm>
              <a:off x="3703575" y="1518225"/>
              <a:ext cx="229975" cy="398900"/>
            </a:xfrm>
            <a:custGeom>
              <a:avLst/>
              <a:gdLst/>
              <a:ahLst/>
              <a:cxnLst/>
              <a:rect l="l" t="t" r="r" b="b"/>
              <a:pathLst>
                <a:path w="9199" h="15956" extrusionOk="0">
                  <a:moveTo>
                    <a:pt x="6779" y="0"/>
                  </a:moveTo>
                  <a:lnTo>
                    <a:pt x="0" y="9792"/>
                  </a:lnTo>
                  <a:lnTo>
                    <a:pt x="0" y="15955"/>
                  </a:lnTo>
                  <a:lnTo>
                    <a:pt x="9199" y="2671"/>
                  </a:lnTo>
                  <a:cubicBezTo>
                    <a:pt x="8012" y="2260"/>
                    <a:pt x="7099" y="1256"/>
                    <a:pt x="6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62;p54">
              <a:extLst>
                <a:ext uri="{FF2B5EF4-FFF2-40B4-BE49-F238E27FC236}">
                  <a16:creationId xmlns:a16="http://schemas.microsoft.com/office/drawing/2014/main" id="{0A8626A8-B958-081B-3286-92E4B7588C23}"/>
                </a:ext>
              </a:extLst>
            </p:cNvPr>
            <p:cNvSpPr/>
            <p:nvPr/>
          </p:nvSpPr>
          <p:spPr>
            <a:xfrm>
              <a:off x="3623675" y="2576175"/>
              <a:ext cx="215725" cy="117575"/>
            </a:xfrm>
            <a:custGeom>
              <a:avLst/>
              <a:gdLst/>
              <a:ahLst/>
              <a:cxnLst/>
              <a:rect l="l" t="t" r="r" b="b"/>
              <a:pathLst>
                <a:path w="8629" h="4703" extrusionOk="0">
                  <a:moveTo>
                    <a:pt x="1" y="0"/>
                  </a:moveTo>
                  <a:lnTo>
                    <a:pt x="503" y="936"/>
                  </a:lnTo>
                  <a:cubicBezTo>
                    <a:pt x="617" y="1141"/>
                    <a:pt x="708" y="1324"/>
                    <a:pt x="822" y="1529"/>
                  </a:cubicBezTo>
                  <a:cubicBezTo>
                    <a:pt x="868" y="1644"/>
                    <a:pt x="959" y="1781"/>
                    <a:pt x="1028" y="1895"/>
                  </a:cubicBezTo>
                  <a:cubicBezTo>
                    <a:pt x="1142" y="2169"/>
                    <a:pt x="1279" y="2397"/>
                    <a:pt x="1393" y="2625"/>
                  </a:cubicBezTo>
                  <a:cubicBezTo>
                    <a:pt x="1484" y="2785"/>
                    <a:pt x="1530" y="2922"/>
                    <a:pt x="1621" y="3082"/>
                  </a:cubicBezTo>
                  <a:cubicBezTo>
                    <a:pt x="1827" y="3447"/>
                    <a:pt x="1986" y="3789"/>
                    <a:pt x="2123" y="4063"/>
                  </a:cubicBezTo>
                  <a:cubicBezTo>
                    <a:pt x="2192" y="4177"/>
                    <a:pt x="2215" y="4268"/>
                    <a:pt x="2283" y="4383"/>
                  </a:cubicBezTo>
                  <a:cubicBezTo>
                    <a:pt x="2306" y="4474"/>
                    <a:pt x="2352" y="4588"/>
                    <a:pt x="2397" y="4679"/>
                  </a:cubicBezTo>
                  <a:lnTo>
                    <a:pt x="2397" y="4702"/>
                  </a:lnTo>
                  <a:lnTo>
                    <a:pt x="8629" y="4702"/>
                  </a:lnTo>
                  <a:cubicBezTo>
                    <a:pt x="8606" y="4634"/>
                    <a:pt x="8560" y="4588"/>
                    <a:pt x="8583" y="4497"/>
                  </a:cubicBezTo>
                  <a:cubicBezTo>
                    <a:pt x="8560" y="4428"/>
                    <a:pt x="8492" y="4360"/>
                    <a:pt x="8446" y="4291"/>
                  </a:cubicBezTo>
                  <a:cubicBezTo>
                    <a:pt x="8377" y="4246"/>
                    <a:pt x="8355" y="4154"/>
                    <a:pt x="8286" y="4109"/>
                  </a:cubicBezTo>
                  <a:lnTo>
                    <a:pt x="8240" y="4040"/>
                  </a:lnTo>
                  <a:cubicBezTo>
                    <a:pt x="8149" y="3926"/>
                    <a:pt x="8104" y="3812"/>
                    <a:pt x="8012" y="3698"/>
                  </a:cubicBezTo>
                  <a:cubicBezTo>
                    <a:pt x="7830" y="3470"/>
                    <a:pt x="7693" y="3219"/>
                    <a:pt x="7533" y="2922"/>
                  </a:cubicBezTo>
                  <a:cubicBezTo>
                    <a:pt x="7008" y="2100"/>
                    <a:pt x="6414" y="1073"/>
                    <a:pt x="5775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63;p54">
              <a:extLst>
                <a:ext uri="{FF2B5EF4-FFF2-40B4-BE49-F238E27FC236}">
                  <a16:creationId xmlns:a16="http://schemas.microsoft.com/office/drawing/2014/main" id="{C1C1E92D-34D3-0940-166D-D9C48E3C37AE}"/>
                </a:ext>
              </a:extLst>
            </p:cNvPr>
            <p:cNvSpPr/>
            <p:nvPr/>
          </p:nvSpPr>
          <p:spPr>
            <a:xfrm>
              <a:off x="3522100" y="2365025"/>
              <a:ext cx="244825" cy="211175"/>
            </a:xfrm>
            <a:custGeom>
              <a:avLst/>
              <a:gdLst/>
              <a:ahLst/>
              <a:cxnLst/>
              <a:rect l="l" t="t" r="r" b="b"/>
              <a:pathLst>
                <a:path w="9793" h="8447" extrusionOk="0">
                  <a:moveTo>
                    <a:pt x="4908" y="1"/>
                  </a:moveTo>
                  <a:cubicBezTo>
                    <a:pt x="3812" y="503"/>
                    <a:pt x="2101" y="937"/>
                    <a:pt x="1" y="1256"/>
                  </a:cubicBezTo>
                  <a:cubicBezTo>
                    <a:pt x="1051" y="3128"/>
                    <a:pt x="2648" y="5981"/>
                    <a:pt x="3995" y="8446"/>
                  </a:cubicBezTo>
                  <a:lnTo>
                    <a:pt x="9793" y="8446"/>
                  </a:lnTo>
                  <a:cubicBezTo>
                    <a:pt x="8126" y="5547"/>
                    <a:pt x="6163" y="2169"/>
                    <a:pt x="4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64;p54">
              <a:extLst>
                <a:ext uri="{FF2B5EF4-FFF2-40B4-BE49-F238E27FC236}">
                  <a16:creationId xmlns:a16="http://schemas.microsoft.com/office/drawing/2014/main" id="{8849857D-42BC-DC03-EB0C-9B5094BC0ABB}"/>
                </a:ext>
              </a:extLst>
            </p:cNvPr>
            <p:cNvSpPr/>
            <p:nvPr/>
          </p:nvSpPr>
          <p:spPr>
            <a:xfrm>
              <a:off x="3522100" y="2365025"/>
              <a:ext cx="152950" cy="86775"/>
            </a:xfrm>
            <a:custGeom>
              <a:avLst/>
              <a:gdLst/>
              <a:ahLst/>
              <a:cxnLst/>
              <a:rect l="l" t="t" r="r" b="b"/>
              <a:pathLst>
                <a:path w="6118" h="3471" extrusionOk="0">
                  <a:moveTo>
                    <a:pt x="4908" y="1"/>
                  </a:moveTo>
                  <a:cubicBezTo>
                    <a:pt x="3835" y="503"/>
                    <a:pt x="2123" y="937"/>
                    <a:pt x="1" y="1256"/>
                  </a:cubicBezTo>
                  <a:cubicBezTo>
                    <a:pt x="366" y="1895"/>
                    <a:pt x="777" y="2649"/>
                    <a:pt x="1233" y="3470"/>
                  </a:cubicBezTo>
                  <a:cubicBezTo>
                    <a:pt x="3059" y="3128"/>
                    <a:pt x="4703" y="2671"/>
                    <a:pt x="6118" y="2124"/>
                  </a:cubicBezTo>
                  <a:cubicBezTo>
                    <a:pt x="5684" y="1325"/>
                    <a:pt x="5273" y="617"/>
                    <a:pt x="490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65;p54">
              <a:extLst>
                <a:ext uri="{FF2B5EF4-FFF2-40B4-BE49-F238E27FC236}">
                  <a16:creationId xmlns:a16="http://schemas.microsoft.com/office/drawing/2014/main" id="{E2F298A9-38C0-00F4-86CC-29BE41BA0D51}"/>
                </a:ext>
              </a:extLst>
            </p:cNvPr>
            <p:cNvSpPr/>
            <p:nvPr/>
          </p:nvSpPr>
          <p:spPr>
            <a:xfrm>
              <a:off x="2980000" y="1630050"/>
              <a:ext cx="724150" cy="733875"/>
            </a:xfrm>
            <a:custGeom>
              <a:avLst/>
              <a:gdLst/>
              <a:ahLst/>
              <a:cxnLst/>
              <a:rect l="l" t="t" r="r" b="b"/>
              <a:pathLst>
                <a:path w="28966" h="29355" extrusionOk="0">
                  <a:moveTo>
                    <a:pt x="14472" y="1"/>
                  </a:moveTo>
                  <a:cubicBezTo>
                    <a:pt x="11299" y="1"/>
                    <a:pt x="8537" y="1736"/>
                    <a:pt x="6939" y="4406"/>
                  </a:cubicBezTo>
                  <a:cubicBezTo>
                    <a:pt x="5319" y="2626"/>
                    <a:pt x="3059" y="1553"/>
                    <a:pt x="548" y="1553"/>
                  </a:cubicBezTo>
                  <a:cubicBezTo>
                    <a:pt x="343" y="1553"/>
                    <a:pt x="183" y="1576"/>
                    <a:pt x="1" y="1576"/>
                  </a:cubicBezTo>
                  <a:lnTo>
                    <a:pt x="1" y="5319"/>
                  </a:lnTo>
                  <a:lnTo>
                    <a:pt x="1" y="11482"/>
                  </a:lnTo>
                  <a:lnTo>
                    <a:pt x="1" y="25976"/>
                  </a:lnTo>
                  <a:lnTo>
                    <a:pt x="1" y="26113"/>
                  </a:lnTo>
                  <a:cubicBezTo>
                    <a:pt x="1" y="26547"/>
                    <a:pt x="366" y="26958"/>
                    <a:pt x="1051" y="27346"/>
                  </a:cubicBezTo>
                  <a:cubicBezTo>
                    <a:pt x="3196" y="28532"/>
                    <a:pt x="8400" y="29354"/>
                    <a:pt x="14472" y="29354"/>
                  </a:cubicBezTo>
                  <a:cubicBezTo>
                    <a:pt x="20543" y="29354"/>
                    <a:pt x="25748" y="28532"/>
                    <a:pt x="27870" y="27346"/>
                  </a:cubicBezTo>
                  <a:cubicBezTo>
                    <a:pt x="28555" y="26958"/>
                    <a:pt x="28943" y="26547"/>
                    <a:pt x="28943" y="26113"/>
                  </a:cubicBezTo>
                  <a:cubicBezTo>
                    <a:pt x="28943" y="26045"/>
                    <a:pt x="28897" y="26022"/>
                    <a:pt x="28897" y="25976"/>
                  </a:cubicBezTo>
                  <a:lnTo>
                    <a:pt x="28943" y="25976"/>
                  </a:lnTo>
                  <a:lnTo>
                    <a:pt x="28943" y="11482"/>
                  </a:lnTo>
                  <a:lnTo>
                    <a:pt x="28966" y="11482"/>
                  </a:lnTo>
                  <a:lnTo>
                    <a:pt x="28966" y="5319"/>
                  </a:lnTo>
                  <a:lnTo>
                    <a:pt x="28966" y="1576"/>
                  </a:lnTo>
                  <a:cubicBezTo>
                    <a:pt x="28760" y="1553"/>
                    <a:pt x="28601" y="1553"/>
                    <a:pt x="28418" y="1553"/>
                  </a:cubicBezTo>
                  <a:cubicBezTo>
                    <a:pt x="25907" y="1553"/>
                    <a:pt x="23648" y="2626"/>
                    <a:pt x="22027" y="4406"/>
                  </a:cubicBezTo>
                  <a:cubicBezTo>
                    <a:pt x="20406" y="1736"/>
                    <a:pt x="17622" y="1"/>
                    <a:pt x="14472" y="1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66;p54">
              <a:extLst>
                <a:ext uri="{FF2B5EF4-FFF2-40B4-BE49-F238E27FC236}">
                  <a16:creationId xmlns:a16="http://schemas.microsoft.com/office/drawing/2014/main" id="{50CD9E5E-9B73-5112-070E-5E42F6B713C2}"/>
                </a:ext>
              </a:extLst>
            </p:cNvPr>
            <p:cNvSpPr/>
            <p:nvPr/>
          </p:nvSpPr>
          <p:spPr>
            <a:xfrm>
              <a:off x="2979425" y="1367575"/>
              <a:ext cx="724175" cy="372650"/>
            </a:xfrm>
            <a:custGeom>
              <a:avLst/>
              <a:gdLst/>
              <a:ahLst/>
              <a:cxnLst/>
              <a:rect l="l" t="t" r="r" b="b"/>
              <a:pathLst>
                <a:path w="28967" h="14906" extrusionOk="0">
                  <a:moveTo>
                    <a:pt x="2215" y="0"/>
                  </a:moveTo>
                  <a:lnTo>
                    <a:pt x="2055" y="206"/>
                  </a:lnTo>
                  <a:cubicBezTo>
                    <a:pt x="777" y="891"/>
                    <a:pt x="1" y="2351"/>
                    <a:pt x="1" y="3881"/>
                  </a:cubicBezTo>
                  <a:lnTo>
                    <a:pt x="1" y="12075"/>
                  </a:lnTo>
                  <a:cubicBezTo>
                    <a:pt x="206" y="12052"/>
                    <a:pt x="366" y="12052"/>
                    <a:pt x="549" y="12052"/>
                  </a:cubicBezTo>
                  <a:cubicBezTo>
                    <a:pt x="3059" y="12052"/>
                    <a:pt x="5296" y="13125"/>
                    <a:pt x="6940" y="14905"/>
                  </a:cubicBezTo>
                  <a:cubicBezTo>
                    <a:pt x="8537" y="12235"/>
                    <a:pt x="11299" y="10500"/>
                    <a:pt x="14472" y="10500"/>
                  </a:cubicBezTo>
                  <a:cubicBezTo>
                    <a:pt x="17622" y="10500"/>
                    <a:pt x="20429" y="12235"/>
                    <a:pt x="22027" y="14905"/>
                  </a:cubicBezTo>
                  <a:cubicBezTo>
                    <a:pt x="23648" y="13125"/>
                    <a:pt x="25907" y="12052"/>
                    <a:pt x="28418" y="12052"/>
                  </a:cubicBezTo>
                  <a:cubicBezTo>
                    <a:pt x="28624" y="12052"/>
                    <a:pt x="28783" y="12075"/>
                    <a:pt x="28966" y="12075"/>
                  </a:cubicBezTo>
                  <a:lnTo>
                    <a:pt x="28966" y="3881"/>
                  </a:lnTo>
                  <a:cubicBezTo>
                    <a:pt x="28966" y="2351"/>
                    <a:pt x="28190" y="891"/>
                    <a:pt x="26843" y="229"/>
                  </a:cubicBezTo>
                  <a:lnTo>
                    <a:pt x="26273" y="160"/>
                  </a:lnTo>
                  <a:cubicBezTo>
                    <a:pt x="23716" y="1142"/>
                    <a:pt x="19379" y="1804"/>
                    <a:pt x="14426" y="1804"/>
                  </a:cubicBezTo>
                  <a:cubicBezTo>
                    <a:pt x="9268" y="1804"/>
                    <a:pt x="4726" y="1096"/>
                    <a:pt x="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67;p54">
              <a:extLst>
                <a:ext uri="{FF2B5EF4-FFF2-40B4-BE49-F238E27FC236}">
                  <a16:creationId xmlns:a16="http://schemas.microsoft.com/office/drawing/2014/main" id="{C5C7F0E2-3EA1-0BF9-FB58-37F9B7725F65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extrusionOk="0">
                  <a:moveTo>
                    <a:pt x="26820" y="1"/>
                  </a:moveTo>
                  <a:cubicBezTo>
                    <a:pt x="24698" y="1188"/>
                    <a:pt x="19493" y="2032"/>
                    <a:pt x="13422" y="2055"/>
                  </a:cubicBezTo>
                  <a:cubicBezTo>
                    <a:pt x="7350" y="2055"/>
                    <a:pt x="2146" y="1233"/>
                    <a:pt x="1" y="24"/>
                  </a:cubicBezTo>
                  <a:lnTo>
                    <a:pt x="1" y="709"/>
                  </a:lnTo>
                  <a:lnTo>
                    <a:pt x="46" y="709"/>
                  </a:lnTo>
                  <a:cubicBezTo>
                    <a:pt x="1" y="754"/>
                    <a:pt x="1" y="800"/>
                    <a:pt x="1" y="845"/>
                  </a:cubicBezTo>
                  <a:cubicBezTo>
                    <a:pt x="1" y="1211"/>
                    <a:pt x="320" y="1576"/>
                    <a:pt x="914" y="1918"/>
                  </a:cubicBezTo>
                  <a:cubicBezTo>
                    <a:pt x="1895" y="2466"/>
                    <a:pt x="3538" y="2945"/>
                    <a:pt x="5684" y="3288"/>
                  </a:cubicBezTo>
                  <a:cubicBezTo>
                    <a:pt x="7875" y="3630"/>
                    <a:pt x="10546" y="3836"/>
                    <a:pt x="13422" y="3836"/>
                  </a:cubicBezTo>
                  <a:cubicBezTo>
                    <a:pt x="16092" y="3836"/>
                    <a:pt x="18580" y="3653"/>
                    <a:pt x="20657" y="3356"/>
                  </a:cubicBezTo>
                  <a:cubicBezTo>
                    <a:pt x="22780" y="3037"/>
                    <a:pt x="24492" y="2603"/>
                    <a:pt x="25565" y="2101"/>
                  </a:cubicBezTo>
                  <a:cubicBezTo>
                    <a:pt x="26364" y="1690"/>
                    <a:pt x="26820" y="1256"/>
                    <a:pt x="26820" y="800"/>
                  </a:cubicBezTo>
                  <a:lnTo>
                    <a:pt x="26820" y="686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68;p54">
              <a:extLst>
                <a:ext uri="{FF2B5EF4-FFF2-40B4-BE49-F238E27FC236}">
                  <a16:creationId xmlns:a16="http://schemas.microsoft.com/office/drawing/2014/main" id="{E361050E-2349-E96C-B588-5157E7044FB8}"/>
                </a:ext>
              </a:extLst>
            </p:cNvPr>
            <p:cNvSpPr/>
            <p:nvPr/>
          </p:nvSpPr>
          <p:spPr>
            <a:xfrm>
              <a:off x="2985150" y="1283700"/>
              <a:ext cx="713875" cy="128400"/>
            </a:xfrm>
            <a:custGeom>
              <a:avLst/>
              <a:gdLst/>
              <a:ahLst/>
              <a:cxnLst/>
              <a:rect l="l" t="t" r="r" b="b"/>
              <a:pathLst>
                <a:path w="28555" h="5136" extrusionOk="0">
                  <a:moveTo>
                    <a:pt x="27482" y="0"/>
                  </a:moveTo>
                  <a:lnTo>
                    <a:pt x="27482" y="0"/>
                  </a:lnTo>
                  <a:cubicBezTo>
                    <a:pt x="27483" y="1"/>
                    <a:pt x="27485" y="2"/>
                    <a:pt x="27486" y="3"/>
                  </a:cubicBezTo>
                  <a:lnTo>
                    <a:pt x="27486" y="3"/>
                  </a:lnTo>
                  <a:cubicBezTo>
                    <a:pt x="27485" y="2"/>
                    <a:pt x="27483" y="1"/>
                    <a:pt x="27482" y="0"/>
                  </a:cubicBezTo>
                  <a:close/>
                  <a:moveTo>
                    <a:pt x="1050" y="0"/>
                  </a:moveTo>
                  <a:cubicBezTo>
                    <a:pt x="365" y="411"/>
                    <a:pt x="0" y="913"/>
                    <a:pt x="0" y="1392"/>
                  </a:cubicBezTo>
                  <a:cubicBezTo>
                    <a:pt x="0" y="2100"/>
                    <a:pt x="730" y="2762"/>
                    <a:pt x="2054" y="3333"/>
                  </a:cubicBezTo>
                  <a:cubicBezTo>
                    <a:pt x="4565" y="4405"/>
                    <a:pt x="9062" y="5136"/>
                    <a:pt x="14266" y="5136"/>
                  </a:cubicBezTo>
                  <a:cubicBezTo>
                    <a:pt x="19196" y="5136"/>
                    <a:pt x="23533" y="4497"/>
                    <a:pt x="26112" y="3492"/>
                  </a:cubicBezTo>
                  <a:cubicBezTo>
                    <a:pt x="27641" y="2899"/>
                    <a:pt x="28554" y="2191"/>
                    <a:pt x="28554" y="1415"/>
                  </a:cubicBezTo>
                  <a:cubicBezTo>
                    <a:pt x="28554" y="914"/>
                    <a:pt x="28145" y="413"/>
                    <a:pt x="27486" y="3"/>
                  </a:cubicBezTo>
                  <a:lnTo>
                    <a:pt x="27486" y="3"/>
                  </a:lnTo>
                  <a:cubicBezTo>
                    <a:pt x="27712" y="148"/>
                    <a:pt x="27865" y="984"/>
                    <a:pt x="27185" y="1415"/>
                  </a:cubicBezTo>
                  <a:cubicBezTo>
                    <a:pt x="26820" y="1735"/>
                    <a:pt x="25770" y="2328"/>
                    <a:pt x="23419" y="2876"/>
                  </a:cubicBezTo>
                  <a:cubicBezTo>
                    <a:pt x="20908" y="3447"/>
                    <a:pt x="17667" y="3766"/>
                    <a:pt x="14289" y="3766"/>
                  </a:cubicBezTo>
                  <a:cubicBezTo>
                    <a:pt x="10933" y="3766"/>
                    <a:pt x="7669" y="3447"/>
                    <a:pt x="5159" y="2876"/>
                  </a:cubicBezTo>
                  <a:cubicBezTo>
                    <a:pt x="2830" y="2351"/>
                    <a:pt x="1758" y="1735"/>
                    <a:pt x="1392" y="1415"/>
                  </a:cubicBezTo>
                  <a:cubicBezTo>
                    <a:pt x="1392" y="1392"/>
                    <a:pt x="1415" y="1392"/>
                    <a:pt x="1415" y="1392"/>
                  </a:cubicBezTo>
                  <a:lnTo>
                    <a:pt x="1392" y="1370"/>
                  </a:lnTo>
                  <a:cubicBezTo>
                    <a:pt x="685" y="959"/>
                    <a:pt x="845" y="137"/>
                    <a:pt x="1073" y="23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69;p54">
              <a:extLst>
                <a:ext uri="{FF2B5EF4-FFF2-40B4-BE49-F238E27FC236}">
                  <a16:creationId xmlns:a16="http://schemas.microsoft.com/office/drawing/2014/main" id="{EAC02531-F358-6F9C-B529-74B3BE87FA70}"/>
                </a:ext>
              </a:extLst>
            </p:cNvPr>
            <p:cNvSpPr/>
            <p:nvPr/>
          </p:nvSpPr>
          <p:spPr>
            <a:xfrm>
              <a:off x="3291575" y="1226625"/>
              <a:ext cx="390325" cy="93050"/>
            </a:xfrm>
            <a:custGeom>
              <a:avLst/>
              <a:gdLst/>
              <a:ahLst/>
              <a:cxnLst/>
              <a:rect l="l" t="t" r="r" b="b"/>
              <a:pathLst>
                <a:path w="15613" h="3722" extrusionOk="0">
                  <a:moveTo>
                    <a:pt x="2009" y="1"/>
                  </a:moveTo>
                  <a:cubicBezTo>
                    <a:pt x="1324" y="1"/>
                    <a:pt x="662" y="1"/>
                    <a:pt x="0" y="23"/>
                  </a:cubicBezTo>
                  <a:cubicBezTo>
                    <a:pt x="160" y="229"/>
                    <a:pt x="274" y="389"/>
                    <a:pt x="388" y="571"/>
                  </a:cubicBezTo>
                  <a:cubicBezTo>
                    <a:pt x="1027" y="1553"/>
                    <a:pt x="2443" y="2854"/>
                    <a:pt x="2443" y="2854"/>
                  </a:cubicBezTo>
                  <a:lnTo>
                    <a:pt x="7692" y="2534"/>
                  </a:lnTo>
                  <a:lnTo>
                    <a:pt x="7875" y="2534"/>
                  </a:lnTo>
                  <a:lnTo>
                    <a:pt x="7966" y="1712"/>
                  </a:lnTo>
                  <a:cubicBezTo>
                    <a:pt x="9108" y="1849"/>
                    <a:pt x="10203" y="2009"/>
                    <a:pt x="11139" y="2283"/>
                  </a:cubicBezTo>
                  <a:cubicBezTo>
                    <a:pt x="13467" y="2785"/>
                    <a:pt x="14540" y="3424"/>
                    <a:pt x="14905" y="3721"/>
                  </a:cubicBezTo>
                  <a:cubicBezTo>
                    <a:pt x="15613" y="3310"/>
                    <a:pt x="15453" y="2443"/>
                    <a:pt x="15225" y="2306"/>
                  </a:cubicBezTo>
                  <a:cubicBezTo>
                    <a:pt x="13079" y="936"/>
                    <a:pt x="7966" y="1"/>
                    <a:pt x="2009" y="1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70;p54">
              <a:extLst>
                <a:ext uri="{FF2B5EF4-FFF2-40B4-BE49-F238E27FC236}">
                  <a16:creationId xmlns:a16="http://schemas.microsoft.com/office/drawing/2014/main" id="{2C89BD22-860A-FB89-FB3D-5325B55C4422}"/>
                </a:ext>
              </a:extLst>
            </p:cNvPr>
            <p:cNvSpPr/>
            <p:nvPr/>
          </p:nvSpPr>
          <p:spPr>
            <a:xfrm>
              <a:off x="3019375" y="1268275"/>
              <a:ext cx="644850" cy="109600"/>
            </a:xfrm>
            <a:custGeom>
              <a:avLst/>
              <a:gdLst/>
              <a:ahLst/>
              <a:cxnLst/>
              <a:rect l="l" t="t" r="r" b="b"/>
              <a:pathLst>
                <a:path w="25794" h="4384" extrusionOk="0">
                  <a:moveTo>
                    <a:pt x="18809" y="1"/>
                  </a:moveTo>
                  <a:lnTo>
                    <a:pt x="18717" y="845"/>
                  </a:lnTo>
                  <a:cubicBezTo>
                    <a:pt x="19379" y="891"/>
                    <a:pt x="19744" y="1370"/>
                    <a:pt x="19539" y="1987"/>
                  </a:cubicBezTo>
                  <a:cubicBezTo>
                    <a:pt x="19350" y="2575"/>
                    <a:pt x="18638" y="3047"/>
                    <a:pt x="17975" y="3047"/>
                  </a:cubicBezTo>
                  <a:cubicBezTo>
                    <a:pt x="17917" y="3047"/>
                    <a:pt x="17860" y="3044"/>
                    <a:pt x="17804" y="3037"/>
                  </a:cubicBezTo>
                  <a:lnTo>
                    <a:pt x="12874" y="2443"/>
                  </a:lnTo>
                  <a:cubicBezTo>
                    <a:pt x="12098" y="2352"/>
                    <a:pt x="10181" y="1895"/>
                    <a:pt x="9153" y="1667"/>
                  </a:cubicBezTo>
                  <a:cubicBezTo>
                    <a:pt x="7875" y="1370"/>
                    <a:pt x="6255" y="1142"/>
                    <a:pt x="6141" y="161"/>
                  </a:cubicBezTo>
                  <a:cubicBezTo>
                    <a:pt x="5296" y="275"/>
                    <a:pt x="4497" y="412"/>
                    <a:pt x="3767" y="571"/>
                  </a:cubicBezTo>
                  <a:cubicBezTo>
                    <a:pt x="1461" y="1096"/>
                    <a:pt x="389" y="1690"/>
                    <a:pt x="23" y="2009"/>
                  </a:cubicBezTo>
                  <a:lnTo>
                    <a:pt x="1" y="2032"/>
                  </a:lnTo>
                  <a:cubicBezTo>
                    <a:pt x="366" y="2352"/>
                    <a:pt x="1416" y="2945"/>
                    <a:pt x="3767" y="3493"/>
                  </a:cubicBezTo>
                  <a:cubicBezTo>
                    <a:pt x="6278" y="4064"/>
                    <a:pt x="9519" y="4383"/>
                    <a:pt x="12897" y="4383"/>
                  </a:cubicBezTo>
                  <a:cubicBezTo>
                    <a:pt x="16252" y="4383"/>
                    <a:pt x="19516" y="4064"/>
                    <a:pt x="22027" y="3493"/>
                  </a:cubicBezTo>
                  <a:cubicBezTo>
                    <a:pt x="24355" y="2968"/>
                    <a:pt x="25428" y="2352"/>
                    <a:pt x="25793" y="2032"/>
                  </a:cubicBezTo>
                  <a:cubicBezTo>
                    <a:pt x="25428" y="1713"/>
                    <a:pt x="24355" y="1119"/>
                    <a:pt x="22027" y="571"/>
                  </a:cubicBezTo>
                  <a:cubicBezTo>
                    <a:pt x="21091" y="343"/>
                    <a:pt x="19996" y="183"/>
                    <a:pt x="18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71;p54">
              <a:extLst>
                <a:ext uri="{FF2B5EF4-FFF2-40B4-BE49-F238E27FC236}">
                  <a16:creationId xmlns:a16="http://schemas.microsoft.com/office/drawing/2014/main" id="{04017364-7359-E918-D432-2789A762B484}"/>
                </a:ext>
              </a:extLst>
            </p:cNvPr>
            <p:cNvSpPr/>
            <p:nvPr/>
          </p:nvSpPr>
          <p:spPr>
            <a:xfrm>
              <a:off x="3342350" y="1289550"/>
              <a:ext cx="171800" cy="55500"/>
            </a:xfrm>
            <a:custGeom>
              <a:avLst/>
              <a:gdLst/>
              <a:ahLst/>
              <a:cxnLst/>
              <a:rect l="l" t="t" r="r" b="b"/>
              <a:pathLst>
                <a:path w="6872" h="2220" extrusionOk="0">
                  <a:moveTo>
                    <a:pt x="5750" y="0"/>
                  </a:moveTo>
                  <a:cubicBezTo>
                    <a:pt x="5713" y="0"/>
                    <a:pt x="5673" y="6"/>
                    <a:pt x="5639" y="17"/>
                  </a:cubicBezTo>
                  <a:lnTo>
                    <a:pt x="412" y="337"/>
                  </a:lnTo>
                  <a:lnTo>
                    <a:pt x="1" y="1592"/>
                  </a:lnTo>
                  <a:lnTo>
                    <a:pt x="4931" y="2208"/>
                  </a:lnTo>
                  <a:cubicBezTo>
                    <a:pt x="4987" y="2216"/>
                    <a:pt x="5044" y="2219"/>
                    <a:pt x="5101" y="2219"/>
                  </a:cubicBezTo>
                  <a:cubicBezTo>
                    <a:pt x="5762" y="2219"/>
                    <a:pt x="6457" y="1747"/>
                    <a:pt x="6688" y="1158"/>
                  </a:cubicBezTo>
                  <a:cubicBezTo>
                    <a:pt x="6871" y="565"/>
                    <a:pt x="6506" y="63"/>
                    <a:pt x="5844" y="17"/>
                  </a:cubicBezTo>
                  <a:cubicBezTo>
                    <a:pt x="5821" y="6"/>
                    <a:pt x="5787" y="0"/>
                    <a:pt x="5750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72;p54">
              <a:extLst>
                <a:ext uri="{FF2B5EF4-FFF2-40B4-BE49-F238E27FC236}">
                  <a16:creationId xmlns:a16="http://schemas.microsoft.com/office/drawing/2014/main" id="{B2899BED-7E57-20E8-99E8-1B06FCA2A507}"/>
                </a:ext>
              </a:extLst>
            </p:cNvPr>
            <p:cNvSpPr/>
            <p:nvPr/>
          </p:nvSpPr>
          <p:spPr>
            <a:xfrm>
              <a:off x="2980575" y="1367575"/>
              <a:ext cx="104450" cy="959250"/>
            </a:xfrm>
            <a:custGeom>
              <a:avLst/>
              <a:gdLst/>
              <a:ahLst/>
              <a:cxnLst/>
              <a:rect l="l" t="t" r="r" b="b"/>
              <a:pathLst>
                <a:path w="4178" h="38370" extrusionOk="0">
                  <a:moveTo>
                    <a:pt x="2237" y="0"/>
                  </a:moveTo>
                  <a:lnTo>
                    <a:pt x="2055" y="206"/>
                  </a:lnTo>
                  <a:cubicBezTo>
                    <a:pt x="776" y="891"/>
                    <a:pt x="0" y="2351"/>
                    <a:pt x="0" y="3881"/>
                  </a:cubicBezTo>
                  <a:lnTo>
                    <a:pt x="0" y="12075"/>
                  </a:lnTo>
                  <a:lnTo>
                    <a:pt x="0" y="15818"/>
                  </a:lnTo>
                  <a:lnTo>
                    <a:pt x="0" y="21935"/>
                  </a:lnTo>
                  <a:lnTo>
                    <a:pt x="0" y="36429"/>
                  </a:lnTo>
                  <a:lnTo>
                    <a:pt x="0" y="36589"/>
                  </a:lnTo>
                  <a:cubicBezTo>
                    <a:pt x="0" y="37000"/>
                    <a:pt x="366" y="37434"/>
                    <a:pt x="1050" y="37799"/>
                  </a:cubicBezTo>
                  <a:cubicBezTo>
                    <a:pt x="1393" y="38004"/>
                    <a:pt x="1849" y="38187"/>
                    <a:pt x="2374" y="38370"/>
                  </a:cubicBezTo>
                  <a:lnTo>
                    <a:pt x="2374" y="23693"/>
                  </a:lnTo>
                  <a:lnTo>
                    <a:pt x="2351" y="23693"/>
                  </a:lnTo>
                  <a:lnTo>
                    <a:pt x="2351" y="17119"/>
                  </a:lnTo>
                  <a:lnTo>
                    <a:pt x="2351" y="13125"/>
                  </a:lnTo>
                  <a:lnTo>
                    <a:pt x="2351" y="4360"/>
                  </a:lnTo>
                  <a:cubicBezTo>
                    <a:pt x="2351" y="2876"/>
                    <a:pt x="3036" y="1461"/>
                    <a:pt x="4177" y="662"/>
                  </a:cubicBezTo>
                  <a:cubicBezTo>
                    <a:pt x="3424" y="457"/>
                    <a:pt x="2785" y="229"/>
                    <a:pt x="2237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73;p54">
              <a:extLst>
                <a:ext uri="{FF2B5EF4-FFF2-40B4-BE49-F238E27FC236}">
                  <a16:creationId xmlns:a16="http://schemas.microsoft.com/office/drawing/2014/main" id="{246A679B-D20E-6648-D678-02C2CBCF177E}"/>
                </a:ext>
              </a:extLst>
            </p:cNvPr>
            <p:cNvSpPr/>
            <p:nvPr/>
          </p:nvSpPr>
          <p:spPr>
            <a:xfrm>
              <a:off x="2980000" y="1669425"/>
              <a:ext cx="59375" cy="657400"/>
            </a:xfrm>
            <a:custGeom>
              <a:avLst/>
              <a:gdLst/>
              <a:ahLst/>
              <a:cxnLst/>
              <a:rect l="l" t="t" r="r" b="b"/>
              <a:pathLst>
                <a:path w="2375" h="26296" extrusionOk="0">
                  <a:moveTo>
                    <a:pt x="548" y="1"/>
                  </a:moveTo>
                  <a:cubicBezTo>
                    <a:pt x="366" y="1"/>
                    <a:pt x="206" y="1"/>
                    <a:pt x="1" y="24"/>
                  </a:cubicBezTo>
                  <a:lnTo>
                    <a:pt x="1" y="3767"/>
                  </a:lnTo>
                  <a:lnTo>
                    <a:pt x="1" y="9907"/>
                  </a:lnTo>
                  <a:lnTo>
                    <a:pt x="1" y="24401"/>
                  </a:lnTo>
                  <a:lnTo>
                    <a:pt x="1" y="24538"/>
                  </a:lnTo>
                  <a:cubicBezTo>
                    <a:pt x="1" y="24858"/>
                    <a:pt x="206" y="25154"/>
                    <a:pt x="594" y="25474"/>
                  </a:cubicBezTo>
                  <a:cubicBezTo>
                    <a:pt x="754" y="25565"/>
                    <a:pt x="891" y="25679"/>
                    <a:pt x="1051" y="25771"/>
                  </a:cubicBezTo>
                  <a:cubicBezTo>
                    <a:pt x="1142" y="25816"/>
                    <a:pt x="1233" y="25839"/>
                    <a:pt x="1324" y="25908"/>
                  </a:cubicBezTo>
                  <a:cubicBezTo>
                    <a:pt x="1336" y="25896"/>
                    <a:pt x="1347" y="25890"/>
                    <a:pt x="1359" y="25890"/>
                  </a:cubicBezTo>
                  <a:cubicBezTo>
                    <a:pt x="1370" y="25890"/>
                    <a:pt x="1382" y="25896"/>
                    <a:pt x="1393" y="25908"/>
                  </a:cubicBezTo>
                  <a:cubicBezTo>
                    <a:pt x="1484" y="25930"/>
                    <a:pt x="1553" y="25999"/>
                    <a:pt x="1621" y="26022"/>
                  </a:cubicBezTo>
                  <a:cubicBezTo>
                    <a:pt x="1667" y="26022"/>
                    <a:pt x="1667" y="26044"/>
                    <a:pt x="1690" y="26044"/>
                  </a:cubicBezTo>
                  <a:cubicBezTo>
                    <a:pt x="1895" y="26136"/>
                    <a:pt x="2123" y="26227"/>
                    <a:pt x="2374" y="26296"/>
                  </a:cubicBezTo>
                  <a:lnTo>
                    <a:pt x="2374" y="11619"/>
                  </a:lnTo>
                  <a:lnTo>
                    <a:pt x="2374" y="5045"/>
                  </a:lnTo>
                  <a:lnTo>
                    <a:pt x="2374" y="1051"/>
                  </a:lnTo>
                  <a:lnTo>
                    <a:pt x="2374" y="206"/>
                  </a:lnTo>
                  <a:cubicBezTo>
                    <a:pt x="1781" y="47"/>
                    <a:pt x="1165" y="1"/>
                    <a:pt x="54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74;p54">
              <a:extLst>
                <a:ext uri="{FF2B5EF4-FFF2-40B4-BE49-F238E27FC236}">
                  <a16:creationId xmlns:a16="http://schemas.microsoft.com/office/drawing/2014/main" id="{E3B260F3-D557-618A-6AE5-8E45ADEE6B0A}"/>
                </a:ext>
              </a:extLst>
            </p:cNvPr>
            <p:cNvSpPr/>
            <p:nvPr/>
          </p:nvSpPr>
          <p:spPr>
            <a:xfrm>
              <a:off x="3174025" y="1189850"/>
              <a:ext cx="178625" cy="139525"/>
            </a:xfrm>
            <a:custGeom>
              <a:avLst/>
              <a:gdLst/>
              <a:ahLst/>
              <a:cxnLst/>
              <a:rect l="l" t="t" r="r" b="b"/>
              <a:pathLst>
                <a:path w="7145" h="5581" extrusionOk="0">
                  <a:moveTo>
                    <a:pt x="3344" y="1325"/>
                  </a:moveTo>
                  <a:cubicBezTo>
                    <a:pt x="3488" y="1325"/>
                    <a:pt x="3604" y="1372"/>
                    <a:pt x="3675" y="1472"/>
                  </a:cubicBezTo>
                  <a:cubicBezTo>
                    <a:pt x="3903" y="1745"/>
                    <a:pt x="3607" y="2453"/>
                    <a:pt x="2990" y="3001"/>
                  </a:cubicBezTo>
                  <a:cubicBezTo>
                    <a:pt x="2566" y="3378"/>
                    <a:pt x="2108" y="3593"/>
                    <a:pt x="1790" y="3593"/>
                  </a:cubicBezTo>
                  <a:cubicBezTo>
                    <a:pt x="1647" y="3593"/>
                    <a:pt x="1532" y="3550"/>
                    <a:pt x="1461" y="3457"/>
                  </a:cubicBezTo>
                  <a:cubicBezTo>
                    <a:pt x="1233" y="3183"/>
                    <a:pt x="1552" y="2453"/>
                    <a:pt x="2146" y="1928"/>
                  </a:cubicBezTo>
                  <a:cubicBezTo>
                    <a:pt x="2570" y="1551"/>
                    <a:pt x="3026" y="1325"/>
                    <a:pt x="3344" y="1325"/>
                  </a:cubicBezTo>
                  <a:close/>
                  <a:moveTo>
                    <a:pt x="3024" y="1"/>
                  </a:moveTo>
                  <a:cubicBezTo>
                    <a:pt x="2859" y="1"/>
                    <a:pt x="2688" y="46"/>
                    <a:pt x="2511" y="148"/>
                  </a:cubicBezTo>
                  <a:cubicBezTo>
                    <a:pt x="1895" y="490"/>
                    <a:pt x="1050" y="1106"/>
                    <a:pt x="548" y="1837"/>
                  </a:cubicBezTo>
                  <a:cubicBezTo>
                    <a:pt x="228" y="2225"/>
                    <a:pt x="0" y="2681"/>
                    <a:pt x="0" y="3115"/>
                  </a:cubicBezTo>
                  <a:lnTo>
                    <a:pt x="0" y="3275"/>
                  </a:lnTo>
                  <a:cubicBezTo>
                    <a:pt x="114" y="4279"/>
                    <a:pt x="1712" y="4507"/>
                    <a:pt x="3036" y="4804"/>
                  </a:cubicBezTo>
                  <a:cubicBezTo>
                    <a:pt x="4063" y="5009"/>
                    <a:pt x="5935" y="5489"/>
                    <a:pt x="6734" y="5580"/>
                  </a:cubicBezTo>
                  <a:lnTo>
                    <a:pt x="7145" y="4325"/>
                  </a:lnTo>
                  <a:cubicBezTo>
                    <a:pt x="7145" y="4325"/>
                    <a:pt x="5775" y="3024"/>
                    <a:pt x="5136" y="2065"/>
                  </a:cubicBezTo>
                  <a:cubicBezTo>
                    <a:pt x="5022" y="1882"/>
                    <a:pt x="4885" y="1723"/>
                    <a:pt x="4771" y="1517"/>
                  </a:cubicBezTo>
                  <a:cubicBezTo>
                    <a:pt x="4292" y="781"/>
                    <a:pt x="3710" y="1"/>
                    <a:pt x="3024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75;p54">
              <a:extLst>
                <a:ext uri="{FF2B5EF4-FFF2-40B4-BE49-F238E27FC236}">
                  <a16:creationId xmlns:a16="http://schemas.microsoft.com/office/drawing/2014/main" id="{9ACE5169-16C2-3D13-F23D-C95FCF8FEDB9}"/>
                </a:ext>
              </a:extLst>
            </p:cNvPr>
            <p:cNvSpPr/>
            <p:nvPr/>
          </p:nvSpPr>
          <p:spPr>
            <a:xfrm>
              <a:off x="3204250" y="1222850"/>
              <a:ext cx="66800" cy="56850"/>
            </a:xfrm>
            <a:custGeom>
              <a:avLst/>
              <a:gdLst/>
              <a:ahLst/>
              <a:cxnLst/>
              <a:rect l="l" t="t" r="r" b="b"/>
              <a:pathLst>
                <a:path w="2672" h="2274" extrusionOk="0">
                  <a:moveTo>
                    <a:pt x="2101" y="1"/>
                  </a:moveTo>
                  <a:cubicBezTo>
                    <a:pt x="1784" y="1"/>
                    <a:pt x="1333" y="220"/>
                    <a:pt x="914" y="608"/>
                  </a:cubicBezTo>
                  <a:cubicBezTo>
                    <a:pt x="275" y="1133"/>
                    <a:pt x="1" y="1818"/>
                    <a:pt x="229" y="2137"/>
                  </a:cubicBezTo>
                  <a:cubicBezTo>
                    <a:pt x="307" y="2230"/>
                    <a:pt x="427" y="2273"/>
                    <a:pt x="573" y="2273"/>
                  </a:cubicBezTo>
                  <a:cubicBezTo>
                    <a:pt x="897" y="2273"/>
                    <a:pt x="1349" y="2058"/>
                    <a:pt x="1758" y="1681"/>
                  </a:cubicBezTo>
                  <a:cubicBezTo>
                    <a:pt x="2398" y="1133"/>
                    <a:pt x="2672" y="425"/>
                    <a:pt x="2443" y="152"/>
                  </a:cubicBezTo>
                  <a:cubicBezTo>
                    <a:pt x="2370" y="49"/>
                    <a:pt x="2250" y="1"/>
                    <a:pt x="2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76;p54">
              <a:extLst>
                <a:ext uri="{FF2B5EF4-FFF2-40B4-BE49-F238E27FC236}">
                  <a16:creationId xmlns:a16="http://schemas.microsoft.com/office/drawing/2014/main" id="{E1BF84CD-0723-DF43-7B19-10A4F4450129}"/>
                </a:ext>
              </a:extLst>
            </p:cNvPr>
            <p:cNvSpPr/>
            <p:nvPr/>
          </p:nvSpPr>
          <p:spPr>
            <a:xfrm>
              <a:off x="2856750" y="2693150"/>
              <a:ext cx="418875" cy="178050"/>
            </a:xfrm>
            <a:custGeom>
              <a:avLst/>
              <a:gdLst/>
              <a:ahLst/>
              <a:cxnLst/>
              <a:rect l="l" t="t" r="r" b="b"/>
              <a:pathLst>
                <a:path w="16755" h="7122" extrusionOk="0">
                  <a:moveTo>
                    <a:pt x="7304" y="0"/>
                  </a:moveTo>
                  <a:cubicBezTo>
                    <a:pt x="7441" y="229"/>
                    <a:pt x="7556" y="411"/>
                    <a:pt x="7647" y="594"/>
                  </a:cubicBezTo>
                  <a:cubicBezTo>
                    <a:pt x="8788" y="2625"/>
                    <a:pt x="6551" y="2420"/>
                    <a:pt x="3287" y="3789"/>
                  </a:cubicBezTo>
                  <a:cubicBezTo>
                    <a:pt x="229" y="5045"/>
                    <a:pt x="0" y="7122"/>
                    <a:pt x="0" y="7122"/>
                  </a:cubicBezTo>
                  <a:lnTo>
                    <a:pt x="14152" y="7122"/>
                  </a:lnTo>
                  <a:cubicBezTo>
                    <a:pt x="15795" y="7122"/>
                    <a:pt x="16754" y="5204"/>
                    <a:pt x="15681" y="3926"/>
                  </a:cubicBezTo>
                  <a:cubicBezTo>
                    <a:pt x="15088" y="3219"/>
                    <a:pt x="14472" y="2580"/>
                    <a:pt x="14129" y="2077"/>
                  </a:cubicBezTo>
                  <a:cubicBezTo>
                    <a:pt x="13924" y="1781"/>
                    <a:pt x="13467" y="1027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77;p54">
              <a:extLst>
                <a:ext uri="{FF2B5EF4-FFF2-40B4-BE49-F238E27FC236}">
                  <a16:creationId xmlns:a16="http://schemas.microsoft.com/office/drawing/2014/main" id="{E48BD38A-44A4-2CDA-B558-234E7C7F5620}"/>
                </a:ext>
              </a:extLst>
            </p:cNvPr>
            <p:cNvSpPr/>
            <p:nvPr/>
          </p:nvSpPr>
          <p:spPr>
            <a:xfrm>
              <a:off x="2969150" y="2576725"/>
              <a:ext cx="209450" cy="117025"/>
            </a:xfrm>
            <a:custGeom>
              <a:avLst/>
              <a:gdLst/>
              <a:ahLst/>
              <a:cxnLst/>
              <a:rect l="l" t="t" r="r" b="b"/>
              <a:pathLst>
                <a:path w="8378" h="4681" extrusionOk="0">
                  <a:moveTo>
                    <a:pt x="1" y="1"/>
                  </a:moveTo>
                  <a:cubicBezTo>
                    <a:pt x="24" y="92"/>
                    <a:pt x="92" y="161"/>
                    <a:pt x="138" y="252"/>
                  </a:cubicBezTo>
                  <a:cubicBezTo>
                    <a:pt x="138" y="275"/>
                    <a:pt x="184" y="275"/>
                    <a:pt x="184" y="321"/>
                  </a:cubicBezTo>
                  <a:cubicBezTo>
                    <a:pt x="389" y="617"/>
                    <a:pt x="572" y="960"/>
                    <a:pt x="777" y="1279"/>
                  </a:cubicBezTo>
                  <a:cubicBezTo>
                    <a:pt x="1439" y="2375"/>
                    <a:pt x="2055" y="3448"/>
                    <a:pt x="2535" y="4246"/>
                  </a:cubicBezTo>
                  <a:cubicBezTo>
                    <a:pt x="2603" y="4361"/>
                    <a:pt x="2671" y="4475"/>
                    <a:pt x="2717" y="4566"/>
                  </a:cubicBezTo>
                  <a:cubicBezTo>
                    <a:pt x="2717" y="4589"/>
                    <a:pt x="2740" y="4657"/>
                    <a:pt x="2786" y="4680"/>
                  </a:cubicBezTo>
                  <a:lnTo>
                    <a:pt x="8378" y="4680"/>
                  </a:lnTo>
                  <a:cubicBezTo>
                    <a:pt x="8287" y="4498"/>
                    <a:pt x="8195" y="4338"/>
                    <a:pt x="8127" y="4201"/>
                  </a:cubicBezTo>
                  <a:cubicBezTo>
                    <a:pt x="8104" y="4110"/>
                    <a:pt x="8058" y="3995"/>
                    <a:pt x="7990" y="3904"/>
                  </a:cubicBezTo>
                  <a:cubicBezTo>
                    <a:pt x="7853" y="3676"/>
                    <a:pt x="7739" y="3448"/>
                    <a:pt x="7602" y="3197"/>
                  </a:cubicBezTo>
                  <a:cubicBezTo>
                    <a:pt x="7510" y="3060"/>
                    <a:pt x="7442" y="2945"/>
                    <a:pt x="7396" y="2831"/>
                  </a:cubicBezTo>
                  <a:cubicBezTo>
                    <a:pt x="7100" y="2284"/>
                    <a:pt x="6803" y="1736"/>
                    <a:pt x="6506" y="1165"/>
                  </a:cubicBezTo>
                  <a:cubicBezTo>
                    <a:pt x="6369" y="914"/>
                    <a:pt x="6232" y="686"/>
                    <a:pt x="6118" y="435"/>
                  </a:cubicBezTo>
                  <a:cubicBezTo>
                    <a:pt x="6027" y="275"/>
                    <a:pt x="5958" y="138"/>
                    <a:pt x="5890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78;p54">
              <a:extLst>
                <a:ext uri="{FF2B5EF4-FFF2-40B4-BE49-F238E27FC236}">
                  <a16:creationId xmlns:a16="http://schemas.microsoft.com/office/drawing/2014/main" id="{CDE02338-6C9F-DCD7-B4AD-704875C5C7B8}"/>
                </a:ext>
              </a:extLst>
            </p:cNvPr>
            <p:cNvSpPr/>
            <p:nvPr/>
          </p:nvSpPr>
          <p:spPr>
            <a:xfrm>
              <a:off x="3001675" y="1234050"/>
              <a:ext cx="184350" cy="83900"/>
            </a:xfrm>
            <a:custGeom>
              <a:avLst/>
              <a:gdLst/>
              <a:ahLst/>
              <a:cxnLst/>
              <a:rect l="l" t="t" r="r" b="b"/>
              <a:pathLst>
                <a:path w="7374" h="3356" extrusionOk="0">
                  <a:moveTo>
                    <a:pt x="7374" y="0"/>
                  </a:moveTo>
                  <a:cubicBezTo>
                    <a:pt x="4201" y="411"/>
                    <a:pt x="1690" y="1096"/>
                    <a:pt x="366" y="1940"/>
                  </a:cubicBezTo>
                  <a:lnTo>
                    <a:pt x="389" y="1986"/>
                  </a:lnTo>
                  <a:cubicBezTo>
                    <a:pt x="161" y="2123"/>
                    <a:pt x="1" y="2922"/>
                    <a:pt x="709" y="3310"/>
                  </a:cubicBezTo>
                  <a:lnTo>
                    <a:pt x="731" y="3356"/>
                  </a:lnTo>
                  <a:cubicBezTo>
                    <a:pt x="1097" y="3036"/>
                    <a:pt x="2169" y="2420"/>
                    <a:pt x="4475" y="1918"/>
                  </a:cubicBezTo>
                  <a:cubicBezTo>
                    <a:pt x="5205" y="1735"/>
                    <a:pt x="6004" y="1598"/>
                    <a:pt x="6871" y="1484"/>
                  </a:cubicBezTo>
                  <a:cubicBezTo>
                    <a:pt x="6849" y="1438"/>
                    <a:pt x="6849" y="1415"/>
                    <a:pt x="6849" y="1278"/>
                  </a:cubicBezTo>
                  <a:cubicBezTo>
                    <a:pt x="6871" y="868"/>
                    <a:pt x="7054" y="434"/>
                    <a:pt x="7374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79;p54">
              <a:extLst>
                <a:ext uri="{FF2B5EF4-FFF2-40B4-BE49-F238E27FC236}">
                  <a16:creationId xmlns:a16="http://schemas.microsoft.com/office/drawing/2014/main" id="{55017790-E6C9-0E75-3AC7-41A30733904D}"/>
                </a:ext>
              </a:extLst>
            </p:cNvPr>
            <p:cNvSpPr/>
            <p:nvPr/>
          </p:nvSpPr>
          <p:spPr>
            <a:xfrm>
              <a:off x="2930925" y="2360475"/>
              <a:ext cx="217450" cy="215725"/>
            </a:xfrm>
            <a:custGeom>
              <a:avLst/>
              <a:gdLst/>
              <a:ahLst/>
              <a:cxnLst/>
              <a:rect l="l" t="t" r="r" b="b"/>
              <a:pathLst>
                <a:path w="8698" h="8629" extrusionOk="0">
                  <a:moveTo>
                    <a:pt x="3927" y="0"/>
                  </a:moveTo>
                  <a:lnTo>
                    <a:pt x="1849" y="2123"/>
                  </a:lnTo>
                  <a:cubicBezTo>
                    <a:pt x="320" y="3721"/>
                    <a:pt x="1" y="6140"/>
                    <a:pt x="1165" y="8058"/>
                  </a:cubicBezTo>
                  <a:cubicBezTo>
                    <a:pt x="1279" y="8217"/>
                    <a:pt x="1393" y="8423"/>
                    <a:pt x="1507" y="8628"/>
                  </a:cubicBezTo>
                  <a:lnTo>
                    <a:pt x="7396" y="8628"/>
                  </a:lnTo>
                  <a:cubicBezTo>
                    <a:pt x="6825" y="7601"/>
                    <a:pt x="6323" y="6620"/>
                    <a:pt x="5958" y="5935"/>
                  </a:cubicBezTo>
                  <a:cubicBezTo>
                    <a:pt x="5616" y="5319"/>
                    <a:pt x="5730" y="4520"/>
                    <a:pt x="6209" y="3995"/>
                  </a:cubicBezTo>
                  <a:lnTo>
                    <a:pt x="8697" y="1347"/>
                  </a:lnTo>
                  <a:cubicBezTo>
                    <a:pt x="6551" y="1005"/>
                    <a:pt x="4908" y="548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80;p54">
              <a:extLst>
                <a:ext uri="{FF2B5EF4-FFF2-40B4-BE49-F238E27FC236}">
                  <a16:creationId xmlns:a16="http://schemas.microsoft.com/office/drawing/2014/main" id="{5BD9B804-461B-F567-6C80-F12BF869330F}"/>
                </a:ext>
              </a:extLst>
            </p:cNvPr>
            <p:cNvSpPr/>
            <p:nvPr/>
          </p:nvSpPr>
          <p:spPr>
            <a:xfrm>
              <a:off x="2982850" y="2360475"/>
              <a:ext cx="165525" cy="85050"/>
            </a:xfrm>
            <a:custGeom>
              <a:avLst/>
              <a:gdLst/>
              <a:ahLst/>
              <a:cxnLst/>
              <a:rect l="l" t="t" r="r" b="b"/>
              <a:pathLst>
                <a:path w="6621" h="3402" extrusionOk="0">
                  <a:moveTo>
                    <a:pt x="1850" y="0"/>
                  </a:moveTo>
                  <a:lnTo>
                    <a:pt x="1" y="1895"/>
                  </a:lnTo>
                  <a:cubicBezTo>
                    <a:pt x="1325" y="2488"/>
                    <a:pt x="2922" y="2990"/>
                    <a:pt x="4703" y="3401"/>
                  </a:cubicBezTo>
                  <a:lnTo>
                    <a:pt x="6620" y="1347"/>
                  </a:lnTo>
                  <a:cubicBezTo>
                    <a:pt x="4474" y="1005"/>
                    <a:pt x="2831" y="548"/>
                    <a:pt x="1850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81;p54">
              <a:extLst>
                <a:ext uri="{FF2B5EF4-FFF2-40B4-BE49-F238E27FC236}">
                  <a16:creationId xmlns:a16="http://schemas.microsoft.com/office/drawing/2014/main" id="{5532E31B-7E8D-412A-DECE-6E88C7B9AD58}"/>
                </a:ext>
              </a:extLst>
            </p:cNvPr>
            <p:cNvSpPr/>
            <p:nvPr/>
          </p:nvSpPr>
          <p:spPr>
            <a:xfrm>
              <a:off x="2749475" y="1518225"/>
              <a:ext cx="230550" cy="397750"/>
            </a:xfrm>
            <a:custGeom>
              <a:avLst/>
              <a:gdLst/>
              <a:ahLst/>
              <a:cxnLst/>
              <a:rect l="l" t="t" r="r" b="b"/>
              <a:pathLst>
                <a:path w="9222" h="15910" extrusionOk="0">
                  <a:moveTo>
                    <a:pt x="2442" y="0"/>
                  </a:moveTo>
                  <a:cubicBezTo>
                    <a:pt x="2123" y="1233"/>
                    <a:pt x="1210" y="2214"/>
                    <a:pt x="0" y="2648"/>
                  </a:cubicBezTo>
                  <a:lnTo>
                    <a:pt x="9222" y="15909"/>
                  </a:lnTo>
                  <a:lnTo>
                    <a:pt x="9222" y="9792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82;p54">
              <a:extLst>
                <a:ext uri="{FF2B5EF4-FFF2-40B4-BE49-F238E27FC236}">
                  <a16:creationId xmlns:a16="http://schemas.microsoft.com/office/drawing/2014/main" id="{18968CD5-76E3-30FE-EF8E-611CE14E0680}"/>
                </a:ext>
              </a:extLst>
            </p:cNvPr>
            <p:cNvSpPr/>
            <p:nvPr/>
          </p:nvSpPr>
          <p:spPr>
            <a:xfrm>
              <a:off x="2897825" y="1644325"/>
              <a:ext cx="82200" cy="272800"/>
            </a:xfrm>
            <a:custGeom>
              <a:avLst/>
              <a:gdLst/>
              <a:ahLst/>
              <a:cxnLst/>
              <a:rect l="l" t="t" r="r" b="b"/>
              <a:pathLst>
                <a:path w="3288" h="10912" extrusionOk="0">
                  <a:moveTo>
                    <a:pt x="1" y="1"/>
                  </a:moveTo>
                  <a:lnTo>
                    <a:pt x="549" y="6939"/>
                  </a:lnTo>
                  <a:lnTo>
                    <a:pt x="3288" y="10911"/>
                  </a:lnTo>
                  <a:lnTo>
                    <a:pt x="3288" y="47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3;p54">
              <a:extLst>
                <a:ext uri="{FF2B5EF4-FFF2-40B4-BE49-F238E27FC236}">
                  <a16:creationId xmlns:a16="http://schemas.microsoft.com/office/drawing/2014/main" id="{2EDD1844-0202-52A3-AF91-244731B0B775}"/>
                </a:ext>
              </a:extLst>
            </p:cNvPr>
            <p:cNvSpPr/>
            <p:nvPr/>
          </p:nvSpPr>
          <p:spPr>
            <a:xfrm>
              <a:off x="3703575" y="1644325"/>
              <a:ext cx="82750" cy="272800"/>
            </a:xfrm>
            <a:custGeom>
              <a:avLst/>
              <a:gdLst/>
              <a:ahLst/>
              <a:cxnLst/>
              <a:rect l="l" t="t" r="r" b="b"/>
              <a:pathLst>
                <a:path w="3310" h="10912" extrusionOk="0">
                  <a:moveTo>
                    <a:pt x="3310" y="1"/>
                  </a:moveTo>
                  <a:lnTo>
                    <a:pt x="0" y="4748"/>
                  </a:lnTo>
                  <a:lnTo>
                    <a:pt x="0" y="10911"/>
                  </a:lnTo>
                  <a:lnTo>
                    <a:pt x="2762" y="693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84;p54">
              <a:extLst>
                <a:ext uri="{FF2B5EF4-FFF2-40B4-BE49-F238E27FC236}">
                  <a16:creationId xmlns:a16="http://schemas.microsoft.com/office/drawing/2014/main" id="{38E57E74-C180-985C-D5B6-5B2143017077}"/>
                </a:ext>
              </a:extLst>
            </p:cNvPr>
            <p:cNvSpPr/>
            <p:nvPr/>
          </p:nvSpPr>
          <p:spPr>
            <a:xfrm>
              <a:off x="2432775" y="1252850"/>
              <a:ext cx="380625" cy="391600"/>
            </a:xfrm>
            <a:custGeom>
              <a:avLst/>
              <a:gdLst/>
              <a:ahLst/>
              <a:cxnLst/>
              <a:rect l="l" t="t" r="r" b="b"/>
              <a:pathLst>
                <a:path w="15225" h="15664" extrusionOk="0">
                  <a:moveTo>
                    <a:pt x="11354" y="1"/>
                  </a:moveTo>
                  <a:cubicBezTo>
                    <a:pt x="9769" y="1"/>
                    <a:pt x="9747" y="4498"/>
                    <a:pt x="9747" y="4498"/>
                  </a:cubicBezTo>
                  <a:cubicBezTo>
                    <a:pt x="9747" y="4498"/>
                    <a:pt x="6551" y="4726"/>
                    <a:pt x="5227" y="7465"/>
                  </a:cubicBezTo>
                  <a:cubicBezTo>
                    <a:pt x="753" y="9360"/>
                    <a:pt x="0" y="12989"/>
                    <a:pt x="1644" y="13172"/>
                  </a:cubicBezTo>
                  <a:cubicBezTo>
                    <a:pt x="1314" y="13952"/>
                    <a:pt x="1855" y="14443"/>
                    <a:pt x="2504" y="14443"/>
                  </a:cubicBezTo>
                  <a:cubicBezTo>
                    <a:pt x="2709" y="14443"/>
                    <a:pt x="2925" y="14394"/>
                    <a:pt x="3127" y="14290"/>
                  </a:cubicBezTo>
                  <a:lnTo>
                    <a:pt x="3127" y="14290"/>
                  </a:lnTo>
                  <a:cubicBezTo>
                    <a:pt x="2830" y="14838"/>
                    <a:pt x="2785" y="15294"/>
                    <a:pt x="3127" y="15545"/>
                  </a:cubicBezTo>
                  <a:cubicBezTo>
                    <a:pt x="3230" y="15627"/>
                    <a:pt x="3352" y="15663"/>
                    <a:pt x="3489" y="15663"/>
                  </a:cubicBezTo>
                  <a:cubicBezTo>
                    <a:pt x="4507" y="15663"/>
                    <a:pt x="6342" y="13639"/>
                    <a:pt x="7167" y="12875"/>
                  </a:cubicBezTo>
                  <a:cubicBezTo>
                    <a:pt x="7510" y="12533"/>
                    <a:pt x="7966" y="12327"/>
                    <a:pt x="8514" y="12190"/>
                  </a:cubicBezTo>
                  <a:cubicBezTo>
                    <a:pt x="9222" y="12989"/>
                    <a:pt x="10249" y="13514"/>
                    <a:pt x="11413" y="13514"/>
                  </a:cubicBezTo>
                  <a:cubicBezTo>
                    <a:pt x="11869" y="13514"/>
                    <a:pt x="12280" y="13446"/>
                    <a:pt x="12668" y="13286"/>
                  </a:cubicBezTo>
                  <a:cubicBezTo>
                    <a:pt x="13878" y="12898"/>
                    <a:pt x="14791" y="11893"/>
                    <a:pt x="15110" y="10638"/>
                  </a:cubicBezTo>
                  <a:cubicBezTo>
                    <a:pt x="15179" y="10364"/>
                    <a:pt x="15225" y="10045"/>
                    <a:pt x="15225" y="9725"/>
                  </a:cubicBezTo>
                  <a:cubicBezTo>
                    <a:pt x="15225" y="8196"/>
                    <a:pt x="14334" y="6872"/>
                    <a:pt x="13011" y="6278"/>
                  </a:cubicBezTo>
                  <a:cubicBezTo>
                    <a:pt x="13056" y="5069"/>
                    <a:pt x="12075" y="4726"/>
                    <a:pt x="12075" y="4726"/>
                  </a:cubicBezTo>
                  <a:cubicBezTo>
                    <a:pt x="12075" y="4726"/>
                    <a:pt x="13011" y="47"/>
                    <a:pt x="11390" y="1"/>
                  </a:cubicBezTo>
                  <a:cubicBezTo>
                    <a:pt x="11378" y="1"/>
                    <a:pt x="11366" y="1"/>
                    <a:pt x="1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85;p54">
              <a:extLst>
                <a:ext uri="{FF2B5EF4-FFF2-40B4-BE49-F238E27FC236}">
                  <a16:creationId xmlns:a16="http://schemas.microsoft.com/office/drawing/2014/main" id="{A4784F59-588C-F9CB-FB03-DE6609442463}"/>
                </a:ext>
              </a:extLst>
            </p:cNvPr>
            <p:cNvSpPr/>
            <p:nvPr/>
          </p:nvSpPr>
          <p:spPr>
            <a:xfrm>
              <a:off x="3019375" y="1259725"/>
              <a:ext cx="644850" cy="117000"/>
            </a:xfrm>
            <a:custGeom>
              <a:avLst/>
              <a:gdLst/>
              <a:ahLst/>
              <a:cxnLst/>
              <a:rect l="l" t="t" r="r" b="b"/>
              <a:pathLst>
                <a:path w="25794" h="4680" fill="none" extrusionOk="0">
                  <a:moveTo>
                    <a:pt x="12897" y="0"/>
                  </a:moveTo>
                  <a:cubicBezTo>
                    <a:pt x="16252" y="0"/>
                    <a:pt x="19516" y="320"/>
                    <a:pt x="22027" y="891"/>
                  </a:cubicBezTo>
                  <a:cubicBezTo>
                    <a:pt x="24355" y="1438"/>
                    <a:pt x="25428" y="2032"/>
                    <a:pt x="25793" y="2351"/>
                  </a:cubicBezTo>
                  <a:cubicBezTo>
                    <a:pt x="25428" y="2671"/>
                    <a:pt x="24355" y="3287"/>
                    <a:pt x="22027" y="3812"/>
                  </a:cubicBezTo>
                  <a:cubicBezTo>
                    <a:pt x="19516" y="4383"/>
                    <a:pt x="16252" y="4680"/>
                    <a:pt x="12897" y="4680"/>
                  </a:cubicBezTo>
                  <a:cubicBezTo>
                    <a:pt x="9519" y="4680"/>
                    <a:pt x="6278" y="4383"/>
                    <a:pt x="3767" y="3812"/>
                  </a:cubicBezTo>
                  <a:cubicBezTo>
                    <a:pt x="1416" y="3264"/>
                    <a:pt x="366" y="2671"/>
                    <a:pt x="1" y="2351"/>
                  </a:cubicBezTo>
                  <a:cubicBezTo>
                    <a:pt x="366" y="2032"/>
                    <a:pt x="1416" y="1416"/>
                    <a:pt x="3767" y="891"/>
                  </a:cubicBezTo>
                  <a:cubicBezTo>
                    <a:pt x="4497" y="708"/>
                    <a:pt x="5296" y="571"/>
                    <a:pt x="6141" y="45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86;p54">
              <a:extLst>
                <a:ext uri="{FF2B5EF4-FFF2-40B4-BE49-F238E27FC236}">
                  <a16:creationId xmlns:a16="http://schemas.microsoft.com/office/drawing/2014/main" id="{B10BA416-1EB9-E382-12B6-F3D530637CAF}"/>
                </a:ext>
              </a:extLst>
            </p:cNvPr>
            <p:cNvSpPr/>
            <p:nvPr/>
          </p:nvSpPr>
          <p:spPr>
            <a:xfrm>
              <a:off x="2984575" y="1225475"/>
              <a:ext cx="714450" cy="185500"/>
            </a:xfrm>
            <a:custGeom>
              <a:avLst/>
              <a:gdLst/>
              <a:ahLst/>
              <a:cxnLst/>
              <a:rect l="l" t="t" r="r" b="b"/>
              <a:pathLst>
                <a:path w="28578" h="7420" fill="none" extrusionOk="0">
                  <a:moveTo>
                    <a:pt x="8058" y="389"/>
                  </a:moveTo>
                  <a:cubicBezTo>
                    <a:pt x="3310" y="982"/>
                    <a:pt x="0" y="2261"/>
                    <a:pt x="0" y="3721"/>
                  </a:cubicBezTo>
                  <a:cubicBezTo>
                    <a:pt x="0" y="5776"/>
                    <a:pt x="6391" y="7419"/>
                    <a:pt x="14289" y="7419"/>
                  </a:cubicBezTo>
                  <a:cubicBezTo>
                    <a:pt x="22186" y="7419"/>
                    <a:pt x="28577" y="5776"/>
                    <a:pt x="28577" y="3721"/>
                  </a:cubicBezTo>
                  <a:cubicBezTo>
                    <a:pt x="28577" y="1667"/>
                    <a:pt x="22186" y="1"/>
                    <a:pt x="14289" y="1"/>
                  </a:cubicBezTo>
                  <a:lnTo>
                    <a:pt x="14289" y="1"/>
                  </a:lnTo>
                  <a:cubicBezTo>
                    <a:pt x="13604" y="1"/>
                    <a:pt x="12942" y="1"/>
                    <a:pt x="12280" y="4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87;p54">
              <a:extLst>
                <a:ext uri="{FF2B5EF4-FFF2-40B4-BE49-F238E27FC236}">
                  <a16:creationId xmlns:a16="http://schemas.microsoft.com/office/drawing/2014/main" id="{77C321FB-0EFE-4F36-062A-0752F3B32AB4}"/>
                </a:ext>
              </a:extLst>
            </p:cNvPr>
            <p:cNvSpPr/>
            <p:nvPr/>
          </p:nvSpPr>
          <p:spPr>
            <a:xfrm>
              <a:off x="2980000" y="1372700"/>
              <a:ext cx="723600" cy="990650"/>
            </a:xfrm>
            <a:custGeom>
              <a:avLst/>
              <a:gdLst/>
              <a:ahLst/>
              <a:cxnLst/>
              <a:rect l="l" t="t" r="r" b="b"/>
              <a:pathLst>
                <a:path w="28944" h="39626" fill="none" extrusionOk="0">
                  <a:moveTo>
                    <a:pt x="2055" y="1"/>
                  </a:moveTo>
                  <a:cubicBezTo>
                    <a:pt x="777" y="686"/>
                    <a:pt x="1" y="2146"/>
                    <a:pt x="1" y="3676"/>
                  </a:cubicBezTo>
                  <a:lnTo>
                    <a:pt x="1" y="11870"/>
                  </a:lnTo>
                  <a:lnTo>
                    <a:pt x="1" y="36224"/>
                  </a:lnTo>
                  <a:lnTo>
                    <a:pt x="23" y="36224"/>
                  </a:lnTo>
                  <a:cubicBezTo>
                    <a:pt x="23" y="36293"/>
                    <a:pt x="1" y="36316"/>
                    <a:pt x="1" y="36384"/>
                  </a:cubicBezTo>
                  <a:cubicBezTo>
                    <a:pt x="1" y="38165"/>
                    <a:pt x="6483" y="39625"/>
                    <a:pt x="14472" y="39625"/>
                  </a:cubicBezTo>
                  <a:cubicBezTo>
                    <a:pt x="22461" y="39625"/>
                    <a:pt x="28943" y="38165"/>
                    <a:pt x="28943" y="36384"/>
                  </a:cubicBezTo>
                  <a:cubicBezTo>
                    <a:pt x="28943" y="36316"/>
                    <a:pt x="28943" y="36293"/>
                    <a:pt x="28897" y="36224"/>
                  </a:cubicBezTo>
                  <a:lnTo>
                    <a:pt x="28943" y="36224"/>
                  </a:lnTo>
                  <a:lnTo>
                    <a:pt x="28943" y="3676"/>
                  </a:lnTo>
                  <a:cubicBezTo>
                    <a:pt x="28943" y="2146"/>
                    <a:pt x="28167" y="686"/>
                    <a:pt x="2688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88;p54">
              <a:extLst>
                <a:ext uri="{FF2B5EF4-FFF2-40B4-BE49-F238E27FC236}">
                  <a16:creationId xmlns:a16="http://schemas.microsoft.com/office/drawing/2014/main" id="{1A4D5089-9321-26F9-FE04-960097842EE7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fill="none" extrusionOk="0">
                  <a:moveTo>
                    <a:pt x="1" y="1"/>
                  </a:moveTo>
                  <a:lnTo>
                    <a:pt x="1" y="686"/>
                  </a:lnTo>
                  <a:lnTo>
                    <a:pt x="1" y="686"/>
                  </a:lnTo>
                  <a:lnTo>
                    <a:pt x="1" y="800"/>
                  </a:lnTo>
                  <a:cubicBezTo>
                    <a:pt x="1" y="2466"/>
                    <a:pt x="6004" y="3836"/>
                    <a:pt x="13422" y="3836"/>
                  </a:cubicBezTo>
                  <a:cubicBezTo>
                    <a:pt x="20840" y="3836"/>
                    <a:pt x="26820" y="2489"/>
                    <a:pt x="26820" y="800"/>
                  </a:cubicBezTo>
                  <a:lnTo>
                    <a:pt x="26820" y="686"/>
                  </a:lnTo>
                  <a:lnTo>
                    <a:pt x="26820" y="686"/>
                  </a:lnTo>
                  <a:lnTo>
                    <a:pt x="26820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89;p54">
              <a:extLst>
                <a:ext uri="{FF2B5EF4-FFF2-40B4-BE49-F238E27FC236}">
                  <a16:creationId xmlns:a16="http://schemas.microsoft.com/office/drawing/2014/main" id="{F90B1646-30F6-43C4-872D-402A179E5949}"/>
                </a:ext>
              </a:extLst>
            </p:cNvPr>
            <p:cNvSpPr/>
            <p:nvPr/>
          </p:nvSpPr>
          <p:spPr>
            <a:xfrm>
              <a:off x="3001675" y="1284250"/>
              <a:ext cx="17725" cy="33700"/>
            </a:xfrm>
            <a:custGeom>
              <a:avLst/>
              <a:gdLst/>
              <a:ahLst/>
              <a:cxnLst/>
              <a:rect l="l" t="t" r="r" b="b"/>
              <a:pathLst>
                <a:path w="709" h="1348" fill="none" extrusionOk="0">
                  <a:moveTo>
                    <a:pt x="709" y="1348"/>
                  </a:moveTo>
                  <a:cubicBezTo>
                    <a:pt x="1" y="937"/>
                    <a:pt x="161" y="138"/>
                    <a:pt x="389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90;p54">
              <a:extLst>
                <a:ext uri="{FF2B5EF4-FFF2-40B4-BE49-F238E27FC236}">
                  <a16:creationId xmlns:a16="http://schemas.microsoft.com/office/drawing/2014/main" id="{0F1B8DE9-0CD2-49D9-748C-628E72B24CEB}"/>
                </a:ext>
              </a:extLst>
            </p:cNvPr>
            <p:cNvSpPr/>
            <p:nvPr/>
          </p:nvSpPr>
          <p:spPr>
            <a:xfrm>
              <a:off x="3664200" y="1283700"/>
              <a:ext cx="17700" cy="35400"/>
            </a:xfrm>
            <a:custGeom>
              <a:avLst/>
              <a:gdLst/>
              <a:ahLst/>
              <a:cxnLst/>
              <a:rect l="l" t="t" r="r" b="b"/>
              <a:pathLst>
                <a:path w="708" h="1416" fill="none" extrusionOk="0">
                  <a:moveTo>
                    <a:pt x="0" y="1415"/>
                  </a:moveTo>
                  <a:cubicBezTo>
                    <a:pt x="708" y="982"/>
                    <a:pt x="548" y="137"/>
                    <a:pt x="320" y="0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91;p54">
              <a:extLst>
                <a:ext uri="{FF2B5EF4-FFF2-40B4-BE49-F238E27FC236}">
                  <a16:creationId xmlns:a16="http://schemas.microsoft.com/office/drawing/2014/main" id="{AA35C1D2-EC79-6B6D-C9B5-6E331EF50312}"/>
                </a:ext>
              </a:extLst>
            </p:cNvPr>
            <p:cNvSpPr/>
            <p:nvPr/>
          </p:nvSpPr>
          <p:spPr>
            <a:xfrm>
              <a:off x="3171725" y="1178125"/>
              <a:ext cx="343550" cy="168350"/>
            </a:xfrm>
            <a:custGeom>
              <a:avLst/>
              <a:gdLst/>
              <a:ahLst/>
              <a:cxnLst/>
              <a:rect l="l" t="t" r="r" b="b"/>
              <a:pathLst>
                <a:path w="13742" h="6734" fill="none" extrusionOk="0">
                  <a:moveTo>
                    <a:pt x="12486" y="4474"/>
                  </a:moveTo>
                  <a:lnTo>
                    <a:pt x="7237" y="4794"/>
                  </a:lnTo>
                  <a:cubicBezTo>
                    <a:pt x="7237" y="4794"/>
                    <a:pt x="5821" y="3493"/>
                    <a:pt x="5182" y="2511"/>
                  </a:cubicBezTo>
                  <a:cubicBezTo>
                    <a:pt x="4520" y="1507"/>
                    <a:pt x="3630" y="0"/>
                    <a:pt x="2557" y="594"/>
                  </a:cubicBezTo>
                  <a:cubicBezTo>
                    <a:pt x="1553" y="1164"/>
                    <a:pt x="69" y="2420"/>
                    <a:pt x="47" y="3561"/>
                  </a:cubicBezTo>
                  <a:cubicBezTo>
                    <a:pt x="1" y="4702"/>
                    <a:pt x="1713" y="4931"/>
                    <a:pt x="3082" y="5250"/>
                  </a:cubicBezTo>
                  <a:cubicBezTo>
                    <a:pt x="4109" y="5478"/>
                    <a:pt x="6027" y="5935"/>
                    <a:pt x="6826" y="6049"/>
                  </a:cubicBezTo>
                  <a:lnTo>
                    <a:pt x="11756" y="6643"/>
                  </a:lnTo>
                  <a:cubicBezTo>
                    <a:pt x="12486" y="6734"/>
                    <a:pt x="13308" y="6232"/>
                    <a:pt x="13513" y="5593"/>
                  </a:cubicBezTo>
                  <a:cubicBezTo>
                    <a:pt x="13742" y="4931"/>
                    <a:pt x="13240" y="4406"/>
                    <a:pt x="12486" y="447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92;p54">
              <a:extLst>
                <a:ext uri="{FF2B5EF4-FFF2-40B4-BE49-F238E27FC236}">
                  <a16:creationId xmlns:a16="http://schemas.microsoft.com/office/drawing/2014/main" id="{D4F9060A-CF94-CB5B-CB6F-E11DB3BB070C}"/>
                </a:ext>
              </a:extLst>
            </p:cNvPr>
            <p:cNvSpPr/>
            <p:nvPr/>
          </p:nvSpPr>
          <p:spPr>
            <a:xfrm>
              <a:off x="2856750" y="2359900"/>
              <a:ext cx="418875" cy="511300"/>
            </a:xfrm>
            <a:custGeom>
              <a:avLst/>
              <a:gdLst/>
              <a:ahLst/>
              <a:cxnLst/>
              <a:rect l="l" t="t" r="r" b="b"/>
              <a:pathLst>
                <a:path w="16755" h="20452" fill="none" extrusionOk="0">
                  <a:moveTo>
                    <a:pt x="11664" y="1370"/>
                  </a:moveTo>
                  <a:lnTo>
                    <a:pt x="9176" y="4018"/>
                  </a:lnTo>
                  <a:cubicBezTo>
                    <a:pt x="8697" y="4543"/>
                    <a:pt x="8583" y="5342"/>
                    <a:pt x="8925" y="5958"/>
                  </a:cubicBezTo>
                  <a:cubicBezTo>
                    <a:pt x="10249" y="8446"/>
                    <a:pt x="13444" y="14540"/>
                    <a:pt x="14084" y="15430"/>
                  </a:cubicBezTo>
                  <a:cubicBezTo>
                    <a:pt x="14472" y="15955"/>
                    <a:pt x="15088" y="16549"/>
                    <a:pt x="15681" y="17256"/>
                  </a:cubicBezTo>
                  <a:cubicBezTo>
                    <a:pt x="16754" y="18534"/>
                    <a:pt x="15795" y="20452"/>
                    <a:pt x="14152" y="20452"/>
                  </a:cubicBezTo>
                  <a:lnTo>
                    <a:pt x="0" y="20452"/>
                  </a:lnTo>
                  <a:cubicBezTo>
                    <a:pt x="0" y="20452"/>
                    <a:pt x="229" y="18375"/>
                    <a:pt x="3287" y="17119"/>
                  </a:cubicBezTo>
                  <a:cubicBezTo>
                    <a:pt x="6551" y="15750"/>
                    <a:pt x="8788" y="15955"/>
                    <a:pt x="7647" y="13924"/>
                  </a:cubicBezTo>
                  <a:cubicBezTo>
                    <a:pt x="7076" y="12919"/>
                    <a:pt x="5456" y="10249"/>
                    <a:pt x="4132" y="8035"/>
                  </a:cubicBezTo>
                  <a:cubicBezTo>
                    <a:pt x="2990" y="6140"/>
                    <a:pt x="3287" y="3698"/>
                    <a:pt x="4816" y="2100"/>
                  </a:cubicBezTo>
                  <a:lnTo>
                    <a:pt x="689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93;p54">
              <a:extLst>
                <a:ext uri="{FF2B5EF4-FFF2-40B4-BE49-F238E27FC236}">
                  <a16:creationId xmlns:a16="http://schemas.microsoft.com/office/drawing/2014/main" id="{AF57BDA5-14CE-269D-7F96-C45C5AF95A65}"/>
                </a:ext>
              </a:extLst>
            </p:cNvPr>
            <p:cNvSpPr/>
            <p:nvPr/>
          </p:nvSpPr>
          <p:spPr>
            <a:xfrm>
              <a:off x="3522675" y="2365025"/>
              <a:ext cx="578075" cy="506750"/>
            </a:xfrm>
            <a:custGeom>
              <a:avLst/>
              <a:gdLst/>
              <a:ahLst/>
              <a:cxnLst/>
              <a:rect l="l" t="t" r="r" b="b"/>
              <a:pathLst>
                <a:path w="23123" h="20270" fill="none" extrusionOk="0">
                  <a:moveTo>
                    <a:pt x="0" y="1256"/>
                  </a:moveTo>
                  <a:cubicBezTo>
                    <a:pt x="1804" y="4475"/>
                    <a:pt x="5136" y="10455"/>
                    <a:pt x="6163" y="12555"/>
                  </a:cubicBezTo>
                  <a:cubicBezTo>
                    <a:pt x="7236" y="14723"/>
                    <a:pt x="7168" y="16458"/>
                    <a:pt x="7168" y="18329"/>
                  </a:cubicBezTo>
                  <a:cubicBezTo>
                    <a:pt x="7168" y="19425"/>
                    <a:pt x="8035" y="20270"/>
                    <a:pt x="9108" y="20270"/>
                  </a:cubicBezTo>
                  <a:lnTo>
                    <a:pt x="23123" y="20270"/>
                  </a:lnTo>
                  <a:cubicBezTo>
                    <a:pt x="23123" y="20270"/>
                    <a:pt x="22141" y="17165"/>
                    <a:pt x="18443" y="15864"/>
                  </a:cubicBezTo>
                  <a:cubicBezTo>
                    <a:pt x="15704" y="14883"/>
                    <a:pt x="14152" y="15864"/>
                    <a:pt x="11527" y="11413"/>
                  </a:cubicBezTo>
                  <a:cubicBezTo>
                    <a:pt x="9701" y="8332"/>
                    <a:pt x="6665" y="2991"/>
                    <a:pt x="4954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94;p54">
              <a:extLst>
                <a:ext uri="{FF2B5EF4-FFF2-40B4-BE49-F238E27FC236}">
                  <a16:creationId xmlns:a16="http://schemas.microsoft.com/office/drawing/2014/main" id="{17CBD894-7DCB-CE67-9FC0-9A1649229288}"/>
                </a:ext>
              </a:extLst>
            </p:cNvPr>
            <p:cNvSpPr/>
            <p:nvPr/>
          </p:nvSpPr>
          <p:spPr>
            <a:xfrm>
              <a:off x="2810525" y="1518800"/>
              <a:ext cx="169500" cy="244250"/>
            </a:xfrm>
            <a:custGeom>
              <a:avLst/>
              <a:gdLst/>
              <a:ahLst/>
              <a:cxnLst/>
              <a:rect l="l" t="t" r="r" b="b"/>
              <a:pathLst>
                <a:path w="6780" h="9770" fill="none" extrusionOk="0">
                  <a:moveTo>
                    <a:pt x="0" y="0"/>
                  </a:moveTo>
                  <a:lnTo>
                    <a:pt x="678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95;p54">
              <a:extLst>
                <a:ext uri="{FF2B5EF4-FFF2-40B4-BE49-F238E27FC236}">
                  <a16:creationId xmlns:a16="http://schemas.microsoft.com/office/drawing/2014/main" id="{1326E3E2-8282-F6B1-5AF0-370F7A0923D2}"/>
                </a:ext>
              </a:extLst>
            </p:cNvPr>
            <p:cNvSpPr/>
            <p:nvPr/>
          </p:nvSpPr>
          <p:spPr>
            <a:xfrm>
              <a:off x="2749475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0" y="1"/>
                  </a:moveTo>
                  <a:lnTo>
                    <a:pt x="9222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496;p54">
              <a:extLst>
                <a:ext uri="{FF2B5EF4-FFF2-40B4-BE49-F238E27FC236}">
                  <a16:creationId xmlns:a16="http://schemas.microsoft.com/office/drawing/2014/main" id="{F2A71F7B-4879-5FBD-3033-FE113D098202}"/>
                </a:ext>
              </a:extLst>
            </p:cNvPr>
            <p:cNvSpPr/>
            <p:nvPr/>
          </p:nvSpPr>
          <p:spPr>
            <a:xfrm>
              <a:off x="2645600" y="1409800"/>
              <a:ext cx="167800" cy="180925"/>
            </a:xfrm>
            <a:custGeom>
              <a:avLst/>
              <a:gdLst/>
              <a:ahLst/>
              <a:cxnLst/>
              <a:rect l="l" t="t" r="r" b="b"/>
              <a:pathLst>
                <a:path w="6712" h="7237" fill="none" extrusionOk="0">
                  <a:moveTo>
                    <a:pt x="4498" y="0"/>
                  </a:moveTo>
                  <a:cubicBezTo>
                    <a:pt x="5821" y="594"/>
                    <a:pt x="6712" y="1918"/>
                    <a:pt x="6712" y="3447"/>
                  </a:cubicBezTo>
                  <a:cubicBezTo>
                    <a:pt x="6712" y="5524"/>
                    <a:pt x="5023" y="7236"/>
                    <a:pt x="2900" y="7236"/>
                  </a:cubicBezTo>
                  <a:cubicBezTo>
                    <a:pt x="1736" y="7236"/>
                    <a:pt x="709" y="6734"/>
                    <a:pt x="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497;p54">
              <a:extLst>
                <a:ext uri="{FF2B5EF4-FFF2-40B4-BE49-F238E27FC236}">
                  <a16:creationId xmlns:a16="http://schemas.microsoft.com/office/drawing/2014/main" id="{C2518D5B-9D5B-4611-73F9-A576F35AD526}"/>
                </a:ext>
              </a:extLst>
            </p:cNvPr>
            <p:cNvSpPr/>
            <p:nvPr/>
          </p:nvSpPr>
          <p:spPr>
            <a:xfrm>
              <a:off x="2466425" y="1482400"/>
              <a:ext cx="113600" cy="136325"/>
            </a:xfrm>
            <a:custGeom>
              <a:avLst/>
              <a:gdLst/>
              <a:ahLst/>
              <a:cxnLst/>
              <a:rect l="l" t="t" r="r" b="b"/>
              <a:pathLst>
                <a:path w="4544" h="5453" extrusionOk="0">
                  <a:moveTo>
                    <a:pt x="4231" y="0"/>
                  </a:moveTo>
                  <a:cubicBezTo>
                    <a:pt x="4162" y="0"/>
                    <a:pt x="4092" y="23"/>
                    <a:pt x="4041" y="64"/>
                  </a:cubicBezTo>
                  <a:cubicBezTo>
                    <a:pt x="3539" y="497"/>
                    <a:pt x="3037" y="885"/>
                    <a:pt x="2512" y="1319"/>
                  </a:cubicBezTo>
                  <a:cubicBezTo>
                    <a:pt x="1987" y="1730"/>
                    <a:pt x="1484" y="2164"/>
                    <a:pt x="1028" y="2666"/>
                  </a:cubicBezTo>
                  <a:cubicBezTo>
                    <a:pt x="549" y="3191"/>
                    <a:pt x="1" y="3716"/>
                    <a:pt x="24" y="4515"/>
                  </a:cubicBezTo>
                  <a:cubicBezTo>
                    <a:pt x="104" y="5142"/>
                    <a:pt x="684" y="5452"/>
                    <a:pt x="1259" y="5452"/>
                  </a:cubicBezTo>
                  <a:cubicBezTo>
                    <a:pt x="1500" y="5452"/>
                    <a:pt x="1739" y="5398"/>
                    <a:pt x="1941" y="5291"/>
                  </a:cubicBezTo>
                  <a:cubicBezTo>
                    <a:pt x="2196" y="5153"/>
                    <a:pt x="2046" y="4830"/>
                    <a:pt x="1824" y="4830"/>
                  </a:cubicBezTo>
                  <a:cubicBezTo>
                    <a:pt x="1788" y="4830"/>
                    <a:pt x="1751" y="4838"/>
                    <a:pt x="1713" y="4857"/>
                  </a:cubicBezTo>
                  <a:cubicBezTo>
                    <a:pt x="1568" y="4933"/>
                    <a:pt x="1388" y="4974"/>
                    <a:pt x="1210" y="4974"/>
                  </a:cubicBezTo>
                  <a:cubicBezTo>
                    <a:pt x="853" y="4974"/>
                    <a:pt x="503" y="4811"/>
                    <a:pt x="457" y="4446"/>
                  </a:cubicBezTo>
                  <a:cubicBezTo>
                    <a:pt x="412" y="3305"/>
                    <a:pt x="3379" y="1136"/>
                    <a:pt x="4338" y="543"/>
                  </a:cubicBezTo>
                  <a:cubicBezTo>
                    <a:pt x="4520" y="452"/>
                    <a:pt x="4543" y="269"/>
                    <a:pt x="4452" y="109"/>
                  </a:cubicBezTo>
                  <a:cubicBezTo>
                    <a:pt x="4401" y="34"/>
                    <a:pt x="4317" y="0"/>
                    <a:pt x="42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498;p54">
              <a:extLst>
                <a:ext uri="{FF2B5EF4-FFF2-40B4-BE49-F238E27FC236}">
                  <a16:creationId xmlns:a16="http://schemas.microsoft.com/office/drawing/2014/main" id="{2BAA60AB-E074-BFD7-7C1B-E83376F6BE0C}"/>
                </a:ext>
              </a:extLst>
            </p:cNvPr>
            <p:cNvSpPr/>
            <p:nvPr/>
          </p:nvSpPr>
          <p:spPr>
            <a:xfrm>
              <a:off x="2497250" y="1518675"/>
              <a:ext cx="207425" cy="130475"/>
            </a:xfrm>
            <a:custGeom>
              <a:avLst/>
              <a:gdLst/>
              <a:ahLst/>
              <a:cxnLst/>
              <a:rect l="l" t="t" r="r" b="b"/>
              <a:pathLst>
                <a:path w="8297" h="5219" extrusionOk="0">
                  <a:moveTo>
                    <a:pt x="4088" y="0"/>
                  </a:moveTo>
                  <a:cubicBezTo>
                    <a:pt x="4019" y="0"/>
                    <a:pt x="3953" y="24"/>
                    <a:pt x="3904" y="74"/>
                  </a:cubicBezTo>
                  <a:cubicBezTo>
                    <a:pt x="2899" y="804"/>
                    <a:pt x="1872" y="1557"/>
                    <a:pt x="1028" y="2516"/>
                  </a:cubicBezTo>
                  <a:cubicBezTo>
                    <a:pt x="594" y="3041"/>
                    <a:pt x="137" y="3543"/>
                    <a:pt x="46" y="4251"/>
                  </a:cubicBezTo>
                  <a:cubicBezTo>
                    <a:pt x="0" y="4661"/>
                    <a:pt x="343" y="5141"/>
                    <a:pt x="776" y="5209"/>
                  </a:cubicBezTo>
                  <a:cubicBezTo>
                    <a:pt x="827" y="5215"/>
                    <a:pt x="878" y="5218"/>
                    <a:pt x="927" y="5218"/>
                  </a:cubicBezTo>
                  <a:cubicBezTo>
                    <a:pt x="1254" y="5218"/>
                    <a:pt x="1549" y="5094"/>
                    <a:pt x="1826" y="4935"/>
                  </a:cubicBezTo>
                  <a:cubicBezTo>
                    <a:pt x="2945" y="4296"/>
                    <a:pt x="3767" y="3338"/>
                    <a:pt x="4680" y="2470"/>
                  </a:cubicBezTo>
                  <a:cubicBezTo>
                    <a:pt x="4885" y="2242"/>
                    <a:pt x="5113" y="2082"/>
                    <a:pt x="5364" y="1968"/>
                  </a:cubicBezTo>
                  <a:cubicBezTo>
                    <a:pt x="6209" y="1626"/>
                    <a:pt x="7122" y="1512"/>
                    <a:pt x="8012" y="1169"/>
                  </a:cubicBezTo>
                  <a:cubicBezTo>
                    <a:pt x="8297" y="1068"/>
                    <a:pt x="8183" y="694"/>
                    <a:pt x="7913" y="694"/>
                  </a:cubicBezTo>
                  <a:cubicBezTo>
                    <a:pt x="7880" y="694"/>
                    <a:pt x="7844" y="700"/>
                    <a:pt x="7807" y="713"/>
                  </a:cubicBezTo>
                  <a:cubicBezTo>
                    <a:pt x="6962" y="1032"/>
                    <a:pt x="6026" y="1169"/>
                    <a:pt x="5136" y="1557"/>
                  </a:cubicBezTo>
                  <a:cubicBezTo>
                    <a:pt x="4269" y="1968"/>
                    <a:pt x="3698" y="2835"/>
                    <a:pt x="2991" y="3429"/>
                  </a:cubicBezTo>
                  <a:cubicBezTo>
                    <a:pt x="2701" y="3702"/>
                    <a:pt x="1557" y="4751"/>
                    <a:pt x="950" y="4751"/>
                  </a:cubicBezTo>
                  <a:cubicBezTo>
                    <a:pt x="744" y="4751"/>
                    <a:pt x="600" y="4631"/>
                    <a:pt x="571" y="4319"/>
                  </a:cubicBezTo>
                  <a:cubicBezTo>
                    <a:pt x="617" y="3771"/>
                    <a:pt x="1073" y="3269"/>
                    <a:pt x="1416" y="2858"/>
                  </a:cubicBezTo>
                  <a:cubicBezTo>
                    <a:pt x="2260" y="1968"/>
                    <a:pt x="3219" y="1169"/>
                    <a:pt x="4246" y="553"/>
                  </a:cubicBezTo>
                  <a:cubicBezTo>
                    <a:pt x="4383" y="462"/>
                    <a:pt x="4451" y="256"/>
                    <a:pt x="4337" y="119"/>
                  </a:cubicBezTo>
                  <a:cubicBezTo>
                    <a:pt x="4272" y="41"/>
                    <a:pt x="4178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499;p54">
              <a:extLst>
                <a:ext uri="{FF2B5EF4-FFF2-40B4-BE49-F238E27FC236}">
                  <a16:creationId xmlns:a16="http://schemas.microsoft.com/office/drawing/2014/main" id="{34D0B90F-8836-83DF-E818-B2C9A0AD4FF9}"/>
                </a:ext>
              </a:extLst>
            </p:cNvPr>
            <p:cNvSpPr/>
            <p:nvPr/>
          </p:nvSpPr>
          <p:spPr>
            <a:xfrm>
              <a:off x="2444750" y="1245375"/>
              <a:ext cx="340425" cy="341925"/>
            </a:xfrm>
            <a:custGeom>
              <a:avLst/>
              <a:gdLst/>
              <a:ahLst/>
              <a:cxnLst/>
              <a:rect l="l" t="t" r="r" b="b"/>
              <a:pathLst>
                <a:path w="13617" h="13677" extrusionOk="0">
                  <a:moveTo>
                    <a:pt x="10954" y="0"/>
                  </a:moveTo>
                  <a:cubicBezTo>
                    <a:pt x="10725" y="0"/>
                    <a:pt x="10483" y="85"/>
                    <a:pt x="10249" y="278"/>
                  </a:cubicBezTo>
                  <a:cubicBezTo>
                    <a:pt x="9724" y="757"/>
                    <a:pt x="9541" y="1465"/>
                    <a:pt x="9382" y="2127"/>
                  </a:cubicBezTo>
                  <a:cubicBezTo>
                    <a:pt x="9214" y="2942"/>
                    <a:pt x="9124" y="3719"/>
                    <a:pt x="9092" y="4529"/>
                  </a:cubicBezTo>
                  <a:lnTo>
                    <a:pt x="9092" y="4529"/>
                  </a:lnTo>
                  <a:cubicBezTo>
                    <a:pt x="8174" y="4660"/>
                    <a:pt x="7333" y="4950"/>
                    <a:pt x="6551" y="5436"/>
                  </a:cubicBezTo>
                  <a:cubicBezTo>
                    <a:pt x="5710" y="5923"/>
                    <a:pt x="5041" y="6667"/>
                    <a:pt x="4627" y="7524"/>
                  </a:cubicBezTo>
                  <a:lnTo>
                    <a:pt x="4627" y="7524"/>
                  </a:lnTo>
                  <a:cubicBezTo>
                    <a:pt x="2756" y="8348"/>
                    <a:pt x="860" y="9687"/>
                    <a:pt x="252" y="11736"/>
                  </a:cubicBezTo>
                  <a:cubicBezTo>
                    <a:pt x="0" y="12489"/>
                    <a:pt x="206" y="13585"/>
                    <a:pt x="1142" y="13676"/>
                  </a:cubicBezTo>
                  <a:cubicBezTo>
                    <a:pt x="1150" y="13677"/>
                    <a:pt x="1159" y="13677"/>
                    <a:pt x="1167" y="13677"/>
                  </a:cubicBezTo>
                  <a:cubicBezTo>
                    <a:pt x="1501" y="13677"/>
                    <a:pt x="1543" y="13242"/>
                    <a:pt x="1233" y="13242"/>
                  </a:cubicBezTo>
                  <a:cubicBezTo>
                    <a:pt x="1226" y="13242"/>
                    <a:pt x="1218" y="13242"/>
                    <a:pt x="1210" y="13242"/>
                  </a:cubicBezTo>
                  <a:cubicBezTo>
                    <a:pt x="959" y="13220"/>
                    <a:pt x="777" y="13060"/>
                    <a:pt x="708" y="12786"/>
                  </a:cubicBezTo>
                  <a:cubicBezTo>
                    <a:pt x="388" y="10640"/>
                    <a:pt x="3128" y="8723"/>
                    <a:pt x="4885" y="7993"/>
                  </a:cubicBezTo>
                  <a:cubicBezTo>
                    <a:pt x="4931" y="7970"/>
                    <a:pt x="4976" y="7947"/>
                    <a:pt x="4999" y="7878"/>
                  </a:cubicBezTo>
                  <a:cubicBezTo>
                    <a:pt x="5387" y="7057"/>
                    <a:pt x="6004" y="6395"/>
                    <a:pt x="6780" y="5916"/>
                  </a:cubicBezTo>
                  <a:cubicBezTo>
                    <a:pt x="7556" y="5436"/>
                    <a:pt x="8423" y="5117"/>
                    <a:pt x="9313" y="5025"/>
                  </a:cubicBezTo>
                  <a:cubicBezTo>
                    <a:pt x="9427" y="5002"/>
                    <a:pt x="9541" y="4888"/>
                    <a:pt x="9541" y="4774"/>
                  </a:cubicBezTo>
                  <a:cubicBezTo>
                    <a:pt x="9610" y="3542"/>
                    <a:pt x="9656" y="2218"/>
                    <a:pt x="10203" y="1099"/>
                  </a:cubicBezTo>
                  <a:cubicBezTo>
                    <a:pt x="10357" y="746"/>
                    <a:pt x="10635" y="475"/>
                    <a:pt x="10918" y="475"/>
                  </a:cubicBezTo>
                  <a:cubicBezTo>
                    <a:pt x="11056" y="475"/>
                    <a:pt x="11195" y="539"/>
                    <a:pt x="11322" y="689"/>
                  </a:cubicBezTo>
                  <a:cubicBezTo>
                    <a:pt x="11619" y="1191"/>
                    <a:pt x="11664" y="1807"/>
                    <a:pt x="11664" y="2400"/>
                  </a:cubicBezTo>
                  <a:cubicBezTo>
                    <a:pt x="11664" y="3245"/>
                    <a:pt x="11550" y="4089"/>
                    <a:pt x="11390" y="4911"/>
                  </a:cubicBezTo>
                  <a:cubicBezTo>
                    <a:pt x="11367" y="5025"/>
                    <a:pt x="11436" y="5139"/>
                    <a:pt x="11550" y="5208"/>
                  </a:cubicBezTo>
                  <a:cubicBezTo>
                    <a:pt x="12029" y="5459"/>
                    <a:pt x="12303" y="6052"/>
                    <a:pt x="12280" y="6600"/>
                  </a:cubicBezTo>
                  <a:cubicBezTo>
                    <a:pt x="12280" y="6692"/>
                    <a:pt x="12349" y="6737"/>
                    <a:pt x="12395" y="6806"/>
                  </a:cubicBezTo>
                  <a:cubicBezTo>
                    <a:pt x="12714" y="7034"/>
                    <a:pt x="12874" y="7468"/>
                    <a:pt x="12920" y="7878"/>
                  </a:cubicBezTo>
                  <a:cubicBezTo>
                    <a:pt x="12942" y="8335"/>
                    <a:pt x="12874" y="8791"/>
                    <a:pt x="12691" y="9202"/>
                  </a:cubicBezTo>
                  <a:cubicBezTo>
                    <a:pt x="12577" y="9339"/>
                    <a:pt x="12691" y="9590"/>
                    <a:pt x="12874" y="9636"/>
                  </a:cubicBezTo>
                  <a:cubicBezTo>
                    <a:pt x="13057" y="9636"/>
                    <a:pt x="13193" y="9545"/>
                    <a:pt x="13216" y="9362"/>
                  </a:cubicBezTo>
                  <a:cubicBezTo>
                    <a:pt x="13500" y="8445"/>
                    <a:pt x="13617" y="7235"/>
                    <a:pt x="12807" y="6493"/>
                  </a:cubicBezTo>
                  <a:lnTo>
                    <a:pt x="12807" y="6493"/>
                  </a:lnTo>
                  <a:cubicBezTo>
                    <a:pt x="12801" y="5979"/>
                    <a:pt x="12598" y="5456"/>
                    <a:pt x="12235" y="5094"/>
                  </a:cubicBezTo>
                  <a:cubicBezTo>
                    <a:pt x="12129" y="5003"/>
                    <a:pt x="12043" y="4932"/>
                    <a:pt x="11944" y="4862"/>
                  </a:cubicBezTo>
                  <a:lnTo>
                    <a:pt x="11944" y="4862"/>
                  </a:lnTo>
                  <a:cubicBezTo>
                    <a:pt x="12160" y="3611"/>
                    <a:pt x="12337" y="2323"/>
                    <a:pt x="12052" y="1077"/>
                  </a:cubicBezTo>
                  <a:cubicBezTo>
                    <a:pt x="11941" y="455"/>
                    <a:pt x="11484" y="0"/>
                    <a:pt x="109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00;p54">
              <a:extLst>
                <a:ext uri="{FF2B5EF4-FFF2-40B4-BE49-F238E27FC236}">
                  <a16:creationId xmlns:a16="http://schemas.microsoft.com/office/drawing/2014/main" id="{CA52A0C1-A19A-31EC-2A07-C530CC293B69}"/>
                </a:ext>
              </a:extLst>
            </p:cNvPr>
            <p:cNvSpPr/>
            <p:nvPr/>
          </p:nvSpPr>
          <p:spPr>
            <a:xfrm>
              <a:off x="2574275" y="1453025"/>
              <a:ext cx="52650" cy="75450"/>
            </a:xfrm>
            <a:custGeom>
              <a:avLst/>
              <a:gdLst/>
              <a:ahLst/>
              <a:cxnLst/>
              <a:rect l="l" t="t" r="r" b="b"/>
              <a:pathLst>
                <a:path w="2106" h="3018" extrusionOk="0">
                  <a:moveTo>
                    <a:pt x="219" y="0"/>
                  </a:moveTo>
                  <a:cubicBezTo>
                    <a:pt x="200" y="0"/>
                    <a:pt x="180" y="2"/>
                    <a:pt x="161" y="6"/>
                  </a:cubicBezTo>
                  <a:cubicBezTo>
                    <a:pt x="46" y="75"/>
                    <a:pt x="1" y="212"/>
                    <a:pt x="24" y="326"/>
                  </a:cubicBezTo>
                  <a:cubicBezTo>
                    <a:pt x="366" y="1284"/>
                    <a:pt x="959" y="2175"/>
                    <a:pt x="1644" y="2951"/>
                  </a:cubicBezTo>
                  <a:cubicBezTo>
                    <a:pt x="1691" y="2998"/>
                    <a:pt x="1747" y="3017"/>
                    <a:pt x="1802" y="3017"/>
                  </a:cubicBezTo>
                  <a:cubicBezTo>
                    <a:pt x="1959" y="3017"/>
                    <a:pt x="2105" y="2852"/>
                    <a:pt x="1987" y="2700"/>
                  </a:cubicBezTo>
                  <a:cubicBezTo>
                    <a:pt x="1462" y="1855"/>
                    <a:pt x="937" y="988"/>
                    <a:pt x="457" y="120"/>
                  </a:cubicBezTo>
                  <a:cubicBezTo>
                    <a:pt x="401" y="45"/>
                    <a:pt x="31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01;p54">
              <a:extLst>
                <a:ext uri="{FF2B5EF4-FFF2-40B4-BE49-F238E27FC236}">
                  <a16:creationId xmlns:a16="http://schemas.microsoft.com/office/drawing/2014/main" id="{C5C22FA7-9710-0001-085C-FCDF33732BED}"/>
                </a:ext>
              </a:extLst>
            </p:cNvPr>
            <p:cNvSpPr/>
            <p:nvPr/>
          </p:nvSpPr>
          <p:spPr>
            <a:xfrm>
              <a:off x="2626450" y="1410675"/>
              <a:ext cx="97375" cy="85375"/>
            </a:xfrm>
            <a:custGeom>
              <a:avLst/>
              <a:gdLst/>
              <a:ahLst/>
              <a:cxnLst/>
              <a:rect l="l" t="t" r="r" b="b"/>
              <a:pathLst>
                <a:path w="3895" h="3415" extrusionOk="0">
                  <a:moveTo>
                    <a:pt x="3253" y="1"/>
                  </a:moveTo>
                  <a:cubicBezTo>
                    <a:pt x="3179" y="1"/>
                    <a:pt x="3103" y="3"/>
                    <a:pt x="3027" y="11"/>
                  </a:cubicBezTo>
                  <a:cubicBezTo>
                    <a:pt x="1383" y="171"/>
                    <a:pt x="174" y="1609"/>
                    <a:pt x="14" y="3184"/>
                  </a:cubicBezTo>
                  <a:cubicBezTo>
                    <a:pt x="0" y="3330"/>
                    <a:pt x="134" y="3414"/>
                    <a:pt x="257" y="3414"/>
                  </a:cubicBezTo>
                  <a:cubicBezTo>
                    <a:pt x="345" y="3414"/>
                    <a:pt x="428" y="3371"/>
                    <a:pt x="447" y="3275"/>
                  </a:cubicBezTo>
                  <a:cubicBezTo>
                    <a:pt x="790" y="1677"/>
                    <a:pt x="2000" y="513"/>
                    <a:pt x="3666" y="468"/>
                  </a:cubicBezTo>
                  <a:cubicBezTo>
                    <a:pt x="3780" y="468"/>
                    <a:pt x="3894" y="399"/>
                    <a:pt x="3894" y="239"/>
                  </a:cubicBezTo>
                  <a:cubicBezTo>
                    <a:pt x="3894" y="125"/>
                    <a:pt x="3780" y="11"/>
                    <a:pt x="3666" y="11"/>
                  </a:cubicBezTo>
                  <a:cubicBezTo>
                    <a:pt x="3544" y="11"/>
                    <a:pt x="3402" y="1"/>
                    <a:pt x="32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02;p54">
              <a:extLst>
                <a:ext uri="{FF2B5EF4-FFF2-40B4-BE49-F238E27FC236}">
                  <a16:creationId xmlns:a16="http://schemas.microsoft.com/office/drawing/2014/main" id="{D14720B2-98F5-DD30-73D1-A1FD1E106703}"/>
                </a:ext>
              </a:extLst>
            </p:cNvPr>
            <p:cNvSpPr/>
            <p:nvPr/>
          </p:nvSpPr>
          <p:spPr>
            <a:xfrm>
              <a:off x="3703000" y="1518800"/>
              <a:ext cx="170075" cy="244250"/>
            </a:xfrm>
            <a:custGeom>
              <a:avLst/>
              <a:gdLst/>
              <a:ahLst/>
              <a:cxnLst/>
              <a:rect l="l" t="t" r="r" b="b"/>
              <a:pathLst>
                <a:path w="6803" h="9770" fill="none" extrusionOk="0">
                  <a:moveTo>
                    <a:pt x="6802" y="0"/>
                  </a:moveTo>
                  <a:lnTo>
                    <a:pt x="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03;p54">
              <a:extLst>
                <a:ext uri="{FF2B5EF4-FFF2-40B4-BE49-F238E27FC236}">
                  <a16:creationId xmlns:a16="http://schemas.microsoft.com/office/drawing/2014/main" id="{403BB25B-B5E8-EA07-2620-B98B37C0C9E3}"/>
                </a:ext>
              </a:extLst>
            </p:cNvPr>
            <p:cNvSpPr/>
            <p:nvPr/>
          </p:nvSpPr>
          <p:spPr>
            <a:xfrm>
              <a:off x="3703000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9222" y="1"/>
                  </a:moveTo>
                  <a:lnTo>
                    <a:pt x="0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04;p54">
              <a:extLst>
                <a:ext uri="{FF2B5EF4-FFF2-40B4-BE49-F238E27FC236}">
                  <a16:creationId xmlns:a16="http://schemas.microsoft.com/office/drawing/2014/main" id="{B75F12B1-D97D-B820-2CC7-F21DED31529D}"/>
                </a:ext>
              </a:extLst>
            </p:cNvPr>
            <p:cNvSpPr/>
            <p:nvPr/>
          </p:nvSpPr>
          <p:spPr>
            <a:xfrm>
              <a:off x="3870200" y="1409800"/>
              <a:ext cx="167775" cy="180925"/>
            </a:xfrm>
            <a:custGeom>
              <a:avLst/>
              <a:gdLst/>
              <a:ahLst/>
              <a:cxnLst/>
              <a:rect l="l" t="t" r="r" b="b"/>
              <a:pathLst>
                <a:path w="6711" h="7237" fill="none" extrusionOk="0">
                  <a:moveTo>
                    <a:pt x="2191" y="0"/>
                  </a:moveTo>
                  <a:cubicBezTo>
                    <a:pt x="890" y="594"/>
                    <a:pt x="0" y="1918"/>
                    <a:pt x="0" y="3447"/>
                  </a:cubicBezTo>
                  <a:cubicBezTo>
                    <a:pt x="0" y="5524"/>
                    <a:pt x="1689" y="7236"/>
                    <a:pt x="3789" y="7236"/>
                  </a:cubicBezTo>
                  <a:cubicBezTo>
                    <a:pt x="4976" y="7236"/>
                    <a:pt x="6003" y="6734"/>
                    <a:pt x="671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05;p54">
              <a:extLst>
                <a:ext uri="{FF2B5EF4-FFF2-40B4-BE49-F238E27FC236}">
                  <a16:creationId xmlns:a16="http://schemas.microsoft.com/office/drawing/2014/main" id="{FF4575DF-C1A8-B830-C98D-15A0F407E8FF}"/>
                </a:ext>
              </a:extLst>
            </p:cNvPr>
            <p:cNvSpPr/>
            <p:nvPr/>
          </p:nvSpPr>
          <p:spPr>
            <a:xfrm>
              <a:off x="4101700" y="1482825"/>
              <a:ext cx="118300" cy="135800"/>
            </a:xfrm>
            <a:custGeom>
              <a:avLst/>
              <a:gdLst/>
              <a:ahLst/>
              <a:cxnLst/>
              <a:rect l="l" t="t" r="r" b="b"/>
              <a:pathLst>
                <a:path w="4732" h="5432" extrusionOk="0">
                  <a:moveTo>
                    <a:pt x="406" y="1"/>
                  </a:moveTo>
                  <a:cubicBezTo>
                    <a:pt x="174" y="1"/>
                    <a:pt x="0" y="360"/>
                    <a:pt x="258" y="526"/>
                  </a:cubicBezTo>
                  <a:cubicBezTo>
                    <a:pt x="829" y="868"/>
                    <a:pt x="1354" y="1256"/>
                    <a:pt x="1856" y="1667"/>
                  </a:cubicBezTo>
                  <a:cubicBezTo>
                    <a:pt x="2358" y="2078"/>
                    <a:pt x="2837" y="2489"/>
                    <a:pt x="3294" y="2946"/>
                  </a:cubicBezTo>
                  <a:cubicBezTo>
                    <a:pt x="3682" y="3379"/>
                    <a:pt x="4207" y="3859"/>
                    <a:pt x="4184" y="4429"/>
                  </a:cubicBezTo>
                  <a:cubicBezTo>
                    <a:pt x="4123" y="4794"/>
                    <a:pt x="3778" y="4957"/>
                    <a:pt x="3427" y="4957"/>
                  </a:cubicBezTo>
                  <a:cubicBezTo>
                    <a:pt x="3251" y="4957"/>
                    <a:pt x="3073" y="4916"/>
                    <a:pt x="2929" y="4840"/>
                  </a:cubicBezTo>
                  <a:cubicBezTo>
                    <a:pt x="2888" y="4821"/>
                    <a:pt x="2848" y="4813"/>
                    <a:pt x="2810" y="4813"/>
                  </a:cubicBezTo>
                  <a:cubicBezTo>
                    <a:pt x="2579" y="4813"/>
                    <a:pt x="2445" y="5136"/>
                    <a:pt x="2701" y="5274"/>
                  </a:cubicBezTo>
                  <a:cubicBezTo>
                    <a:pt x="2898" y="5379"/>
                    <a:pt x="3134" y="5431"/>
                    <a:pt x="3371" y="5431"/>
                  </a:cubicBezTo>
                  <a:cubicBezTo>
                    <a:pt x="3957" y="5431"/>
                    <a:pt x="4553" y="5115"/>
                    <a:pt x="4618" y="4498"/>
                  </a:cubicBezTo>
                  <a:cubicBezTo>
                    <a:pt x="4732" y="3014"/>
                    <a:pt x="1651" y="1005"/>
                    <a:pt x="578" y="70"/>
                  </a:cubicBezTo>
                  <a:cubicBezTo>
                    <a:pt x="521" y="21"/>
                    <a:pt x="462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06;p54">
              <a:extLst>
                <a:ext uri="{FF2B5EF4-FFF2-40B4-BE49-F238E27FC236}">
                  <a16:creationId xmlns:a16="http://schemas.microsoft.com/office/drawing/2014/main" id="{FF66FE71-57F8-6DF1-8975-6605DFEB6ABE}"/>
                </a:ext>
              </a:extLst>
            </p:cNvPr>
            <p:cNvSpPr/>
            <p:nvPr/>
          </p:nvSpPr>
          <p:spPr>
            <a:xfrm>
              <a:off x="3979175" y="1518575"/>
              <a:ext cx="205450" cy="130375"/>
            </a:xfrm>
            <a:custGeom>
              <a:avLst/>
              <a:gdLst/>
              <a:ahLst/>
              <a:cxnLst/>
              <a:rect l="l" t="t" r="r" b="b"/>
              <a:pathLst>
                <a:path w="8218" h="5215" extrusionOk="0">
                  <a:moveTo>
                    <a:pt x="4128" y="1"/>
                  </a:moveTo>
                  <a:cubicBezTo>
                    <a:pt x="3881" y="1"/>
                    <a:pt x="3699" y="399"/>
                    <a:pt x="3995" y="557"/>
                  </a:cubicBezTo>
                  <a:cubicBezTo>
                    <a:pt x="4520" y="854"/>
                    <a:pt x="4999" y="1264"/>
                    <a:pt x="5479" y="1630"/>
                  </a:cubicBezTo>
                  <a:cubicBezTo>
                    <a:pt x="6346" y="2383"/>
                    <a:pt x="7419" y="3205"/>
                    <a:pt x="7693" y="4323"/>
                  </a:cubicBezTo>
                  <a:cubicBezTo>
                    <a:pt x="7705" y="4632"/>
                    <a:pt x="7537" y="4743"/>
                    <a:pt x="7319" y="4743"/>
                  </a:cubicBezTo>
                  <a:cubicBezTo>
                    <a:pt x="7118" y="4743"/>
                    <a:pt x="6875" y="4649"/>
                    <a:pt x="6689" y="4528"/>
                  </a:cubicBezTo>
                  <a:cubicBezTo>
                    <a:pt x="5661" y="3912"/>
                    <a:pt x="4794" y="2976"/>
                    <a:pt x="3949" y="2132"/>
                  </a:cubicBezTo>
                  <a:cubicBezTo>
                    <a:pt x="3721" y="1904"/>
                    <a:pt x="3402" y="1698"/>
                    <a:pt x="3128" y="1561"/>
                  </a:cubicBezTo>
                  <a:cubicBezTo>
                    <a:pt x="2260" y="1173"/>
                    <a:pt x="1302" y="1036"/>
                    <a:pt x="434" y="717"/>
                  </a:cubicBezTo>
                  <a:cubicBezTo>
                    <a:pt x="413" y="708"/>
                    <a:pt x="391" y="704"/>
                    <a:pt x="368" y="704"/>
                  </a:cubicBezTo>
                  <a:cubicBezTo>
                    <a:pt x="270" y="704"/>
                    <a:pt x="162" y="775"/>
                    <a:pt x="69" y="831"/>
                  </a:cubicBezTo>
                  <a:cubicBezTo>
                    <a:pt x="1" y="945"/>
                    <a:pt x="92" y="1105"/>
                    <a:pt x="206" y="1150"/>
                  </a:cubicBezTo>
                  <a:cubicBezTo>
                    <a:pt x="1096" y="1470"/>
                    <a:pt x="2009" y="1584"/>
                    <a:pt x="2854" y="1949"/>
                  </a:cubicBezTo>
                  <a:cubicBezTo>
                    <a:pt x="3676" y="2360"/>
                    <a:pt x="4201" y="3182"/>
                    <a:pt x="4885" y="3752"/>
                  </a:cubicBezTo>
                  <a:cubicBezTo>
                    <a:pt x="5576" y="4331"/>
                    <a:pt x="6375" y="5215"/>
                    <a:pt x="7368" y="5215"/>
                  </a:cubicBezTo>
                  <a:cubicBezTo>
                    <a:pt x="7392" y="5215"/>
                    <a:pt x="7417" y="5214"/>
                    <a:pt x="7442" y="5213"/>
                  </a:cubicBezTo>
                  <a:cubicBezTo>
                    <a:pt x="7898" y="5145"/>
                    <a:pt x="8218" y="4688"/>
                    <a:pt x="8172" y="4255"/>
                  </a:cubicBezTo>
                  <a:cubicBezTo>
                    <a:pt x="8081" y="3547"/>
                    <a:pt x="7624" y="3045"/>
                    <a:pt x="7191" y="2520"/>
                  </a:cubicBezTo>
                  <a:cubicBezTo>
                    <a:pt x="6300" y="1561"/>
                    <a:pt x="5273" y="808"/>
                    <a:pt x="4246" y="32"/>
                  </a:cubicBezTo>
                  <a:cubicBezTo>
                    <a:pt x="4206" y="10"/>
                    <a:pt x="4167" y="1"/>
                    <a:pt x="41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07;p54">
              <a:extLst>
                <a:ext uri="{FF2B5EF4-FFF2-40B4-BE49-F238E27FC236}">
                  <a16:creationId xmlns:a16="http://schemas.microsoft.com/office/drawing/2014/main" id="{8C52E3F1-6D72-A822-DA5F-EF50AE7DA007}"/>
                </a:ext>
              </a:extLst>
            </p:cNvPr>
            <p:cNvSpPr/>
            <p:nvPr/>
          </p:nvSpPr>
          <p:spPr>
            <a:xfrm>
              <a:off x="3898975" y="1245125"/>
              <a:ext cx="338150" cy="342175"/>
            </a:xfrm>
            <a:custGeom>
              <a:avLst/>
              <a:gdLst/>
              <a:ahLst/>
              <a:cxnLst/>
              <a:rect l="l" t="t" r="r" b="b"/>
              <a:pathLst>
                <a:path w="13526" h="13687" extrusionOk="0">
                  <a:moveTo>
                    <a:pt x="2648" y="0"/>
                  </a:moveTo>
                  <a:cubicBezTo>
                    <a:pt x="2342" y="0"/>
                    <a:pt x="2044" y="132"/>
                    <a:pt x="1885" y="402"/>
                  </a:cubicBezTo>
                  <a:cubicBezTo>
                    <a:pt x="1451" y="995"/>
                    <a:pt x="1451" y="1726"/>
                    <a:pt x="1428" y="2410"/>
                  </a:cubicBezTo>
                  <a:cubicBezTo>
                    <a:pt x="1450" y="3262"/>
                    <a:pt x="1530" y="4073"/>
                    <a:pt x="1671" y="4864"/>
                  </a:cubicBezTo>
                  <a:lnTo>
                    <a:pt x="1671" y="4864"/>
                  </a:lnTo>
                  <a:cubicBezTo>
                    <a:pt x="1573" y="4934"/>
                    <a:pt x="1488" y="5014"/>
                    <a:pt x="1383" y="5104"/>
                  </a:cubicBezTo>
                  <a:cubicBezTo>
                    <a:pt x="1021" y="5444"/>
                    <a:pt x="818" y="5982"/>
                    <a:pt x="811" y="6497"/>
                  </a:cubicBezTo>
                  <a:lnTo>
                    <a:pt x="811" y="6497"/>
                  </a:lnTo>
                  <a:cubicBezTo>
                    <a:pt x="1" y="7202"/>
                    <a:pt x="117" y="8433"/>
                    <a:pt x="401" y="9372"/>
                  </a:cubicBezTo>
                  <a:cubicBezTo>
                    <a:pt x="401" y="9522"/>
                    <a:pt x="534" y="9623"/>
                    <a:pt x="668" y="9623"/>
                  </a:cubicBezTo>
                  <a:cubicBezTo>
                    <a:pt x="718" y="9623"/>
                    <a:pt x="769" y="9609"/>
                    <a:pt x="812" y="9578"/>
                  </a:cubicBezTo>
                  <a:cubicBezTo>
                    <a:pt x="972" y="9486"/>
                    <a:pt x="995" y="9326"/>
                    <a:pt x="903" y="9190"/>
                  </a:cubicBezTo>
                  <a:cubicBezTo>
                    <a:pt x="698" y="8779"/>
                    <a:pt x="652" y="8299"/>
                    <a:pt x="675" y="7866"/>
                  </a:cubicBezTo>
                  <a:cubicBezTo>
                    <a:pt x="698" y="7432"/>
                    <a:pt x="881" y="7021"/>
                    <a:pt x="1200" y="6793"/>
                  </a:cubicBezTo>
                  <a:cubicBezTo>
                    <a:pt x="1269" y="6724"/>
                    <a:pt x="1314" y="6679"/>
                    <a:pt x="1314" y="6587"/>
                  </a:cubicBezTo>
                  <a:cubicBezTo>
                    <a:pt x="1269" y="6154"/>
                    <a:pt x="1428" y="5720"/>
                    <a:pt x="1725" y="5423"/>
                  </a:cubicBezTo>
                  <a:cubicBezTo>
                    <a:pt x="1885" y="5218"/>
                    <a:pt x="2227" y="5195"/>
                    <a:pt x="2182" y="4898"/>
                  </a:cubicBezTo>
                  <a:cubicBezTo>
                    <a:pt x="2045" y="4077"/>
                    <a:pt x="1930" y="3209"/>
                    <a:pt x="1930" y="2388"/>
                  </a:cubicBezTo>
                  <a:cubicBezTo>
                    <a:pt x="1930" y="1817"/>
                    <a:pt x="1953" y="1155"/>
                    <a:pt x="2273" y="676"/>
                  </a:cubicBezTo>
                  <a:cubicBezTo>
                    <a:pt x="2390" y="537"/>
                    <a:pt x="2523" y="478"/>
                    <a:pt x="2658" y="478"/>
                  </a:cubicBezTo>
                  <a:cubicBezTo>
                    <a:pt x="2944" y="478"/>
                    <a:pt x="3236" y="745"/>
                    <a:pt x="3391" y="1087"/>
                  </a:cubicBezTo>
                  <a:cubicBezTo>
                    <a:pt x="3893" y="2228"/>
                    <a:pt x="3985" y="3529"/>
                    <a:pt x="4053" y="4761"/>
                  </a:cubicBezTo>
                  <a:cubicBezTo>
                    <a:pt x="4053" y="4898"/>
                    <a:pt x="4167" y="5012"/>
                    <a:pt x="4282" y="5012"/>
                  </a:cubicBezTo>
                  <a:cubicBezTo>
                    <a:pt x="4692" y="5035"/>
                    <a:pt x="5149" y="5149"/>
                    <a:pt x="5583" y="5309"/>
                  </a:cubicBezTo>
                  <a:cubicBezTo>
                    <a:pt x="6450" y="5583"/>
                    <a:pt x="7249" y="6062"/>
                    <a:pt x="7842" y="6724"/>
                  </a:cubicBezTo>
                  <a:cubicBezTo>
                    <a:pt x="8162" y="7067"/>
                    <a:pt x="8390" y="7432"/>
                    <a:pt x="8573" y="7843"/>
                  </a:cubicBezTo>
                  <a:cubicBezTo>
                    <a:pt x="8573" y="7888"/>
                    <a:pt x="8641" y="7934"/>
                    <a:pt x="8687" y="7957"/>
                  </a:cubicBezTo>
                  <a:cubicBezTo>
                    <a:pt x="10467" y="8687"/>
                    <a:pt x="12293" y="9943"/>
                    <a:pt x="12864" y="11860"/>
                  </a:cubicBezTo>
                  <a:cubicBezTo>
                    <a:pt x="13001" y="12339"/>
                    <a:pt x="13001" y="13093"/>
                    <a:pt x="12384" y="13184"/>
                  </a:cubicBezTo>
                  <a:cubicBezTo>
                    <a:pt x="12072" y="13229"/>
                    <a:pt x="12109" y="13687"/>
                    <a:pt x="12408" y="13687"/>
                  </a:cubicBezTo>
                  <a:cubicBezTo>
                    <a:pt x="12415" y="13687"/>
                    <a:pt x="12423" y="13687"/>
                    <a:pt x="12430" y="13686"/>
                  </a:cubicBezTo>
                  <a:cubicBezTo>
                    <a:pt x="12636" y="13663"/>
                    <a:pt x="12864" y="13572"/>
                    <a:pt x="13024" y="13435"/>
                  </a:cubicBezTo>
                  <a:cubicBezTo>
                    <a:pt x="13526" y="13001"/>
                    <a:pt x="13480" y="12294"/>
                    <a:pt x="13343" y="11746"/>
                  </a:cubicBezTo>
                  <a:cubicBezTo>
                    <a:pt x="12735" y="9695"/>
                    <a:pt x="10836" y="8334"/>
                    <a:pt x="8964" y="7531"/>
                  </a:cubicBezTo>
                  <a:lnTo>
                    <a:pt x="8964" y="7531"/>
                  </a:lnTo>
                  <a:cubicBezTo>
                    <a:pt x="8747" y="7108"/>
                    <a:pt x="8506" y="6725"/>
                    <a:pt x="8185" y="6382"/>
                  </a:cubicBezTo>
                  <a:cubicBezTo>
                    <a:pt x="7523" y="5652"/>
                    <a:pt x="6633" y="5127"/>
                    <a:pt x="5719" y="4807"/>
                  </a:cubicBezTo>
                  <a:cubicBezTo>
                    <a:pt x="5331" y="4690"/>
                    <a:pt x="4942" y="4590"/>
                    <a:pt x="4525" y="4535"/>
                  </a:cubicBezTo>
                  <a:lnTo>
                    <a:pt x="4525" y="4535"/>
                  </a:lnTo>
                  <a:cubicBezTo>
                    <a:pt x="4494" y="3721"/>
                    <a:pt x="4403" y="2909"/>
                    <a:pt x="4236" y="2137"/>
                  </a:cubicBezTo>
                  <a:cubicBezTo>
                    <a:pt x="4076" y="1475"/>
                    <a:pt x="3893" y="767"/>
                    <a:pt x="3368" y="288"/>
                  </a:cubicBezTo>
                  <a:cubicBezTo>
                    <a:pt x="3178" y="98"/>
                    <a:pt x="2910" y="0"/>
                    <a:pt x="26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08;p54">
              <a:extLst>
                <a:ext uri="{FF2B5EF4-FFF2-40B4-BE49-F238E27FC236}">
                  <a16:creationId xmlns:a16="http://schemas.microsoft.com/office/drawing/2014/main" id="{2583903B-A24B-A17B-D926-654F8F59BE90}"/>
                </a:ext>
              </a:extLst>
            </p:cNvPr>
            <p:cNvSpPr/>
            <p:nvPr/>
          </p:nvSpPr>
          <p:spPr>
            <a:xfrm>
              <a:off x="4057925" y="1452750"/>
              <a:ext cx="52725" cy="75775"/>
            </a:xfrm>
            <a:custGeom>
              <a:avLst/>
              <a:gdLst/>
              <a:ahLst/>
              <a:cxnLst/>
              <a:rect l="l" t="t" r="r" b="b"/>
              <a:pathLst>
                <a:path w="2109" h="3031" extrusionOk="0">
                  <a:moveTo>
                    <a:pt x="1794" y="0"/>
                  </a:moveTo>
                  <a:cubicBezTo>
                    <a:pt x="1718" y="0"/>
                    <a:pt x="1643" y="33"/>
                    <a:pt x="1598" y="108"/>
                  </a:cubicBezTo>
                  <a:lnTo>
                    <a:pt x="1210" y="770"/>
                  </a:lnTo>
                  <a:cubicBezTo>
                    <a:pt x="845" y="1409"/>
                    <a:pt x="457" y="2049"/>
                    <a:pt x="46" y="2665"/>
                  </a:cubicBezTo>
                  <a:cubicBezTo>
                    <a:pt x="1" y="2756"/>
                    <a:pt x="1" y="2870"/>
                    <a:pt x="69" y="2962"/>
                  </a:cubicBezTo>
                  <a:cubicBezTo>
                    <a:pt x="115" y="3007"/>
                    <a:pt x="177" y="3030"/>
                    <a:pt x="237" y="3030"/>
                  </a:cubicBezTo>
                  <a:cubicBezTo>
                    <a:pt x="297" y="3030"/>
                    <a:pt x="354" y="3007"/>
                    <a:pt x="389" y="2962"/>
                  </a:cubicBezTo>
                  <a:cubicBezTo>
                    <a:pt x="571" y="2756"/>
                    <a:pt x="731" y="2551"/>
                    <a:pt x="891" y="2368"/>
                  </a:cubicBezTo>
                  <a:cubicBezTo>
                    <a:pt x="1347" y="1729"/>
                    <a:pt x="1758" y="1067"/>
                    <a:pt x="2032" y="337"/>
                  </a:cubicBezTo>
                  <a:cubicBezTo>
                    <a:pt x="2109" y="138"/>
                    <a:pt x="1949" y="0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09;p54">
              <a:extLst>
                <a:ext uri="{FF2B5EF4-FFF2-40B4-BE49-F238E27FC236}">
                  <a16:creationId xmlns:a16="http://schemas.microsoft.com/office/drawing/2014/main" id="{3C36916E-0EDC-37CC-0055-B94D6B57F6F0}"/>
                </a:ext>
              </a:extLst>
            </p:cNvPr>
            <p:cNvSpPr/>
            <p:nvPr/>
          </p:nvSpPr>
          <p:spPr>
            <a:xfrm>
              <a:off x="3957500" y="1410650"/>
              <a:ext cx="99375" cy="85275"/>
            </a:xfrm>
            <a:custGeom>
              <a:avLst/>
              <a:gdLst/>
              <a:ahLst/>
              <a:cxnLst/>
              <a:rect l="l" t="t" r="r" b="b"/>
              <a:pathLst>
                <a:path w="3975" h="3411" extrusionOk="0">
                  <a:moveTo>
                    <a:pt x="580" y="0"/>
                  </a:moveTo>
                  <a:cubicBezTo>
                    <a:pt x="486" y="0"/>
                    <a:pt x="392" y="4"/>
                    <a:pt x="297" y="12"/>
                  </a:cubicBezTo>
                  <a:cubicBezTo>
                    <a:pt x="0" y="12"/>
                    <a:pt x="0" y="469"/>
                    <a:pt x="297" y="469"/>
                  </a:cubicBezTo>
                  <a:cubicBezTo>
                    <a:pt x="1963" y="514"/>
                    <a:pt x="3173" y="1655"/>
                    <a:pt x="3515" y="3253"/>
                  </a:cubicBezTo>
                  <a:cubicBezTo>
                    <a:pt x="3545" y="3362"/>
                    <a:pt x="3639" y="3411"/>
                    <a:pt x="3732" y="3411"/>
                  </a:cubicBezTo>
                  <a:cubicBezTo>
                    <a:pt x="3854" y="3411"/>
                    <a:pt x="3975" y="3327"/>
                    <a:pt x="3949" y="3185"/>
                  </a:cubicBezTo>
                  <a:cubicBezTo>
                    <a:pt x="3797" y="1428"/>
                    <a:pt x="2367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10;p54">
              <a:extLst>
                <a:ext uri="{FF2B5EF4-FFF2-40B4-BE49-F238E27FC236}">
                  <a16:creationId xmlns:a16="http://schemas.microsoft.com/office/drawing/2014/main" id="{44B49FA1-1990-6289-F92D-48237132B500}"/>
                </a:ext>
              </a:extLst>
            </p:cNvPr>
            <p:cNvSpPr/>
            <p:nvPr/>
          </p:nvSpPr>
          <p:spPr>
            <a:xfrm>
              <a:off x="3622525" y="2576725"/>
              <a:ext cx="218025" cy="117025"/>
            </a:xfrm>
            <a:custGeom>
              <a:avLst/>
              <a:gdLst/>
              <a:ahLst/>
              <a:cxnLst/>
              <a:rect l="l" t="t" r="r" b="b"/>
              <a:pathLst>
                <a:path w="8721" h="4681" fill="none" extrusionOk="0">
                  <a:moveTo>
                    <a:pt x="7510" y="2945"/>
                  </a:moveTo>
                  <a:cubicBezTo>
                    <a:pt x="7008" y="2078"/>
                    <a:pt x="6438" y="1074"/>
                    <a:pt x="5776" y="1"/>
                  </a:cubicBezTo>
                  <a:lnTo>
                    <a:pt x="1" y="1"/>
                  </a:lnTo>
                  <a:cubicBezTo>
                    <a:pt x="960" y="1713"/>
                    <a:pt x="1758" y="3242"/>
                    <a:pt x="2169" y="4087"/>
                  </a:cubicBezTo>
                  <a:cubicBezTo>
                    <a:pt x="2283" y="4269"/>
                    <a:pt x="2375" y="4475"/>
                    <a:pt x="2466" y="4680"/>
                  </a:cubicBezTo>
                  <a:lnTo>
                    <a:pt x="8720" y="4680"/>
                  </a:lnTo>
                  <a:cubicBezTo>
                    <a:pt x="8309" y="4224"/>
                    <a:pt x="7944" y="3653"/>
                    <a:pt x="7510" y="294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11;p54">
              <a:extLst>
                <a:ext uri="{FF2B5EF4-FFF2-40B4-BE49-F238E27FC236}">
                  <a16:creationId xmlns:a16="http://schemas.microsoft.com/office/drawing/2014/main" id="{C37A263C-3012-EC44-7435-A7F7199CE55F}"/>
                </a:ext>
              </a:extLst>
            </p:cNvPr>
            <p:cNvSpPr/>
            <p:nvPr/>
          </p:nvSpPr>
          <p:spPr>
            <a:xfrm>
              <a:off x="2968600" y="2576175"/>
              <a:ext cx="210575" cy="117575"/>
            </a:xfrm>
            <a:custGeom>
              <a:avLst/>
              <a:gdLst/>
              <a:ahLst/>
              <a:cxnLst/>
              <a:rect l="l" t="t" r="r" b="b"/>
              <a:pathLst>
                <a:path w="8423" h="4703" fill="none" extrusionOk="0">
                  <a:moveTo>
                    <a:pt x="0" y="0"/>
                  </a:moveTo>
                  <a:cubicBezTo>
                    <a:pt x="1027" y="1712"/>
                    <a:pt x="2168" y="3561"/>
                    <a:pt x="2830" y="4702"/>
                  </a:cubicBezTo>
                  <a:lnTo>
                    <a:pt x="8423" y="4702"/>
                  </a:lnTo>
                  <a:cubicBezTo>
                    <a:pt x="7669" y="3355"/>
                    <a:pt x="6711" y="1552"/>
                    <a:pt x="5889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12;p54">
              <a:extLst>
                <a:ext uri="{FF2B5EF4-FFF2-40B4-BE49-F238E27FC236}">
                  <a16:creationId xmlns:a16="http://schemas.microsoft.com/office/drawing/2014/main" id="{B43C6505-DB54-4AA7-84E1-F9AF3EB99F20}"/>
                </a:ext>
              </a:extLst>
            </p:cNvPr>
            <p:cNvSpPr/>
            <p:nvPr/>
          </p:nvSpPr>
          <p:spPr>
            <a:xfrm>
              <a:off x="3069025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0" y="1393"/>
                    <a:pt x="0" y="3082"/>
                  </a:cubicBezTo>
                  <a:cubicBezTo>
                    <a:pt x="0" y="4794"/>
                    <a:pt x="1393" y="6163"/>
                    <a:pt x="3082" y="6163"/>
                  </a:cubicBezTo>
                  <a:cubicBezTo>
                    <a:pt x="4794" y="6163"/>
                    <a:pt x="6163" y="4794"/>
                    <a:pt x="6163" y="3082"/>
                  </a:cubicBezTo>
                  <a:cubicBezTo>
                    <a:pt x="6163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13;p54">
              <a:extLst>
                <a:ext uri="{FF2B5EF4-FFF2-40B4-BE49-F238E27FC236}">
                  <a16:creationId xmlns:a16="http://schemas.microsoft.com/office/drawing/2014/main" id="{0ACB067A-A348-1090-4E4D-0F8686B766C5}"/>
                </a:ext>
              </a:extLst>
            </p:cNvPr>
            <p:cNvSpPr/>
            <p:nvPr/>
          </p:nvSpPr>
          <p:spPr>
            <a:xfrm>
              <a:off x="3459900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1" y="1393"/>
                    <a:pt x="1" y="3082"/>
                  </a:cubicBezTo>
                  <a:cubicBezTo>
                    <a:pt x="1" y="4794"/>
                    <a:pt x="1393" y="6163"/>
                    <a:pt x="3082" y="6163"/>
                  </a:cubicBezTo>
                  <a:cubicBezTo>
                    <a:pt x="4794" y="6163"/>
                    <a:pt x="6164" y="4794"/>
                    <a:pt x="6164" y="3082"/>
                  </a:cubicBezTo>
                  <a:cubicBezTo>
                    <a:pt x="6164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14;p54">
              <a:extLst>
                <a:ext uri="{FF2B5EF4-FFF2-40B4-BE49-F238E27FC236}">
                  <a16:creationId xmlns:a16="http://schemas.microsoft.com/office/drawing/2014/main" id="{EFE15343-166D-AC8B-B886-2DA06376E84F}"/>
                </a:ext>
              </a:extLst>
            </p:cNvPr>
            <p:cNvSpPr/>
            <p:nvPr/>
          </p:nvSpPr>
          <p:spPr>
            <a:xfrm>
              <a:off x="3213400" y="1874300"/>
              <a:ext cx="256800" cy="231125"/>
            </a:xfrm>
            <a:custGeom>
              <a:avLst/>
              <a:gdLst/>
              <a:ahLst/>
              <a:cxnLst/>
              <a:rect l="l" t="t" r="r" b="b"/>
              <a:pathLst>
                <a:path w="10272" h="9245" extrusionOk="0">
                  <a:moveTo>
                    <a:pt x="0" y="0"/>
                  </a:moveTo>
                  <a:lnTo>
                    <a:pt x="0" y="23"/>
                  </a:lnTo>
                  <a:cubicBezTo>
                    <a:pt x="0" y="23"/>
                    <a:pt x="1461" y="9244"/>
                    <a:pt x="5136" y="9244"/>
                  </a:cubicBezTo>
                  <a:cubicBezTo>
                    <a:pt x="8811" y="9244"/>
                    <a:pt x="10272" y="23"/>
                    <a:pt x="10272" y="23"/>
                  </a:cubicBezTo>
                  <a:lnTo>
                    <a:pt x="10272" y="0"/>
                  </a:lnTo>
                  <a:cubicBezTo>
                    <a:pt x="8765" y="274"/>
                    <a:pt x="6985" y="411"/>
                    <a:pt x="5136" y="411"/>
                  </a:cubicBezTo>
                  <a:cubicBezTo>
                    <a:pt x="3287" y="411"/>
                    <a:pt x="1529" y="2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15;p54">
              <a:extLst>
                <a:ext uri="{FF2B5EF4-FFF2-40B4-BE49-F238E27FC236}">
                  <a16:creationId xmlns:a16="http://schemas.microsoft.com/office/drawing/2014/main" id="{FACAF3DE-8D99-C49E-54CC-C92590506E95}"/>
                </a:ext>
              </a:extLst>
            </p:cNvPr>
            <p:cNvSpPr/>
            <p:nvPr/>
          </p:nvSpPr>
          <p:spPr>
            <a:xfrm>
              <a:off x="3108400" y="1840050"/>
              <a:ext cx="466225" cy="44550"/>
            </a:xfrm>
            <a:custGeom>
              <a:avLst/>
              <a:gdLst/>
              <a:ahLst/>
              <a:cxnLst/>
              <a:rect l="l" t="t" r="r" b="b"/>
              <a:pathLst>
                <a:path w="18649" h="1782" fill="none" extrusionOk="0">
                  <a:moveTo>
                    <a:pt x="0" y="1"/>
                  </a:moveTo>
                  <a:cubicBezTo>
                    <a:pt x="1895" y="1073"/>
                    <a:pt x="5364" y="1781"/>
                    <a:pt x="9336" y="1781"/>
                  </a:cubicBezTo>
                  <a:cubicBezTo>
                    <a:pt x="13330" y="1781"/>
                    <a:pt x="16800" y="1073"/>
                    <a:pt x="1864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16;p54">
              <a:extLst>
                <a:ext uri="{FF2B5EF4-FFF2-40B4-BE49-F238E27FC236}">
                  <a16:creationId xmlns:a16="http://schemas.microsoft.com/office/drawing/2014/main" id="{30F9DC2E-9F7B-7854-3649-B7FF1AE2A197}"/>
                </a:ext>
              </a:extLst>
            </p:cNvPr>
            <p:cNvSpPr/>
            <p:nvPr/>
          </p:nvSpPr>
          <p:spPr>
            <a:xfrm>
              <a:off x="3100400" y="1820075"/>
              <a:ext cx="30275" cy="48525"/>
            </a:xfrm>
            <a:custGeom>
              <a:avLst/>
              <a:gdLst/>
              <a:ahLst/>
              <a:cxnLst/>
              <a:rect l="l" t="t" r="r" b="b"/>
              <a:pathLst>
                <a:path w="1211" h="1941" fill="none" extrusionOk="0">
                  <a:moveTo>
                    <a:pt x="1210" y="1"/>
                  </a:moveTo>
                  <a:cubicBezTo>
                    <a:pt x="571" y="275"/>
                    <a:pt x="1" y="617"/>
                    <a:pt x="69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17;p54">
              <a:extLst>
                <a:ext uri="{FF2B5EF4-FFF2-40B4-BE49-F238E27FC236}">
                  <a16:creationId xmlns:a16="http://schemas.microsoft.com/office/drawing/2014/main" id="{36A7A9D2-448C-2626-65B5-7DDD9128C755}"/>
                </a:ext>
              </a:extLst>
            </p:cNvPr>
            <p:cNvSpPr/>
            <p:nvPr/>
          </p:nvSpPr>
          <p:spPr>
            <a:xfrm>
              <a:off x="3552925" y="1820075"/>
              <a:ext cx="29700" cy="48525"/>
            </a:xfrm>
            <a:custGeom>
              <a:avLst/>
              <a:gdLst/>
              <a:ahLst/>
              <a:cxnLst/>
              <a:rect l="l" t="t" r="r" b="b"/>
              <a:pathLst>
                <a:path w="1188" h="1941" fill="none" extrusionOk="0">
                  <a:moveTo>
                    <a:pt x="0" y="1"/>
                  </a:moveTo>
                  <a:cubicBezTo>
                    <a:pt x="616" y="275"/>
                    <a:pt x="1187" y="617"/>
                    <a:pt x="1141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18;p54">
              <a:extLst>
                <a:ext uri="{FF2B5EF4-FFF2-40B4-BE49-F238E27FC236}">
                  <a16:creationId xmlns:a16="http://schemas.microsoft.com/office/drawing/2014/main" id="{4995E3B7-698F-E87A-495B-68D78CADC332}"/>
                </a:ext>
              </a:extLst>
            </p:cNvPr>
            <p:cNvSpPr/>
            <p:nvPr/>
          </p:nvSpPr>
          <p:spPr>
            <a:xfrm>
              <a:off x="3213400" y="1874850"/>
              <a:ext cx="256800" cy="230575"/>
            </a:xfrm>
            <a:custGeom>
              <a:avLst/>
              <a:gdLst/>
              <a:ahLst/>
              <a:cxnLst/>
              <a:rect l="l" t="t" r="r" b="b"/>
              <a:pathLst>
                <a:path w="10272" h="9223" fill="none" extrusionOk="0">
                  <a:moveTo>
                    <a:pt x="10272" y="1"/>
                  </a:moveTo>
                  <a:cubicBezTo>
                    <a:pt x="10272" y="1"/>
                    <a:pt x="8811" y="9222"/>
                    <a:pt x="5136" y="9222"/>
                  </a:cubicBezTo>
                  <a:cubicBezTo>
                    <a:pt x="1461" y="9222"/>
                    <a:pt x="0" y="1"/>
                    <a:pt x="0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19;p54">
              <a:extLst>
                <a:ext uri="{FF2B5EF4-FFF2-40B4-BE49-F238E27FC236}">
                  <a16:creationId xmlns:a16="http://schemas.microsoft.com/office/drawing/2014/main" id="{C9D9BDE6-55CB-1808-89C6-AB192A35CFC6}"/>
                </a:ext>
              </a:extLst>
            </p:cNvPr>
            <p:cNvSpPr/>
            <p:nvPr/>
          </p:nvSpPr>
          <p:spPr>
            <a:xfrm>
              <a:off x="3143775" y="1498250"/>
              <a:ext cx="164375" cy="342400"/>
            </a:xfrm>
            <a:custGeom>
              <a:avLst/>
              <a:gdLst/>
              <a:ahLst/>
              <a:cxnLst/>
              <a:rect l="l" t="t" r="r" b="b"/>
              <a:pathLst>
                <a:path w="6575" h="13696" extrusionOk="0">
                  <a:moveTo>
                    <a:pt x="3287" y="0"/>
                  </a:moveTo>
                  <a:cubicBezTo>
                    <a:pt x="1484" y="0"/>
                    <a:pt x="0" y="3059"/>
                    <a:pt x="0" y="6848"/>
                  </a:cubicBezTo>
                  <a:cubicBezTo>
                    <a:pt x="0" y="10614"/>
                    <a:pt x="1484" y="13695"/>
                    <a:pt x="3287" y="13695"/>
                  </a:cubicBezTo>
                  <a:cubicBezTo>
                    <a:pt x="5113" y="13695"/>
                    <a:pt x="6574" y="10614"/>
                    <a:pt x="6574" y="6848"/>
                  </a:cubicBezTo>
                  <a:cubicBezTo>
                    <a:pt x="6574" y="3059"/>
                    <a:pt x="511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20;p54">
              <a:extLst>
                <a:ext uri="{FF2B5EF4-FFF2-40B4-BE49-F238E27FC236}">
                  <a16:creationId xmlns:a16="http://schemas.microsoft.com/office/drawing/2014/main" id="{B724DBE2-52EC-E776-D2BD-939D2B9F9B04}"/>
                </a:ext>
              </a:extLst>
            </p:cNvPr>
            <p:cNvSpPr/>
            <p:nvPr/>
          </p:nvSpPr>
          <p:spPr>
            <a:xfrm>
              <a:off x="3195700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49" y="0"/>
                  </a:moveTo>
                  <a:cubicBezTo>
                    <a:pt x="1256" y="0"/>
                    <a:pt x="731" y="594"/>
                    <a:pt x="389" y="1507"/>
                  </a:cubicBezTo>
                  <a:lnTo>
                    <a:pt x="1553" y="3128"/>
                  </a:lnTo>
                  <a:lnTo>
                    <a:pt x="1553" y="3128"/>
                  </a:lnTo>
                  <a:lnTo>
                    <a:pt x="46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22" y="8035"/>
                    <a:pt x="1872" y="8035"/>
                  </a:cubicBezTo>
                  <a:cubicBezTo>
                    <a:pt x="2899" y="8035"/>
                    <a:pt x="3767" y="6255"/>
                    <a:pt x="3767" y="4018"/>
                  </a:cubicBezTo>
                  <a:cubicBezTo>
                    <a:pt x="3721" y="1804"/>
                    <a:pt x="2877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21;p54">
              <a:extLst>
                <a:ext uri="{FF2B5EF4-FFF2-40B4-BE49-F238E27FC236}">
                  <a16:creationId xmlns:a16="http://schemas.microsoft.com/office/drawing/2014/main" id="{E8C42239-5538-D9AB-6C47-EDC00049608A}"/>
                </a:ext>
              </a:extLst>
            </p:cNvPr>
            <p:cNvSpPr/>
            <p:nvPr/>
          </p:nvSpPr>
          <p:spPr>
            <a:xfrm>
              <a:off x="3376025" y="1498250"/>
              <a:ext cx="163800" cy="342400"/>
            </a:xfrm>
            <a:custGeom>
              <a:avLst/>
              <a:gdLst/>
              <a:ahLst/>
              <a:cxnLst/>
              <a:rect l="l" t="t" r="r" b="b"/>
              <a:pathLst>
                <a:path w="6552" h="13696" extrusionOk="0">
                  <a:moveTo>
                    <a:pt x="3264" y="0"/>
                  </a:moveTo>
                  <a:cubicBezTo>
                    <a:pt x="1461" y="0"/>
                    <a:pt x="0" y="3059"/>
                    <a:pt x="0" y="6848"/>
                  </a:cubicBezTo>
                  <a:cubicBezTo>
                    <a:pt x="0" y="10614"/>
                    <a:pt x="1461" y="13695"/>
                    <a:pt x="3264" y="13695"/>
                  </a:cubicBezTo>
                  <a:cubicBezTo>
                    <a:pt x="5090" y="13695"/>
                    <a:pt x="6551" y="10614"/>
                    <a:pt x="6551" y="6848"/>
                  </a:cubicBezTo>
                  <a:cubicBezTo>
                    <a:pt x="6551" y="3059"/>
                    <a:pt x="5090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22;p54">
              <a:extLst>
                <a:ext uri="{FF2B5EF4-FFF2-40B4-BE49-F238E27FC236}">
                  <a16:creationId xmlns:a16="http://schemas.microsoft.com/office/drawing/2014/main" id="{0FCB7558-66BA-EDE6-390A-10DFFEB3BC97}"/>
                </a:ext>
              </a:extLst>
            </p:cNvPr>
            <p:cNvSpPr/>
            <p:nvPr/>
          </p:nvSpPr>
          <p:spPr>
            <a:xfrm>
              <a:off x="3394275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72" y="0"/>
                  </a:moveTo>
                  <a:cubicBezTo>
                    <a:pt x="1256" y="0"/>
                    <a:pt x="754" y="594"/>
                    <a:pt x="412" y="1507"/>
                  </a:cubicBezTo>
                  <a:lnTo>
                    <a:pt x="1576" y="3128"/>
                  </a:lnTo>
                  <a:lnTo>
                    <a:pt x="1576" y="3128"/>
                  </a:lnTo>
                  <a:lnTo>
                    <a:pt x="69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45" y="8035"/>
                    <a:pt x="1895" y="8035"/>
                  </a:cubicBezTo>
                  <a:cubicBezTo>
                    <a:pt x="2922" y="8035"/>
                    <a:pt x="3767" y="6255"/>
                    <a:pt x="3767" y="4018"/>
                  </a:cubicBezTo>
                  <a:cubicBezTo>
                    <a:pt x="3721" y="1804"/>
                    <a:pt x="2900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Text Box 10">
            <a:extLst>
              <a:ext uri="{FF2B5EF4-FFF2-40B4-BE49-F238E27FC236}">
                <a16:creationId xmlns:a16="http://schemas.microsoft.com/office/drawing/2014/main" id="{D7B98BD1-5694-E8C7-A8E8-C49588339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1" y="1127231"/>
            <a:ext cx="4978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96 + 78 + 4 =</a:t>
            </a:r>
          </a:p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spcBef>
                <a:spcPct val="50000"/>
              </a:spcBef>
            </a:pPr>
            <a:endParaRPr lang="en-US" altLang="vi-V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7CBA653-5FF2-1786-1B91-E620E1C1E63D}"/>
              </a:ext>
            </a:extLst>
          </p:cNvPr>
          <p:cNvSpPr txBox="1"/>
          <p:nvPr/>
        </p:nvSpPr>
        <p:spPr>
          <a:xfrm>
            <a:off x="2489200" y="1647406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E54F769-D672-8894-AC99-665ACCBE4F49}"/>
              </a:ext>
            </a:extLst>
          </p:cNvPr>
          <p:cNvSpPr txBox="1"/>
          <p:nvPr/>
        </p:nvSpPr>
        <p:spPr>
          <a:xfrm>
            <a:off x="2477077" y="2209281"/>
            <a:ext cx="422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016C6D1-F3AC-74B5-EE72-363B63CB9678}"/>
              </a:ext>
            </a:extLst>
          </p:cNvPr>
          <p:cNvSpPr txBox="1"/>
          <p:nvPr/>
        </p:nvSpPr>
        <p:spPr>
          <a:xfrm>
            <a:off x="2774554" y="1116666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+ 4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+ 78</a:t>
            </a:r>
          </a:p>
        </p:txBody>
      </p:sp>
      <p:sp>
        <p:nvSpPr>
          <p:cNvPr id="149" name="Text Box 10">
            <a:extLst>
              <a:ext uri="{FF2B5EF4-FFF2-40B4-BE49-F238E27FC236}">
                <a16:creationId xmlns:a16="http://schemas.microsoft.com/office/drawing/2014/main" id="{8BE457BC-A028-76D7-306D-465FC4C95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095" y="3171366"/>
            <a:ext cx="566377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67 + 21 + 79 =</a:t>
            </a:r>
          </a:p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spcBef>
                <a:spcPct val="50000"/>
              </a:spcBef>
            </a:pPr>
            <a:endParaRPr lang="en-US" altLang="vi-V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5487805-1671-98C3-87B5-F534629E5565}"/>
              </a:ext>
            </a:extLst>
          </p:cNvPr>
          <p:cNvSpPr txBox="1"/>
          <p:nvPr/>
        </p:nvSpPr>
        <p:spPr>
          <a:xfrm>
            <a:off x="6346865" y="3157133"/>
            <a:ext cx="402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  <a:endParaRPr lang="en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3C00F0F-5081-39FA-04B3-F2EB120BCEC0}"/>
              </a:ext>
            </a:extLst>
          </p:cNvPr>
          <p:cNvSpPr txBox="1"/>
          <p:nvPr/>
        </p:nvSpPr>
        <p:spPr>
          <a:xfrm>
            <a:off x="7111215" y="3110161"/>
            <a:ext cx="55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03166B3-2C58-5B38-0E8A-E3F3BAE11E3D}"/>
              </a:ext>
            </a:extLst>
          </p:cNvPr>
          <p:cNvSpPr txBox="1"/>
          <p:nvPr/>
        </p:nvSpPr>
        <p:spPr>
          <a:xfrm>
            <a:off x="5919294" y="375460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67  </a:t>
            </a:r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AF4F96E-857A-42B2-7BE3-E62A226925BC}"/>
              </a:ext>
            </a:extLst>
          </p:cNvPr>
          <p:cNvSpPr txBox="1"/>
          <p:nvPr/>
        </p:nvSpPr>
        <p:spPr>
          <a:xfrm>
            <a:off x="5888682" y="4497658"/>
            <a:ext cx="422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167</a:t>
            </a:r>
            <a:endParaRPr lang="en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  <p:bldP spid="145" grpId="0"/>
      <p:bldP spid="146" grpId="0"/>
      <p:bldP spid="149" grpId="0"/>
      <p:bldP spid="150" grpId="0"/>
      <p:bldP spid="151" grpId="0"/>
      <p:bldP spid="152" grpId="0"/>
      <p:bldP spid="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43"/>
          <p:cNvSpPr txBox="1">
            <a:spLocks noGrp="1"/>
          </p:cNvSpPr>
          <p:nvPr>
            <p:ph type="title"/>
          </p:nvPr>
        </p:nvSpPr>
        <p:spPr>
          <a:xfrm>
            <a:off x="226984" y="122045"/>
            <a:ext cx="7296734" cy="6295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  2 :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Tính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bằng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cách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thuận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tiện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altLang="vi-VN" sz="2800" b="1" dirty="0" err="1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nhất</a:t>
            </a:r>
            <a:r>
              <a:rPr lang="en-US" altLang="vi-VN" sz="2800" b="1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  <a:endParaRPr dirty="0">
              <a:solidFill>
                <a:schemeClr val="accent6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659" name="Google Shape;1659;p43"/>
          <p:cNvGrpSpPr/>
          <p:nvPr/>
        </p:nvGrpSpPr>
        <p:grpSpPr>
          <a:xfrm>
            <a:off x="7297738" y="-52084"/>
            <a:ext cx="1600816" cy="1154930"/>
            <a:chOff x="11374150" y="3466250"/>
            <a:chExt cx="2293325" cy="1654550"/>
          </a:xfrm>
        </p:grpSpPr>
        <p:sp>
          <p:nvSpPr>
            <p:cNvPr id="1660" name="Google Shape;1660;p43"/>
            <p:cNvSpPr/>
            <p:nvPr/>
          </p:nvSpPr>
          <p:spPr>
            <a:xfrm>
              <a:off x="11374150" y="3466250"/>
              <a:ext cx="2293325" cy="1654550"/>
            </a:xfrm>
            <a:custGeom>
              <a:avLst/>
              <a:gdLst/>
              <a:ahLst/>
              <a:cxnLst/>
              <a:rect l="l" t="t" r="r" b="b"/>
              <a:pathLst>
                <a:path w="91733" h="66182" extrusionOk="0">
                  <a:moveTo>
                    <a:pt x="14945" y="1"/>
                  </a:moveTo>
                  <a:cubicBezTo>
                    <a:pt x="14444" y="1"/>
                    <a:pt x="13944" y="67"/>
                    <a:pt x="13410" y="101"/>
                  </a:cubicBezTo>
                  <a:cubicBezTo>
                    <a:pt x="6472" y="801"/>
                    <a:pt x="1068" y="6105"/>
                    <a:pt x="134" y="12977"/>
                  </a:cubicBezTo>
                  <a:cubicBezTo>
                    <a:pt x="67" y="13644"/>
                    <a:pt x="1" y="14311"/>
                    <a:pt x="1" y="14945"/>
                  </a:cubicBezTo>
                  <a:cubicBezTo>
                    <a:pt x="1" y="23151"/>
                    <a:pt x="6739" y="29855"/>
                    <a:pt x="14945" y="29855"/>
                  </a:cubicBezTo>
                  <a:lnTo>
                    <a:pt x="15111" y="29855"/>
                  </a:lnTo>
                  <a:cubicBezTo>
                    <a:pt x="15412" y="29855"/>
                    <a:pt x="15745" y="29855"/>
                    <a:pt x="16079" y="29822"/>
                  </a:cubicBezTo>
                  <a:cubicBezTo>
                    <a:pt x="16179" y="29822"/>
                    <a:pt x="16312" y="29822"/>
                    <a:pt x="16446" y="29789"/>
                  </a:cubicBezTo>
                  <a:cubicBezTo>
                    <a:pt x="16746" y="29722"/>
                    <a:pt x="17013" y="29689"/>
                    <a:pt x="17280" y="29655"/>
                  </a:cubicBezTo>
                  <a:lnTo>
                    <a:pt x="17313" y="29655"/>
                  </a:lnTo>
                  <a:cubicBezTo>
                    <a:pt x="17413" y="29655"/>
                    <a:pt x="17446" y="29655"/>
                    <a:pt x="17513" y="29622"/>
                  </a:cubicBezTo>
                  <a:cubicBezTo>
                    <a:pt x="17847" y="29555"/>
                    <a:pt x="18180" y="29489"/>
                    <a:pt x="18514" y="29388"/>
                  </a:cubicBezTo>
                  <a:cubicBezTo>
                    <a:pt x="18681" y="29489"/>
                    <a:pt x="18814" y="29622"/>
                    <a:pt x="18981" y="29689"/>
                  </a:cubicBezTo>
                  <a:cubicBezTo>
                    <a:pt x="18247" y="30456"/>
                    <a:pt x="17613" y="31156"/>
                    <a:pt x="17013" y="31824"/>
                  </a:cubicBezTo>
                  <a:cubicBezTo>
                    <a:pt x="14644" y="34692"/>
                    <a:pt x="11976" y="36794"/>
                    <a:pt x="9808" y="38128"/>
                  </a:cubicBezTo>
                  <a:cubicBezTo>
                    <a:pt x="9808" y="37995"/>
                    <a:pt x="9808" y="37928"/>
                    <a:pt x="9841" y="37794"/>
                  </a:cubicBezTo>
                  <a:cubicBezTo>
                    <a:pt x="9941" y="36527"/>
                    <a:pt x="9140" y="35459"/>
                    <a:pt x="7940" y="35159"/>
                  </a:cubicBezTo>
                  <a:cubicBezTo>
                    <a:pt x="7739" y="35126"/>
                    <a:pt x="7573" y="35059"/>
                    <a:pt x="7339" y="35059"/>
                  </a:cubicBezTo>
                  <a:cubicBezTo>
                    <a:pt x="6338" y="35059"/>
                    <a:pt x="5438" y="35693"/>
                    <a:pt x="5004" y="36660"/>
                  </a:cubicBezTo>
                  <a:lnTo>
                    <a:pt x="1001" y="46601"/>
                  </a:lnTo>
                  <a:cubicBezTo>
                    <a:pt x="601" y="47668"/>
                    <a:pt x="935" y="48936"/>
                    <a:pt x="1902" y="49603"/>
                  </a:cubicBezTo>
                  <a:cubicBezTo>
                    <a:pt x="2302" y="49870"/>
                    <a:pt x="2803" y="50037"/>
                    <a:pt x="3303" y="50037"/>
                  </a:cubicBezTo>
                  <a:cubicBezTo>
                    <a:pt x="3937" y="50037"/>
                    <a:pt x="4504" y="49836"/>
                    <a:pt x="4971" y="49369"/>
                  </a:cubicBezTo>
                  <a:cubicBezTo>
                    <a:pt x="5805" y="48636"/>
                    <a:pt x="6472" y="47835"/>
                    <a:pt x="7006" y="47001"/>
                  </a:cubicBezTo>
                  <a:cubicBezTo>
                    <a:pt x="7172" y="47034"/>
                    <a:pt x="7306" y="47034"/>
                    <a:pt x="7473" y="47101"/>
                  </a:cubicBezTo>
                  <a:lnTo>
                    <a:pt x="7606" y="47101"/>
                  </a:lnTo>
                  <a:cubicBezTo>
                    <a:pt x="7940" y="47135"/>
                    <a:pt x="8273" y="47168"/>
                    <a:pt x="8640" y="47201"/>
                  </a:cubicBezTo>
                  <a:cubicBezTo>
                    <a:pt x="8640" y="47201"/>
                    <a:pt x="9007" y="47268"/>
                    <a:pt x="9107" y="47268"/>
                  </a:cubicBezTo>
                  <a:cubicBezTo>
                    <a:pt x="10241" y="48135"/>
                    <a:pt x="11676" y="49770"/>
                    <a:pt x="13243" y="51471"/>
                  </a:cubicBezTo>
                  <a:cubicBezTo>
                    <a:pt x="16012" y="54540"/>
                    <a:pt x="19181" y="58042"/>
                    <a:pt x="22784" y="60144"/>
                  </a:cubicBezTo>
                  <a:cubicBezTo>
                    <a:pt x="28354" y="63446"/>
                    <a:pt x="35693" y="65614"/>
                    <a:pt x="42965" y="66048"/>
                  </a:cubicBezTo>
                  <a:cubicBezTo>
                    <a:pt x="43999" y="66148"/>
                    <a:pt x="45033" y="66181"/>
                    <a:pt x="46100" y="66181"/>
                  </a:cubicBezTo>
                  <a:cubicBezTo>
                    <a:pt x="54206" y="66181"/>
                    <a:pt x="62946" y="63947"/>
                    <a:pt x="69350" y="60144"/>
                  </a:cubicBezTo>
                  <a:cubicBezTo>
                    <a:pt x="72886" y="58042"/>
                    <a:pt x="76055" y="54540"/>
                    <a:pt x="78890" y="51471"/>
                  </a:cubicBezTo>
                  <a:cubicBezTo>
                    <a:pt x="79658" y="50670"/>
                    <a:pt x="80325" y="49870"/>
                    <a:pt x="80992" y="49203"/>
                  </a:cubicBezTo>
                  <a:lnTo>
                    <a:pt x="81459" y="48769"/>
                  </a:lnTo>
                  <a:lnTo>
                    <a:pt x="81859" y="48335"/>
                  </a:lnTo>
                  <a:lnTo>
                    <a:pt x="81959" y="48269"/>
                  </a:lnTo>
                  <a:lnTo>
                    <a:pt x="82293" y="47935"/>
                  </a:lnTo>
                  <a:lnTo>
                    <a:pt x="82393" y="47802"/>
                  </a:lnTo>
                  <a:cubicBezTo>
                    <a:pt x="82526" y="47668"/>
                    <a:pt x="82660" y="47602"/>
                    <a:pt x="82793" y="47468"/>
                  </a:cubicBezTo>
                  <a:lnTo>
                    <a:pt x="82827" y="47435"/>
                  </a:lnTo>
                  <a:cubicBezTo>
                    <a:pt x="82893" y="47335"/>
                    <a:pt x="82993" y="47301"/>
                    <a:pt x="83027" y="47268"/>
                  </a:cubicBezTo>
                  <a:lnTo>
                    <a:pt x="83060" y="47268"/>
                  </a:lnTo>
                  <a:cubicBezTo>
                    <a:pt x="83360" y="47201"/>
                    <a:pt x="83627" y="47201"/>
                    <a:pt x="83894" y="47168"/>
                  </a:cubicBezTo>
                  <a:lnTo>
                    <a:pt x="84294" y="47135"/>
                  </a:lnTo>
                  <a:cubicBezTo>
                    <a:pt x="84494" y="47101"/>
                    <a:pt x="84661" y="47101"/>
                    <a:pt x="84861" y="47034"/>
                  </a:cubicBezTo>
                  <a:lnTo>
                    <a:pt x="85061" y="47001"/>
                  </a:lnTo>
                  <a:cubicBezTo>
                    <a:pt x="85629" y="47835"/>
                    <a:pt x="86296" y="48636"/>
                    <a:pt x="87130" y="49369"/>
                  </a:cubicBezTo>
                  <a:cubicBezTo>
                    <a:pt x="87563" y="49803"/>
                    <a:pt x="88197" y="50037"/>
                    <a:pt x="88797" y="50037"/>
                  </a:cubicBezTo>
                  <a:cubicBezTo>
                    <a:pt x="89298" y="50037"/>
                    <a:pt x="89798" y="49870"/>
                    <a:pt x="90198" y="49603"/>
                  </a:cubicBezTo>
                  <a:cubicBezTo>
                    <a:pt x="91366" y="48936"/>
                    <a:pt x="91733" y="47668"/>
                    <a:pt x="91299" y="46634"/>
                  </a:cubicBezTo>
                  <a:lnTo>
                    <a:pt x="87296" y="36694"/>
                  </a:lnTo>
                  <a:cubicBezTo>
                    <a:pt x="86896" y="35760"/>
                    <a:pt x="85962" y="35126"/>
                    <a:pt x="84961" y="35126"/>
                  </a:cubicBezTo>
                  <a:cubicBezTo>
                    <a:pt x="84728" y="35126"/>
                    <a:pt x="84561" y="35159"/>
                    <a:pt x="84361" y="35193"/>
                  </a:cubicBezTo>
                  <a:cubicBezTo>
                    <a:pt x="83160" y="35493"/>
                    <a:pt x="82360" y="36627"/>
                    <a:pt x="82460" y="37828"/>
                  </a:cubicBezTo>
                  <a:cubicBezTo>
                    <a:pt x="82460" y="37961"/>
                    <a:pt x="82460" y="38028"/>
                    <a:pt x="82493" y="38161"/>
                  </a:cubicBezTo>
                  <a:cubicBezTo>
                    <a:pt x="80358" y="36794"/>
                    <a:pt x="77690" y="34759"/>
                    <a:pt x="75321" y="31857"/>
                  </a:cubicBezTo>
                  <a:cubicBezTo>
                    <a:pt x="72152" y="28021"/>
                    <a:pt x="63446" y="20482"/>
                    <a:pt x="57508" y="20482"/>
                  </a:cubicBezTo>
                  <a:cubicBezTo>
                    <a:pt x="57175" y="20482"/>
                    <a:pt x="56841" y="20482"/>
                    <a:pt x="56508" y="20515"/>
                  </a:cubicBezTo>
                  <a:cubicBezTo>
                    <a:pt x="52838" y="20749"/>
                    <a:pt x="48869" y="22117"/>
                    <a:pt x="46167" y="23985"/>
                  </a:cubicBezTo>
                  <a:cubicBezTo>
                    <a:pt x="43265" y="21916"/>
                    <a:pt x="38795" y="20482"/>
                    <a:pt x="34859" y="20482"/>
                  </a:cubicBezTo>
                  <a:cubicBezTo>
                    <a:pt x="34659" y="20482"/>
                    <a:pt x="34459" y="20482"/>
                    <a:pt x="34258" y="20515"/>
                  </a:cubicBezTo>
                  <a:cubicBezTo>
                    <a:pt x="32090" y="20682"/>
                    <a:pt x="29655" y="21783"/>
                    <a:pt x="27487" y="23017"/>
                  </a:cubicBezTo>
                  <a:cubicBezTo>
                    <a:pt x="29021" y="20649"/>
                    <a:pt x="29855" y="17847"/>
                    <a:pt x="29855" y="14945"/>
                  </a:cubicBezTo>
                  <a:cubicBezTo>
                    <a:pt x="29855" y="6739"/>
                    <a:pt x="23150" y="1"/>
                    <a:pt x="14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3"/>
            <p:cNvSpPr/>
            <p:nvPr/>
          </p:nvSpPr>
          <p:spPr>
            <a:xfrm>
              <a:off x="11628500" y="4566200"/>
              <a:ext cx="1803825" cy="492050"/>
            </a:xfrm>
            <a:custGeom>
              <a:avLst/>
              <a:gdLst/>
              <a:ahLst/>
              <a:cxnLst/>
              <a:rect l="l" t="t" r="r" b="b"/>
              <a:pathLst>
                <a:path w="72153" h="19682" extrusionOk="0">
                  <a:moveTo>
                    <a:pt x="8907" y="1"/>
                  </a:moveTo>
                  <a:cubicBezTo>
                    <a:pt x="6319" y="513"/>
                    <a:pt x="3707" y="831"/>
                    <a:pt x="1257" y="831"/>
                  </a:cubicBezTo>
                  <a:cubicBezTo>
                    <a:pt x="833" y="831"/>
                    <a:pt x="414" y="821"/>
                    <a:pt x="1" y="802"/>
                  </a:cubicBezTo>
                  <a:lnTo>
                    <a:pt x="1" y="802"/>
                  </a:lnTo>
                  <a:cubicBezTo>
                    <a:pt x="3403" y="2970"/>
                    <a:pt x="8473" y="10675"/>
                    <a:pt x="14077" y="13978"/>
                  </a:cubicBezTo>
                  <a:cubicBezTo>
                    <a:pt x="19982" y="17480"/>
                    <a:pt x="28287" y="19682"/>
                    <a:pt x="36093" y="19682"/>
                  </a:cubicBezTo>
                  <a:cubicBezTo>
                    <a:pt x="43865" y="19682"/>
                    <a:pt x="52138" y="17480"/>
                    <a:pt x="58109" y="13978"/>
                  </a:cubicBezTo>
                  <a:cubicBezTo>
                    <a:pt x="63679" y="10675"/>
                    <a:pt x="68783" y="2970"/>
                    <a:pt x="72152" y="802"/>
                  </a:cubicBezTo>
                  <a:lnTo>
                    <a:pt x="72152" y="802"/>
                  </a:lnTo>
                  <a:cubicBezTo>
                    <a:pt x="71693" y="829"/>
                    <a:pt x="71227" y="842"/>
                    <a:pt x="70755" y="842"/>
                  </a:cubicBezTo>
                  <a:cubicBezTo>
                    <a:pt x="68347" y="842"/>
                    <a:pt x="65790" y="503"/>
                    <a:pt x="63279" y="1"/>
                  </a:cubicBezTo>
                  <a:cubicBezTo>
                    <a:pt x="57875" y="1202"/>
                    <a:pt x="50703" y="4204"/>
                    <a:pt x="48535" y="5705"/>
                  </a:cubicBezTo>
                  <a:cubicBezTo>
                    <a:pt x="48535" y="5705"/>
                    <a:pt x="38695" y="7106"/>
                    <a:pt x="36093" y="7373"/>
                  </a:cubicBezTo>
                  <a:cubicBezTo>
                    <a:pt x="33458" y="7139"/>
                    <a:pt x="23617" y="5705"/>
                    <a:pt x="23617" y="5705"/>
                  </a:cubicBezTo>
                  <a:cubicBezTo>
                    <a:pt x="21449" y="4204"/>
                    <a:pt x="14277" y="1202"/>
                    <a:pt x="8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3"/>
            <p:cNvSpPr/>
            <p:nvPr/>
          </p:nvSpPr>
          <p:spPr>
            <a:xfrm>
              <a:off x="12442400" y="4793050"/>
              <a:ext cx="114300" cy="223000"/>
            </a:xfrm>
            <a:custGeom>
              <a:avLst/>
              <a:gdLst/>
              <a:ahLst/>
              <a:cxnLst/>
              <a:rect l="l" t="t" r="r" b="b"/>
              <a:pathLst>
                <a:path w="4572" h="8920" extrusionOk="0">
                  <a:moveTo>
                    <a:pt x="3304" y="1"/>
                  </a:moveTo>
                  <a:cubicBezTo>
                    <a:pt x="2101" y="1"/>
                    <a:pt x="1" y="4557"/>
                    <a:pt x="969" y="6805"/>
                  </a:cubicBezTo>
                  <a:cubicBezTo>
                    <a:pt x="1498" y="8070"/>
                    <a:pt x="2235" y="8920"/>
                    <a:pt x="3157" y="8920"/>
                  </a:cubicBezTo>
                  <a:cubicBezTo>
                    <a:pt x="3280" y="8920"/>
                    <a:pt x="3407" y="8905"/>
                    <a:pt x="3537" y="8873"/>
                  </a:cubicBezTo>
                  <a:cubicBezTo>
                    <a:pt x="4571" y="8573"/>
                    <a:pt x="4571" y="701"/>
                    <a:pt x="3537" y="67"/>
                  </a:cubicBezTo>
                  <a:cubicBezTo>
                    <a:pt x="3464" y="22"/>
                    <a:pt x="3386" y="1"/>
                    <a:pt x="3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3"/>
            <p:cNvSpPr/>
            <p:nvPr/>
          </p:nvSpPr>
          <p:spPr>
            <a:xfrm>
              <a:off x="11850325" y="4439450"/>
              <a:ext cx="1359325" cy="312750"/>
            </a:xfrm>
            <a:custGeom>
              <a:avLst/>
              <a:gdLst/>
              <a:ahLst/>
              <a:cxnLst/>
              <a:rect l="l" t="t" r="r" b="b"/>
              <a:pathLst>
                <a:path w="54373" h="12510" extrusionOk="0">
                  <a:moveTo>
                    <a:pt x="16079" y="1"/>
                  </a:moveTo>
                  <a:cubicBezTo>
                    <a:pt x="12576" y="1435"/>
                    <a:pt x="6338" y="3870"/>
                    <a:pt x="1" y="5104"/>
                  </a:cubicBezTo>
                  <a:cubicBezTo>
                    <a:pt x="5404" y="6272"/>
                    <a:pt x="12576" y="9274"/>
                    <a:pt x="14744" y="10842"/>
                  </a:cubicBezTo>
                  <a:cubicBezTo>
                    <a:pt x="14744" y="10842"/>
                    <a:pt x="24585" y="12209"/>
                    <a:pt x="27187" y="12510"/>
                  </a:cubicBezTo>
                  <a:cubicBezTo>
                    <a:pt x="29822" y="12243"/>
                    <a:pt x="39662" y="10842"/>
                    <a:pt x="39662" y="10842"/>
                  </a:cubicBezTo>
                  <a:cubicBezTo>
                    <a:pt x="41830" y="9341"/>
                    <a:pt x="49002" y="6339"/>
                    <a:pt x="54373" y="5104"/>
                  </a:cubicBezTo>
                  <a:cubicBezTo>
                    <a:pt x="48002" y="3870"/>
                    <a:pt x="41797" y="1435"/>
                    <a:pt x="38328" y="1"/>
                  </a:cubicBezTo>
                  <a:lnTo>
                    <a:pt x="38295" y="67"/>
                  </a:lnTo>
                  <a:cubicBezTo>
                    <a:pt x="37994" y="1702"/>
                    <a:pt x="36693" y="3003"/>
                    <a:pt x="35026" y="3270"/>
                  </a:cubicBezTo>
                  <a:lnTo>
                    <a:pt x="31657" y="3870"/>
                  </a:lnTo>
                  <a:cubicBezTo>
                    <a:pt x="31442" y="3905"/>
                    <a:pt x="31229" y="3922"/>
                    <a:pt x="31019" y="3922"/>
                  </a:cubicBezTo>
                  <a:cubicBezTo>
                    <a:pt x="29243" y="3922"/>
                    <a:pt x="27701" y="2702"/>
                    <a:pt x="27253" y="1001"/>
                  </a:cubicBezTo>
                  <a:lnTo>
                    <a:pt x="27153" y="1001"/>
                  </a:lnTo>
                  <a:cubicBezTo>
                    <a:pt x="26739" y="2690"/>
                    <a:pt x="25193" y="3931"/>
                    <a:pt x="23427" y="3931"/>
                  </a:cubicBezTo>
                  <a:cubicBezTo>
                    <a:pt x="23204" y="3931"/>
                    <a:pt x="22978" y="3911"/>
                    <a:pt x="22750" y="3870"/>
                  </a:cubicBezTo>
                  <a:lnTo>
                    <a:pt x="19348" y="3270"/>
                  </a:lnTo>
                  <a:cubicBezTo>
                    <a:pt x="17680" y="3003"/>
                    <a:pt x="16412" y="1702"/>
                    <a:pt x="16112" y="67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3"/>
            <p:cNvSpPr/>
            <p:nvPr/>
          </p:nvSpPr>
          <p:spPr>
            <a:xfrm>
              <a:off x="12531650" y="4405250"/>
              <a:ext cx="276875" cy="131075"/>
            </a:xfrm>
            <a:custGeom>
              <a:avLst/>
              <a:gdLst/>
              <a:ahLst/>
              <a:cxnLst/>
              <a:rect l="l" t="t" r="r" b="b"/>
              <a:pathLst>
                <a:path w="11075" h="5243" extrusionOk="0">
                  <a:moveTo>
                    <a:pt x="8306" y="1"/>
                  </a:moveTo>
                  <a:cubicBezTo>
                    <a:pt x="6071" y="1435"/>
                    <a:pt x="3403" y="2303"/>
                    <a:pt x="0" y="2303"/>
                  </a:cubicBezTo>
                  <a:cubicBezTo>
                    <a:pt x="411" y="4005"/>
                    <a:pt x="1933" y="5242"/>
                    <a:pt x="3678" y="5242"/>
                  </a:cubicBezTo>
                  <a:cubicBezTo>
                    <a:pt x="3917" y="5242"/>
                    <a:pt x="4159" y="5219"/>
                    <a:pt x="4404" y="5171"/>
                  </a:cubicBezTo>
                  <a:lnTo>
                    <a:pt x="7806" y="4604"/>
                  </a:lnTo>
                  <a:cubicBezTo>
                    <a:pt x="9474" y="4304"/>
                    <a:pt x="10741" y="3003"/>
                    <a:pt x="11042" y="1402"/>
                  </a:cubicBezTo>
                  <a:lnTo>
                    <a:pt x="11075" y="1302"/>
                  </a:lnTo>
                  <a:cubicBezTo>
                    <a:pt x="9340" y="568"/>
                    <a:pt x="8306" y="68"/>
                    <a:pt x="8306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3"/>
            <p:cNvSpPr/>
            <p:nvPr/>
          </p:nvSpPr>
          <p:spPr>
            <a:xfrm>
              <a:off x="12251450" y="4407775"/>
              <a:ext cx="276875" cy="129750"/>
            </a:xfrm>
            <a:custGeom>
              <a:avLst/>
              <a:gdLst/>
              <a:ahLst/>
              <a:cxnLst/>
              <a:rect l="l" t="t" r="r" b="b"/>
              <a:pathLst>
                <a:path w="11075" h="5190" extrusionOk="0">
                  <a:moveTo>
                    <a:pt x="2769" y="0"/>
                  </a:moveTo>
                  <a:cubicBezTo>
                    <a:pt x="2769" y="0"/>
                    <a:pt x="1735" y="500"/>
                    <a:pt x="0" y="1268"/>
                  </a:cubicBezTo>
                  <a:lnTo>
                    <a:pt x="34" y="1334"/>
                  </a:lnTo>
                  <a:cubicBezTo>
                    <a:pt x="334" y="2969"/>
                    <a:pt x="1602" y="4270"/>
                    <a:pt x="3269" y="4537"/>
                  </a:cubicBezTo>
                  <a:lnTo>
                    <a:pt x="6672" y="5137"/>
                  </a:lnTo>
                  <a:cubicBezTo>
                    <a:pt x="6887" y="5172"/>
                    <a:pt x="7100" y="5189"/>
                    <a:pt x="7309" y="5189"/>
                  </a:cubicBezTo>
                  <a:cubicBezTo>
                    <a:pt x="9086" y="5189"/>
                    <a:pt x="10627" y="3969"/>
                    <a:pt x="11075" y="2268"/>
                  </a:cubicBezTo>
                  <a:cubicBezTo>
                    <a:pt x="7706" y="2268"/>
                    <a:pt x="5037" y="1334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3"/>
            <p:cNvSpPr/>
            <p:nvPr/>
          </p:nvSpPr>
          <p:spPr>
            <a:xfrm>
              <a:off x="11526750" y="4040000"/>
              <a:ext cx="2008150" cy="547825"/>
            </a:xfrm>
            <a:custGeom>
              <a:avLst/>
              <a:gdLst/>
              <a:ahLst/>
              <a:cxnLst/>
              <a:rect l="l" t="t" r="r" b="b"/>
              <a:pathLst>
                <a:path w="80326" h="21913" extrusionOk="0">
                  <a:moveTo>
                    <a:pt x="28888" y="1"/>
                  </a:moveTo>
                  <a:cubicBezTo>
                    <a:pt x="24418" y="1"/>
                    <a:pt x="16546" y="6172"/>
                    <a:pt x="13044" y="10441"/>
                  </a:cubicBezTo>
                  <a:cubicBezTo>
                    <a:pt x="7573" y="17113"/>
                    <a:pt x="701" y="19681"/>
                    <a:pt x="701" y="19681"/>
                  </a:cubicBezTo>
                  <a:lnTo>
                    <a:pt x="635" y="19615"/>
                  </a:lnTo>
                  <a:cubicBezTo>
                    <a:pt x="468" y="20182"/>
                    <a:pt x="234" y="20715"/>
                    <a:pt x="1" y="21216"/>
                  </a:cubicBezTo>
                  <a:lnTo>
                    <a:pt x="34" y="21249"/>
                  </a:lnTo>
                  <a:cubicBezTo>
                    <a:pt x="1302" y="21649"/>
                    <a:pt x="2670" y="21816"/>
                    <a:pt x="4071" y="21883"/>
                  </a:cubicBezTo>
                  <a:cubicBezTo>
                    <a:pt x="4484" y="21903"/>
                    <a:pt x="4902" y="21912"/>
                    <a:pt x="5325" y="21912"/>
                  </a:cubicBezTo>
                  <a:cubicBezTo>
                    <a:pt x="7770" y="21912"/>
                    <a:pt x="10366" y="21594"/>
                    <a:pt x="13010" y="21082"/>
                  </a:cubicBezTo>
                  <a:cubicBezTo>
                    <a:pt x="19381" y="19848"/>
                    <a:pt x="25586" y="17413"/>
                    <a:pt x="29055" y="15979"/>
                  </a:cubicBezTo>
                  <a:cubicBezTo>
                    <a:pt x="30790" y="15211"/>
                    <a:pt x="31857" y="14711"/>
                    <a:pt x="31857" y="14711"/>
                  </a:cubicBezTo>
                  <a:cubicBezTo>
                    <a:pt x="34059" y="16145"/>
                    <a:pt x="36727" y="17013"/>
                    <a:pt x="40130" y="17013"/>
                  </a:cubicBezTo>
                  <a:lnTo>
                    <a:pt x="40230" y="17013"/>
                  </a:lnTo>
                  <a:cubicBezTo>
                    <a:pt x="43632" y="17013"/>
                    <a:pt x="46301" y="16145"/>
                    <a:pt x="48536" y="14711"/>
                  </a:cubicBezTo>
                  <a:cubicBezTo>
                    <a:pt x="48536" y="14711"/>
                    <a:pt x="49570" y="15211"/>
                    <a:pt x="51304" y="15979"/>
                  </a:cubicBezTo>
                  <a:cubicBezTo>
                    <a:pt x="54773" y="17413"/>
                    <a:pt x="60978" y="19848"/>
                    <a:pt x="67383" y="21082"/>
                  </a:cubicBezTo>
                  <a:cubicBezTo>
                    <a:pt x="69942" y="21594"/>
                    <a:pt x="72550" y="21912"/>
                    <a:pt x="74999" y="21912"/>
                  </a:cubicBezTo>
                  <a:cubicBezTo>
                    <a:pt x="75423" y="21912"/>
                    <a:pt x="75842" y="21903"/>
                    <a:pt x="76256" y="21883"/>
                  </a:cubicBezTo>
                  <a:cubicBezTo>
                    <a:pt x="77723" y="21816"/>
                    <a:pt x="79091" y="21583"/>
                    <a:pt x="80325" y="21249"/>
                  </a:cubicBezTo>
                  <a:cubicBezTo>
                    <a:pt x="80092" y="20749"/>
                    <a:pt x="79891" y="20215"/>
                    <a:pt x="79725" y="19681"/>
                  </a:cubicBezTo>
                  <a:lnTo>
                    <a:pt x="79658" y="19681"/>
                  </a:lnTo>
                  <a:cubicBezTo>
                    <a:pt x="79658" y="19681"/>
                    <a:pt x="72786" y="17113"/>
                    <a:pt x="67316" y="10441"/>
                  </a:cubicBezTo>
                  <a:cubicBezTo>
                    <a:pt x="63813" y="6172"/>
                    <a:pt x="55941" y="1"/>
                    <a:pt x="51471" y="1"/>
                  </a:cubicBezTo>
                  <a:cubicBezTo>
                    <a:pt x="47035" y="1"/>
                    <a:pt x="42164" y="2069"/>
                    <a:pt x="40196" y="4270"/>
                  </a:cubicBezTo>
                  <a:cubicBezTo>
                    <a:pt x="38228" y="2069"/>
                    <a:pt x="33358" y="1"/>
                    <a:pt x="28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3"/>
            <p:cNvSpPr/>
            <p:nvPr/>
          </p:nvSpPr>
          <p:spPr>
            <a:xfrm>
              <a:off x="11628500" y="4566200"/>
              <a:ext cx="416150" cy="266900"/>
            </a:xfrm>
            <a:custGeom>
              <a:avLst/>
              <a:gdLst/>
              <a:ahLst/>
              <a:cxnLst/>
              <a:rect l="l" t="t" r="r" b="b"/>
              <a:pathLst>
                <a:path w="16646" h="10676" extrusionOk="0">
                  <a:moveTo>
                    <a:pt x="8907" y="1"/>
                  </a:moveTo>
                  <a:cubicBezTo>
                    <a:pt x="6396" y="503"/>
                    <a:pt x="3816" y="842"/>
                    <a:pt x="1400" y="842"/>
                  </a:cubicBezTo>
                  <a:cubicBezTo>
                    <a:pt x="926" y="842"/>
                    <a:pt x="459" y="829"/>
                    <a:pt x="1" y="802"/>
                  </a:cubicBezTo>
                  <a:lnTo>
                    <a:pt x="1" y="802"/>
                  </a:lnTo>
                  <a:cubicBezTo>
                    <a:pt x="2502" y="2403"/>
                    <a:pt x="5938" y="7039"/>
                    <a:pt x="9808" y="10675"/>
                  </a:cubicBezTo>
                  <a:cubicBezTo>
                    <a:pt x="7685" y="6939"/>
                    <a:pt x="11617" y="2238"/>
                    <a:pt x="15361" y="2238"/>
                  </a:cubicBezTo>
                  <a:cubicBezTo>
                    <a:pt x="15795" y="2238"/>
                    <a:pt x="16227" y="2301"/>
                    <a:pt x="16646" y="2436"/>
                  </a:cubicBezTo>
                  <a:cubicBezTo>
                    <a:pt x="14111" y="1469"/>
                    <a:pt x="11309" y="535"/>
                    <a:pt x="8907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3"/>
            <p:cNvSpPr/>
            <p:nvPr/>
          </p:nvSpPr>
          <p:spPr>
            <a:xfrm>
              <a:off x="13016150" y="4566200"/>
              <a:ext cx="416175" cy="266900"/>
            </a:xfrm>
            <a:custGeom>
              <a:avLst/>
              <a:gdLst/>
              <a:ahLst/>
              <a:cxnLst/>
              <a:rect l="l" t="t" r="r" b="b"/>
              <a:pathLst>
                <a:path w="16647" h="10676" extrusionOk="0">
                  <a:moveTo>
                    <a:pt x="7740" y="1"/>
                  </a:moveTo>
                  <a:cubicBezTo>
                    <a:pt x="5338" y="535"/>
                    <a:pt x="2536" y="1469"/>
                    <a:pt x="1" y="2436"/>
                  </a:cubicBezTo>
                  <a:cubicBezTo>
                    <a:pt x="420" y="2301"/>
                    <a:pt x="852" y="2238"/>
                    <a:pt x="1286" y="2238"/>
                  </a:cubicBezTo>
                  <a:cubicBezTo>
                    <a:pt x="5030" y="2238"/>
                    <a:pt x="8962" y="6939"/>
                    <a:pt x="6839" y="10675"/>
                  </a:cubicBezTo>
                  <a:cubicBezTo>
                    <a:pt x="10709" y="7039"/>
                    <a:pt x="14144" y="2403"/>
                    <a:pt x="16646" y="802"/>
                  </a:cubicBezTo>
                  <a:lnTo>
                    <a:pt x="16646" y="802"/>
                  </a:lnTo>
                  <a:cubicBezTo>
                    <a:pt x="16187" y="829"/>
                    <a:pt x="15720" y="842"/>
                    <a:pt x="15247" y="842"/>
                  </a:cubicBezTo>
                  <a:cubicBezTo>
                    <a:pt x="12831" y="842"/>
                    <a:pt x="10250" y="503"/>
                    <a:pt x="7740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3"/>
            <p:cNvSpPr/>
            <p:nvPr/>
          </p:nvSpPr>
          <p:spPr>
            <a:xfrm>
              <a:off x="12113750" y="4240400"/>
              <a:ext cx="208600" cy="166550"/>
            </a:xfrm>
            <a:custGeom>
              <a:avLst/>
              <a:gdLst/>
              <a:ahLst/>
              <a:cxnLst/>
              <a:rect l="l" t="t" r="r" b="b"/>
              <a:pathLst>
                <a:path w="8344" h="6662" extrusionOk="0">
                  <a:moveTo>
                    <a:pt x="2434" y="0"/>
                  </a:moveTo>
                  <a:cubicBezTo>
                    <a:pt x="1502" y="0"/>
                    <a:pt x="0" y="1504"/>
                    <a:pt x="1672" y="3326"/>
                  </a:cubicBezTo>
                  <a:cubicBezTo>
                    <a:pt x="3841" y="5694"/>
                    <a:pt x="8344" y="6662"/>
                    <a:pt x="8344" y="6662"/>
                  </a:cubicBezTo>
                  <a:cubicBezTo>
                    <a:pt x="3941" y="3860"/>
                    <a:pt x="3240" y="2158"/>
                    <a:pt x="3040" y="557"/>
                  </a:cubicBezTo>
                  <a:cubicBezTo>
                    <a:pt x="2998" y="171"/>
                    <a:pt x="2748" y="0"/>
                    <a:pt x="2434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3"/>
            <p:cNvSpPr/>
            <p:nvPr/>
          </p:nvSpPr>
          <p:spPr>
            <a:xfrm>
              <a:off x="12250625" y="4424450"/>
              <a:ext cx="99400" cy="96200"/>
            </a:xfrm>
            <a:custGeom>
              <a:avLst/>
              <a:gdLst/>
              <a:ahLst/>
              <a:cxnLst/>
              <a:rect l="l" t="t" r="r" b="b"/>
              <a:pathLst>
                <a:path w="3976" h="3848" extrusionOk="0">
                  <a:moveTo>
                    <a:pt x="1234" y="0"/>
                  </a:moveTo>
                  <a:cubicBezTo>
                    <a:pt x="901" y="167"/>
                    <a:pt x="467" y="334"/>
                    <a:pt x="0" y="534"/>
                  </a:cubicBezTo>
                  <a:lnTo>
                    <a:pt x="67" y="634"/>
                  </a:lnTo>
                  <a:cubicBezTo>
                    <a:pt x="334" y="2268"/>
                    <a:pt x="1635" y="3536"/>
                    <a:pt x="3302" y="3836"/>
                  </a:cubicBezTo>
                  <a:cubicBezTo>
                    <a:pt x="3338" y="3844"/>
                    <a:pt x="3372" y="3847"/>
                    <a:pt x="3404" y="3847"/>
                  </a:cubicBezTo>
                  <a:cubicBezTo>
                    <a:pt x="3801" y="3847"/>
                    <a:pt x="3975" y="3313"/>
                    <a:pt x="3636" y="3036"/>
                  </a:cubicBezTo>
                  <a:cubicBezTo>
                    <a:pt x="2569" y="2302"/>
                    <a:pt x="1601" y="1268"/>
                    <a:pt x="1234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3"/>
            <p:cNvSpPr/>
            <p:nvPr/>
          </p:nvSpPr>
          <p:spPr>
            <a:xfrm>
              <a:off x="12532475" y="4461975"/>
              <a:ext cx="195175" cy="75550"/>
            </a:xfrm>
            <a:custGeom>
              <a:avLst/>
              <a:gdLst/>
              <a:ahLst/>
              <a:cxnLst/>
              <a:rect l="l" t="t" r="r" b="b"/>
              <a:pathLst>
                <a:path w="7807" h="3022" extrusionOk="0">
                  <a:moveTo>
                    <a:pt x="1602" y="0"/>
                  </a:moveTo>
                  <a:cubicBezTo>
                    <a:pt x="1102" y="34"/>
                    <a:pt x="534" y="100"/>
                    <a:pt x="1" y="100"/>
                  </a:cubicBezTo>
                  <a:cubicBezTo>
                    <a:pt x="448" y="1801"/>
                    <a:pt x="1990" y="3021"/>
                    <a:pt x="3790" y="3021"/>
                  </a:cubicBezTo>
                  <a:cubicBezTo>
                    <a:pt x="4003" y="3021"/>
                    <a:pt x="4219" y="3004"/>
                    <a:pt x="4437" y="2969"/>
                  </a:cubicBezTo>
                  <a:lnTo>
                    <a:pt x="7806" y="2369"/>
                  </a:lnTo>
                  <a:lnTo>
                    <a:pt x="7806" y="2369"/>
                  </a:lnTo>
                  <a:cubicBezTo>
                    <a:pt x="7354" y="2439"/>
                    <a:pt x="6921" y="2472"/>
                    <a:pt x="6509" y="2472"/>
                  </a:cubicBezTo>
                  <a:cubicBezTo>
                    <a:pt x="4185" y="2472"/>
                    <a:pt x="2508" y="1417"/>
                    <a:pt x="1602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3"/>
            <p:cNvSpPr/>
            <p:nvPr/>
          </p:nvSpPr>
          <p:spPr>
            <a:xfrm>
              <a:off x="11543450" y="4040000"/>
              <a:ext cx="1973925" cy="492050"/>
            </a:xfrm>
            <a:custGeom>
              <a:avLst/>
              <a:gdLst/>
              <a:ahLst/>
              <a:cxnLst/>
              <a:rect l="l" t="t" r="r" b="b"/>
              <a:pathLst>
                <a:path w="78957" h="19682" fill="none" extrusionOk="0">
                  <a:moveTo>
                    <a:pt x="78957" y="19681"/>
                  </a:moveTo>
                  <a:cubicBezTo>
                    <a:pt x="78957" y="19681"/>
                    <a:pt x="72085" y="17113"/>
                    <a:pt x="66614" y="10441"/>
                  </a:cubicBezTo>
                  <a:cubicBezTo>
                    <a:pt x="63112" y="6172"/>
                    <a:pt x="55240" y="1"/>
                    <a:pt x="50770" y="1"/>
                  </a:cubicBezTo>
                  <a:cubicBezTo>
                    <a:pt x="46333" y="1"/>
                    <a:pt x="41430" y="2069"/>
                    <a:pt x="39495" y="4270"/>
                  </a:cubicBezTo>
                  <a:cubicBezTo>
                    <a:pt x="37527" y="2069"/>
                    <a:pt x="32657" y="1"/>
                    <a:pt x="28187" y="1"/>
                  </a:cubicBezTo>
                  <a:cubicBezTo>
                    <a:pt x="23717" y="1"/>
                    <a:pt x="15845" y="6172"/>
                    <a:pt x="12342" y="10441"/>
                  </a:cubicBezTo>
                  <a:cubicBezTo>
                    <a:pt x="6872" y="17113"/>
                    <a:pt x="0" y="19681"/>
                    <a:pt x="0" y="1968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3"/>
            <p:cNvSpPr/>
            <p:nvPr/>
          </p:nvSpPr>
          <p:spPr>
            <a:xfrm>
              <a:off x="11526750" y="4406925"/>
              <a:ext cx="2007300" cy="243525"/>
            </a:xfrm>
            <a:custGeom>
              <a:avLst/>
              <a:gdLst/>
              <a:ahLst/>
              <a:cxnLst/>
              <a:rect l="l" t="t" r="r" b="b"/>
              <a:pathLst>
                <a:path w="80292" h="9741" fill="none" extrusionOk="0">
                  <a:moveTo>
                    <a:pt x="1" y="6572"/>
                  </a:moveTo>
                  <a:cubicBezTo>
                    <a:pt x="11676" y="9741"/>
                    <a:pt x="31824" y="1"/>
                    <a:pt x="31824" y="1"/>
                  </a:cubicBezTo>
                  <a:cubicBezTo>
                    <a:pt x="34025" y="1402"/>
                    <a:pt x="36727" y="2302"/>
                    <a:pt x="40163" y="2302"/>
                  </a:cubicBezTo>
                  <a:cubicBezTo>
                    <a:pt x="43565" y="2302"/>
                    <a:pt x="46267" y="1402"/>
                    <a:pt x="48502" y="1"/>
                  </a:cubicBezTo>
                  <a:cubicBezTo>
                    <a:pt x="48502" y="1"/>
                    <a:pt x="68617" y="9741"/>
                    <a:pt x="80292" y="65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3"/>
            <p:cNvSpPr/>
            <p:nvPr/>
          </p:nvSpPr>
          <p:spPr>
            <a:xfrm>
              <a:off x="11410225" y="4362125"/>
              <a:ext cx="192550" cy="330475"/>
            </a:xfrm>
            <a:custGeom>
              <a:avLst/>
              <a:gdLst/>
              <a:ahLst/>
              <a:cxnLst/>
              <a:rect l="l" t="t" r="r" b="b"/>
              <a:pathLst>
                <a:path w="7702" h="13219" extrusionOk="0">
                  <a:moveTo>
                    <a:pt x="6043" y="1"/>
                  </a:moveTo>
                  <a:cubicBezTo>
                    <a:pt x="5962" y="1"/>
                    <a:pt x="5879" y="9"/>
                    <a:pt x="5796" y="25"/>
                  </a:cubicBezTo>
                  <a:cubicBezTo>
                    <a:pt x="5029" y="158"/>
                    <a:pt x="4529" y="892"/>
                    <a:pt x="4662" y="1659"/>
                  </a:cubicBezTo>
                  <a:cubicBezTo>
                    <a:pt x="4962" y="3394"/>
                    <a:pt x="4795" y="5195"/>
                    <a:pt x="4228" y="6863"/>
                  </a:cubicBezTo>
                  <a:cubicBezTo>
                    <a:pt x="3695" y="8464"/>
                    <a:pt x="2661" y="9965"/>
                    <a:pt x="1159" y="10766"/>
                  </a:cubicBezTo>
                  <a:cubicBezTo>
                    <a:pt x="993" y="10833"/>
                    <a:pt x="826" y="10999"/>
                    <a:pt x="692" y="11166"/>
                  </a:cubicBezTo>
                  <a:cubicBezTo>
                    <a:pt x="0" y="12192"/>
                    <a:pt x="862" y="13219"/>
                    <a:pt x="1787" y="13219"/>
                  </a:cubicBezTo>
                  <a:cubicBezTo>
                    <a:pt x="2155" y="13219"/>
                    <a:pt x="2533" y="13056"/>
                    <a:pt x="2827" y="12667"/>
                  </a:cubicBezTo>
                  <a:cubicBezTo>
                    <a:pt x="4028" y="10999"/>
                    <a:pt x="4996" y="9265"/>
                    <a:pt x="5696" y="7363"/>
                  </a:cubicBezTo>
                  <a:cubicBezTo>
                    <a:pt x="6397" y="5595"/>
                    <a:pt x="6797" y="3694"/>
                    <a:pt x="7364" y="1859"/>
                  </a:cubicBezTo>
                  <a:cubicBezTo>
                    <a:pt x="7701" y="1001"/>
                    <a:pt x="6967" y="1"/>
                    <a:pt x="6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3"/>
            <p:cNvSpPr/>
            <p:nvPr/>
          </p:nvSpPr>
          <p:spPr>
            <a:xfrm>
              <a:off x="12531650" y="4440275"/>
              <a:ext cx="276050" cy="104275"/>
            </a:xfrm>
            <a:custGeom>
              <a:avLst/>
              <a:gdLst/>
              <a:ahLst/>
              <a:cxnLst/>
              <a:rect l="l" t="t" r="r" b="b"/>
              <a:pathLst>
                <a:path w="11042" h="4171" fill="none" extrusionOk="0">
                  <a:moveTo>
                    <a:pt x="11042" y="1"/>
                  </a:moveTo>
                  <a:cubicBezTo>
                    <a:pt x="10741" y="1635"/>
                    <a:pt x="9474" y="2903"/>
                    <a:pt x="7806" y="3203"/>
                  </a:cubicBezTo>
                  <a:lnTo>
                    <a:pt x="4404" y="3804"/>
                  </a:lnTo>
                  <a:cubicBezTo>
                    <a:pt x="2369" y="4171"/>
                    <a:pt x="467" y="2836"/>
                    <a:pt x="0" y="902"/>
                  </a:cubicBezTo>
                </a:path>
              </a:pathLst>
            </a:custGeom>
            <a:solidFill>
              <a:schemeClr val="dk1"/>
            </a:solidFill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3"/>
            <p:cNvSpPr/>
            <p:nvPr/>
          </p:nvSpPr>
          <p:spPr>
            <a:xfrm>
              <a:off x="12252275" y="4440275"/>
              <a:ext cx="276050" cy="104275"/>
            </a:xfrm>
            <a:custGeom>
              <a:avLst/>
              <a:gdLst/>
              <a:ahLst/>
              <a:cxnLst/>
              <a:rect l="l" t="t" r="r" b="b"/>
              <a:pathLst>
                <a:path w="11042" h="4171" fill="none" extrusionOk="0">
                  <a:moveTo>
                    <a:pt x="1" y="1"/>
                  </a:moveTo>
                  <a:cubicBezTo>
                    <a:pt x="301" y="1635"/>
                    <a:pt x="1569" y="2903"/>
                    <a:pt x="3236" y="3203"/>
                  </a:cubicBezTo>
                  <a:lnTo>
                    <a:pt x="6605" y="3804"/>
                  </a:lnTo>
                  <a:cubicBezTo>
                    <a:pt x="8674" y="4171"/>
                    <a:pt x="10575" y="2836"/>
                    <a:pt x="11042" y="902"/>
                  </a:cubicBezTo>
                </a:path>
              </a:pathLst>
            </a:custGeom>
            <a:noFill/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3"/>
            <p:cNvSpPr/>
            <p:nvPr/>
          </p:nvSpPr>
          <p:spPr>
            <a:xfrm>
              <a:off x="12189725" y="4257900"/>
              <a:ext cx="162075" cy="169650"/>
            </a:xfrm>
            <a:custGeom>
              <a:avLst/>
              <a:gdLst/>
              <a:ahLst/>
              <a:cxnLst/>
              <a:rect l="l" t="t" r="r" b="b"/>
              <a:pathLst>
                <a:path w="6483" h="6786" extrusionOk="0">
                  <a:moveTo>
                    <a:pt x="1218" y="0"/>
                  </a:moveTo>
                  <a:cubicBezTo>
                    <a:pt x="1025" y="0"/>
                    <a:pt x="834" y="50"/>
                    <a:pt x="668" y="158"/>
                  </a:cubicBezTo>
                  <a:cubicBezTo>
                    <a:pt x="168" y="458"/>
                    <a:pt x="1" y="1158"/>
                    <a:pt x="335" y="1659"/>
                  </a:cubicBezTo>
                  <a:cubicBezTo>
                    <a:pt x="1535" y="3593"/>
                    <a:pt x="3036" y="5261"/>
                    <a:pt x="4871" y="6629"/>
                  </a:cubicBezTo>
                  <a:cubicBezTo>
                    <a:pt x="5038" y="6738"/>
                    <a:pt x="5202" y="6785"/>
                    <a:pt x="5351" y="6785"/>
                  </a:cubicBezTo>
                  <a:cubicBezTo>
                    <a:pt x="6069" y="6785"/>
                    <a:pt x="6482" y="5714"/>
                    <a:pt x="5572" y="5328"/>
                  </a:cubicBezTo>
                  <a:cubicBezTo>
                    <a:pt x="4738" y="4928"/>
                    <a:pt x="4071" y="4127"/>
                    <a:pt x="3537" y="3360"/>
                  </a:cubicBezTo>
                  <a:cubicBezTo>
                    <a:pt x="3003" y="2593"/>
                    <a:pt x="2569" y="1692"/>
                    <a:pt x="2303" y="791"/>
                  </a:cubicBezTo>
                  <a:cubicBezTo>
                    <a:pt x="2161" y="295"/>
                    <a:pt x="1685" y="0"/>
                    <a:pt x="1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3"/>
            <p:cNvSpPr/>
            <p:nvPr/>
          </p:nvSpPr>
          <p:spPr>
            <a:xfrm>
              <a:off x="12706725" y="4257250"/>
              <a:ext cx="162625" cy="170775"/>
            </a:xfrm>
            <a:custGeom>
              <a:avLst/>
              <a:gdLst/>
              <a:ahLst/>
              <a:cxnLst/>
              <a:rect l="l" t="t" r="r" b="b"/>
              <a:pathLst>
                <a:path w="6505" h="6831" extrusionOk="0">
                  <a:moveTo>
                    <a:pt x="5196" y="0"/>
                  </a:moveTo>
                  <a:cubicBezTo>
                    <a:pt x="4776" y="0"/>
                    <a:pt x="4354" y="237"/>
                    <a:pt x="4172" y="784"/>
                  </a:cubicBezTo>
                  <a:cubicBezTo>
                    <a:pt x="3572" y="2519"/>
                    <a:pt x="2504" y="4387"/>
                    <a:pt x="836" y="5321"/>
                  </a:cubicBezTo>
                  <a:cubicBezTo>
                    <a:pt x="1" y="5738"/>
                    <a:pt x="444" y="6830"/>
                    <a:pt x="1137" y="6830"/>
                  </a:cubicBezTo>
                  <a:cubicBezTo>
                    <a:pt x="1274" y="6830"/>
                    <a:pt x="1421" y="6787"/>
                    <a:pt x="1570" y="6688"/>
                  </a:cubicBezTo>
                  <a:cubicBezTo>
                    <a:pt x="3505" y="5287"/>
                    <a:pt x="5139" y="3519"/>
                    <a:pt x="6240" y="1451"/>
                  </a:cubicBezTo>
                  <a:cubicBezTo>
                    <a:pt x="6505" y="577"/>
                    <a:pt x="5852" y="0"/>
                    <a:pt x="5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3"/>
            <p:cNvSpPr/>
            <p:nvPr/>
          </p:nvSpPr>
          <p:spPr>
            <a:xfrm>
              <a:off x="11627675" y="4586225"/>
              <a:ext cx="1803800" cy="472025"/>
            </a:xfrm>
            <a:custGeom>
              <a:avLst/>
              <a:gdLst/>
              <a:ahLst/>
              <a:cxnLst/>
              <a:rect l="l" t="t" r="r" b="b"/>
              <a:pathLst>
                <a:path w="72152" h="18881" fill="none" extrusionOk="0">
                  <a:moveTo>
                    <a:pt x="0" y="1"/>
                  </a:moveTo>
                  <a:cubicBezTo>
                    <a:pt x="3369" y="2169"/>
                    <a:pt x="8473" y="9874"/>
                    <a:pt x="14044" y="13177"/>
                  </a:cubicBezTo>
                  <a:cubicBezTo>
                    <a:pt x="20015" y="16679"/>
                    <a:pt x="28287" y="18881"/>
                    <a:pt x="36059" y="18881"/>
                  </a:cubicBezTo>
                  <a:cubicBezTo>
                    <a:pt x="43865" y="18881"/>
                    <a:pt x="52171" y="16679"/>
                    <a:pt x="58075" y="13177"/>
                  </a:cubicBezTo>
                  <a:cubicBezTo>
                    <a:pt x="63679" y="9874"/>
                    <a:pt x="68749" y="2169"/>
                    <a:pt x="72152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3"/>
            <p:cNvSpPr/>
            <p:nvPr/>
          </p:nvSpPr>
          <p:spPr>
            <a:xfrm>
              <a:off x="11851150" y="4566200"/>
              <a:ext cx="1359350" cy="184325"/>
            </a:xfrm>
            <a:custGeom>
              <a:avLst/>
              <a:gdLst/>
              <a:ahLst/>
              <a:cxnLst/>
              <a:rect l="l" t="t" r="r" b="b"/>
              <a:pathLst>
                <a:path w="54374" h="7373" fill="none" extrusionOk="0">
                  <a:moveTo>
                    <a:pt x="54373" y="1"/>
                  </a:moveTo>
                  <a:cubicBezTo>
                    <a:pt x="48969" y="1202"/>
                    <a:pt x="41797" y="4204"/>
                    <a:pt x="39629" y="5705"/>
                  </a:cubicBezTo>
                  <a:cubicBezTo>
                    <a:pt x="39629" y="5705"/>
                    <a:pt x="29789" y="7139"/>
                    <a:pt x="27187" y="7373"/>
                  </a:cubicBezTo>
                  <a:cubicBezTo>
                    <a:pt x="24552" y="7106"/>
                    <a:pt x="14711" y="5705"/>
                    <a:pt x="14711" y="5705"/>
                  </a:cubicBezTo>
                  <a:cubicBezTo>
                    <a:pt x="12543" y="4171"/>
                    <a:pt x="5371" y="1168"/>
                    <a:pt x="1" y="1"/>
                  </a:cubicBezTo>
                </a:path>
              </a:pathLst>
            </a:custGeom>
            <a:noFill/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3"/>
            <p:cNvSpPr/>
            <p:nvPr/>
          </p:nvSpPr>
          <p:spPr>
            <a:xfrm>
              <a:off x="12502450" y="4828275"/>
              <a:ext cx="53400" cy="160425"/>
            </a:xfrm>
            <a:custGeom>
              <a:avLst/>
              <a:gdLst/>
              <a:ahLst/>
              <a:cxnLst/>
              <a:rect l="l" t="t" r="r" b="b"/>
              <a:pathLst>
                <a:path w="2136" h="6417" extrusionOk="0">
                  <a:moveTo>
                    <a:pt x="1068" y="0"/>
                  </a:moveTo>
                  <a:cubicBezTo>
                    <a:pt x="726" y="0"/>
                    <a:pt x="384" y="209"/>
                    <a:pt x="301" y="626"/>
                  </a:cubicBezTo>
                  <a:cubicBezTo>
                    <a:pt x="1" y="2360"/>
                    <a:pt x="34" y="4062"/>
                    <a:pt x="301" y="5796"/>
                  </a:cubicBezTo>
                  <a:cubicBezTo>
                    <a:pt x="334" y="6130"/>
                    <a:pt x="568" y="6363"/>
                    <a:pt x="902" y="6397"/>
                  </a:cubicBezTo>
                  <a:cubicBezTo>
                    <a:pt x="959" y="6410"/>
                    <a:pt x="1015" y="6416"/>
                    <a:pt x="1070" y="6416"/>
                  </a:cubicBezTo>
                  <a:cubicBezTo>
                    <a:pt x="1435" y="6416"/>
                    <a:pt x="1749" y="6144"/>
                    <a:pt x="1836" y="5796"/>
                  </a:cubicBezTo>
                  <a:cubicBezTo>
                    <a:pt x="2069" y="4028"/>
                    <a:pt x="2136" y="2327"/>
                    <a:pt x="1836" y="626"/>
                  </a:cubicBezTo>
                  <a:cubicBezTo>
                    <a:pt x="1752" y="209"/>
                    <a:pt x="1410" y="0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3"/>
            <p:cNvSpPr/>
            <p:nvPr/>
          </p:nvSpPr>
          <p:spPr>
            <a:xfrm>
              <a:off x="12118850" y="4761000"/>
              <a:ext cx="83425" cy="153825"/>
            </a:xfrm>
            <a:custGeom>
              <a:avLst/>
              <a:gdLst/>
              <a:ahLst/>
              <a:cxnLst/>
              <a:rect l="l" t="t" r="r" b="b"/>
              <a:pathLst>
                <a:path w="3337" h="6153" extrusionOk="0">
                  <a:moveTo>
                    <a:pt x="2630" y="1"/>
                  </a:moveTo>
                  <a:cubicBezTo>
                    <a:pt x="2059" y="1"/>
                    <a:pt x="1444" y="823"/>
                    <a:pt x="1168" y="1249"/>
                  </a:cubicBezTo>
                  <a:cubicBezTo>
                    <a:pt x="334" y="2650"/>
                    <a:pt x="1" y="4418"/>
                    <a:pt x="868" y="5852"/>
                  </a:cubicBezTo>
                  <a:cubicBezTo>
                    <a:pt x="1001" y="6019"/>
                    <a:pt x="1201" y="6152"/>
                    <a:pt x="1402" y="6152"/>
                  </a:cubicBezTo>
                  <a:cubicBezTo>
                    <a:pt x="1802" y="6152"/>
                    <a:pt x="2069" y="5852"/>
                    <a:pt x="2069" y="5485"/>
                  </a:cubicBezTo>
                  <a:cubicBezTo>
                    <a:pt x="2035" y="3984"/>
                    <a:pt x="2569" y="2416"/>
                    <a:pt x="3203" y="1049"/>
                  </a:cubicBezTo>
                  <a:cubicBezTo>
                    <a:pt x="3336" y="815"/>
                    <a:pt x="3336" y="548"/>
                    <a:pt x="3170" y="315"/>
                  </a:cubicBezTo>
                  <a:cubicBezTo>
                    <a:pt x="3004" y="91"/>
                    <a:pt x="2819" y="1"/>
                    <a:pt x="2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3"/>
            <p:cNvSpPr/>
            <p:nvPr/>
          </p:nvSpPr>
          <p:spPr>
            <a:xfrm>
              <a:off x="12854475" y="4761650"/>
              <a:ext cx="78325" cy="152725"/>
            </a:xfrm>
            <a:custGeom>
              <a:avLst/>
              <a:gdLst/>
              <a:ahLst/>
              <a:cxnLst/>
              <a:rect l="l" t="t" r="r" b="b"/>
              <a:pathLst>
                <a:path w="3133" h="6109" extrusionOk="0">
                  <a:moveTo>
                    <a:pt x="849" y="1"/>
                  </a:moveTo>
                  <a:cubicBezTo>
                    <a:pt x="382" y="1"/>
                    <a:pt x="0" y="522"/>
                    <a:pt x="263" y="1023"/>
                  </a:cubicBezTo>
                  <a:cubicBezTo>
                    <a:pt x="831" y="2357"/>
                    <a:pt x="1364" y="3825"/>
                    <a:pt x="1364" y="5326"/>
                  </a:cubicBezTo>
                  <a:cubicBezTo>
                    <a:pt x="1364" y="5559"/>
                    <a:pt x="1431" y="5826"/>
                    <a:pt x="1664" y="5993"/>
                  </a:cubicBezTo>
                  <a:cubicBezTo>
                    <a:pt x="1806" y="6073"/>
                    <a:pt x="1935" y="6108"/>
                    <a:pt x="2053" y="6108"/>
                  </a:cubicBezTo>
                  <a:cubicBezTo>
                    <a:pt x="2771" y="6108"/>
                    <a:pt x="3070" y="4798"/>
                    <a:pt x="3099" y="4225"/>
                  </a:cubicBezTo>
                  <a:cubicBezTo>
                    <a:pt x="3132" y="2657"/>
                    <a:pt x="2498" y="1023"/>
                    <a:pt x="1231" y="122"/>
                  </a:cubicBezTo>
                  <a:cubicBezTo>
                    <a:pt x="1105" y="38"/>
                    <a:pt x="974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3"/>
            <p:cNvSpPr/>
            <p:nvPr/>
          </p:nvSpPr>
          <p:spPr>
            <a:xfrm>
              <a:off x="11439200" y="3527975"/>
              <a:ext cx="666325" cy="687175"/>
            </a:xfrm>
            <a:custGeom>
              <a:avLst/>
              <a:gdLst/>
              <a:ahLst/>
              <a:cxnLst/>
              <a:rect l="l" t="t" r="r" b="b"/>
              <a:pathLst>
                <a:path w="26653" h="27487" extrusionOk="0">
                  <a:moveTo>
                    <a:pt x="12409" y="0"/>
                  </a:moveTo>
                  <a:cubicBezTo>
                    <a:pt x="5538" y="0"/>
                    <a:pt x="0" y="5538"/>
                    <a:pt x="0" y="12442"/>
                  </a:cubicBezTo>
                  <a:cubicBezTo>
                    <a:pt x="0" y="19314"/>
                    <a:pt x="5538" y="24851"/>
                    <a:pt x="12409" y="24851"/>
                  </a:cubicBezTo>
                  <a:cubicBezTo>
                    <a:pt x="13877" y="24851"/>
                    <a:pt x="15245" y="24618"/>
                    <a:pt x="16546" y="24151"/>
                  </a:cubicBezTo>
                  <a:cubicBezTo>
                    <a:pt x="20333" y="27425"/>
                    <a:pt x="26190" y="27487"/>
                    <a:pt x="26627" y="27487"/>
                  </a:cubicBezTo>
                  <a:cubicBezTo>
                    <a:pt x="26644" y="27487"/>
                    <a:pt x="26653" y="27487"/>
                    <a:pt x="26653" y="27487"/>
                  </a:cubicBezTo>
                  <a:cubicBezTo>
                    <a:pt x="24051" y="25652"/>
                    <a:pt x="22350" y="23150"/>
                    <a:pt x="21316" y="21149"/>
                  </a:cubicBezTo>
                  <a:cubicBezTo>
                    <a:pt x="23517" y="18880"/>
                    <a:pt x="24852" y="15812"/>
                    <a:pt x="24852" y="12442"/>
                  </a:cubicBezTo>
                  <a:cubicBezTo>
                    <a:pt x="24852" y="5538"/>
                    <a:pt x="19281" y="0"/>
                    <a:pt x="12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11380000" y="3509500"/>
              <a:ext cx="703700" cy="657175"/>
            </a:xfrm>
            <a:custGeom>
              <a:avLst/>
              <a:gdLst/>
              <a:ahLst/>
              <a:cxnLst/>
              <a:rect l="l" t="t" r="r" b="b"/>
              <a:pathLst>
                <a:path w="28148" h="26287" extrusionOk="0">
                  <a:moveTo>
                    <a:pt x="14735" y="0"/>
                  </a:moveTo>
                  <a:cubicBezTo>
                    <a:pt x="12140" y="0"/>
                    <a:pt x="9477" y="789"/>
                    <a:pt x="7072" y="2540"/>
                  </a:cubicBezTo>
                  <a:cubicBezTo>
                    <a:pt x="1601" y="6377"/>
                    <a:pt x="0" y="14349"/>
                    <a:pt x="3569" y="19953"/>
                  </a:cubicBezTo>
                  <a:cubicBezTo>
                    <a:pt x="5892" y="23834"/>
                    <a:pt x="10285" y="26287"/>
                    <a:pt x="14776" y="26287"/>
                  </a:cubicBezTo>
                  <a:cubicBezTo>
                    <a:pt x="15187" y="26287"/>
                    <a:pt x="15600" y="26266"/>
                    <a:pt x="16012" y="26224"/>
                  </a:cubicBezTo>
                  <a:cubicBezTo>
                    <a:pt x="17679" y="26091"/>
                    <a:pt x="19180" y="25557"/>
                    <a:pt x="20748" y="25057"/>
                  </a:cubicBezTo>
                  <a:cubicBezTo>
                    <a:pt x="21871" y="24664"/>
                    <a:pt x="21364" y="23256"/>
                    <a:pt x="20480" y="23256"/>
                  </a:cubicBezTo>
                  <a:cubicBezTo>
                    <a:pt x="20313" y="23256"/>
                    <a:pt x="20133" y="23306"/>
                    <a:pt x="19948" y="23422"/>
                  </a:cubicBezTo>
                  <a:cubicBezTo>
                    <a:pt x="18512" y="24413"/>
                    <a:pt x="16734" y="24815"/>
                    <a:pt x="14954" y="24815"/>
                  </a:cubicBezTo>
                  <a:cubicBezTo>
                    <a:pt x="13797" y="24815"/>
                    <a:pt x="12639" y="24645"/>
                    <a:pt x="11575" y="24356"/>
                  </a:cubicBezTo>
                  <a:cubicBezTo>
                    <a:pt x="2235" y="21654"/>
                    <a:pt x="67" y="9379"/>
                    <a:pt x="7906" y="3641"/>
                  </a:cubicBezTo>
                  <a:cubicBezTo>
                    <a:pt x="10043" y="2093"/>
                    <a:pt x="12409" y="1395"/>
                    <a:pt x="14716" y="1395"/>
                  </a:cubicBezTo>
                  <a:cubicBezTo>
                    <a:pt x="20906" y="1395"/>
                    <a:pt x="26671" y="6419"/>
                    <a:pt x="26452" y="13515"/>
                  </a:cubicBezTo>
                  <a:cubicBezTo>
                    <a:pt x="26386" y="16417"/>
                    <a:pt x="25185" y="19252"/>
                    <a:pt x="23117" y="21287"/>
                  </a:cubicBezTo>
                  <a:cubicBezTo>
                    <a:pt x="22850" y="21587"/>
                    <a:pt x="22850" y="22088"/>
                    <a:pt x="23117" y="22388"/>
                  </a:cubicBezTo>
                  <a:cubicBezTo>
                    <a:pt x="23263" y="22550"/>
                    <a:pt x="23456" y="22626"/>
                    <a:pt x="23651" y="22626"/>
                  </a:cubicBezTo>
                  <a:cubicBezTo>
                    <a:pt x="23857" y="22626"/>
                    <a:pt x="24063" y="22542"/>
                    <a:pt x="24217" y="22388"/>
                  </a:cubicBezTo>
                  <a:cubicBezTo>
                    <a:pt x="26519" y="20086"/>
                    <a:pt x="27887" y="16851"/>
                    <a:pt x="27953" y="13582"/>
                  </a:cubicBezTo>
                  <a:cubicBezTo>
                    <a:pt x="28148" y="5642"/>
                    <a:pt x="21679" y="0"/>
                    <a:pt x="14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3"/>
            <p:cNvSpPr/>
            <p:nvPr/>
          </p:nvSpPr>
          <p:spPr>
            <a:xfrm>
              <a:off x="11839475" y="3965550"/>
              <a:ext cx="284400" cy="265450"/>
            </a:xfrm>
            <a:custGeom>
              <a:avLst/>
              <a:gdLst/>
              <a:ahLst/>
              <a:cxnLst/>
              <a:rect l="l" t="t" r="r" b="b"/>
              <a:pathLst>
                <a:path w="11376" h="10618" extrusionOk="0">
                  <a:moveTo>
                    <a:pt x="4145" y="1"/>
                  </a:moveTo>
                  <a:cubicBezTo>
                    <a:pt x="3523" y="1"/>
                    <a:pt x="2894" y="585"/>
                    <a:pt x="3270" y="1377"/>
                  </a:cubicBezTo>
                  <a:cubicBezTo>
                    <a:pt x="4648" y="4271"/>
                    <a:pt x="6389" y="7050"/>
                    <a:pt x="8721" y="9227"/>
                  </a:cubicBezTo>
                  <a:lnTo>
                    <a:pt x="8721" y="9227"/>
                  </a:lnTo>
                  <a:cubicBezTo>
                    <a:pt x="5895" y="8920"/>
                    <a:pt x="3068" y="8029"/>
                    <a:pt x="902" y="6214"/>
                  </a:cubicBezTo>
                  <a:cubicBezTo>
                    <a:pt x="824" y="6149"/>
                    <a:pt x="725" y="6120"/>
                    <a:pt x="623" y="6120"/>
                  </a:cubicBezTo>
                  <a:cubicBezTo>
                    <a:pt x="462" y="6120"/>
                    <a:pt x="290" y="6192"/>
                    <a:pt x="168" y="6314"/>
                  </a:cubicBezTo>
                  <a:cubicBezTo>
                    <a:pt x="1" y="6514"/>
                    <a:pt x="1" y="6848"/>
                    <a:pt x="234" y="7048"/>
                  </a:cubicBezTo>
                  <a:cubicBezTo>
                    <a:pt x="935" y="7682"/>
                    <a:pt x="1735" y="8216"/>
                    <a:pt x="2569" y="8649"/>
                  </a:cubicBezTo>
                  <a:cubicBezTo>
                    <a:pt x="4237" y="9517"/>
                    <a:pt x="6039" y="10050"/>
                    <a:pt x="7873" y="10350"/>
                  </a:cubicBezTo>
                  <a:cubicBezTo>
                    <a:pt x="8807" y="10484"/>
                    <a:pt x="9708" y="10617"/>
                    <a:pt x="10675" y="10617"/>
                  </a:cubicBezTo>
                  <a:cubicBezTo>
                    <a:pt x="10842" y="10617"/>
                    <a:pt x="11042" y="10517"/>
                    <a:pt x="11176" y="10350"/>
                  </a:cubicBezTo>
                  <a:cubicBezTo>
                    <a:pt x="11376" y="10117"/>
                    <a:pt x="11342" y="9683"/>
                    <a:pt x="11042" y="9483"/>
                  </a:cubicBezTo>
                  <a:cubicBezTo>
                    <a:pt x="8140" y="7382"/>
                    <a:pt x="5972" y="4179"/>
                    <a:pt x="5038" y="710"/>
                  </a:cubicBezTo>
                  <a:cubicBezTo>
                    <a:pt x="4888" y="210"/>
                    <a:pt x="4518" y="1"/>
                    <a:pt x="4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3"/>
            <p:cNvSpPr/>
            <p:nvPr/>
          </p:nvSpPr>
          <p:spPr>
            <a:xfrm>
              <a:off x="11556300" y="3687500"/>
              <a:ext cx="375675" cy="302075"/>
            </a:xfrm>
            <a:custGeom>
              <a:avLst/>
              <a:gdLst/>
              <a:ahLst/>
              <a:cxnLst/>
              <a:rect l="l" t="t" r="r" b="b"/>
              <a:pathLst>
                <a:path w="15027" h="12083" extrusionOk="0">
                  <a:moveTo>
                    <a:pt x="3876" y="1"/>
                  </a:moveTo>
                  <a:cubicBezTo>
                    <a:pt x="613" y="1"/>
                    <a:pt x="1" y="4328"/>
                    <a:pt x="1721" y="6895"/>
                  </a:cubicBezTo>
                  <a:cubicBezTo>
                    <a:pt x="3322" y="9264"/>
                    <a:pt x="5991" y="11232"/>
                    <a:pt x="7025" y="11932"/>
                  </a:cubicBezTo>
                  <a:cubicBezTo>
                    <a:pt x="7175" y="12032"/>
                    <a:pt x="7342" y="12082"/>
                    <a:pt x="7500" y="12082"/>
                  </a:cubicBezTo>
                  <a:cubicBezTo>
                    <a:pt x="7659" y="12082"/>
                    <a:pt x="7809" y="12032"/>
                    <a:pt x="7925" y="11932"/>
                  </a:cubicBezTo>
                  <a:cubicBezTo>
                    <a:pt x="9026" y="11165"/>
                    <a:pt x="11661" y="9264"/>
                    <a:pt x="13229" y="6895"/>
                  </a:cubicBezTo>
                  <a:cubicBezTo>
                    <a:pt x="15027" y="4328"/>
                    <a:pt x="14432" y="1"/>
                    <a:pt x="11173" y="1"/>
                  </a:cubicBezTo>
                  <a:cubicBezTo>
                    <a:pt x="10198" y="1"/>
                    <a:pt x="8984" y="388"/>
                    <a:pt x="7525" y="1325"/>
                  </a:cubicBezTo>
                  <a:cubicBezTo>
                    <a:pt x="6066" y="388"/>
                    <a:pt x="4853" y="1"/>
                    <a:pt x="3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8" name="Google Shape;1688;p43"/>
          <p:cNvSpPr/>
          <p:nvPr/>
        </p:nvSpPr>
        <p:spPr>
          <a:xfrm flipH="1">
            <a:off x="8098146" y="3154991"/>
            <a:ext cx="176684" cy="303244"/>
          </a:xfrm>
          <a:custGeom>
            <a:avLst/>
            <a:gdLst/>
            <a:ahLst/>
            <a:cxnLst/>
            <a:rect l="l" t="t" r="r" b="b"/>
            <a:pathLst>
              <a:path w="7702" h="13219" extrusionOk="0">
                <a:moveTo>
                  <a:pt x="6043" y="1"/>
                </a:moveTo>
                <a:cubicBezTo>
                  <a:pt x="5962" y="1"/>
                  <a:pt x="5879" y="9"/>
                  <a:pt x="5796" y="25"/>
                </a:cubicBezTo>
                <a:cubicBezTo>
                  <a:pt x="5029" y="158"/>
                  <a:pt x="4529" y="892"/>
                  <a:pt x="4662" y="1659"/>
                </a:cubicBezTo>
                <a:cubicBezTo>
                  <a:pt x="4962" y="3394"/>
                  <a:pt x="4795" y="5195"/>
                  <a:pt x="4228" y="6863"/>
                </a:cubicBezTo>
                <a:cubicBezTo>
                  <a:pt x="3695" y="8464"/>
                  <a:pt x="2661" y="9965"/>
                  <a:pt x="1159" y="10766"/>
                </a:cubicBezTo>
                <a:cubicBezTo>
                  <a:pt x="993" y="10833"/>
                  <a:pt x="826" y="10999"/>
                  <a:pt x="692" y="11166"/>
                </a:cubicBezTo>
                <a:cubicBezTo>
                  <a:pt x="0" y="12192"/>
                  <a:pt x="862" y="13219"/>
                  <a:pt x="1787" y="13219"/>
                </a:cubicBezTo>
                <a:cubicBezTo>
                  <a:pt x="2155" y="13219"/>
                  <a:pt x="2533" y="13056"/>
                  <a:pt x="2827" y="12667"/>
                </a:cubicBezTo>
                <a:cubicBezTo>
                  <a:pt x="4028" y="10999"/>
                  <a:pt x="4996" y="9265"/>
                  <a:pt x="5696" y="7363"/>
                </a:cubicBezTo>
                <a:cubicBezTo>
                  <a:pt x="6397" y="5595"/>
                  <a:pt x="6797" y="3694"/>
                  <a:pt x="7364" y="1859"/>
                </a:cubicBezTo>
                <a:cubicBezTo>
                  <a:pt x="7701" y="1001"/>
                  <a:pt x="6967" y="1"/>
                  <a:pt x="60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657;p43">
            <a:extLst>
              <a:ext uri="{FF2B5EF4-FFF2-40B4-BE49-F238E27FC236}">
                <a16:creationId xmlns:a16="http://schemas.microsoft.com/office/drawing/2014/main" id="{1E5C39EF-E001-8A68-7CAB-5ED452577B20}"/>
              </a:ext>
            </a:extLst>
          </p:cNvPr>
          <p:cNvSpPr txBox="1">
            <a:spLocks/>
          </p:cNvSpPr>
          <p:nvPr/>
        </p:nvSpPr>
        <p:spPr>
          <a:xfrm>
            <a:off x="2991537" y="3100491"/>
            <a:ext cx="5907018" cy="1955652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274300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>
              <a:spcBef>
                <a:spcPct val="50000"/>
              </a:spcBef>
              <a:buNone/>
            </a:pPr>
            <a:endParaRPr lang="en-US" altLang="vi-VN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oogle Shape;1780;p46">
            <a:extLst>
              <a:ext uri="{FF2B5EF4-FFF2-40B4-BE49-F238E27FC236}">
                <a16:creationId xmlns:a16="http://schemas.microsoft.com/office/drawing/2014/main" id="{A8A588C5-91AA-5BBC-CBD0-4A740DD0479E}"/>
              </a:ext>
            </a:extLst>
          </p:cNvPr>
          <p:cNvGrpSpPr/>
          <p:nvPr/>
        </p:nvGrpSpPr>
        <p:grpSpPr>
          <a:xfrm>
            <a:off x="7263045" y="1046833"/>
            <a:ext cx="1313870" cy="1902358"/>
            <a:chOff x="3884067" y="1794424"/>
            <a:chExt cx="1388692" cy="2809185"/>
          </a:xfrm>
        </p:grpSpPr>
        <p:sp>
          <p:nvSpPr>
            <p:cNvPr id="36" name="Google Shape;1781;p46">
              <a:extLst>
                <a:ext uri="{FF2B5EF4-FFF2-40B4-BE49-F238E27FC236}">
                  <a16:creationId xmlns:a16="http://schemas.microsoft.com/office/drawing/2014/main" id="{1851FB0D-D6A4-6910-801E-674687C4696D}"/>
                </a:ext>
              </a:extLst>
            </p:cNvPr>
            <p:cNvSpPr/>
            <p:nvPr/>
          </p:nvSpPr>
          <p:spPr>
            <a:xfrm>
              <a:off x="3884067" y="1794424"/>
              <a:ext cx="1388692" cy="2809185"/>
            </a:xfrm>
            <a:custGeom>
              <a:avLst/>
              <a:gdLst/>
              <a:ahLst/>
              <a:cxnLst/>
              <a:rect l="l" t="t" r="r" b="b"/>
              <a:pathLst>
                <a:path w="48035" h="97170" extrusionOk="0">
                  <a:moveTo>
                    <a:pt x="29121" y="0"/>
                  </a:moveTo>
                  <a:cubicBezTo>
                    <a:pt x="29021" y="0"/>
                    <a:pt x="28921" y="0"/>
                    <a:pt x="28821" y="67"/>
                  </a:cubicBezTo>
                  <a:cubicBezTo>
                    <a:pt x="28754" y="67"/>
                    <a:pt x="28654" y="100"/>
                    <a:pt x="28588" y="100"/>
                  </a:cubicBezTo>
                  <a:cubicBezTo>
                    <a:pt x="28488" y="100"/>
                    <a:pt x="28421" y="134"/>
                    <a:pt x="28321" y="134"/>
                  </a:cubicBezTo>
                  <a:cubicBezTo>
                    <a:pt x="28254" y="167"/>
                    <a:pt x="28121" y="167"/>
                    <a:pt x="28087" y="234"/>
                  </a:cubicBezTo>
                  <a:cubicBezTo>
                    <a:pt x="27987" y="267"/>
                    <a:pt x="27921" y="267"/>
                    <a:pt x="27820" y="301"/>
                  </a:cubicBezTo>
                  <a:lnTo>
                    <a:pt x="27587" y="434"/>
                  </a:lnTo>
                  <a:cubicBezTo>
                    <a:pt x="27487" y="467"/>
                    <a:pt x="27454" y="467"/>
                    <a:pt x="27353" y="567"/>
                  </a:cubicBezTo>
                  <a:lnTo>
                    <a:pt x="27120" y="667"/>
                  </a:lnTo>
                  <a:cubicBezTo>
                    <a:pt x="27087" y="734"/>
                    <a:pt x="27020" y="734"/>
                    <a:pt x="26953" y="768"/>
                  </a:cubicBezTo>
                  <a:cubicBezTo>
                    <a:pt x="26786" y="834"/>
                    <a:pt x="26653" y="968"/>
                    <a:pt x="26486" y="1101"/>
                  </a:cubicBezTo>
                  <a:lnTo>
                    <a:pt x="26353" y="1235"/>
                  </a:lnTo>
                  <a:cubicBezTo>
                    <a:pt x="26286" y="1268"/>
                    <a:pt x="26253" y="1335"/>
                    <a:pt x="26153" y="1435"/>
                  </a:cubicBezTo>
                  <a:cubicBezTo>
                    <a:pt x="26119" y="1468"/>
                    <a:pt x="26086" y="1501"/>
                    <a:pt x="25986" y="1568"/>
                  </a:cubicBezTo>
                  <a:cubicBezTo>
                    <a:pt x="25919" y="1635"/>
                    <a:pt x="25852" y="1668"/>
                    <a:pt x="25752" y="1768"/>
                  </a:cubicBezTo>
                  <a:lnTo>
                    <a:pt x="25619" y="1902"/>
                  </a:lnTo>
                  <a:lnTo>
                    <a:pt x="25419" y="2102"/>
                  </a:lnTo>
                  <a:cubicBezTo>
                    <a:pt x="25352" y="2135"/>
                    <a:pt x="25319" y="2169"/>
                    <a:pt x="25285" y="2269"/>
                  </a:cubicBezTo>
                  <a:cubicBezTo>
                    <a:pt x="25185" y="2335"/>
                    <a:pt x="25152" y="2435"/>
                    <a:pt x="25085" y="2502"/>
                  </a:cubicBezTo>
                  <a:cubicBezTo>
                    <a:pt x="25085" y="2502"/>
                    <a:pt x="24952" y="2669"/>
                    <a:pt x="24918" y="2736"/>
                  </a:cubicBezTo>
                  <a:cubicBezTo>
                    <a:pt x="24118" y="2302"/>
                    <a:pt x="23250" y="2102"/>
                    <a:pt x="22283" y="2102"/>
                  </a:cubicBezTo>
                  <a:cubicBezTo>
                    <a:pt x="20849" y="2102"/>
                    <a:pt x="19348" y="2836"/>
                    <a:pt x="18147" y="4270"/>
                  </a:cubicBezTo>
                  <a:cubicBezTo>
                    <a:pt x="15645" y="7105"/>
                    <a:pt x="14511" y="11775"/>
                    <a:pt x="15145" y="16746"/>
                  </a:cubicBezTo>
                  <a:cubicBezTo>
                    <a:pt x="15245" y="17479"/>
                    <a:pt x="15345" y="18247"/>
                    <a:pt x="15512" y="19081"/>
                  </a:cubicBezTo>
                  <a:lnTo>
                    <a:pt x="15512" y="19114"/>
                  </a:lnTo>
                  <a:cubicBezTo>
                    <a:pt x="15745" y="20181"/>
                    <a:pt x="15945" y="21282"/>
                    <a:pt x="16245" y="22283"/>
                  </a:cubicBezTo>
                  <a:lnTo>
                    <a:pt x="16245" y="22316"/>
                  </a:lnTo>
                  <a:cubicBezTo>
                    <a:pt x="16312" y="22650"/>
                    <a:pt x="16412" y="22950"/>
                    <a:pt x="16479" y="23250"/>
                  </a:cubicBezTo>
                  <a:cubicBezTo>
                    <a:pt x="16479" y="23250"/>
                    <a:pt x="16579" y="23484"/>
                    <a:pt x="16579" y="23584"/>
                  </a:cubicBezTo>
                  <a:cubicBezTo>
                    <a:pt x="16245" y="23484"/>
                    <a:pt x="15945" y="23417"/>
                    <a:pt x="15612" y="23350"/>
                  </a:cubicBezTo>
                  <a:cubicBezTo>
                    <a:pt x="15578" y="23350"/>
                    <a:pt x="15478" y="23317"/>
                    <a:pt x="15445" y="23317"/>
                  </a:cubicBezTo>
                  <a:cubicBezTo>
                    <a:pt x="15311" y="23284"/>
                    <a:pt x="15178" y="23284"/>
                    <a:pt x="15078" y="23250"/>
                  </a:cubicBezTo>
                  <a:lnTo>
                    <a:pt x="14844" y="23184"/>
                  </a:lnTo>
                  <a:cubicBezTo>
                    <a:pt x="14778" y="23184"/>
                    <a:pt x="14644" y="23150"/>
                    <a:pt x="14511" y="23150"/>
                  </a:cubicBezTo>
                  <a:cubicBezTo>
                    <a:pt x="14444" y="23150"/>
                    <a:pt x="14311" y="23117"/>
                    <a:pt x="14244" y="23117"/>
                  </a:cubicBezTo>
                  <a:lnTo>
                    <a:pt x="14011" y="23083"/>
                  </a:lnTo>
                  <a:cubicBezTo>
                    <a:pt x="13910" y="23083"/>
                    <a:pt x="13744" y="23017"/>
                    <a:pt x="13610" y="23017"/>
                  </a:cubicBezTo>
                  <a:cubicBezTo>
                    <a:pt x="13343" y="22983"/>
                    <a:pt x="13110" y="22983"/>
                    <a:pt x="12843" y="22983"/>
                  </a:cubicBezTo>
                  <a:lnTo>
                    <a:pt x="12076" y="22983"/>
                  </a:lnTo>
                  <a:cubicBezTo>
                    <a:pt x="11275" y="22983"/>
                    <a:pt x="10508" y="23083"/>
                    <a:pt x="9774" y="23184"/>
                  </a:cubicBezTo>
                  <a:cubicBezTo>
                    <a:pt x="6172" y="23851"/>
                    <a:pt x="3436" y="27153"/>
                    <a:pt x="2235" y="32257"/>
                  </a:cubicBezTo>
                  <a:cubicBezTo>
                    <a:pt x="2135" y="32657"/>
                    <a:pt x="2069" y="33091"/>
                    <a:pt x="1969" y="33458"/>
                  </a:cubicBezTo>
                  <a:cubicBezTo>
                    <a:pt x="1935" y="33591"/>
                    <a:pt x="1935" y="33691"/>
                    <a:pt x="1902" y="33858"/>
                  </a:cubicBezTo>
                  <a:cubicBezTo>
                    <a:pt x="1735" y="34425"/>
                    <a:pt x="1402" y="34959"/>
                    <a:pt x="1101" y="35459"/>
                  </a:cubicBezTo>
                  <a:cubicBezTo>
                    <a:pt x="801" y="35926"/>
                    <a:pt x="568" y="36360"/>
                    <a:pt x="334" y="36860"/>
                  </a:cubicBezTo>
                  <a:cubicBezTo>
                    <a:pt x="101" y="37527"/>
                    <a:pt x="1" y="38261"/>
                    <a:pt x="167" y="38861"/>
                  </a:cubicBezTo>
                  <a:cubicBezTo>
                    <a:pt x="167" y="38928"/>
                    <a:pt x="234" y="38962"/>
                    <a:pt x="234" y="39028"/>
                  </a:cubicBezTo>
                  <a:cubicBezTo>
                    <a:pt x="301" y="39295"/>
                    <a:pt x="401" y="39595"/>
                    <a:pt x="468" y="39829"/>
                  </a:cubicBezTo>
                  <a:cubicBezTo>
                    <a:pt x="501" y="39962"/>
                    <a:pt x="568" y="40029"/>
                    <a:pt x="601" y="40129"/>
                  </a:cubicBezTo>
                  <a:cubicBezTo>
                    <a:pt x="668" y="40296"/>
                    <a:pt x="768" y="40496"/>
                    <a:pt x="901" y="40696"/>
                  </a:cubicBezTo>
                  <a:cubicBezTo>
                    <a:pt x="935" y="40796"/>
                    <a:pt x="1001" y="40930"/>
                    <a:pt x="1101" y="41030"/>
                  </a:cubicBezTo>
                  <a:cubicBezTo>
                    <a:pt x="1235" y="41196"/>
                    <a:pt x="1301" y="41363"/>
                    <a:pt x="1435" y="41497"/>
                  </a:cubicBezTo>
                  <a:cubicBezTo>
                    <a:pt x="1502" y="41630"/>
                    <a:pt x="1602" y="41697"/>
                    <a:pt x="1735" y="41830"/>
                  </a:cubicBezTo>
                  <a:lnTo>
                    <a:pt x="2102" y="42197"/>
                  </a:lnTo>
                  <a:lnTo>
                    <a:pt x="2169" y="42297"/>
                  </a:lnTo>
                  <a:lnTo>
                    <a:pt x="2169" y="42431"/>
                  </a:lnTo>
                  <a:cubicBezTo>
                    <a:pt x="2169" y="42698"/>
                    <a:pt x="2169" y="42998"/>
                    <a:pt x="2235" y="43265"/>
                  </a:cubicBezTo>
                  <a:lnTo>
                    <a:pt x="2302" y="43598"/>
                  </a:lnTo>
                  <a:cubicBezTo>
                    <a:pt x="2302" y="43598"/>
                    <a:pt x="2402" y="43998"/>
                    <a:pt x="2436" y="44165"/>
                  </a:cubicBezTo>
                  <a:lnTo>
                    <a:pt x="2569" y="44732"/>
                  </a:lnTo>
                  <a:cubicBezTo>
                    <a:pt x="2569" y="44732"/>
                    <a:pt x="2669" y="45266"/>
                    <a:pt x="2736" y="45333"/>
                  </a:cubicBezTo>
                  <a:lnTo>
                    <a:pt x="2836" y="45833"/>
                  </a:lnTo>
                  <a:lnTo>
                    <a:pt x="3003" y="46367"/>
                  </a:lnTo>
                  <a:cubicBezTo>
                    <a:pt x="3069" y="46534"/>
                    <a:pt x="3136" y="46734"/>
                    <a:pt x="3169" y="46967"/>
                  </a:cubicBezTo>
                  <a:lnTo>
                    <a:pt x="3169" y="47001"/>
                  </a:lnTo>
                  <a:cubicBezTo>
                    <a:pt x="3270" y="47234"/>
                    <a:pt x="3336" y="47501"/>
                    <a:pt x="3436" y="47701"/>
                  </a:cubicBezTo>
                  <a:lnTo>
                    <a:pt x="3470" y="47835"/>
                  </a:lnTo>
                  <a:lnTo>
                    <a:pt x="3770" y="48668"/>
                  </a:lnTo>
                  <a:lnTo>
                    <a:pt x="4003" y="49336"/>
                  </a:lnTo>
                  <a:lnTo>
                    <a:pt x="4137" y="49569"/>
                  </a:lnTo>
                  <a:lnTo>
                    <a:pt x="4304" y="49969"/>
                  </a:lnTo>
                  <a:cubicBezTo>
                    <a:pt x="4337" y="50069"/>
                    <a:pt x="4404" y="50203"/>
                    <a:pt x="4470" y="50336"/>
                  </a:cubicBezTo>
                  <a:lnTo>
                    <a:pt x="4570" y="50503"/>
                  </a:lnTo>
                  <a:cubicBezTo>
                    <a:pt x="4570" y="50503"/>
                    <a:pt x="4737" y="50870"/>
                    <a:pt x="4804" y="51003"/>
                  </a:cubicBezTo>
                  <a:lnTo>
                    <a:pt x="5104" y="51571"/>
                  </a:lnTo>
                  <a:cubicBezTo>
                    <a:pt x="5271" y="51871"/>
                    <a:pt x="5404" y="52171"/>
                    <a:pt x="5571" y="52471"/>
                  </a:cubicBezTo>
                  <a:lnTo>
                    <a:pt x="5671" y="52671"/>
                  </a:lnTo>
                  <a:cubicBezTo>
                    <a:pt x="5805" y="52871"/>
                    <a:pt x="5938" y="53138"/>
                    <a:pt x="6105" y="53338"/>
                  </a:cubicBezTo>
                  <a:cubicBezTo>
                    <a:pt x="6138" y="53439"/>
                    <a:pt x="6238" y="53539"/>
                    <a:pt x="6272" y="53639"/>
                  </a:cubicBezTo>
                  <a:lnTo>
                    <a:pt x="6772" y="54373"/>
                  </a:lnTo>
                  <a:lnTo>
                    <a:pt x="6839" y="54506"/>
                  </a:lnTo>
                  <a:cubicBezTo>
                    <a:pt x="7072" y="54806"/>
                    <a:pt x="7272" y="55073"/>
                    <a:pt x="7473" y="55340"/>
                  </a:cubicBezTo>
                  <a:cubicBezTo>
                    <a:pt x="7506" y="55373"/>
                    <a:pt x="7506" y="55407"/>
                    <a:pt x="7573" y="55473"/>
                  </a:cubicBezTo>
                  <a:lnTo>
                    <a:pt x="7573" y="55707"/>
                  </a:lnTo>
                  <a:lnTo>
                    <a:pt x="7573" y="55907"/>
                  </a:lnTo>
                  <a:lnTo>
                    <a:pt x="7573" y="56374"/>
                  </a:lnTo>
                  <a:lnTo>
                    <a:pt x="7573" y="56541"/>
                  </a:lnTo>
                  <a:lnTo>
                    <a:pt x="7573" y="56741"/>
                  </a:lnTo>
                  <a:cubicBezTo>
                    <a:pt x="7573" y="56874"/>
                    <a:pt x="7573" y="57041"/>
                    <a:pt x="7606" y="57208"/>
                  </a:cubicBezTo>
                  <a:cubicBezTo>
                    <a:pt x="7606" y="57308"/>
                    <a:pt x="7639" y="57475"/>
                    <a:pt x="7639" y="57475"/>
                  </a:cubicBezTo>
                  <a:cubicBezTo>
                    <a:pt x="7639" y="57642"/>
                    <a:pt x="7673" y="57775"/>
                    <a:pt x="7739" y="57975"/>
                  </a:cubicBezTo>
                  <a:cubicBezTo>
                    <a:pt x="7739" y="58042"/>
                    <a:pt x="7773" y="58075"/>
                    <a:pt x="7773" y="58175"/>
                  </a:cubicBezTo>
                  <a:cubicBezTo>
                    <a:pt x="7806" y="58342"/>
                    <a:pt x="7839" y="58542"/>
                    <a:pt x="7906" y="58709"/>
                  </a:cubicBezTo>
                  <a:cubicBezTo>
                    <a:pt x="7906" y="58742"/>
                    <a:pt x="7940" y="58809"/>
                    <a:pt x="7940" y="58876"/>
                  </a:cubicBezTo>
                  <a:cubicBezTo>
                    <a:pt x="8006" y="59076"/>
                    <a:pt x="8073" y="59343"/>
                    <a:pt x="8173" y="59543"/>
                  </a:cubicBezTo>
                  <a:lnTo>
                    <a:pt x="8240" y="59643"/>
                  </a:lnTo>
                  <a:cubicBezTo>
                    <a:pt x="8306" y="59843"/>
                    <a:pt x="8407" y="60010"/>
                    <a:pt x="8473" y="60210"/>
                  </a:cubicBezTo>
                  <a:lnTo>
                    <a:pt x="8573" y="60377"/>
                  </a:lnTo>
                  <a:cubicBezTo>
                    <a:pt x="8640" y="60544"/>
                    <a:pt x="8740" y="60677"/>
                    <a:pt x="8807" y="60844"/>
                  </a:cubicBezTo>
                  <a:lnTo>
                    <a:pt x="8940" y="61044"/>
                  </a:lnTo>
                  <a:cubicBezTo>
                    <a:pt x="9007" y="61211"/>
                    <a:pt x="9107" y="61344"/>
                    <a:pt x="9174" y="61478"/>
                  </a:cubicBezTo>
                  <a:cubicBezTo>
                    <a:pt x="9240" y="61544"/>
                    <a:pt x="9274" y="61578"/>
                    <a:pt x="9307" y="61678"/>
                  </a:cubicBezTo>
                  <a:cubicBezTo>
                    <a:pt x="9407" y="61845"/>
                    <a:pt x="9507" y="61978"/>
                    <a:pt x="9641" y="62178"/>
                  </a:cubicBezTo>
                  <a:lnTo>
                    <a:pt x="9741" y="62312"/>
                  </a:lnTo>
                  <a:cubicBezTo>
                    <a:pt x="10008" y="62712"/>
                    <a:pt x="10341" y="63112"/>
                    <a:pt x="10742" y="63479"/>
                  </a:cubicBezTo>
                  <a:lnTo>
                    <a:pt x="10775" y="63512"/>
                  </a:lnTo>
                  <a:lnTo>
                    <a:pt x="11275" y="64013"/>
                  </a:lnTo>
                  <a:lnTo>
                    <a:pt x="11409" y="64146"/>
                  </a:lnTo>
                  <a:cubicBezTo>
                    <a:pt x="11575" y="64246"/>
                    <a:pt x="11676" y="64446"/>
                    <a:pt x="11842" y="64547"/>
                  </a:cubicBezTo>
                  <a:lnTo>
                    <a:pt x="11976" y="64647"/>
                  </a:lnTo>
                  <a:cubicBezTo>
                    <a:pt x="12109" y="64713"/>
                    <a:pt x="12243" y="64847"/>
                    <a:pt x="12309" y="64947"/>
                  </a:cubicBezTo>
                  <a:lnTo>
                    <a:pt x="14344" y="79324"/>
                  </a:lnTo>
                  <a:cubicBezTo>
                    <a:pt x="13644" y="79691"/>
                    <a:pt x="13077" y="80191"/>
                    <a:pt x="12610" y="80858"/>
                  </a:cubicBezTo>
                  <a:cubicBezTo>
                    <a:pt x="12343" y="81225"/>
                    <a:pt x="12143" y="81625"/>
                    <a:pt x="12009" y="81992"/>
                  </a:cubicBezTo>
                  <a:cubicBezTo>
                    <a:pt x="11976" y="82126"/>
                    <a:pt x="11942" y="82293"/>
                    <a:pt x="11909" y="82393"/>
                  </a:cubicBezTo>
                  <a:lnTo>
                    <a:pt x="11309" y="82393"/>
                  </a:lnTo>
                  <a:lnTo>
                    <a:pt x="11409" y="84894"/>
                  </a:lnTo>
                  <a:lnTo>
                    <a:pt x="11275" y="82393"/>
                  </a:lnTo>
                  <a:lnTo>
                    <a:pt x="10842" y="82393"/>
                  </a:lnTo>
                  <a:cubicBezTo>
                    <a:pt x="10742" y="82393"/>
                    <a:pt x="10608" y="82459"/>
                    <a:pt x="10475" y="82459"/>
                  </a:cubicBezTo>
                  <a:lnTo>
                    <a:pt x="10441" y="82459"/>
                  </a:lnTo>
                  <a:cubicBezTo>
                    <a:pt x="10275" y="82459"/>
                    <a:pt x="10141" y="82493"/>
                    <a:pt x="10008" y="82493"/>
                  </a:cubicBezTo>
                  <a:cubicBezTo>
                    <a:pt x="9908" y="82493"/>
                    <a:pt x="9774" y="82526"/>
                    <a:pt x="9641" y="82559"/>
                  </a:cubicBezTo>
                  <a:lnTo>
                    <a:pt x="9607" y="82559"/>
                  </a:lnTo>
                  <a:cubicBezTo>
                    <a:pt x="9474" y="82626"/>
                    <a:pt x="9341" y="82626"/>
                    <a:pt x="9174" y="82659"/>
                  </a:cubicBezTo>
                  <a:cubicBezTo>
                    <a:pt x="9107" y="82693"/>
                    <a:pt x="8974" y="82693"/>
                    <a:pt x="8907" y="82726"/>
                  </a:cubicBezTo>
                  <a:lnTo>
                    <a:pt x="8773" y="82793"/>
                  </a:lnTo>
                  <a:lnTo>
                    <a:pt x="8407" y="82893"/>
                  </a:lnTo>
                  <a:cubicBezTo>
                    <a:pt x="8306" y="82960"/>
                    <a:pt x="8173" y="82993"/>
                    <a:pt x="8106" y="83026"/>
                  </a:cubicBezTo>
                  <a:lnTo>
                    <a:pt x="8006" y="83060"/>
                  </a:lnTo>
                  <a:cubicBezTo>
                    <a:pt x="7906" y="83126"/>
                    <a:pt x="7773" y="83193"/>
                    <a:pt x="7639" y="83227"/>
                  </a:cubicBezTo>
                  <a:lnTo>
                    <a:pt x="7406" y="83360"/>
                  </a:lnTo>
                  <a:lnTo>
                    <a:pt x="7306" y="83393"/>
                  </a:lnTo>
                  <a:cubicBezTo>
                    <a:pt x="7172" y="83493"/>
                    <a:pt x="7072" y="83527"/>
                    <a:pt x="6939" y="83627"/>
                  </a:cubicBezTo>
                  <a:cubicBezTo>
                    <a:pt x="6839" y="83660"/>
                    <a:pt x="6805" y="83694"/>
                    <a:pt x="6739" y="83727"/>
                  </a:cubicBezTo>
                  <a:lnTo>
                    <a:pt x="6639" y="83794"/>
                  </a:lnTo>
                  <a:cubicBezTo>
                    <a:pt x="6505" y="83860"/>
                    <a:pt x="6438" y="83960"/>
                    <a:pt x="6305" y="84027"/>
                  </a:cubicBezTo>
                  <a:cubicBezTo>
                    <a:pt x="6238" y="84060"/>
                    <a:pt x="6172" y="84161"/>
                    <a:pt x="6105" y="84194"/>
                  </a:cubicBezTo>
                  <a:cubicBezTo>
                    <a:pt x="5971" y="84294"/>
                    <a:pt x="5905" y="84394"/>
                    <a:pt x="5771" y="84494"/>
                  </a:cubicBezTo>
                  <a:lnTo>
                    <a:pt x="5605" y="84661"/>
                  </a:lnTo>
                  <a:lnTo>
                    <a:pt x="5571" y="84694"/>
                  </a:lnTo>
                  <a:lnTo>
                    <a:pt x="5271" y="84994"/>
                  </a:lnTo>
                  <a:cubicBezTo>
                    <a:pt x="5238" y="85028"/>
                    <a:pt x="5171" y="85128"/>
                    <a:pt x="5104" y="85161"/>
                  </a:cubicBezTo>
                  <a:lnTo>
                    <a:pt x="5071" y="85195"/>
                  </a:lnTo>
                  <a:cubicBezTo>
                    <a:pt x="4971" y="85295"/>
                    <a:pt x="4904" y="85395"/>
                    <a:pt x="4804" y="85495"/>
                  </a:cubicBezTo>
                  <a:cubicBezTo>
                    <a:pt x="4771" y="85528"/>
                    <a:pt x="4637" y="85695"/>
                    <a:pt x="4637" y="85695"/>
                  </a:cubicBezTo>
                  <a:cubicBezTo>
                    <a:pt x="4570" y="85828"/>
                    <a:pt x="4470" y="85895"/>
                    <a:pt x="4404" y="86029"/>
                  </a:cubicBezTo>
                  <a:cubicBezTo>
                    <a:pt x="4337" y="86062"/>
                    <a:pt x="4304" y="86162"/>
                    <a:pt x="4270" y="86195"/>
                  </a:cubicBezTo>
                  <a:lnTo>
                    <a:pt x="4237" y="86295"/>
                  </a:lnTo>
                  <a:cubicBezTo>
                    <a:pt x="4137" y="86395"/>
                    <a:pt x="4103" y="86496"/>
                    <a:pt x="4003" y="86562"/>
                  </a:cubicBezTo>
                  <a:cubicBezTo>
                    <a:pt x="3970" y="86629"/>
                    <a:pt x="3903" y="86796"/>
                    <a:pt x="3903" y="86796"/>
                  </a:cubicBezTo>
                  <a:cubicBezTo>
                    <a:pt x="3803" y="86896"/>
                    <a:pt x="3770" y="87029"/>
                    <a:pt x="3670" y="87129"/>
                  </a:cubicBezTo>
                  <a:cubicBezTo>
                    <a:pt x="3636" y="87163"/>
                    <a:pt x="3636" y="87229"/>
                    <a:pt x="3603" y="87296"/>
                  </a:cubicBezTo>
                  <a:cubicBezTo>
                    <a:pt x="3570" y="87396"/>
                    <a:pt x="3470" y="87530"/>
                    <a:pt x="3436" y="87630"/>
                  </a:cubicBezTo>
                  <a:cubicBezTo>
                    <a:pt x="3403" y="87663"/>
                    <a:pt x="3403" y="87730"/>
                    <a:pt x="3336" y="87830"/>
                  </a:cubicBezTo>
                  <a:lnTo>
                    <a:pt x="3336" y="87863"/>
                  </a:lnTo>
                  <a:cubicBezTo>
                    <a:pt x="3303" y="87963"/>
                    <a:pt x="3270" y="88063"/>
                    <a:pt x="3236" y="88163"/>
                  </a:cubicBezTo>
                  <a:cubicBezTo>
                    <a:pt x="3169" y="88197"/>
                    <a:pt x="3136" y="88397"/>
                    <a:pt x="3136" y="88397"/>
                  </a:cubicBezTo>
                  <a:cubicBezTo>
                    <a:pt x="3103" y="88497"/>
                    <a:pt x="3069" y="88564"/>
                    <a:pt x="3069" y="88664"/>
                  </a:cubicBezTo>
                  <a:cubicBezTo>
                    <a:pt x="3069" y="88697"/>
                    <a:pt x="2969" y="88897"/>
                    <a:pt x="2969" y="88897"/>
                  </a:cubicBezTo>
                  <a:cubicBezTo>
                    <a:pt x="2936" y="88997"/>
                    <a:pt x="2936" y="89064"/>
                    <a:pt x="2903" y="89164"/>
                  </a:cubicBezTo>
                  <a:cubicBezTo>
                    <a:pt x="2903" y="89231"/>
                    <a:pt x="2769" y="89564"/>
                    <a:pt x="2769" y="89664"/>
                  </a:cubicBezTo>
                  <a:cubicBezTo>
                    <a:pt x="2736" y="89731"/>
                    <a:pt x="2736" y="89865"/>
                    <a:pt x="2669" y="89998"/>
                  </a:cubicBezTo>
                  <a:cubicBezTo>
                    <a:pt x="2669" y="90031"/>
                    <a:pt x="2636" y="90065"/>
                    <a:pt x="2636" y="90165"/>
                  </a:cubicBezTo>
                  <a:cubicBezTo>
                    <a:pt x="2602" y="90298"/>
                    <a:pt x="2602" y="90398"/>
                    <a:pt x="2602" y="90532"/>
                  </a:cubicBezTo>
                  <a:lnTo>
                    <a:pt x="2602" y="90632"/>
                  </a:lnTo>
                  <a:cubicBezTo>
                    <a:pt x="2402" y="92066"/>
                    <a:pt x="2636" y="93067"/>
                    <a:pt x="3270" y="93834"/>
                  </a:cubicBezTo>
                  <a:cubicBezTo>
                    <a:pt x="3770" y="94401"/>
                    <a:pt x="4470" y="94735"/>
                    <a:pt x="5238" y="94735"/>
                  </a:cubicBezTo>
                  <a:lnTo>
                    <a:pt x="13477" y="94735"/>
                  </a:lnTo>
                  <a:cubicBezTo>
                    <a:pt x="13477" y="94801"/>
                    <a:pt x="13477" y="94835"/>
                    <a:pt x="13510" y="94902"/>
                  </a:cubicBezTo>
                  <a:lnTo>
                    <a:pt x="13510" y="95002"/>
                  </a:lnTo>
                  <a:cubicBezTo>
                    <a:pt x="13577" y="95168"/>
                    <a:pt x="13610" y="95335"/>
                    <a:pt x="13677" y="95502"/>
                  </a:cubicBezTo>
                  <a:cubicBezTo>
                    <a:pt x="13677" y="95535"/>
                    <a:pt x="13744" y="95569"/>
                    <a:pt x="13744" y="95569"/>
                  </a:cubicBezTo>
                  <a:cubicBezTo>
                    <a:pt x="13910" y="95902"/>
                    <a:pt x="14111" y="96203"/>
                    <a:pt x="14411" y="96469"/>
                  </a:cubicBezTo>
                  <a:lnTo>
                    <a:pt x="14511" y="96569"/>
                  </a:lnTo>
                  <a:cubicBezTo>
                    <a:pt x="14978" y="96970"/>
                    <a:pt x="15578" y="97170"/>
                    <a:pt x="16145" y="97170"/>
                  </a:cubicBezTo>
                  <a:lnTo>
                    <a:pt x="38928" y="97170"/>
                  </a:lnTo>
                  <a:cubicBezTo>
                    <a:pt x="39629" y="97170"/>
                    <a:pt x="40196" y="96870"/>
                    <a:pt x="40663" y="96469"/>
                  </a:cubicBezTo>
                  <a:cubicBezTo>
                    <a:pt x="40763" y="96369"/>
                    <a:pt x="40830" y="96236"/>
                    <a:pt x="40930" y="96136"/>
                  </a:cubicBezTo>
                  <a:cubicBezTo>
                    <a:pt x="41097" y="95869"/>
                    <a:pt x="41197" y="95569"/>
                    <a:pt x="41297" y="95302"/>
                  </a:cubicBezTo>
                  <a:cubicBezTo>
                    <a:pt x="42264" y="91633"/>
                    <a:pt x="41163" y="89131"/>
                    <a:pt x="39962" y="87730"/>
                  </a:cubicBezTo>
                  <a:lnTo>
                    <a:pt x="39962" y="87696"/>
                  </a:lnTo>
                  <a:cubicBezTo>
                    <a:pt x="40096" y="87530"/>
                    <a:pt x="40163" y="87329"/>
                    <a:pt x="40263" y="87163"/>
                  </a:cubicBezTo>
                  <a:cubicBezTo>
                    <a:pt x="40263" y="87163"/>
                    <a:pt x="40263" y="87129"/>
                    <a:pt x="40296" y="87129"/>
                  </a:cubicBezTo>
                  <a:cubicBezTo>
                    <a:pt x="40363" y="86896"/>
                    <a:pt x="40463" y="86662"/>
                    <a:pt x="40530" y="86395"/>
                  </a:cubicBezTo>
                  <a:lnTo>
                    <a:pt x="40530" y="86329"/>
                  </a:lnTo>
                  <a:cubicBezTo>
                    <a:pt x="40663" y="85862"/>
                    <a:pt x="40696" y="85361"/>
                    <a:pt x="40696" y="84861"/>
                  </a:cubicBezTo>
                  <a:lnTo>
                    <a:pt x="40696" y="84794"/>
                  </a:lnTo>
                  <a:cubicBezTo>
                    <a:pt x="40696" y="84527"/>
                    <a:pt x="40663" y="84327"/>
                    <a:pt x="40596" y="84027"/>
                  </a:cubicBezTo>
                  <a:cubicBezTo>
                    <a:pt x="40596" y="83994"/>
                    <a:pt x="40530" y="83960"/>
                    <a:pt x="40530" y="83894"/>
                  </a:cubicBezTo>
                  <a:cubicBezTo>
                    <a:pt x="40496" y="83694"/>
                    <a:pt x="40429" y="83527"/>
                    <a:pt x="40363" y="83327"/>
                  </a:cubicBezTo>
                  <a:cubicBezTo>
                    <a:pt x="40363" y="83293"/>
                    <a:pt x="40329" y="83193"/>
                    <a:pt x="40329" y="83193"/>
                  </a:cubicBezTo>
                  <a:cubicBezTo>
                    <a:pt x="39862" y="82059"/>
                    <a:pt x="39028" y="81158"/>
                    <a:pt x="37994" y="80625"/>
                  </a:cubicBezTo>
                  <a:cubicBezTo>
                    <a:pt x="37494" y="80358"/>
                    <a:pt x="36960" y="80191"/>
                    <a:pt x="36427" y="80124"/>
                  </a:cubicBezTo>
                  <a:lnTo>
                    <a:pt x="34659" y="67782"/>
                  </a:lnTo>
                  <a:cubicBezTo>
                    <a:pt x="35493" y="67382"/>
                    <a:pt x="36260" y="66982"/>
                    <a:pt x="36960" y="66515"/>
                  </a:cubicBezTo>
                  <a:lnTo>
                    <a:pt x="37027" y="66448"/>
                  </a:lnTo>
                  <a:lnTo>
                    <a:pt x="37527" y="66048"/>
                  </a:lnTo>
                  <a:cubicBezTo>
                    <a:pt x="37594" y="66014"/>
                    <a:pt x="37661" y="65981"/>
                    <a:pt x="37661" y="65948"/>
                  </a:cubicBezTo>
                  <a:cubicBezTo>
                    <a:pt x="37794" y="65814"/>
                    <a:pt x="37961" y="65681"/>
                    <a:pt x="38094" y="65614"/>
                  </a:cubicBezTo>
                  <a:cubicBezTo>
                    <a:pt x="38128" y="65547"/>
                    <a:pt x="38195" y="65514"/>
                    <a:pt x="38261" y="65481"/>
                  </a:cubicBezTo>
                  <a:lnTo>
                    <a:pt x="38662" y="65047"/>
                  </a:lnTo>
                  <a:lnTo>
                    <a:pt x="38795" y="64947"/>
                  </a:lnTo>
                  <a:cubicBezTo>
                    <a:pt x="38928" y="64780"/>
                    <a:pt x="39095" y="64647"/>
                    <a:pt x="39195" y="64480"/>
                  </a:cubicBezTo>
                  <a:lnTo>
                    <a:pt x="39295" y="64380"/>
                  </a:lnTo>
                  <a:cubicBezTo>
                    <a:pt x="39462" y="64213"/>
                    <a:pt x="39596" y="64013"/>
                    <a:pt x="39696" y="63846"/>
                  </a:cubicBezTo>
                  <a:cubicBezTo>
                    <a:pt x="39762" y="63813"/>
                    <a:pt x="39796" y="63713"/>
                    <a:pt x="39829" y="63646"/>
                  </a:cubicBezTo>
                  <a:cubicBezTo>
                    <a:pt x="39929" y="63512"/>
                    <a:pt x="39996" y="63379"/>
                    <a:pt x="40096" y="63212"/>
                  </a:cubicBezTo>
                  <a:cubicBezTo>
                    <a:pt x="40129" y="63146"/>
                    <a:pt x="40163" y="63112"/>
                    <a:pt x="40196" y="63012"/>
                  </a:cubicBezTo>
                  <a:lnTo>
                    <a:pt x="40263" y="62979"/>
                  </a:lnTo>
                  <a:cubicBezTo>
                    <a:pt x="40329" y="62845"/>
                    <a:pt x="40363" y="62712"/>
                    <a:pt x="40463" y="62612"/>
                  </a:cubicBezTo>
                  <a:cubicBezTo>
                    <a:pt x="40496" y="62512"/>
                    <a:pt x="40530" y="62378"/>
                    <a:pt x="40596" y="62312"/>
                  </a:cubicBezTo>
                  <a:cubicBezTo>
                    <a:pt x="40630" y="62178"/>
                    <a:pt x="40696" y="62045"/>
                    <a:pt x="40763" y="61878"/>
                  </a:cubicBezTo>
                  <a:cubicBezTo>
                    <a:pt x="40796" y="61811"/>
                    <a:pt x="40830" y="61711"/>
                    <a:pt x="40830" y="61644"/>
                  </a:cubicBezTo>
                  <a:cubicBezTo>
                    <a:pt x="40863" y="61478"/>
                    <a:pt x="40930" y="61344"/>
                    <a:pt x="40997" y="61144"/>
                  </a:cubicBezTo>
                  <a:cubicBezTo>
                    <a:pt x="40997" y="61044"/>
                    <a:pt x="41030" y="61011"/>
                    <a:pt x="41097" y="60944"/>
                  </a:cubicBezTo>
                  <a:cubicBezTo>
                    <a:pt x="41163" y="60677"/>
                    <a:pt x="41197" y="60444"/>
                    <a:pt x="41263" y="60210"/>
                  </a:cubicBezTo>
                  <a:lnTo>
                    <a:pt x="41363" y="59109"/>
                  </a:lnTo>
                  <a:lnTo>
                    <a:pt x="41363" y="58542"/>
                  </a:lnTo>
                  <a:cubicBezTo>
                    <a:pt x="41363" y="58175"/>
                    <a:pt x="41330" y="57808"/>
                    <a:pt x="41263" y="57441"/>
                  </a:cubicBezTo>
                  <a:lnTo>
                    <a:pt x="41363" y="57308"/>
                  </a:lnTo>
                  <a:cubicBezTo>
                    <a:pt x="42031" y="56641"/>
                    <a:pt x="42631" y="55874"/>
                    <a:pt x="43198" y="55106"/>
                  </a:cubicBezTo>
                  <a:lnTo>
                    <a:pt x="43365" y="54840"/>
                  </a:lnTo>
                  <a:cubicBezTo>
                    <a:pt x="43665" y="54373"/>
                    <a:pt x="43932" y="54006"/>
                    <a:pt x="44165" y="53639"/>
                  </a:cubicBezTo>
                  <a:cubicBezTo>
                    <a:pt x="44432" y="53272"/>
                    <a:pt x="44632" y="52838"/>
                    <a:pt x="44833" y="52438"/>
                  </a:cubicBezTo>
                  <a:cubicBezTo>
                    <a:pt x="48035" y="46100"/>
                    <a:pt x="47768" y="40196"/>
                    <a:pt x="46134" y="32790"/>
                  </a:cubicBezTo>
                  <a:cubicBezTo>
                    <a:pt x="45333" y="29121"/>
                    <a:pt x="44632" y="25018"/>
                    <a:pt x="44099" y="21215"/>
                  </a:cubicBezTo>
                  <a:cubicBezTo>
                    <a:pt x="43698" y="18680"/>
                    <a:pt x="43465" y="16379"/>
                    <a:pt x="43332" y="14677"/>
                  </a:cubicBezTo>
                  <a:cubicBezTo>
                    <a:pt x="43298" y="13944"/>
                    <a:pt x="43198" y="13276"/>
                    <a:pt x="43098" y="12643"/>
                  </a:cubicBezTo>
                  <a:cubicBezTo>
                    <a:pt x="42698" y="10474"/>
                    <a:pt x="41464" y="6905"/>
                    <a:pt x="37461" y="6905"/>
                  </a:cubicBezTo>
                  <a:cubicBezTo>
                    <a:pt x="37261" y="6905"/>
                    <a:pt x="37094" y="6905"/>
                    <a:pt x="36860" y="6939"/>
                  </a:cubicBezTo>
                  <a:cubicBezTo>
                    <a:pt x="36827" y="6939"/>
                    <a:pt x="36760" y="6939"/>
                    <a:pt x="36693" y="6972"/>
                  </a:cubicBezTo>
                  <a:cubicBezTo>
                    <a:pt x="36593" y="7005"/>
                    <a:pt x="36460" y="7005"/>
                    <a:pt x="36293" y="7072"/>
                  </a:cubicBezTo>
                  <a:cubicBezTo>
                    <a:pt x="36260" y="7072"/>
                    <a:pt x="36160" y="7105"/>
                    <a:pt x="36160" y="7105"/>
                  </a:cubicBezTo>
                  <a:lnTo>
                    <a:pt x="35793" y="7239"/>
                  </a:lnTo>
                  <a:cubicBezTo>
                    <a:pt x="35759" y="7272"/>
                    <a:pt x="35659" y="7272"/>
                    <a:pt x="35659" y="7272"/>
                  </a:cubicBezTo>
                  <a:cubicBezTo>
                    <a:pt x="35626" y="7306"/>
                    <a:pt x="35526" y="7306"/>
                    <a:pt x="35493" y="7339"/>
                  </a:cubicBezTo>
                  <a:cubicBezTo>
                    <a:pt x="35292" y="5137"/>
                    <a:pt x="34659" y="2402"/>
                    <a:pt x="32524" y="934"/>
                  </a:cubicBezTo>
                  <a:cubicBezTo>
                    <a:pt x="31623" y="301"/>
                    <a:pt x="30589" y="0"/>
                    <a:pt x="29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82;p46">
              <a:extLst>
                <a:ext uri="{FF2B5EF4-FFF2-40B4-BE49-F238E27FC236}">
                  <a16:creationId xmlns:a16="http://schemas.microsoft.com/office/drawing/2014/main" id="{CEAD6E48-658C-10C4-F8C6-1026F2C6BC26}"/>
                </a:ext>
              </a:extLst>
            </p:cNvPr>
            <p:cNvSpPr/>
            <p:nvPr/>
          </p:nvSpPr>
          <p:spPr>
            <a:xfrm>
              <a:off x="4623730" y="3708671"/>
              <a:ext cx="258484" cy="581872"/>
            </a:xfrm>
            <a:custGeom>
              <a:avLst/>
              <a:gdLst/>
              <a:ahLst/>
              <a:cxnLst/>
              <a:rect l="l" t="t" r="r" b="b"/>
              <a:pathLst>
                <a:path w="8941" h="20127" extrusionOk="0">
                  <a:moveTo>
                    <a:pt x="6172" y="0"/>
                  </a:moveTo>
                  <a:cubicBezTo>
                    <a:pt x="4540" y="505"/>
                    <a:pt x="2696" y="745"/>
                    <a:pt x="736" y="745"/>
                  </a:cubicBezTo>
                  <a:cubicBezTo>
                    <a:pt x="492" y="745"/>
                    <a:pt x="247" y="742"/>
                    <a:pt x="1" y="734"/>
                  </a:cubicBezTo>
                  <a:lnTo>
                    <a:pt x="1" y="734"/>
                  </a:lnTo>
                  <a:lnTo>
                    <a:pt x="2369" y="17313"/>
                  </a:lnTo>
                  <a:lnTo>
                    <a:pt x="2736" y="19948"/>
                  </a:lnTo>
                  <a:cubicBezTo>
                    <a:pt x="3329" y="20067"/>
                    <a:pt x="3961" y="20126"/>
                    <a:pt x="4618" y="20126"/>
                  </a:cubicBezTo>
                  <a:cubicBezTo>
                    <a:pt x="5991" y="20126"/>
                    <a:pt x="7473" y="19867"/>
                    <a:pt x="8940" y="19348"/>
                  </a:cubicBezTo>
                  <a:lnTo>
                    <a:pt x="8573" y="16646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83;p46">
              <a:extLst>
                <a:ext uri="{FF2B5EF4-FFF2-40B4-BE49-F238E27FC236}">
                  <a16:creationId xmlns:a16="http://schemas.microsoft.com/office/drawing/2014/main" id="{C8BB10A6-D68D-E678-9B05-7EFFA35E3075}"/>
                </a:ext>
              </a:extLst>
            </p:cNvPr>
            <p:cNvSpPr/>
            <p:nvPr/>
          </p:nvSpPr>
          <p:spPr>
            <a:xfrm>
              <a:off x="4340209" y="4182882"/>
              <a:ext cx="699188" cy="349377"/>
            </a:xfrm>
            <a:custGeom>
              <a:avLst/>
              <a:gdLst/>
              <a:ahLst/>
              <a:cxnLst/>
              <a:rect l="l" t="t" r="r" b="b"/>
              <a:pathLst>
                <a:path w="24185" h="12085" extrusionOk="0">
                  <a:moveTo>
                    <a:pt x="19777" y="1"/>
                  </a:moveTo>
                  <a:cubicBezTo>
                    <a:pt x="19369" y="1"/>
                    <a:pt x="18914" y="76"/>
                    <a:pt x="18414" y="243"/>
                  </a:cubicBezTo>
                  <a:lnTo>
                    <a:pt x="18814" y="2945"/>
                  </a:lnTo>
                  <a:cubicBezTo>
                    <a:pt x="17347" y="3464"/>
                    <a:pt x="15835" y="3723"/>
                    <a:pt x="14452" y="3723"/>
                  </a:cubicBezTo>
                  <a:cubicBezTo>
                    <a:pt x="13791" y="3723"/>
                    <a:pt x="13159" y="3664"/>
                    <a:pt x="12576" y="3545"/>
                  </a:cubicBezTo>
                  <a:lnTo>
                    <a:pt x="12209" y="943"/>
                  </a:lnTo>
                  <a:cubicBezTo>
                    <a:pt x="12021" y="920"/>
                    <a:pt x="11832" y="896"/>
                    <a:pt x="11631" y="896"/>
                  </a:cubicBezTo>
                  <a:cubicBezTo>
                    <a:pt x="11548" y="896"/>
                    <a:pt x="11463" y="900"/>
                    <a:pt x="11375" y="910"/>
                  </a:cubicBezTo>
                  <a:cubicBezTo>
                    <a:pt x="10508" y="1010"/>
                    <a:pt x="9741" y="1577"/>
                    <a:pt x="9407" y="2444"/>
                  </a:cubicBezTo>
                  <a:cubicBezTo>
                    <a:pt x="9007" y="3578"/>
                    <a:pt x="9507" y="4846"/>
                    <a:pt x="10541" y="5413"/>
                  </a:cubicBezTo>
                  <a:cubicBezTo>
                    <a:pt x="9042" y="4786"/>
                    <a:pt x="7739" y="4522"/>
                    <a:pt x="6612" y="4522"/>
                  </a:cubicBezTo>
                  <a:cubicBezTo>
                    <a:pt x="2822" y="4522"/>
                    <a:pt x="1010" y="7505"/>
                    <a:pt x="367" y="9716"/>
                  </a:cubicBezTo>
                  <a:cubicBezTo>
                    <a:pt x="0" y="11050"/>
                    <a:pt x="34" y="12084"/>
                    <a:pt x="334" y="12084"/>
                  </a:cubicBezTo>
                  <a:lnTo>
                    <a:pt x="23084" y="12084"/>
                  </a:lnTo>
                  <a:cubicBezTo>
                    <a:pt x="24184" y="7915"/>
                    <a:pt x="21849" y="6447"/>
                    <a:pt x="21849" y="6447"/>
                  </a:cubicBezTo>
                  <a:lnTo>
                    <a:pt x="21449" y="4412"/>
                  </a:lnTo>
                  <a:cubicBezTo>
                    <a:pt x="22250" y="3745"/>
                    <a:pt x="22583" y="2578"/>
                    <a:pt x="22183" y="1577"/>
                  </a:cubicBezTo>
                  <a:cubicBezTo>
                    <a:pt x="21808" y="676"/>
                    <a:pt x="21001" y="1"/>
                    <a:pt x="1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84;p46">
              <a:extLst>
                <a:ext uri="{FF2B5EF4-FFF2-40B4-BE49-F238E27FC236}">
                  <a16:creationId xmlns:a16="http://schemas.microsoft.com/office/drawing/2014/main" id="{66BDE8E4-E3B7-3D34-949B-82B6CD75C6D1}"/>
                </a:ext>
              </a:extLst>
            </p:cNvPr>
            <p:cNvSpPr/>
            <p:nvPr/>
          </p:nvSpPr>
          <p:spPr>
            <a:xfrm>
              <a:off x="4011647" y="4114423"/>
              <a:ext cx="661287" cy="346457"/>
            </a:xfrm>
            <a:custGeom>
              <a:avLst/>
              <a:gdLst/>
              <a:ahLst/>
              <a:cxnLst/>
              <a:rect l="l" t="t" r="r" b="b"/>
              <a:pathLst>
                <a:path w="22874" h="11984" extrusionOk="0">
                  <a:moveTo>
                    <a:pt x="20229" y="0"/>
                  </a:moveTo>
                  <a:cubicBezTo>
                    <a:pt x="19824" y="0"/>
                    <a:pt x="19371" y="75"/>
                    <a:pt x="18871" y="242"/>
                  </a:cubicBezTo>
                  <a:lnTo>
                    <a:pt x="19238" y="2944"/>
                  </a:lnTo>
                  <a:cubicBezTo>
                    <a:pt x="17763" y="3413"/>
                    <a:pt x="16289" y="3688"/>
                    <a:pt x="14945" y="3688"/>
                  </a:cubicBezTo>
                  <a:cubicBezTo>
                    <a:pt x="14282" y="3688"/>
                    <a:pt x="13651" y="3621"/>
                    <a:pt x="13067" y="3478"/>
                  </a:cubicBezTo>
                  <a:lnTo>
                    <a:pt x="12700" y="876"/>
                  </a:lnTo>
                  <a:cubicBezTo>
                    <a:pt x="12500" y="826"/>
                    <a:pt x="12299" y="802"/>
                    <a:pt x="12101" y="802"/>
                  </a:cubicBezTo>
                  <a:cubicBezTo>
                    <a:pt x="11111" y="802"/>
                    <a:pt x="10198" y="1404"/>
                    <a:pt x="9864" y="2377"/>
                  </a:cubicBezTo>
                  <a:cubicBezTo>
                    <a:pt x="9431" y="3478"/>
                    <a:pt x="9931" y="4745"/>
                    <a:pt x="10999" y="5313"/>
                  </a:cubicBezTo>
                  <a:cubicBezTo>
                    <a:pt x="9491" y="4672"/>
                    <a:pt x="8181" y="4403"/>
                    <a:pt x="7048" y="4403"/>
                  </a:cubicBezTo>
                  <a:cubicBezTo>
                    <a:pt x="1037" y="4403"/>
                    <a:pt x="0" y="11984"/>
                    <a:pt x="758" y="11984"/>
                  </a:cubicBezTo>
                  <a:lnTo>
                    <a:pt x="11732" y="11984"/>
                  </a:lnTo>
                  <a:cubicBezTo>
                    <a:pt x="12372" y="9758"/>
                    <a:pt x="14169" y="6787"/>
                    <a:pt x="17922" y="6787"/>
                  </a:cubicBezTo>
                  <a:cubicBezTo>
                    <a:pt x="19062" y="6787"/>
                    <a:pt x="20383" y="7061"/>
                    <a:pt x="21906" y="7714"/>
                  </a:cubicBezTo>
                  <a:cubicBezTo>
                    <a:pt x="20872" y="7147"/>
                    <a:pt x="20372" y="5880"/>
                    <a:pt x="20772" y="4745"/>
                  </a:cubicBezTo>
                  <a:cubicBezTo>
                    <a:pt x="21072" y="3878"/>
                    <a:pt x="21873" y="3311"/>
                    <a:pt x="22740" y="3211"/>
                  </a:cubicBezTo>
                  <a:lnTo>
                    <a:pt x="22740" y="3078"/>
                  </a:lnTo>
                  <a:cubicBezTo>
                    <a:pt x="22874" y="2611"/>
                    <a:pt x="22840" y="2077"/>
                    <a:pt x="22607" y="1577"/>
                  </a:cubicBezTo>
                  <a:cubicBezTo>
                    <a:pt x="22232" y="676"/>
                    <a:pt x="21444" y="0"/>
                    <a:pt x="20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85;p46">
              <a:extLst>
                <a:ext uri="{FF2B5EF4-FFF2-40B4-BE49-F238E27FC236}">
                  <a16:creationId xmlns:a16="http://schemas.microsoft.com/office/drawing/2014/main" id="{20F534AA-A10E-BE81-1AB6-C8D84DB31782}"/>
                </a:ext>
              </a:extLst>
            </p:cNvPr>
            <p:cNvSpPr/>
            <p:nvPr/>
          </p:nvSpPr>
          <p:spPr>
            <a:xfrm>
              <a:off x="4302598" y="3626711"/>
              <a:ext cx="264266" cy="595344"/>
            </a:xfrm>
            <a:custGeom>
              <a:avLst/>
              <a:gdLst/>
              <a:ahLst/>
              <a:cxnLst/>
              <a:rect l="l" t="t" r="r" b="b"/>
              <a:pathLst>
                <a:path w="9141" h="20593" extrusionOk="0">
                  <a:moveTo>
                    <a:pt x="1" y="0"/>
                  </a:moveTo>
                  <a:lnTo>
                    <a:pt x="2536" y="17779"/>
                  </a:lnTo>
                  <a:lnTo>
                    <a:pt x="2936" y="20415"/>
                  </a:lnTo>
                  <a:cubicBezTo>
                    <a:pt x="3530" y="20533"/>
                    <a:pt x="4162" y="20593"/>
                    <a:pt x="4818" y="20593"/>
                  </a:cubicBezTo>
                  <a:cubicBezTo>
                    <a:pt x="6192" y="20593"/>
                    <a:pt x="7674" y="20333"/>
                    <a:pt x="9140" y="19814"/>
                  </a:cubicBezTo>
                  <a:lnTo>
                    <a:pt x="8773" y="17112"/>
                  </a:lnTo>
                  <a:lnTo>
                    <a:pt x="6705" y="2969"/>
                  </a:lnTo>
                  <a:cubicBezTo>
                    <a:pt x="4137" y="2335"/>
                    <a:pt x="1835" y="13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86;p46">
              <a:extLst>
                <a:ext uri="{FF2B5EF4-FFF2-40B4-BE49-F238E27FC236}">
                  <a16:creationId xmlns:a16="http://schemas.microsoft.com/office/drawing/2014/main" id="{BECAEECA-9F85-9B86-413C-0FBDE080E441}"/>
                </a:ext>
              </a:extLst>
            </p:cNvPr>
            <p:cNvSpPr/>
            <p:nvPr/>
          </p:nvSpPr>
          <p:spPr>
            <a:xfrm>
              <a:off x="4431825" y="3691296"/>
              <a:ext cx="135993" cy="523676"/>
            </a:xfrm>
            <a:custGeom>
              <a:avLst/>
              <a:gdLst/>
              <a:ahLst/>
              <a:cxnLst/>
              <a:rect l="l" t="t" r="r" b="b"/>
              <a:pathLst>
                <a:path w="4704" h="18114" extrusionOk="0">
                  <a:moveTo>
                    <a:pt x="0" y="1"/>
                  </a:moveTo>
                  <a:lnTo>
                    <a:pt x="2502" y="18114"/>
                  </a:lnTo>
                  <a:cubicBezTo>
                    <a:pt x="3203" y="18014"/>
                    <a:pt x="3970" y="17847"/>
                    <a:pt x="4704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01" y="234"/>
                    <a:pt x="0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87;p46">
              <a:extLst>
                <a:ext uri="{FF2B5EF4-FFF2-40B4-BE49-F238E27FC236}">
                  <a16:creationId xmlns:a16="http://schemas.microsoft.com/office/drawing/2014/main" id="{DC00CF60-E046-E046-2C3D-DFE6896A384A}"/>
                </a:ext>
              </a:extLst>
            </p:cNvPr>
            <p:cNvSpPr/>
            <p:nvPr/>
          </p:nvSpPr>
          <p:spPr>
            <a:xfrm>
              <a:off x="4747175" y="3759784"/>
              <a:ext cx="136947" cy="524630"/>
            </a:xfrm>
            <a:custGeom>
              <a:avLst/>
              <a:gdLst/>
              <a:ahLst/>
              <a:cxnLst/>
              <a:rect l="l" t="t" r="r" b="b"/>
              <a:pathLst>
                <a:path w="4737" h="18147" extrusionOk="0">
                  <a:moveTo>
                    <a:pt x="0" y="0"/>
                  </a:moveTo>
                  <a:lnTo>
                    <a:pt x="2502" y="18147"/>
                  </a:lnTo>
                  <a:cubicBezTo>
                    <a:pt x="3236" y="18013"/>
                    <a:pt x="3970" y="17846"/>
                    <a:pt x="4737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34" y="234"/>
                    <a:pt x="0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88;p46">
              <a:extLst>
                <a:ext uri="{FF2B5EF4-FFF2-40B4-BE49-F238E27FC236}">
                  <a16:creationId xmlns:a16="http://schemas.microsoft.com/office/drawing/2014/main" id="{2909F715-C413-07CC-53D3-68786E9F6BA1}"/>
                </a:ext>
              </a:extLst>
            </p:cNvPr>
            <p:cNvSpPr/>
            <p:nvPr/>
          </p:nvSpPr>
          <p:spPr>
            <a:xfrm>
              <a:off x="4302598" y="3625728"/>
              <a:ext cx="212199" cy="211216"/>
            </a:xfrm>
            <a:custGeom>
              <a:avLst/>
              <a:gdLst/>
              <a:ahLst/>
              <a:cxnLst/>
              <a:rect l="l" t="t" r="r" b="b"/>
              <a:pathLst>
                <a:path w="7340" h="7306" extrusionOk="0">
                  <a:moveTo>
                    <a:pt x="1" y="1"/>
                  </a:moveTo>
                  <a:lnTo>
                    <a:pt x="534" y="3770"/>
                  </a:lnTo>
                  <a:cubicBezTo>
                    <a:pt x="2169" y="5104"/>
                    <a:pt x="4170" y="6205"/>
                    <a:pt x="6472" y="7006"/>
                  </a:cubicBezTo>
                  <a:cubicBezTo>
                    <a:pt x="6772" y="7106"/>
                    <a:pt x="7039" y="7206"/>
                    <a:pt x="7339" y="7306"/>
                  </a:cubicBezTo>
                  <a:lnTo>
                    <a:pt x="6705" y="2969"/>
                  </a:lnTo>
                  <a:cubicBezTo>
                    <a:pt x="4137" y="2336"/>
                    <a:pt x="1835" y="1302"/>
                    <a:pt x="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89;p46">
              <a:extLst>
                <a:ext uri="{FF2B5EF4-FFF2-40B4-BE49-F238E27FC236}">
                  <a16:creationId xmlns:a16="http://schemas.microsoft.com/office/drawing/2014/main" id="{4E6B24A2-7B68-851D-0597-55186B23C293}"/>
                </a:ext>
              </a:extLst>
            </p:cNvPr>
            <p:cNvSpPr/>
            <p:nvPr/>
          </p:nvSpPr>
          <p:spPr>
            <a:xfrm>
              <a:off x="4624684" y="3707717"/>
              <a:ext cx="199652" cy="157184"/>
            </a:xfrm>
            <a:custGeom>
              <a:avLst/>
              <a:gdLst/>
              <a:ahLst/>
              <a:cxnLst/>
              <a:rect l="l" t="t" r="r" b="b"/>
              <a:pathLst>
                <a:path w="6906" h="5437" extrusionOk="0">
                  <a:moveTo>
                    <a:pt x="6172" y="0"/>
                  </a:moveTo>
                  <a:cubicBezTo>
                    <a:pt x="4592" y="460"/>
                    <a:pt x="2790" y="721"/>
                    <a:pt x="914" y="721"/>
                  </a:cubicBezTo>
                  <a:cubicBezTo>
                    <a:pt x="612" y="721"/>
                    <a:pt x="307" y="714"/>
                    <a:pt x="1" y="701"/>
                  </a:cubicBezTo>
                  <a:lnTo>
                    <a:pt x="1" y="701"/>
                  </a:lnTo>
                  <a:lnTo>
                    <a:pt x="668" y="5337"/>
                  </a:lnTo>
                  <a:cubicBezTo>
                    <a:pt x="1386" y="5402"/>
                    <a:pt x="2098" y="5437"/>
                    <a:pt x="2796" y="5437"/>
                  </a:cubicBezTo>
                  <a:cubicBezTo>
                    <a:pt x="3881" y="5437"/>
                    <a:pt x="4930" y="5353"/>
                    <a:pt x="5905" y="5170"/>
                  </a:cubicBezTo>
                  <a:cubicBezTo>
                    <a:pt x="6239" y="5137"/>
                    <a:pt x="6572" y="5037"/>
                    <a:pt x="6906" y="4970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90;p46">
              <a:extLst>
                <a:ext uri="{FF2B5EF4-FFF2-40B4-BE49-F238E27FC236}">
                  <a16:creationId xmlns:a16="http://schemas.microsoft.com/office/drawing/2014/main" id="{C3099817-A6B5-10F4-1608-8C3D676C5A74}"/>
                </a:ext>
              </a:extLst>
            </p:cNvPr>
            <p:cNvSpPr/>
            <p:nvPr/>
          </p:nvSpPr>
          <p:spPr>
            <a:xfrm>
              <a:off x="3953509" y="1868665"/>
              <a:ext cx="1249837" cy="1861544"/>
            </a:xfrm>
            <a:custGeom>
              <a:avLst/>
              <a:gdLst/>
              <a:ahLst/>
              <a:cxnLst/>
              <a:rect l="l" t="t" r="r" b="b"/>
              <a:pathLst>
                <a:path w="43232" h="64391" extrusionOk="0">
                  <a:moveTo>
                    <a:pt x="10574" y="31123"/>
                  </a:moveTo>
                  <a:lnTo>
                    <a:pt x="10941" y="31156"/>
                  </a:lnTo>
                  <a:lnTo>
                    <a:pt x="16779" y="34292"/>
                  </a:lnTo>
                  <a:cubicBezTo>
                    <a:pt x="18700" y="38631"/>
                    <a:pt x="16708" y="43232"/>
                    <a:pt x="13382" y="43232"/>
                  </a:cubicBezTo>
                  <a:cubicBezTo>
                    <a:pt x="13358" y="43232"/>
                    <a:pt x="13334" y="43232"/>
                    <a:pt x="13310" y="43232"/>
                  </a:cubicBezTo>
                  <a:cubicBezTo>
                    <a:pt x="11275" y="41164"/>
                    <a:pt x="9607" y="40930"/>
                    <a:pt x="9607" y="40930"/>
                  </a:cubicBezTo>
                  <a:cubicBezTo>
                    <a:pt x="9540" y="39429"/>
                    <a:pt x="8640" y="38128"/>
                    <a:pt x="7105" y="37795"/>
                  </a:cubicBezTo>
                  <a:cubicBezTo>
                    <a:pt x="7472" y="37561"/>
                    <a:pt x="7873" y="37261"/>
                    <a:pt x="8206" y="36927"/>
                  </a:cubicBezTo>
                  <a:cubicBezTo>
                    <a:pt x="9607" y="35426"/>
                    <a:pt x="10308" y="33125"/>
                    <a:pt x="10574" y="31123"/>
                  </a:cubicBezTo>
                  <a:close/>
                  <a:moveTo>
                    <a:pt x="26953" y="1"/>
                  </a:moveTo>
                  <a:cubicBezTo>
                    <a:pt x="25685" y="1"/>
                    <a:pt x="23917" y="1669"/>
                    <a:pt x="22917" y="4537"/>
                  </a:cubicBezTo>
                  <a:cubicBezTo>
                    <a:pt x="22297" y="2808"/>
                    <a:pt x="21293" y="2068"/>
                    <a:pt x="19845" y="2068"/>
                  </a:cubicBezTo>
                  <a:cubicBezTo>
                    <a:pt x="19813" y="2068"/>
                    <a:pt x="19780" y="2068"/>
                    <a:pt x="19748" y="2069"/>
                  </a:cubicBezTo>
                  <a:cubicBezTo>
                    <a:pt x="17579" y="2069"/>
                    <a:pt x="14210" y="6672"/>
                    <a:pt x="15111" y="13877"/>
                  </a:cubicBezTo>
                  <a:cubicBezTo>
                    <a:pt x="15745" y="18714"/>
                    <a:pt x="16946" y="22250"/>
                    <a:pt x="18513" y="25252"/>
                  </a:cubicBezTo>
                  <a:lnTo>
                    <a:pt x="18347" y="25319"/>
                  </a:lnTo>
                  <a:cubicBezTo>
                    <a:pt x="16976" y="24433"/>
                    <a:pt x="13183" y="22838"/>
                    <a:pt x="9586" y="22838"/>
                  </a:cubicBezTo>
                  <a:cubicBezTo>
                    <a:pt x="8983" y="22838"/>
                    <a:pt x="8386" y="22883"/>
                    <a:pt x="7806" y="22984"/>
                  </a:cubicBezTo>
                  <a:cubicBezTo>
                    <a:pt x="3803" y="23718"/>
                    <a:pt x="2369" y="29055"/>
                    <a:pt x="2035" y="31156"/>
                  </a:cubicBezTo>
                  <a:cubicBezTo>
                    <a:pt x="1701" y="33358"/>
                    <a:pt x="0" y="34859"/>
                    <a:pt x="200" y="35626"/>
                  </a:cubicBezTo>
                  <a:cubicBezTo>
                    <a:pt x="601" y="37261"/>
                    <a:pt x="1701" y="38228"/>
                    <a:pt x="3036" y="38562"/>
                  </a:cubicBezTo>
                  <a:cubicBezTo>
                    <a:pt x="2435" y="38962"/>
                    <a:pt x="2202" y="39529"/>
                    <a:pt x="2269" y="40063"/>
                  </a:cubicBezTo>
                  <a:cubicBezTo>
                    <a:pt x="2669" y="41964"/>
                    <a:pt x="3836" y="47602"/>
                    <a:pt x="7772" y="52071"/>
                  </a:cubicBezTo>
                  <a:cubicBezTo>
                    <a:pt x="7739" y="52238"/>
                    <a:pt x="7706" y="52438"/>
                    <a:pt x="7672" y="52638"/>
                  </a:cubicBezTo>
                  <a:cubicBezTo>
                    <a:pt x="7205" y="55574"/>
                    <a:pt x="8940" y="58576"/>
                    <a:pt x="12109" y="60778"/>
                  </a:cubicBezTo>
                  <a:cubicBezTo>
                    <a:pt x="13944" y="62079"/>
                    <a:pt x="16245" y="63113"/>
                    <a:pt x="18847" y="63746"/>
                  </a:cubicBezTo>
                  <a:cubicBezTo>
                    <a:pt x="19381" y="63880"/>
                    <a:pt x="19914" y="63980"/>
                    <a:pt x="20448" y="64080"/>
                  </a:cubicBezTo>
                  <a:cubicBezTo>
                    <a:pt x="21382" y="64247"/>
                    <a:pt x="22283" y="64314"/>
                    <a:pt x="23217" y="64380"/>
                  </a:cubicBezTo>
                  <a:cubicBezTo>
                    <a:pt x="23439" y="64387"/>
                    <a:pt x="23661" y="64390"/>
                    <a:pt x="23882" y="64390"/>
                  </a:cubicBezTo>
                  <a:cubicBezTo>
                    <a:pt x="25847" y="64390"/>
                    <a:pt x="27739" y="64126"/>
                    <a:pt x="29388" y="63646"/>
                  </a:cubicBezTo>
                  <a:cubicBezTo>
                    <a:pt x="33091" y="62579"/>
                    <a:pt x="35726" y="60311"/>
                    <a:pt x="36226" y="57409"/>
                  </a:cubicBezTo>
                  <a:cubicBezTo>
                    <a:pt x="36393" y="56341"/>
                    <a:pt x="36293" y="55274"/>
                    <a:pt x="35926" y="54273"/>
                  </a:cubicBezTo>
                  <a:lnTo>
                    <a:pt x="35893" y="54240"/>
                  </a:lnTo>
                  <a:cubicBezTo>
                    <a:pt x="37260" y="53005"/>
                    <a:pt x="38461" y="51571"/>
                    <a:pt x="39462" y="49903"/>
                  </a:cubicBezTo>
                  <a:cubicBezTo>
                    <a:pt x="43231" y="43599"/>
                    <a:pt x="42864" y="37828"/>
                    <a:pt x="41363" y="30756"/>
                  </a:cubicBezTo>
                  <a:cubicBezTo>
                    <a:pt x="39862" y="23651"/>
                    <a:pt x="38795" y="16279"/>
                    <a:pt x="38528" y="12310"/>
                  </a:cubicBezTo>
                  <a:cubicBezTo>
                    <a:pt x="38228" y="8373"/>
                    <a:pt x="37093" y="6872"/>
                    <a:pt x="35092" y="6872"/>
                  </a:cubicBezTo>
                  <a:cubicBezTo>
                    <a:pt x="33891" y="6872"/>
                    <a:pt x="32223" y="8507"/>
                    <a:pt x="31356" y="11309"/>
                  </a:cubicBezTo>
                  <a:cubicBezTo>
                    <a:pt x="31089" y="9374"/>
                    <a:pt x="30756" y="7073"/>
                    <a:pt x="30689" y="5738"/>
                  </a:cubicBezTo>
                  <a:cubicBezTo>
                    <a:pt x="30355" y="1569"/>
                    <a:pt x="29121" y="1"/>
                    <a:pt x="269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91;p46">
              <a:extLst>
                <a:ext uri="{FF2B5EF4-FFF2-40B4-BE49-F238E27FC236}">
                  <a16:creationId xmlns:a16="http://schemas.microsoft.com/office/drawing/2014/main" id="{0C59E006-13A5-7C6E-8FB4-138DD1D4ADE2}"/>
                </a:ext>
              </a:extLst>
            </p:cNvPr>
            <p:cNvSpPr/>
            <p:nvPr/>
          </p:nvSpPr>
          <p:spPr>
            <a:xfrm>
              <a:off x="4532114" y="2860220"/>
              <a:ext cx="320207" cy="260421"/>
            </a:xfrm>
            <a:custGeom>
              <a:avLst/>
              <a:gdLst/>
              <a:ahLst/>
              <a:cxnLst/>
              <a:rect l="l" t="t" r="r" b="b"/>
              <a:pathLst>
                <a:path w="11076" h="9008" extrusionOk="0">
                  <a:moveTo>
                    <a:pt x="3221" y="1"/>
                  </a:moveTo>
                  <a:cubicBezTo>
                    <a:pt x="3027" y="1"/>
                    <a:pt x="2843" y="29"/>
                    <a:pt x="2669" y="94"/>
                  </a:cubicBezTo>
                  <a:cubicBezTo>
                    <a:pt x="1368" y="594"/>
                    <a:pt x="601" y="1395"/>
                    <a:pt x="868" y="3430"/>
                  </a:cubicBezTo>
                  <a:cubicBezTo>
                    <a:pt x="1168" y="5465"/>
                    <a:pt x="1" y="8133"/>
                    <a:pt x="1568" y="8900"/>
                  </a:cubicBezTo>
                  <a:cubicBezTo>
                    <a:pt x="1726" y="8974"/>
                    <a:pt x="1884" y="9008"/>
                    <a:pt x="2042" y="9008"/>
                  </a:cubicBezTo>
                  <a:cubicBezTo>
                    <a:pt x="3455" y="9008"/>
                    <a:pt x="4922" y="6321"/>
                    <a:pt x="7172" y="5631"/>
                  </a:cubicBezTo>
                  <a:cubicBezTo>
                    <a:pt x="9708" y="4931"/>
                    <a:pt x="10908" y="4330"/>
                    <a:pt x="11008" y="3430"/>
                  </a:cubicBezTo>
                  <a:cubicBezTo>
                    <a:pt x="11075" y="2496"/>
                    <a:pt x="10608" y="1328"/>
                    <a:pt x="8273" y="1295"/>
                  </a:cubicBezTo>
                  <a:cubicBezTo>
                    <a:pt x="6242" y="1266"/>
                    <a:pt x="4514" y="1"/>
                    <a:pt x="322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92;p46">
              <a:extLst>
                <a:ext uri="{FF2B5EF4-FFF2-40B4-BE49-F238E27FC236}">
                  <a16:creationId xmlns:a16="http://schemas.microsoft.com/office/drawing/2014/main" id="{0907D702-134A-621E-042E-8DB5194AEAC5}"/>
                </a:ext>
              </a:extLst>
            </p:cNvPr>
            <p:cNvSpPr/>
            <p:nvPr/>
          </p:nvSpPr>
          <p:spPr>
            <a:xfrm>
              <a:off x="4616011" y="2362303"/>
              <a:ext cx="128303" cy="363601"/>
            </a:xfrm>
            <a:custGeom>
              <a:avLst/>
              <a:gdLst/>
              <a:ahLst/>
              <a:cxnLst/>
              <a:rect l="l" t="t" r="r" b="b"/>
              <a:pathLst>
                <a:path w="4438" h="12577" extrusionOk="0">
                  <a:moveTo>
                    <a:pt x="543" y="0"/>
                  </a:moveTo>
                  <a:cubicBezTo>
                    <a:pt x="518" y="0"/>
                    <a:pt x="493" y="2"/>
                    <a:pt x="468" y="5"/>
                  </a:cubicBezTo>
                  <a:cubicBezTo>
                    <a:pt x="167" y="38"/>
                    <a:pt x="1" y="305"/>
                    <a:pt x="34" y="572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5" y="6509"/>
                    <a:pt x="1035" y="7377"/>
                    <a:pt x="1202" y="8211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80"/>
                    <a:pt x="1502" y="11847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5"/>
                    <a:pt x="3870" y="12147"/>
                  </a:cubicBezTo>
                  <a:cubicBezTo>
                    <a:pt x="4437" y="11546"/>
                    <a:pt x="4437" y="10646"/>
                    <a:pt x="3837" y="10079"/>
                  </a:cubicBezTo>
                  <a:cubicBezTo>
                    <a:pt x="3170" y="9478"/>
                    <a:pt x="2836" y="8678"/>
                    <a:pt x="2603" y="7877"/>
                  </a:cubicBezTo>
                  <a:cubicBezTo>
                    <a:pt x="2302" y="7110"/>
                    <a:pt x="2102" y="6309"/>
                    <a:pt x="1869" y="5475"/>
                  </a:cubicBezTo>
                  <a:cubicBezTo>
                    <a:pt x="1669" y="4675"/>
                    <a:pt x="1502" y="3841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2"/>
                    <a:pt x="1035" y="405"/>
                  </a:cubicBezTo>
                  <a:cubicBezTo>
                    <a:pt x="1004" y="161"/>
                    <a:pt x="806" y="0"/>
                    <a:pt x="54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93;p46">
              <a:extLst>
                <a:ext uri="{FF2B5EF4-FFF2-40B4-BE49-F238E27FC236}">
                  <a16:creationId xmlns:a16="http://schemas.microsoft.com/office/drawing/2014/main" id="{4B588301-451D-F0A1-231C-297F3267E65C}"/>
                </a:ext>
              </a:extLst>
            </p:cNvPr>
            <p:cNvSpPr/>
            <p:nvPr/>
          </p:nvSpPr>
          <p:spPr>
            <a:xfrm>
              <a:off x="4823353" y="2445246"/>
              <a:ext cx="128274" cy="363572"/>
            </a:xfrm>
            <a:custGeom>
              <a:avLst/>
              <a:gdLst/>
              <a:ahLst/>
              <a:cxnLst/>
              <a:rect l="l" t="t" r="r" b="b"/>
              <a:pathLst>
                <a:path w="4437" h="12576" extrusionOk="0">
                  <a:moveTo>
                    <a:pt x="542" y="0"/>
                  </a:moveTo>
                  <a:cubicBezTo>
                    <a:pt x="518" y="0"/>
                    <a:pt x="493" y="2"/>
                    <a:pt x="467" y="4"/>
                  </a:cubicBezTo>
                  <a:cubicBezTo>
                    <a:pt x="167" y="38"/>
                    <a:pt x="0" y="305"/>
                    <a:pt x="34" y="605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4" y="6509"/>
                    <a:pt x="1035" y="7376"/>
                    <a:pt x="1201" y="8210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79"/>
                    <a:pt x="1502" y="11846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4"/>
                    <a:pt x="3870" y="12146"/>
                  </a:cubicBezTo>
                  <a:cubicBezTo>
                    <a:pt x="4437" y="11546"/>
                    <a:pt x="4437" y="10645"/>
                    <a:pt x="3837" y="10112"/>
                  </a:cubicBezTo>
                  <a:cubicBezTo>
                    <a:pt x="3169" y="9478"/>
                    <a:pt x="2836" y="8677"/>
                    <a:pt x="2602" y="7877"/>
                  </a:cubicBezTo>
                  <a:cubicBezTo>
                    <a:pt x="2302" y="7110"/>
                    <a:pt x="2102" y="6309"/>
                    <a:pt x="1868" y="5475"/>
                  </a:cubicBezTo>
                  <a:cubicBezTo>
                    <a:pt x="1668" y="4674"/>
                    <a:pt x="1502" y="3840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1"/>
                    <a:pt x="1035" y="438"/>
                  </a:cubicBezTo>
                  <a:cubicBezTo>
                    <a:pt x="1004" y="163"/>
                    <a:pt x="806" y="0"/>
                    <a:pt x="542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94;p46">
              <a:extLst>
                <a:ext uri="{FF2B5EF4-FFF2-40B4-BE49-F238E27FC236}">
                  <a16:creationId xmlns:a16="http://schemas.microsoft.com/office/drawing/2014/main" id="{12FA9244-2947-82A3-AF3B-55B55199E026}"/>
                </a:ext>
              </a:extLst>
            </p:cNvPr>
            <p:cNvSpPr/>
            <p:nvPr/>
          </p:nvSpPr>
          <p:spPr>
            <a:xfrm>
              <a:off x="4793460" y="3436715"/>
              <a:ext cx="212170" cy="255593"/>
            </a:xfrm>
            <a:custGeom>
              <a:avLst/>
              <a:gdLst/>
              <a:ahLst/>
              <a:cxnLst/>
              <a:rect l="l" t="t" r="r" b="b"/>
              <a:pathLst>
                <a:path w="7339" h="8841" extrusionOk="0">
                  <a:moveTo>
                    <a:pt x="61" y="3648"/>
                  </a:moveTo>
                  <a:cubicBezTo>
                    <a:pt x="41" y="3655"/>
                    <a:pt x="21" y="3662"/>
                    <a:pt x="0" y="3670"/>
                  </a:cubicBezTo>
                  <a:cubicBezTo>
                    <a:pt x="21" y="3662"/>
                    <a:pt x="41" y="3655"/>
                    <a:pt x="61" y="3648"/>
                  </a:cubicBezTo>
                  <a:close/>
                  <a:moveTo>
                    <a:pt x="6872" y="1"/>
                  </a:moveTo>
                  <a:cubicBezTo>
                    <a:pt x="5877" y="830"/>
                    <a:pt x="3825" y="2254"/>
                    <a:pt x="61" y="3648"/>
                  </a:cubicBezTo>
                  <a:lnTo>
                    <a:pt x="61" y="3648"/>
                  </a:lnTo>
                  <a:cubicBezTo>
                    <a:pt x="348" y="3545"/>
                    <a:pt x="624" y="3498"/>
                    <a:pt x="887" y="3498"/>
                  </a:cubicBezTo>
                  <a:cubicBezTo>
                    <a:pt x="3312" y="3498"/>
                    <a:pt x="4562" y="7495"/>
                    <a:pt x="1902" y="8840"/>
                  </a:cubicBezTo>
                  <a:cubicBezTo>
                    <a:pt x="4804" y="7639"/>
                    <a:pt x="6739" y="5605"/>
                    <a:pt x="7172" y="3103"/>
                  </a:cubicBezTo>
                  <a:cubicBezTo>
                    <a:pt x="7339" y="2069"/>
                    <a:pt x="7206" y="1035"/>
                    <a:pt x="6872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95;p46">
              <a:extLst>
                <a:ext uri="{FF2B5EF4-FFF2-40B4-BE49-F238E27FC236}">
                  <a16:creationId xmlns:a16="http://schemas.microsoft.com/office/drawing/2014/main" id="{7D56FFDA-43C0-1F51-94FB-41FAE4C3736E}"/>
                </a:ext>
              </a:extLst>
            </p:cNvPr>
            <p:cNvSpPr/>
            <p:nvPr/>
          </p:nvSpPr>
          <p:spPr>
            <a:xfrm>
              <a:off x="4158915" y="3374992"/>
              <a:ext cx="311505" cy="283549"/>
            </a:xfrm>
            <a:custGeom>
              <a:avLst/>
              <a:gdLst/>
              <a:ahLst/>
              <a:cxnLst/>
              <a:rect l="l" t="t" r="r" b="b"/>
              <a:pathLst>
                <a:path w="10775" h="9808" extrusionOk="0">
                  <a:moveTo>
                    <a:pt x="634" y="1"/>
                  </a:moveTo>
                  <a:cubicBezTo>
                    <a:pt x="601" y="168"/>
                    <a:pt x="567" y="368"/>
                    <a:pt x="501" y="534"/>
                  </a:cubicBezTo>
                  <a:cubicBezTo>
                    <a:pt x="0" y="3503"/>
                    <a:pt x="1802" y="6472"/>
                    <a:pt x="4971" y="8674"/>
                  </a:cubicBezTo>
                  <a:cubicBezTo>
                    <a:pt x="5571" y="9107"/>
                    <a:pt x="6171" y="9474"/>
                    <a:pt x="6839" y="9808"/>
                  </a:cubicBezTo>
                  <a:cubicBezTo>
                    <a:pt x="5197" y="7609"/>
                    <a:pt x="6574" y="5669"/>
                    <a:pt x="9956" y="5669"/>
                  </a:cubicBezTo>
                  <a:cubicBezTo>
                    <a:pt x="10217" y="5669"/>
                    <a:pt x="10490" y="5681"/>
                    <a:pt x="10775" y="5705"/>
                  </a:cubicBezTo>
                  <a:cubicBezTo>
                    <a:pt x="4403" y="4437"/>
                    <a:pt x="1435" y="1001"/>
                    <a:pt x="634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96;p46">
              <a:extLst>
                <a:ext uri="{FF2B5EF4-FFF2-40B4-BE49-F238E27FC236}">
                  <a16:creationId xmlns:a16="http://schemas.microsoft.com/office/drawing/2014/main" id="{42F37BF5-C7D7-1ACC-A75C-889CA8868FE0}"/>
                </a:ext>
              </a:extLst>
            </p:cNvPr>
            <p:cNvSpPr/>
            <p:nvPr/>
          </p:nvSpPr>
          <p:spPr>
            <a:xfrm>
              <a:off x="4152150" y="3374038"/>
              <a:ext cx="853481" cy="384792"/>
            </a:xfrm>
            <a:custGeom>
              <a:avLst/>
              <a:gdLst/>
              <a:ahLst/>
              <a:cxnLst/>
              <a:rect l="l" t="t" r="r" b="b"/>
              <a:pathLst>
                <a:path w="29522" h="13310" fill="none" extrusionOk="0">
                  <a:moveTo>
                    <a:pt x="29055" y="2169"/>
                  </a:moveTo>
                  <a:cubicBezTo>
                    <a:pt x="29422" y="3169"/>
                    <a:pt x="29522" y="4237"/>
                    <a:pt x="29355" y="5304"/>
                  </a:cubicBezTo>
                  <a:cubicBezTo>
                    <a:pt x="28521" y="10308"/>
                    <a:pt x="21483" y="13310"/>
                    <a:pt x="13577" y="12009"/>
                  </a:cubicBezTo>
                  <a:cubicBezTo>
                    <a:pt x="5705" y="10708"/>
                    <a:pt x="1" y="5571"/>
                    <a:pt x="835" y="567"/>
                  </a:cubicBezTo>
                  <a:cubicBezTo>
                    <a:pt x="868" y="367"/>
                    <a:pt x="901" y="167"/>
                    <a:pt x="96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97;p46">
              <a:extLst>
                <a:ext uri="{FF2B5EF4-FFF2-40B4-BE49-F238E27FC236}">
                  <a16:creationId xmlns:a16="http://schemas.microsoft.com/office/drawing/2014/main" id="{DE1718F0-54EF-6D97-929B-C84A6933E4F4}"/>
                </a:ext>
              </a:extLst>
            </p:cNvPr>
            <p:cNvSpPr/>
            <p:nvPr/>
          </p:nvSpPr>
          <p:spPr>
            <a:xfrm>
              <a:off x="4690541" y="2044149"/>
              <a:ext cx="538825" cy="1546396"/>
            </a:xfrm>
            <a:custGeom>
              <a:avLst/>
              <a:gdLst/>
              <a:ahLst/>
              <a:cxnLst/>
              <a:rect l="l" t="t" r="r" b="b"/>
              <a:pathLst>
                <a:path w="18638" h="53490" extrusionOk="0">
                  <a:moveTo>
                    <a:pt x="9743" y="1"/>
                  </a:moveTo>
                  <a:cubicBezTo>
                    <a:pt x="8852" y="1"/>
                    <a:pt x="7953" y="371"/>
                    <a:pt x="7263" y="1169"/>
                  </a:cubicBezTo>
                  <a:cubicBezTo>
                    <a:pt x="4895" y="3771"/>
                    <a:pt x="4294" y="7340"/>
                    <a:pt x="4428" y="10676"/>
                  </a:cubicBezTo>
                  <a:cubicBezTo>
                    <a:pt x="4728" y="15780"/>
                    <a:pt x="6362" y="20650"/>
                    <a:pt x="8464" y="25220"/>
                  </a:cubicBezTo>
                  <a:cubicBezTo>
                    <a:pt x="8528" y="25398"/>
                    <a:pt x="8674" y="25474"/>
                    <a:pt x="8823" y="25474"/>
                  </a:cubicBezTo>
                  <a:cubicBezTo>
                    <a:pt x="9065" y="25474"/>
                    <a:pt x="9314" y="25275"/>
                    <a:pt x="9231" y="24986"/>
                  </a:cubicBezTo>
                  <a:cubicBezTo>
                    <a:pt x="8764" y="23218"/>
                    <a:pt x="8230" y="21484"/>
                    <a:pt x="7730" y="19783"/>
                  </a:cubicBezTo>
                  <a:cubicBezTo>
                    <a:pt x="6429" y="14812"/>
                    <a:pt x="4895" y="9242"/>
                    <a:pt x="7030" y="4338"/>
                  </a:cubicBezTo>
                  <a:cubicBezTo>
                    <a:pt x="7551" y="3264"/>
                    <a:pt x="8440" y="1597"/>
                    <a:pt x="9722" y="1597"/>
                  </a:cubicBezTo>
                  <a:cubicBezTo>
                    <a:pt x="9833" y="1597"/>
                    <a:pt x="9948" y="1610"/>
                    <a:pt x="10065" y="1636"/>
                  </a:cubicBezTo>
                  <a:cubicBezTo>
                    <a:pt x="12200" y="2103"/>
                    <a:pt x="12100" y="5939"/>
                    <a:pt x="12367" y="7974"/>
                  </a:cubicBezTo>
                  <a:cubicBezTo>
                    <a:pt x="12467" y="8875"/>
                    <a:pt x="12567" y="9775"/>
                    <a:pt x="12700" y="10676"/>
                  </a:cubicBezTo>
                  <a:cubicBezTo>
                    <a:pt x="13134" y="14312"/>
                    <a:pt x="13734" y="17881"/>
                    <a:pt x="14435" y="21484"/>
                  </a:cubicBezTo>
                  <a:cubicBezTo>
                    <a:pt x="15469" y="26688"/>
                    <a:pt x="16970" y="32125"/>
                    <a:pt x="15802" y="37362"/>
                  </a:cubicBezTo>
                  <a:cubicBezTo>
                    <a:pt x="14702" y="42466"/>
                    <a:pt x="11566" y="47236"/>
                    <a:pt x="6896" y="49737"/>
                  </a:cubicBezTo>
                  <a:cubicBezTo>
                    <a:pt x="5646" y="50404"/>
                    <a:pt x="4257" y="50978"/>
                    <a:pt x="2787" y="50978"/>
                  </a:cubicBezTo>
                  <a:cubicBezTo>
                    <a:pt x="2492" y="50978"/>
                    <a:pt x="2194" y="50955"/>
                    <a:pt x="1893" y="50905"/>
                  </a:cubicBezTo>
                  <a:cubicBezTo>
                    <a:pt x="1819" y="50891"/>
                    <a:pt x="1745" y="50884"/>
                    <a:pt x="1673" y="50884"/>
                  </a:cubicBezTo>
                  <a:cubicBezTo>
                    <a:pt x="737" y="50884"/>
                    <a:pt x="1" y="52034"/>
                    <a:pt x="558" y="52840"/>
                  </a:cubicBezTo>
                  <a:cubicBezTo>
                    <a:pt x="802" y="53260"/>
                    <a:pt x="1236" y="53490"/>
                    <a:pt x="1685" y="53490"/>
                  </a:cubicBezTo>
                  <a:cubicBezTo>
                    <a:pt x="1914" y="53490"/>
                    <a:pt x="2146" y="53430"/>
                    <a:pt x="2360" y="53307"/>
                  </a:cubicBezTo>
                  <a:cubicBezTo>
                    <a:pt x="4061" y="52306"/>
                    <a:pt x="5862" y="51806"/>
                    <a:pt x="7563" y="50872"/>
                  </a:cubicBezTo>
                  <a:cubicBezTo>
                    <a:pt x="12567" y="48203"/>
                    <a:pt x="15936" y="43033"/>
                    <a:pt x="17103" y="37562"/>
                  </a:cubicBezTo>
                  <a:cubicBezTo>
                    <a:pt x="18638" y="30290"/>
                    <a:pt x="15869" y="23052"/>
                    <a:pt x="14935" y="15846"/>
                  </a:cubicBezTo>
                  <a:cubicBezTo>
                    <a:pt x="14535" y="13178"/>
                    <a:pt x="14135" y="10509"/>
                    <a:pt x="13901" y="7807"/>
                  </a:cubicBezTo>
                  <a:cubicBezTo>
                    <a:pt x="13734" y="5939"/>
                    <a:pt x="13734" y="4005"/>
                    <a:pt x="12934" y="2203"/>
                  </a:cubicBezTo>
                  <a:cubicBezTo>
                    <a:pt x="12339" y="796"/>
                    <a:pt x="11049" y="1"/>
                    <a:pt x="97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98;p46">
              <a:extLst>
                <a:ext uri="{FF2B5EF4-FFF2-40B4-BE49-F238E27FC236}">
                  <a16:creationId xmlns:a16="http://schemas.microsoft.com/office/drawing/2014/main" id="{B0750371-B1B0-CE27-13CF-37DACBA70C7B}"/>
                </a:ext>
              </a:extLst>
            </p:cNvPr>
            <p:cNvSpPr/>
            <p:nvPr/>
          </p:nvSpPr>
          <p:spPr>
            <a:xfrm>
              <a:off x="4578399" y="3558223"/>
              <a:ext cx="21249" cy="983"/>
            </a:xfrm>
            <a:custGeom>
              <a:avLst/>
              <a:gdLst/>
              <a:ahLst/>
              <a:cxnLst/>
              <a:rect l="l" t="t" r="r" b="b"/>
              <a:pathLst>
                <a:path w="735" h="34" fill="none" extrusionOk="0">
                  <a:moveTo>
                    <a:pt x="1" y="1"/>
                  </a:moveTo>
                  <a:cubicBezTo>
                    <a:pt x="268" y="34"/>
                    <a:pt x="468" y="34"/>
                    <a:pt x="735" y="34"/>
                  </a:cubicBezTo>
                </a:path>
              </a:pathLst>
            </a:custGeom>
            <a:noFill/>
            <a:ln w="3670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99;p46">
              <a:extLst>
                <a:ext uri="{FF2B5EF4-FFF2-40B4-BE49-F238E27FC236}">
                  <a16:creationId xmlns:a16="http://schemas.microsoft.com/office/drawing/2014/main" id="{7AC7381A-53FE-2C93-8AA4-600620089ADB}"/>
                </a:ext>
              </a:extLst>
            </p:cNvPr>
            <p:cNvSpPr/>
            <p:nvPr/>
          </p:nvSpPr>
          <p:spPr>
            <a:xfrm>
              <a:off x="3994012" y="2961030"/>
              <a:ext cx="532349" cy="612863"/>
            </a:xfrm>
            <a:custGeom>
              <a:avLst/>
              <a:gdLst/>
              <a:ahLst/>
              <a:cxnLst/>
              <a:rect l="l" t="t" r="r" b="b"/>
              <a:pathLst>
                <a:path w="18414" h="21199" extrusionOk="0">
                  <a:moveTo>
                    <a:pt x="1701" y="0"/>
                  </a:moveTo>
                  <a:cubicBezTo>
                    <a:pt x="1542" y="0"/>
                    <a:pt x="1370" y="62"/>
                    <a:pt x="1201" y="210"/>
                  </a:cubicBezTo>
                  <a:cubicBezTo>
                    <a:pt x="501" y="710"/>
                    <a:pt x="0" y="1611"/>
                    <a:pt x="200" y="2511"/>
                  </a:cubicBezTo>
                  <a:lnTo>
                    <a:pt x="234" y="2645"/>
                  </a:lnTo>
                  <a:lnTo>
                    <a:pt x="300" y="2845"/>
                  </a:lnTo>
                  <a:cubicBezTo>
                    <a:pt x="1134" y="6781"/>
                    <a:pt x="2635" y="10550"/>
                    <a:pt x="5137" y="13786"/>
                  </a:cubicBezTo>
                  <a:cubicBezTo>
                    <a:pt x="7305" y="16655"/>
                    <a:pt x="10408" y="18823"/>
                    <a:pt x="13810" y="20057"/>
                  </a:cubicBezTo>
                  <a:cubicBezTo>
                    <a:pt x="14911" y="20491"/>
                    <a:pt x="16045" y="20824"/>
                    <a:pt x="17213" y="21158"/>
                  </a:cubicBezTo>
                  <a:cubicBezTo>
                    <a:pt x="17300" y="21185"/>
                    <a:pt x="17389" y="21198"/>
                    <a:pt x="17477" y="21198"/>
                  </a:cubicBezTo>
                  <a:cubicBezTo>
                    <a:pt x="17920" y="21198"/>
                    <a:pt x="18324" y="20864"/>
                    <a:pt x="18380" y="20391"/>
                  </a:cubicBezTo>
                  <a:cubicBezTo>
                    <a:pt x="18413" y="19890"/>
                    <a:pt x="18113" y="19457"/>
                    <a:pt x="17579" y="19357"/>
                  </a:cubicBezTo>
                  <a:cubicBezTo>
                    <a:pt x="15378" y="19023"/>
                    <a:pt x="13176" y="18389"/>
                    <a:pt x="11208" y="17322"/>
                  </a:cubicBezTo>
                  <a:cubicBezTo>
                    <a:pt x="5904" y="14386"/>
                    <a:pt x="2869" y="8682"/>
                    <a:pt x="1735" y="2945"/>
                  </a:cubicBezTo>
                  <a:lnTo>
                    <a:pt x="1568" y="2111"/>
                  </a:lnTo>
                  <a:cubicBezTo>
                    <a:pt x="1535" y="1878"/>
                    <a:pt x="1701" y="1577"/>
                    <a:pt x="2102" y="1310"/>
                  </a:cubicBezTo>
                  <a:cubicBezTo>
                    <a:pt x="2707" y="863"/>
                    <a:pt x="2295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00;p46">
              <a:extLst>
                <a:ext uri="{FF2B5EF4-FFF2-40B4-BE49-F238E27FC236}">
                  <a16:creationId xmlns:a16="http://schemas.microsoft.com/office/drawing/2014/main" id="{5543E0CA-1169-8F5F-5BEF-F8CCF9724299}"/>
                </a:ext>
              </a:extLst>
            </p:cNvPr>
            <p:cNvSpPr/>
            <p:nvPr/>
          </p:nvSpPr>
          <p:spPr>
            <a:xfrm>
              <a:off x="4230265" y="2770339"/>
              <a:ext cx="264266" cy="350100"/>
            </a:xfrm>
            <a:custGeom>
              <a:avLst/>
              <a:gdLst/>
              <a:ahLst/>
              <a:cxnLst/>
              <a:rect l="l" t="t" r="r" b="b"/>
              <a:pathLst>
                <a:path w="9141" h="12110" fill="none" extrusionOk="0">
                  <a:moveTo>
                    <a:pt x="1" y="9708"/>
                  </a:moveTo>
                  <a:cubicBezTo>
                    <a:pt x="1" y="9708"/>
                    <a:pt x="1669" y="9941"/>
                    <a:pt x="3703" y="12009"/>
                  </a:cubicBezTo>
                  <a:cubicBezTo>
                    <a:pt x="7106" y="12109"/>
                    <a:pt x="9141" y="7506"/>
                    <a:pt x="7206" y="3103"/>
                  </a:cubicBezTo>
                  <a:lnTo>
                    <a:pt x="1368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01;p46">
              <a:extLst>
                <a:ext uri="{FF2B5EF4-FFF2-40B4-BE49-F238E27FC236}">
                  <a16:creationId xmlns:a16="http://schemas.microsoft.com/office/drawing/2014/main" id="{B28688A5-E6A0-8879-4938-ED29D82CB2E5}"/>
                </a:ext>
              </a:extLst>
            </p:cNvPr>
            <p:cNvSpPr/>
            <p:nvPr/>
          </p:nvSpPr>
          <p:spPr>
            <a:xfrm>
              <a:off x="3930352" y="2500291"/>
              <a:ext cx="578634" cy="511678"/>
            </a:xfrm>
            <a:custGeom>
              <a:avLst/>
              <a:gdLst/>
              <a:ahLst/>
              <a:cxnLst/>
              <a:rect l="l" t="t" r="r" b="b"/>
              <a:pathLst>
                <a:path w="20015" h="17699" extrusionOk="0">
                  <a:moveTo>
                    <a:pt x="10098" y="0"/>
                  </a:moveTo>
                  <a:cubicBezTo>
                    <a:pt x="4974" y="0"/>
                    <a:pt x="2664" y="4729"/>
                    <a:pt x="1869" y="9275"/>
                  </a:cubicBezTo>
                  <a:cubicBezTo>
                    <a:pt x="1635" y="10376"/>
                    <a:pt x="968" y="11277"/>
                    <a:pt x="401" y="12277"/>
                  </a:cubicBezTo>
                  <a:cubicBezTo>
                    <a:pt x="234" y="12611"/>
                    <a:pt x="1" y="13178"/>
                    <a:pt x="34" y="13678"/>
                  </a:cubicBezTo>
                  <a:cubicBezTo>
                    <a:pt x="459" y="16342"/>
                    <a:pt x="2657" y="17699"/>
                    <a:pt x="4984" y="17699"/>
                  </a:cubicBezTo>
                  <a:cubicBezTo>
                    <a:pt x="6125" y="17699"/>
                    <a:pt x="7297" y="17372"/>
                    <a:pt x="8307" y="16714"/>
                  </a:cubicBezTo>
                  <a:cubicBezTo>
                    <a:pt x="11642" y="14712"/>
                    <a:pt x="13243" y="8775"/>
                    <a:pt x="11676" y="5272"/>
                  </a:cubicBezTo>
                  <a:cubicBezTo>
                    <a:pt x="11576" y="5085"/>
                    <a:pt x="11396" y="5005"/>
                    <a:pt x="11215" y="5005"/>
                  </a:cubicBezTo>
                  <a:cubicBezTo>
                    <a:pt x="10915" y="5005"/>
                    <a:pt x="10612" y="5226"/>
                    <a:pt x="10675" y="5539"/>
                  </a:cubicBezTo>
                  <a:cubicBezTo>
                    <a:pt x="10742" y="6373"/>
                    <a:pt x="10675" y="7307"/>
                    <a:pt x="10575" y="8241"/>
                  </a:cubicBezTo>
                  <a:cubicBezTo>
                    <a:pt x="10341" y="10743"/>
                    <a:pt x="9541" y="13778"/>
                    <a:pt x="7339" y="15079"/>
                  </a:cubicBezTo>
                  <a:cubicBezTo>
                    <a:pt x="6636" y="15528"/>
                    <a:pt x="5792" y="15765"/>
                    <a:pt x="4978" y="15765"/>
                  </a:cubicBezTo>
                  <a:cubicBezTo>
                    <a:pt x="3574" y="15765"/>
                    <a:pt x="2260" y="15059"/>
                    <a:pt x="1917" y="13515"/>
                  </a:cubicBezTo>
                  <a:lnTo>
                    <a:pt x="1917" y="13515"/>
                  </a:lnTo>
                  <a:cubicBezTo>
                    <a:pt x="1947" y="13453"/>
                    <a:pt x="2018" y="13306"/>
                    <a:pt x="2069" y="13178"/>
                  </a:cubicBezTo>
                  <a:cubicBezTo>
                    <a:pt x="2703" y="12044"/>
                    <a:pt x="3470" y="10910"/>
                    <a:pt x="3703" y="9609"/>
                  </a:cubicBezTo>
                  <a:cubicBezTo>
                    <a:pt x="3903" y="8274"/>
                    <a:pt x="4304" y="6907"/>
                    <a:pt x="4871" y="5673"/>
                  </a:cubicBezTo>
                  <a:cubicBezTo>
                    <a:pt x="5638" y="4038"/>
                    <a:pt x="6739" y="2570"/>
                    <a:pt x="8240" y="2070"/>
                  </a:cubicBezTo>
                  <a:cubicBezTo>
                    <a:pt x="9025" y="1870"/>
                    <a:pt x="9844" y="1780"/>
                    <a:pt x="10676" y="1780"/>
                  </a:cubicBezTo>
                  <a:cubicBezTo>
                    <a:pt x="13450" y="1780"/>
                    <a:pt x="16371" y="2781"/>
                    <a:pt x="18681" y="4038"/>
                  </a:cubicBezTo>
                  <a:cubicBezTo>
                    <a:pt x="18810" y="4129"/>
                    <a:pt x="18965" y="4174"/>
                    <a:pt x="19120" y="4174"/>
                  </a:cubicBezTo>
                  <a:cubicBezTo>
                    <a:pt x="19363" y="4174"/>
                    <a:pt x="19605" y="4062"/>
                    <a:pt x="19748" y="3838"/>
                  </a:cubicBezTo>
                  <a:cubicBezTo>
                    <a:pt x="20015" y="3438"/>
                    <a:pt x="19915" y="3004"/>
                    <a:pt x="19548" y="2737"/>
                  </a:cubicBezTo>
                  <a:cubicBezTo>
                    <a:pt x="18647" y="2170"/>
                    <a:pt x="17747" y="1736"/>
                    <a:pt x="16813" y="1369"/>
                  </a:cubicBezTo>
                  <a:cubicBezTo>
                    <a:pt x="14911" y="602"/>
                    <a:pt x="12910" y="102"/>
                    <a:pt x="10875" y="35"/>
                  </a:cubicBezTo>
                  <a:cubicBezTo>
                    <a:pt x="10609" y="12"/>
                    <a:pt x="10351" y="0"/>
                    <a:pt x="1009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02;p46">
              <a:extLst>
                <a:ext uri="{FF2B5EF4-FFF2-40B4-BE49-F238E27FC236}">
                  <a16:creationId xmlns:a16="http://schemas.microsoft.com/office/drawing/2014/main" id="{79D1105B-EC3D-70FE-0533-CE00E5158862}"/>
                </a:ext>
              </a:extLst>
            </p:cNvPr>
            <p:cNvSpPr/>
            <p:nvPr/>
          </p:nvSpPr>
          <p:spPr>
            <a:xfrm>
              <a:off x="4331860" y="1904375"/>
              <a:ext cx="279557" cy="774065"/>
            </a:xfrm>
            <a:custGeom>
              <a:avLst/>
              <a:gdLst/>
              <a:ahLst/>
              <a:cxnLst/>
              <a:rect l="l" t="t" r="r" b="b"/>
              <a:pathLst>
                <a:path w="10775" h="26775" extrusionOk="0">
                  <a:moveTo>
                    <a:pt x="6772" y="0"/>
                  </a:moveTo>
                  <a:cubicBezTo>
                    <a:pt x="5171" y="100"/>
                    <a:pt x="3936" y="1368"/>
                    <a:pt x="3136" y="2635"/>
                  </a:cubicBezTo>
                  <a:cubicBezTo>
                    <a:pt x="0" y="7639"/>
                    <a:pt x="1134" y="13843"/>
                    <a:pt x="2769" y="19147"/>
                  </a:cubicBezTo>
                  <a:cubicBezTo>
                    <a:pt x="3603" y="21782"/>
                    <a:pt x="4904" y="24317"/>
                    <a:pt x="6438" y="26552"/>
                  </a:cubicBezTo>
                  <a:cubicBezTo>
                    <a:pt x="6543" y="26709"/>
                    <a:pt x="6683" y="26774"/>
                    <a:pt x="6820" y="26774"/>
                  </a:cubicBezTo>
                  <a:cubicBezTo>
                    <a:pt x="7119" y="26774"/>
                    <a:pt x="7399" y="26462"/>
                    <a:pt x="7239" y="26119"/>
                  </a:cubicBezTo>
                  <a:cubicBezTo>
                    <a:pt x="6605" y="24884"/>
                    <a:pt x="6004" y="23717"/>
                    <a:pt x="5504" y="22483"/>
                  </a:cubicBezTo>
                  <a:cubicBezTo>
                    <a:pt x="4503" y="20014"/>
                    <a:pt x="3770" y="17412"/>
                    <a:pt x="3303" y="14811"/>
                  </a:cubicBezTo>
                  <a:cubicBezTo>
                    <a:pt x="2869" y="12209"/>
                    <a:pt x="2602" y="9540"/>
                    <a:pt x="3169" y="7005"/>
                  </a:cubicBezTo>
                  <a:cubicBezTo>
                    <a:pt x="3603" y="5070"/>
                    <a:pt x="4770" y="2102"/>
                    <a:pt x="6805" y="1635"/>
                  </a:cubicBezTo>
                  <a:cubicBezTo>
                    <a:pt x="6829" y="1634"/>
                    <a:pt x="6852" y="1634"/>
                    <a:pt x="6875" y="1634"/>
                  </a:cubicBezTo>
                  <a:cubicBezTo>
                    <a:pt x="8100" y="1634"/>
                    <a:pt x="8814" y="2490"/>
                    <a:pt x="9207" y="3603"/>
                  </a:cubicBezTo>
                  <a:cubicBezTo>
                    <a:pt x="9345" y="3934"/>
                    <a:pt x="9643" y="4128"/>
                    <a:pt x="9950" y="4128"/>
                  </a:cubicBezTo>
                  <a:cubicBezTo>
                    <a:pt x="10014" y="4128"/>
                    <a:pt x="10078" y="4120"/>
                    <a:pt x="10141" y="4103"/>
                  </a:cubicBezTo>
                  <a:cubicBezTo>
                    <a:pt x="10574" y="3970"/>
                    <a:pt x="10775" y="3503"/>
                    <a:pt x="10641" y="3102"/>
                  </a:cubicBezTo>
                  <a:cubicBezTo>
                    <a:pt x="10408" y="2368"/>
                    <a:pt x="10074" y="1635"/>
                    <a:pt x="9440" y="1001"/>
                  </a:cubicBezTo>
                  <a:cubicBezTo>
                    <a:pt x="8740" y="334"/>
                    <a:pt x="7739" y="0"/>
                    <a:pt x="67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3;p46">
              <a:extLst>
                <a:ext uri="{FF2B5EF4-FFF2-40B4-BE49-F238E27FC236}">
                  <a16:creationId xmlns:a16="http://schemas.microsoft.com/office/drawing/2014/main" id="{39CCB7EA-211A-C688-271E-B404693508CF}"/>
                </a:ext>
              </a:extLst>
            </p:cNvPr>
            <p:cNvSpPr/>
            <p:nvPr/>
          </p:nvSpPr>
          <p:spPr>
            <a:xfrm>
              <a:off x="4803087" y="3707717"/>
              <a:ext cx="81035" cy="560305"/>
            </a:xfrm>
            <a:custGeom>
              <a:avLst/>
              <a:gdLst/>
              <a:ahLst/>
              <a:cxnLst/>
              <a:rect l="l" t="t" r="r" b="b"/>
              <a:pathLst>
                <a:path w="2803" h="19381" fill="none" extrusionOk="0">
                  <a:moveTo>
                    <a:pt x="1" y="0"/>
                  </a:moveTo>
                  <a:lnTo>
                    <a:pt x="2803" y="1938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4;p46">
              <a:extLst>
                <a:ext uri="{FF2B5EF4-FFF2-40B4-BE49-F238E27FC236}">
                  <a16:creationId xmlns:a16="http://schemas.microsoft.com/office/drawing/2014/main" id="{E79BA595-1BD4-1F40-2BE4-5E9AB8931A00}"/>
                </a:ext>
              </a:extLst>
            </p:cNvPr>
            <p:cNvSpPr/>
            <p:nvPr/>
          </p:nvSpPr>
          <p:spPr>
            <a:xfrm>
              <a:off x="4624684" y="3727954"/>
              <a:ext cx="79127" cy="557414"/>
            </a:xfrm>
            <a:custGeom>
              <a:avLst/>
              <a:gdLst/>
              <a:ahLst/>
              <a:cxnLst/>
              <a:rect l="l" t="t" r="r" b="b"/>
              <a:pathLst>
                <a:path w="2737" h="19281" fill="none" extrusionOk="0">
                  <a:moveTo>
                    <a:pt x="2736" y="1928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5;p46">
              <a:extLst>
                <a:ext uri="{FF2B5EF4-FFF2-40B4-BE49-F238E27FC236}">
                  <a16:creationId xmlns:a16="http://schemas.microsoft.com/office/drawing/2014/main" id="{651E7AF1-2260-7196-7E7D-2ABADD13DAAF}"/>
                </a:ext>
              </a:extLst>
            </p:cNvPr>
            <p:cNvSpPr/>
            <p:nvPr/>
          </p:nvSpPr>
          <p:spPr>
            <a:xfrm>
              <a:off x="4677734" y="4256429"/>
              <a:ext cx="238218" cy="44377"/>
            </a:xfrm>
            <a:custGeom>
              <a:avLst/>
              <a:gdLst/>
              <a:ahLst/>
              <a:cxnLst/>
              <a:rect l="l" t="t" r="r" b="b"/>
              <a:pathLst>
                <a:path w="8240" h="1535" fill="none" extrusionOk="0">
                  <a:moveTo>
                    <a:pt x="1" y="701"/>
                  </a:moveTo>
                  <a:cubicBezTo>
                    <a:pt x="2235" y="1535"/>
                    <a:pt x="5338" y="1201"/>
                    <a:pt x="8240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6;p46">
              <a:extLst>
                <a:ext uri="{FF2B5EF4-FFF2-40B4-BE49-F238E27FC236}">
                  <a16:creationId xmlns:a16="http://schemas.microsoft.com/office/drawing/2014/main" id="{279A37E0-1E91-7E4E-6B54-54289C934394}"/>
                </a:ext>
              </a:extLst>
            </p:cNvPr>
            <p:cNvSpPr/>
            <p:nvPr/>
          </p:nvSpPr>
          <p:spPr>
            <a:xfrm>
              <a:off x="4871575" y="4170595"/>
              <a:ext cx="123446" cy="160104"/>
            </a:xfrm>
            <a:custGeom>
              <a:avLst/>
              <a:gdLst/>
              <a:ahLst/>
              <a:cxnLst/>
              <a:rect l="l" t="t" r="r" b="b"/>
              <a:pathLst>
                <a:path w="4270" h="5538" fill="none" extrusionOk="0">
                  <a:moveTo>
                    <a:pt x="0" y="668"/>
                  </a:moveTo>
                  <a:cubicBezTo>
                    <a:pt x="2002" y="0"/>
                    <a:pt x="3269" y="801"/>
                    <a:pt x="3770" y="2002"/>
                  </a:cubicBezTo>
                  <a:cubicBezTo>
                    <a:pt x="4270" y="3269"/>
                    <a:pt x="3670" y="4670"/>
                    <a:pt x="2469" y="5171"/>
                  </a:cubicBezTo>
                  <a:cubicBezTo>
                    <a:pt x="2169" y="5304"/>
                    <a:pt x="1835" y="5438"/>
                    <a:pt x="1535" y="553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07;p46">
              <a:extLst>
                <a:ext uri="{FF2B5EF4-FFF2-40B4-BE49-F238E27FC236}">
                  <a16:creationId xmlns:a16="http://schemas.microsoft.com/office/drawing/2014/main" id="{759FCEBC-C7FC-C9B9-7B86-BCC9D4010EE3}"/>
                </a:ext>
              </a:extLst>
            </p:cNvPr>
            <p:cNvSpPr/>
            <p:nvPr/>
          </p:nvSpPr>
          <p:spPr>
            <a:xfrm>
              <a:off x="4320926" y="4214943"/>
              <a:ext cx="717517" cy="317316"/>
            </a:xfrm>
            <a:custGeom>
              <a:avLst/>
              <a:gdLst/>
              <a:ahLst/>
              <a:cxnLst/>
              <a:rect l="l" t="t" r="r" b="b"/>
              <a:pathLst>
                <a:path w="24819" h="10976" fill="none" extrusionOk="0">
                  <a:moveTo>
                    <a:pt x="22083" y="3303"/>
                  </a:moveTo>
                  <a:lnTo>
                    <a:pt x="22483" y="5338"/>
                  </a:lnTo>
                  <a:cubicBezTo>
                    <a:pt x="22483" y="5338"/>
                    <a:pt x="24818" y="6806"/>
                    <a:pt x="23717" y="10975"/>
                  </a:cubicBezTo>
                  <a:lnTo>
                    <a:pt x="934" y="10975"/>
                  </a:lnTo>
                  <a:cubicBezTo>
                    <a:pt x="0" y="10975"/>
                    <a:pt x="1668" y="1"/>
                    <a:pt x="11475" y="443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08;p46">
              <a:extLst>
                <a:ext uri="{FF2B5EF4-FFF2-40B4-BE49-F238E27FC236}">
                  <a16:creationId xmlns:a16="http://schemas.microsoft.com/office/drawing/2014/main" id="{7420AD03-F4AD-14CD-AE9A-86BB0A6A828F}"/>
                </a:ext>
              </a:extLst>
            </p:cNvPr>
            <p:cNvSpPr/>
            <p:nvPr/>
          </p:nvSpPr>
          <p:spPr>
            <a:xfrm>
              <a:off x="4496439" y="3711562"/>
              <a:ext cx="71379" cy="488001"/>
            </a:xfrm>
            <a:custGeom>
              <a:avLst/>
              <a:gdLst/>
              <a:ahLst/>
              <a:cxnLst/>
              <a:rect l="l" t="t" r="r" b="b"/>
              <a:pathLst>
                <a:path w="2469" h="16880" fill="none" extrusionOk="0">
                  <a:moveTo>
                    <a:pt x="0" y="0"/>
                  </a:moveTo>
                  <a:lnTo>
                    <a:pt x="2469" y="1687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09;p46">
              <a:extLst>
                <a:ext uri="{FF2B5EF4-FFF2-40B4-BE49-F238E27FC236}">
                  <a16:creationId xmlns:a16="http://schemas.microsoft.com/office/drawing/2014/main" id="{71D5B9D4-2C70-A89C-04A1-E6965C2B8AED}"/>
                </a:ext>
              </a:extLst>
            </p:cNvPr>
            <p:cNvSpPr/>
            <p:nvPr/>
          </p:nvSpPr>
          <p:spPr>
            <a:xfrm>
              <a:off x="4303552" y="3625728"/>
              <a:ext cx="84909" cy="589244"/>
            </a:xfrm>
            <a:custGeom>
              <a:avLst/>
              <a:gdLst/>
              <a:ahLst/>
              <a:cxnLst/>
              <a:rect l="l" t="t" r="r" b="b"/>
              <a:pathLst>
                <a:path w="2937" h="20382" fill="none" extrusionOk="0">
                  <a:moveTo>
                    <a:pt x="2936" y="20382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10;p46">
              <a:extLst>
                <a:ext uri="{FF2B5EF4-FFF2-40B4-BE49-F238E27FC236}">
                  <a16:creationId xmlns:a16="http://schemas.microsoft.com/office/drawing/2014/main" id="{FFCB2C3E-05EC-88B8-DA61-DF23C9B67E6B}"/>
                </a:ext>
              </a:extLst>
            </p:cNvPr>
            <p:cNvSpPr/>
            <p:nvPr/>
          </p:nvSpPr>
          <p:spPr>
            <a:xfrm>
              <a:off x="4360446" y="4187941"/>
              <a:ext cx="238247" cy="44406"/>
            </a:xfrm>
            <a:custGeom>
              <a:avLst/>
              <a:gdLst/>
              <a:ahLst/>
              <a:cxnLst/>
              <a:rect l="l" t="t" r="r" b="b"/>
              <a:pathLst>
                <a:path w="8241" h="1536" fill="none" extrusionOk="0">
                  <a:moveTo>
                    <a:pt x="1" y="701"/>
                  </a:moveTo>
                  <a:cubicBezTo>
                    <a:pt x="2236" y="1535"/>
                    <a:pt x="5338" y="1202"/>
                    <a:pt x="8240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11;p46">
              <a:extLst>
                <a:ext uri="{FF2B5EF4-FFF2-40B4-BE49-F238E27FC236}">
                  <a16:creationId xmlns:a16="http://schemas.microsoft.com/office/drawing/2014/main" id="{879265CF-0FDE-B446-7C5B-A18700833A32}"/>
                </a:ext>
              </a:extLst>
            </p:cNvPr>
            <p:cNvSpPr/>
            <p:nvPr/>
          </p:nvSpPr>
          <p:spPr>
            <a:xfrm>
              <a:off x="4556225" y="4102136"/>
              <a:ext cx="115756" cy="102226"/>
            </a:xfrm>
            <a:custGeom>
              <a:avLst/>
              <a:gdLst/>
              <a:ahLst/>
              <a:cxnLst/>
              <a:rect l="l" t="t" r="r" b="b"/>
              <a:pathLst>
                <a:path w="4004" h="3536" fill="none" extrusionOk="0">
                  <a:moveTo>
                    <a:pt x="0" y="667"/>
                  </a:moveTo>
                  <a:cubicBezTo>
                    <a:pt x="2002" y="0"/>
                    <a:pt x="3236" y="801"/>
                    <a:pt x="3737" y="2002"/>
                  </a:cubicBezTo>
                  <a:cubicBezTo>
                    <a:pt x="3937" y="2502"/>
                    <a:pt x="4003" y="3036"/>
                    <a:pt x="3870" y="3536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12;p46">
              <a:extLst>
                <a:ext uri="{FF2B5EF4-FFF2-40B4-BE49-F238E27FC236}">
                  <a16:creationId xmlns:a16="http://schemas.microsoft.com/office/drawing/2014/main" id="{895CEDD6-D417-5C62-A37E-61FDD54FF4F1}"/>
                </a:ext>
              </a:extLst>
            </p:cNvPr>
            <p:cNvSpPr/>
            <p:nvPr/>
          </p:nvSpPr>
          <p:spPr>
            <a:xfrm>
              <a:off x="4004622" y="4145530"/>
              <a:ext cx="345272" cy="317287"/>
            </a:xfrm>
            <a:custGeom>
              <a:avLst/>
              <a:gdLst/>
              <a:ahLst/>
              <a:cxnLst/>
              <a:rect l="l" t="t" r="r" b="b"/>
              <a:pathLst>
                <a:path w="11943" h="10975" fill="none" extrusionOk="0">
                  <a:moveTo>
                    <a:pt x="11942" y="10975"/>
                  </a:moveTo>
                  <a:lnTo>
                    <a:pt x="968" y="10975"/>
                  </a:lnTo>
                  <a:cubicBezTo>
                    <a:pt x="0" y="10975"/>
                    <a:pt x="1668" y="0"/>
                    <a:pt x="11475" y="440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13;p46">
              <a:extLst>
                <a:ext uri="{FF2B5EF4-FFF2-40B4-BE49-F238E27FC236}">
                  <a16:creationId xmlns:a16="http://schemas.microsoft.com/office/drawing/2014/main" id="{BE0D6A27-5C1D-90DA-B688-21AEA440A656}"/>
                </a:ext>
              </a:extLst>
            </p:cNvPr>
            <p:cNvSpPr/>
            <p:nvPr/>
          </p:nvSpPr>
          <p:spPr>
            <a:xfrm>
              <a:off x="4296944" y="413855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9" name="Google Shape;1814;p46">
              <a:extLst>
                <a:ext uri="{FF2B5EF4-FFF2-40B4-BE49-F238E27FC236}">
                  <a16:creationId xmlns:a16="http://schemas.microsoft.com/office/drawing/2014/main" id="{7E3A4B36-24A5-622E-DB59-D16337C603E3}"/>
                </a:ext>
              </a:extLst>
            </p:cNvPr>
            <p:cNvSpPr/>
            <p:nvPr/>
          </p:nvSpPr>
          <p:spPr>
            <a:xfrm>
              <a:off x="4605169" y="421240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" name="Google Shape;1815;p46">
              <a:extLst>
                <a:ext uri="{FF2B5EF4-FFF2-40B4-BE49-F238E27FC236}">
                  <a16:creationId xmlns:a16="http://schemas.microsoft.com/office/drawing/2014/main" id="{24454487-92B8-BA9E-C10C-D037660D3AB1}"/>
                </a:ext>
              </a:extLst>
            </p:cNvPr>
            <p:cNvSpPr/>
            <p:nvPr/>
          </p:nvSpPr>
          <p:spPr>
            <a:xfrm>
              <a:off x="4433950" y="2790075"/>
              <a:ext cx="125200" cy="65600"/>
            </a:xfrm>
            <a:custGeom>
              <a:avLst/>
              <a:gdLst/>
              <a:ahLst/>
              <a:cxnLst/>
              <a:rect l="l" t="t" r="r" b="b"/>
              <a:pathLst>
                <a:path w="5008" h="2624" extrusionOk="0">
                  <a:moveTo>
                    <a:pt x="0" y="2440"/>
                  </a:moveTo>
                  <a:cubicBezTo>
                    <a:pt x="1761" y="3028"/>
                    <a:pt x="5008" y="1857"/>
                    <a:pt x="500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1" name="Google Shape;1816;p46">
              <a:extLst>
                <a:ext uri="{FF2B5EF4-FFF2-40B4-BE49-F238E27FC236}">
                  <a16:creationId xmlns:a16="http://schemas.microsoft.com/office/drawing/2014/main" id="{51B51BBD-8088-529A-753B-B9D77C063BBE}"/>
                </a:ext>
              </a:extLst>
            </p:cNvPr>
            <p:cNvSpPr/>
            <p:nvPr/>
          </p:nvSpPr>
          <p:spPr>
            <a:xfrm>
              <a:off x="4608200" y="1842425"/>
              <a:ext cx="258510" cy="770825"/>
            </a:xfrm>
            <a:custGeom>
              <a:avLst/>
              <a:gdLst/>
              <a:ahLst/>
              <a:cxnLst/>
              <a:rect l="l" t="t" r="r" b="b"/>
              <a:pathLst>
                <a:path w="11582" h="30833" extrusionOk="0">
                  <a:moveTo>
                    <a:pt x="11582" y="12596"/>
                  </a:moveTo>
                  <a:cubicBezTo>
                    <a:pt x="10806" y="7966"/>
                    <a:pt x="9049" y="-1675"/>
                    <a:pt x="4775" y="267"/>
                  </a:cubicBezTo>
                  <a:cubicBezTo>
                    <a:pt x="-4502" y="4482"/>
                    <a:pt x="2067" y="21166"/>
                    <a:pt x="5289" y="3083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" name="Google Shape;1817;p46">
              <a:extLst>
                <a:ext uri="{FF2B5EF4-FFF2-40B4-BE49-F238E27FC236}">
                  <a16:creationId xmlns:a16="http://schemas.microsoft.com/office/drawing/2014/main" id="{C33B448B-742F-CCAA-E688-48B1A5170FB3}"/>
                </a:ext>
              </a:extLst>
            </p:cNvPr>
            <p:cNvSpPr/>
            <p:nvPr/>
          </p:nvSpPr>
          <p:spPr>
            <a:xfrm>
              <a:off x="4466050" y="2976300"/>
              <a:ext cx="462325" cy="439850"/>
            </a:xfrm>
            <a:custGeom>
              <a:avLst/>
              <a:gdLst/>
              <a:ahLst/>
              <a:cxnLst/>
              <a:rect l="l" t="t" r="r" b="b"/>
              <a:pathLst>
                <a:path w="18493" h="17594" extrusionOk="0">
                  <a:moveTo>
                    <a:pt x="18493" y="0"/>
                  </a:moveTo>
                  <a:cubicBezTo>
                    <a:pt x="9985" y="0"/>
                    <a:pt x="0" y="9086"/>
                    <a:pt x="0" y="17594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3" name="Google Shape;1818;p46">
              <a:extLst>
                <a:ext uri="{FF2B5EF4-FFF2-40B4-BE49-F238E27FC236}">
                  <a16:creationId xmlns:a16="http://schemas.microsoft.com/office/drawing/2014/main" id="{1F956FA9-690A-1F68-30C0-1BD5D59895CD}"/>
                </a:ext>
              </a:extLst>
            </p:cNvPr>
            <p:cNvSpPr/>
            <p:nvPr/>
          </p:nvSpPr>
          <p:spPr>
            <a:xfrm>
              <a:off x="4620150" y="2700175"/>
              <a:ext cx="346775" cy="147700"/>
            </a:xfrm>
            <a:custGeom>
              <a:avLst/>
              <a:gdLst/>
              <a:ahLst/>
              <a:cxnLst/>
              <a:rect l="l" t="t" r="r" b="b"/>
              <a:pathLst>
                <a:path w="13871" h="5908" extrusionOk="0">
                  <a:moveTo>
                    <a:pt x="0" y="0"/>
                  </a:moveTo>
                  <a:cubicBezTo>
                    <a:pt x="3815" y="3272"/>
                    <a:pt x="8845" y="5908"/>
                    <a:pt x="13871" y="59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4" name="Google Shape;2457;p54">
            <a:extLst>
              <a:ext uri="{FF2B5EF4-FFF2-40B4-BE49-F238E27FC236}">
                <a16:creationId xmlns:a16="http://schemas.microsoft.com/office/drawing/2014/main" id="{CB005273-77A3-88CE-AF47-722B5ACAA1B3}"/>
              </a:ext>
            </a:extLst>
          </p:cNvPr>
          <p:cNvGrpSpPr/>
          <p:nvPr/>
        </p:nvGrpSpPr>
        <p:grpSpPr>
          <a:xfrm>
            <a:off x="782158" y="3547135"/>
            <a:ext cx="1554642" cy="1591448"/>
            <a:chOff x="2412225" y="1148450"/>
            <a:chExt cx="1862575" cy="1762125"/>
          </a:xfrm>
        </p:grpSpPr>
        <p:sp>
          <p:nvSpPr>
            <p:cNvPr id="75" name="Google Shape;2458;p54">
              <a:extLst>
                <a:ext uri="{FF2B5EF4-FFF2-40B4-BE49-F238E27FC236}">
                  <a16:creationId xmlns:a16="http://schemas.microsoft.com/office/drawing/2014/main" id="{17972927-3DA4-1593-86E9-BDD60DFD0CCE}"/>
                </a:ext>
              </a:extLst>
            </p:cNvPr>
            <p:cNvSpPr/>
            <p:nvPr/>
          </p:nvSpPr>
          <p:spPr>
            <a:xfrm>
              <a:off x="2412225" y="1148450"/>
              <a:ext cx="1862575" cy="1762125"/>
            </a:xfrm>
            <a:custGeom>
              <a:avLst/>
              <a:gdLst/>
              <a:ahLst/>
              <a:cxnLst/>
              <a:rect l="l" t="t" r="r" b="b"/>
              <a:pathLst>
                <a:path w="74503" h="70485" extrusionOk="0">
                  <a:moveTo>
                    <a:pt x="33303" y="0"/>
                  </a:moveTo>
                  <a:cubicBezTo>
                    <a:pt x="33234" y="0"/>
                    <a:pt x="33166" y="0"/>
                    <a:pt x="33097" y="23"/>
                  </a:cubicBezTo>
                  <a:cubicBezTo>
                    <a:pt x="32983" y="69"/>
                    <a:pt x="32892" y="69"/>
                    <a:pt x="32778" y="92"/>
                  </a:cubicBezTo>
                  <a:cubicBezTo>
                    <a:pt x="32732" y="115"/>
                    <a:pt x="32663" y="115"/>
                    <a:pt x="32618" y="137"/>
                  </a:cubicBezTo>
                  <a:cubicBezTo>
                    <a:pt x="32435" y="206"/>
                    <a:pt x="32298" y="252"/>
                    <a:pt x="32161" y="343"/>
                  </a:cubicBezTo>
                  <a:cubicBezTo>
                    <a:pt x="32116" y="366"/>
                    <a:pt x="32093" y="366"/>
                    <a:pt x="32070" y="411"/>
                  </a:cubicBezTo>
                  <a:cubicBezTo>
                    <a:pt x="32001" y="434"/>
                    <a:pt x="31933" y="480"/>
                    <a:pt x="31865" y="525"/>
                  </a:cubicBezTo>
                  <a:lnTo>
                    <a:pt x="31750" y="571"/>
                  </a:lnTo>
                  <a:cubicBezTo>
                    <a:pt x="31705" y="594"/>
                    <a:pt x="31613" y="662"/>
                    <a:pt x="31568" y="708"/>
                  </a:cubicBezTo>
                  <a:lnTo>
                    <a:pt x="31454" y="777"/>
                  </a:lnTo>
                  <a:cubicBezTo>
                    <a:pt x="31385" y="822"/>
                    <a:pt x="31294" y="868"/>
                    <a:pt x="31225" y="936"/>
                  </a:cubicBezTo>
                  <a:lnTo>
                    <a:pt x="31134" y="1005"/>
                  </a:lnTo>
                  <a:cubicBezTo>
                    <a:pt x="31043" y="1050"/>
                    <a:pt x="30952" y="1142"/>
                    <a:pt x="30883" y="1210"/>
                  </a:cubicBezTo>
                  <a:lnTo>
                    <a:pt x="30769" y="1279"/>
                  </a:lnTo>
                  <a:cubicBezTo>
                    <a:pt x="30700" y="1347"/>
                    <a:pt x="30609" y="1393"/>
                    <a:pt x="30564" y="1461"/>
                  </a:cubicBezTo>
                  <a:cubicBezTo>
                    <a:pt x="30541" y="1484"/>
                    <a:pt x="30472" y="1553"/>
                    <a:pt x="30427" y="1575"/>
                  </a:cubicBezTo>
                  <a:cubicBezTo>
                    <a:pt x="30358" y="1621"/>
                    <a:pt x="30312" y="1667"/>
                    <a:pt x="30267" y="1712"/>
                  </a:cubicBezTo>
                  <a:lnTo>
                    <a:pt x="30107" y="1895"/>
                  </a:lnTo>
                  <a:lnTo>
                    <a:pt x="29970" y="1918"/>
                  </a:lnTo>
                  <a:lnTo>
                    <a:pt x="29445" y="2009"/>
                  </a:lnTo>
                  <a:cubicBezTo>
                    <a:pt x="29308" y="2032"/>
                    <a:pt x="28943" y="2078"/>
                    <a:pt x="28943" y="2078"/>
                  </a:cubicBezTo>
                  <a:cubicBezTo>
                    <a:pt x="28760" y="2123"/>
                    <a:pt x="28623" y="2146"/>
                    <a:pt x="28441" y="2169"/>
                  </a:cubicBezTo>
                  <a:lnTo>
                    <a:pt x="28304" y="2192"/>
                  </a:lnTo>
                  <a:cubicBezTo>
                    <a:pt x="28190" y="2237"/>
                    <a:pt x="28053" y="2260"/>
                    <a:pt x="27939" y="2283"/>
                  </a:cubicBezTo>
                  <a:lnTo>
                    <a:pt x="27802" y="2306"/>
                  </a:lnTo>
                  <a:cubicBezTo>
                    <a:pt x="27642" y="2351"/>
                    <a:pt x="27482" y="2374"/>
                    <a:pt x="27368" y="2397"/>
                  </a:cubicBezTo>
                  <a:lnTo>
                    <a:pt x="27345" y="2397"/>
                  </a:lnTo>
                  <a:cubicBezTo>
                    <a:pt x="27163" y="2443"/>
                    <a:pt x="27026" y="2488"/>
                    <a:pt x="26843" y="2511"/>
                  </a:cubicBezTo>
                  <a:lnTo>
                    <a:pt x="26729" y="2557"/>
                  </a:lnTo>
                  <a:cubicBezTo>
                    <a:pt x="26615" y="2580"/>
                    <a:pt x="26501" y="2603"/>
                    <a:pt x="26364" y="2625"/>
                  </a:cubicBezTo>
                  <a:lnTo>
                    <a:pt x="26250" y="2671"/>
                  </a:lnTo>
                  <a:cubicBezTo>
                    <a:pt x="26135" y="2694"/>
                    <a:pt x="25998" y="2717"/>
                    <a:pt x="25884" y="2785"/>
                  </a:cubicBezTo>
                  <a:lnTo>
                    <a:pt x="25816" y="2808"/>
                  </a:lnTo>
                  <a:cubicBezTo>
                    <a:pt x="25679" y="2831"/>
                    <a:pt x="25542" y="2899"/>
                    <a:pt x="25428" y="2922"/>
                  </a:cubicBezTo>
                  <a:lnTo>
                    <a:pt x="25314" y="2945"/>
                  </a:lnTo>
                  <a:cubicBezTo>
                    <a:pt x="25222" y="2968"/>
                    <a:pt x="25108" y="3013"/>
                    <a:pt x="25017" y="3036"/>
                  </a:cubicBezTo>
                  <a:lnTo>
                    <a:pt x="24880" y="3082"/>
                  </a:lnTo>
                  <a:cubicBezTo>
                    <a:pt x="24789" y="3128"/>
                    <a:pt x="24675" y="3150"/>
                    <a:pt x="24606" y="3196"/>
                  </a:cubicBezTo>
                  <a:lnTo>
                    <a:pt x="24515" y="3242"/>
                  </a:lnTo>
                  <a:cubicBezTo>
                    <a:pt x="24401" y="3287"/>
                    <a:pt x="24287" y="3310"/>
                    <a:pt x="24172" y="3379"/>
                  </a:cubicBezTo>
                  <a:lnTo>
                    <a:pt x="24058" y="3424"/>
                  </a:lnTo>
                  <a:cubicBezTo>
                    <a:pt x="23967" y="3470"/>
                    <a:pt x="23921" y="3493"/>
                    <a:pt x="23830" y="3538"/>
                  </a:cubicBezTo>
                  <a:lnTo>
                    <a:pt x="23693" y="3607"/>
                  </a:lnTo>
                  <a:cubicBezTo>
                    <a:pt x="23602" y="3630"/>
                    <a:pt x="23533" y="3698"/>
                    <a:pt x="23465" y="3721"/>
                  </a:cubicBezTo>
                  <a:lnTo>
                    <a:pt x="23374" y="3767"/>
                  </a:lnTo>
                  <a:cubicBezTo>
                    <a:pt x="23282" y="3835"/>
                    <a:pt x="23168" y="3881"/>
                    <a:pt x="23077" y="3949"/>
                  </a:cubicBezTo>
                  <a:lnTo>
                    <a:pt x="23054" y="3972"/>
                  </a:lnTo>
                  <a:cubicBezTo>
                    <a:pt x="23031" y="3995"/>
                    <a:pt x="23008" y="4018"/>
                    <a:pt x="22940" y="4018"/>
                  </a:cubicBezTo>
                  <a:cubicBezTo>
                    <a:pt x="22894" y="4063"/>
                    <a:pt x="22826" y="4109"/>
                    <a:pt x="22780" y="4132"/>
                  </a:cubicBezTo>
                  <a:cubicBezTo>
                    <a:pt x="22712" y="4177"/>
                    <a:pt x="22689" y="4200"/>
                    <a:pt x="22620" y="4246"/>
                  </a:cubicBezTo>
                  <a:cubicBezTo>
                    <a:pt x="22575" y="4292"/>
                    <a:pt x="22506" y="4337"/>
                    <a:pt x="22461" y="4406"/>
                  </a:cubicBezTo>
                  <a:cubicBezTo>
                    <a:pt x="22438" y="4429"/>
                    <a:pt x="22369" y="4451"/>
                    <a:pt x="22346" y="4474"/>
                  </a:cubicBezTo>
                  <a:cubicBezTo>
                    <a:pt x="22255" y="4566"/>
                    <a:pt x="22164" y="4634"/>
                    <a:pt x="22118" y="4702"/>
                  </a:cubicBezTo>
                  <a:lnTo>
                    <a:pt x="22004" y="4817"/>
                  </a:lnTo>
                  <a:cubicBezTo>
                    <a:pt x="21936" y="4885"/>
                    <a:pt x="21890" y="4931"/>
                    <a:pt x="21867" y="4999"/>
                  </a:cubicBezTo>
                  <a:cubicBezTo>
                    <a:pt x="21821" y="5022"/>
                    <a:pt x="21799" y="5091"/>
                    <a:pt x="21776" y="5113"/>
                  </a:cubicBezTo>
                  <a:cubicBezTo>
                    <a:pt x="21707" y="5205"/>
                    <a:pt x="21662" y="5250"/>
                    <a:pt x="21639" y="5342"/>
                  </a:cubicBezTo>
                  <a:cubicBezTo>
                    <a:pt x="21593" y="5364"/>
                    <a:pt x="21593" y="5387"/>
                    <a:pt x="21570" y="5433"/>
                  </a:cubicBezTo>
                  <a:cubicBezTo>
                    <a:pt x="21525" y="5547"/>
                    <a:pt x="21456" y="5661"/>
                    <a:pt x="21411" y="5798"/>
                  </a:cubicBezTo>
                  <a:cubicBezTo>
                    <a:pt x="21365" y="5821"/>
                    <a:pt x="21365" y="5889"/>
                    <a:pt x="21365" y="5889"/>
                  </a:cubicBezTo>
                  <a:cubicBezTo>
                    <a:pt x="21342" y="6004"/>
                    <a:pt x="21319" y="6118"/>
                    <a:pt x="21296" y="6209"/>
                  </a:cubicBezTo>
                  <a:cubicBezTo>
                    <a:pt x="21296" y="6255"/>
                    <a:pt x="21251" y="6277"/>
                    <a:pt x="21251" y="6346"/>
                  </a:cubicBezTo>
                  <a:cubicBezTo>
                    <a:pt x="21228" y="6506"/>
                    <a:pt x="21228" y="6665"/>
                    <a:pt x="21228" y="6802"/>
                  </a:cubicBezTo>
                  <a:lnTo>
                    <a:pt x="21228" y="6917"/>
                  </a:lnTo>
                  <a:cubicBezTo>
                    <a:pt x="21228" y="7031"/>
                    <a:pt x="21251" y="7145"/>
                    <a:pt x="21251" y="7236"/>
                  </a:cubicBezTo>
                  <a:cubicBezTo>
                    <a:pt x="21251" y="7282"/>
                    <a:pt x="21296" y="7350"/>
                    <a:pt x="21296" y="7373"/>
                  </a:cubicBezTo>
                  <a:cubicBezTo>
                    <a:pt x="21319" y="7487"/>
                    <a:pt x="21342" y="7578"/>
                    <a:pt x="21365" y="7693"/>
                  </a:cubicBezTo>
                  <a:cubicBezTo>
                    <a:pt x="21365" y="7715"/>
                    <a:pt x="21411" y="7761"/>
                    <a:pt x="21433" y="7807"/>
                  </a:cubicBezTo>
                  <a:cubicBezTo>
                    <a:pt x="21479" y="7921"/>
                    <a:pt x="21548" y="8012"/>
                    <a:pt x="21593" y="8172"/>
                  </a:cubicBezTo>
                  <a:cubicBezTo>
                    <a:pt x="21639" y="8195"/>
                    <a:pt x="21639" y="8218"/>
                    <a:pt x="21662" y="8286"/>
                  </a:cubicBezTo>
                  <a:cubicBezTo>
                    <a:pt x="21707" y="8355"/>
                    <a:pt x="21776" y="8446"/>
                    <a:pt x="21821" y="8514"/>
                  </a:cubicBezTo>
                  <a:lnTo>
                    <a:pt x="21913" y="8583"/>
                  </a:lnTo>
                  <a:cubicBezTo>
                    <a:pt x="22004" y="8674"/>
                    <a:pt x="22050" y="8765"/>
                    <a:pt x="22164" y="8879"/>
                  </a:cubicBezTo>
                  <a:lnTo>
                    <a:pt x="22232" y="8925"/>
                  </a:lnTo>
                  <a:cubicBezTo>
                    <a:pt x="21479" y="9929"/>
                    <a:pt x="21068" y="11208"/>
                    <a:pt x="21068" y="12600"/>
                  </a:cubicBezTo>
                  <a:lnTo>
                    <a:pt x="21068" y="19060"/>
                  </a:lnTo>
                  <a:lnTo>
                    <a:pt x="17781" y="14335"/>
                  </a:lnTo>
                  <a:cubicBezTo>
                    <a:pt x="17804" y="14152"/>
                    <a:pt x="17804" y="13992"/>
                    <a:pt x="17804" y="13855"/>
                  </a:cubicBezTo>
                  <a:cubicBezTo>
                    <a:pt x="17804" y="12052"/>
                    <a:pt x="16914" y="10363"/>
                    <a:pt x="15476" y="9336"/>
                  </a:cubicBezTo>
                  <a:cubicBezTo>
                    <a:pt x="15316" y="8857"/>
                    <a:pt x="15088" y="8446"/>
                    <a:pt x="14837" y="8103"/>
                  </a:cubicBezTo>
                  <a:cubicBezTo>
                    <a:pt x="15065" y="6528"/>
                    <a:pt x="15134" y="4429"/>
                    <a:pt x="14221" y="3264"/>
                  </a:cubicBezTo>
                  <a:cubicBezTo>
                    <a:pt x="13764" y="2694"/>
                    <a:pt x="13102" y="2351"/>
                    <a:pt x="12395" y="2306"/>
                  </a:cubicBezTo>
                  <a:lnTo>
                    <a:pt x="12303" y="2306"/>
                  </a:lnTo>
                  <a:cubicBezTo>
                    <a:pt x="11527" y="2306"/>
                    <a:pt x="10820" y="2648"/>
                    <a:pt x="10272" y="3287"/>
                  </a:cubicBezTo>
                  <a:cubicBezTo>
                    <a:pt x="10249" y="3310"/>
                    <a:pt x="10249" y="3333"/>
                    <a:pt x="10226" y="3333"/>
                  </a:cubicBezTo>
                  <a:cubicBezTo>
                    <a:pt x="10226" y="3379"/>
                    <a:pt x="10181" y="3379"/>
                    <a:pt x="10181" y="3401"/>
                  </a:cubicBezTo>
                  <a:cubicBezTo>
                    <a:pt x="9450" y="4360"/>
                    <a:pt x="9153" y="5958"/>
                    <a:pt x="9039" y="7099"/>
                  </a:cubicBezTo>
                  <a:cubicBezTo>
                    <a:pt x="7784" y="7487"/>
                    <a:pt x="6049" y="8332"/>
                    <a:pt x="4931" y="10158"/>
                  </a:cubicBezTo>
                  <a:cubicBezTo>
                    <a:pt x="2237" y="11459"/>
                    <a:pt x="1050" y="13171"/>
                    <a:pt x="594" y="14129"/>
                  </a:cubicBezTo>
                  <a:cubicBezTo>
                    <a:pt x="571" y="14152"/>
                    <a:pt x="571" y="14221"/>
                    <a:pt x="548" y="14243"/>
                  </a:cubicBezTo>
                  <a:cubicBezTo>
                    <a:pt x="548" y="14266"/>
                    <a:pt x="525" y="14266"/>
                    <a:pt x="525" y="14312"/>
                  </a:cubicBezTo>
                  <a:cubicBezTo>
                    <a:pt x="115" y="15179"/>
                    <a:pt x="0" y="16069"/>
                    <a:pt x="183" y="16845"/>
                  </a:cubicBezTo>
                  <a:lnTo>
                    <a:pt x="206" y="16937"/>
                  </a:lnTo>
                  <a:lnTo>
                    <a:pt x="297" y="17188"/>
                  </a:lnTo>
                  <a:lnTo>
                    <a:pt x="366" y="17348"/>
                  </a:lnTo>
                  <a:lnTo>
                    <a:pt x="457" y="17530"/>
                  </a:lnTo>
                  <a:cubicBezTo>
                    <a:pt x="480" y="17599"/>
                    <a:pt x="548" y="17667"/>
                    <a:pt x="594" y="17759"/>
                  </a:cubicBezTo>
                  <a:cubicBezTo>
                    <a:pt x="640" y="17781"/>
                    <a:pt x="640" y="17804"/>
                    <a:pt x="662" y="17804"/>
                  </a:cubicBezTo>
                  <a:cubicBezTo>
                    <a:pt x="662" y="17827"/>
                    <a:pt x="685" y="17827"/>
                    <a:pt x="685" y="17873"/>
                  </a:cubicBezTo>
                  <a:cubicBezTo>
                    <a:pt x="754" y="17941"/>
                    <a:pt x="799" y="18010"/>
                    <a:pt x="891" y="18101"/>
                  </a:cubicBezTo>
                  <a:lnTo>
                    <a:pt x="891" y="18124"/>
                  </a:lnTo>
                  <a:cubicBezTo>
                    <a:pt x="913" y="18238"/>
                    <a:pt x="936" y="18352"/>
                    <a:pt x="982" y="18443"/>
                  </a:cubicBezTo>
                  <a:cubicBezTo>
                    <a:pt x="1005" y="18489"/>
                    <a:pt x="1028" y="18580"/>
                    <a:pt x="1050" y="18626"/>
                  </a:cubicBezTo>
                  <a:cubicBezTo>
                    <a:pt x="1096" y="18717"/>
                    <a:pt x="1142" y="18831"/>
                    <a:pt x="1210" y="18923"/>
                  </a:cubicBezTo>
                  <a:cubicBezTo>
                    <a:pt x="1233" y="18968"/>
                    <a:pt x="1279" y="19037"/>
                    <a:pt x="1347" y="19128"/>
                  </a:cubicBezTo>
                  <a:cubicBezTo>
                    <a:pt x="1393" y="19174"/>
                    <a:pt x="1461" y="19242"/>
                    <a:pt x="1507" y="19311"/>
                  </a:cubicBezTo>
                  <a:cubicBezTo>
                    <a:pt x="1575" y="19379"/>
                    <a:pt x="1598" y="19448"/>
                    <a:pt x="1667" y="19470"/>
                  </a:cubicBezTo>
                  <a:cubicBezTo>
                    <a:pt x="1712" y="19516"/>
                    <a:pt x="1781" y="19539"/>
                    <a:pt x="1826" y="19607"/>
                  </a:cubicBezTo>
                  <a:cubicBezTo>
                    <a:pt x="2009" y="19721"/>
                    <a:pt x="2169" y="19836"/>
                    <a:pt x="2351" y="19927"/>
                  </a:cubicBezTo>
                  <a:lnTo>
                    <a:pt x="2511" y="20269"/>
                  </a:lnTo>
                  <a:cubicBezTo>
                    <a:pt x="2534" y="20315"/>
                    <a:pt x="2580" y="20383"/>
                    <a:pt x="2603" y="20406"/>
                  </a:cubicBezTo>
                  <a:cubicBezTo>
                    <a:pt x="2739" y="20612"/>
                    <a:pt x="2876" y="20771"/>
                    <a:pt x="3082" y="20908"/>
                  </a:cubicBezTo>
                  <a:cubicBezTo>
                    <a:pt x="3493" y="21228"/>
                    <a:pt x="3995" y="21411"/>
                    <a:pt x="4520" y="21411"/>
                  </a:cubicBezTo>
                  <a:cubicBezTo>
                    <a:pt x="4862" y="21411"/>
                    <a:pt x="5227" y="21319"/>
                    <a:pt x="5593" y="21182"/>
                  </a:cubicBezTo>
                  <a:cubicBezTo>
                    <a:pt x="6620" y="20771"/>
                    <a:pt x="7647" y="19836"/>
                    <a:pt x="8628" y="18877"/>
                  </a:cubicBezTo>
                  <a:lnTo>
                    <a:pt x="9245" y="18238"/>
                  </a:lnTo>
                  <a:cubicBezTo>
                    <a:pt x="9724" y="18580"/>
                    <a:pt x="10295" y="18877"/>
                    <a:pt x="10911" y="19037"/>
                  </a:cubicBezTo>
                  <a:cubicBezTo>
                    <a:pt x="11413" y="19174"/>
                    <a:pt x="11938" y="19265"/>
                    <a:pt x="12440" y="19265"/>
                  </a:cubicBezTo>
                  <a:cubicBezTo>
                    <a:pt x="12623" y="19265"/>
                    <a:pt x="12760" y="19265"/>
                    <a:pt x="12920" y="19242"/>
                  </a:cubicBezTo>
                  <a:lnTo>
                    <a:pt x="21205" y="31134"/>
                  </a:lnTo>
                  <a:lnTo>
                    <a:pt x="21205" y="45080"/>
                  </a:lnTo>
                  <a:lnTo>
                    <a:pt x="21205" y="45149"/>
                  </a:lnTo>
                  <a:lnTo>
                    <a:pt x="21205" y="45194"/>
                  </a:lnTo>
                  <a:lnTo>
                    <a:pt x="21205" y="45400"/>
                  </a:lnTo>
                  <a:cubicBezTo>
                    <a:pt x="21205" y="45491"/>
                    <a:pt x="21228" y="45560"/>
                    <a:pt x="21228" y="45628"/>
                  </a:cubicBezTo>
                  <a:cubicBezTo>
                    <a:pt x="21228" y="45674"/>
                    <a:pt x="21251" y="45742"/>
                    <a:pt x="21296" y="45834"/>
                  </a:cubicBezTo>
                  <a:lnTo>
                    <a:pt x="21296" y="45856"/>
                  </a:lnTo>
                  <a:cubicBezTo>
                    <a:pt x="21319" y="45902"/>
                    <a:pt x="21319" y="45993"/>
                    <a:pt x="21342" y="46062"/>
                  </a:cubicBezTo>
                  <a:cubicBezTo>
                    <a:pt x="21342" y="46085"/>
                    <a:pt x="21365" y="46130"/>
                    <a:pt x="21411" y="46176"/>
                  </a:cubicBezTo>
                  <a:lnTo>
                    <a:pt x="21433" y="46244"/>
                  </a:lnTo>
                  <a:cubicBezTo>
                    <a:pt x="21479" y="46358"/>
                    <a:pt x="21548" y="46473"/>
                    <a:pt x="21639" y="46587"/>
                  </a:cubicBezTo>
                  <a:lnTo>
                    <a:pt x="21662" y="46632"/>
                  </a:lnTo>
                  <a:cubicBezTo>
                    <a:pt x="21684" y="46655"/>
                    <a:pt x="21707" y="46678"/>
                    <a:pt x="21707" y="46701"/>
                  </a:cubicBezTo>
                  <a:cubicBezTo>
                    <a:pt x="21776" y="46769"/>
                    <a:pt x="21799" y="46861"/>
                    <a:pt x="21867" y="46883"/>
                  </a:cubicBezTo>
                  <a:cubicBezTo>
                    <a:pt x="21867" y="46883"/>
                    <a:pt x="21890" y="46929"/>
                    <a:pt x="21913" y="46929"/>
                  </a:cubicBezTo>
                  <a:lnTo>
                    <a:pt x="22004" y="47020"/>
                  </a:lnTo>
                  <a:lnTo>
                    <a:pt x="22141" y="47157"/>
                  </a:lnTo>
                  <a:lnTo>
                    <a:pt x="22209" y="47226"/>
                  </a:lnTo>
                  <a:lnTo>
                    <a:pt x="22255" y="47272"/>
                  </a:lnTo>
                  <a:cubicBezTo>
                    <a:pt x="22255" y="47614"/>
                    <a:pt x="22346" y="47933"/>
                    <a:pt x="22506" y="48253"/>
                  </a:cubicBezTo>
                  <a:lnTo>
                    <a:pt x="21570" y="49212"/>
                  </a:lnTo>
                  <a:cubicBezTo>
                    <a:pt x="19950" y="50878"/>
                    <a:pt x="19311" y="53297"/>
                    <a:pt x="19927" y="55557"/>
                  </a:cubicBezTo>
                  <a:cubicBezTo>
                    <a:pt x="20087" y="56151"/>
                    <a:pt x="20315" y="56721"/>
                    <a:pt x="20634" y="57246"/>
                  </a:cubicBezTo>
                  <a:cubicBezTo>
                    <a:pt x="20634" y="57246"/>
                    <a:pt x="21182" y="58113"/>
                    <a:pt x="21182" y="58159"/>
                  </a:cubicBezTo>
                  <a:cubicBezTo>
                    <a:pt x="21296" y="58342"/>
                    <a:pt x="21411" y="58547"/>
                    <a:pt x="21525" y="58730"/>
                  </a:cubicBezTo>
                  <a:lnTo>
                    <a:pt x="23031" y="61241"/>
                  </a:lnTo>
                  <a:cubicBezTo>
                    <a:pt x="23191" y="61537"/>
                    <a:pt x="23374" y="61811"/>
                    <a:pt x="23533" y="62085"/>
                  </a:cubicBezTo>
                  <a:lnTo>
                    <a:pt x="23625" y="62199"/>
                  </a:lnTo>
                  <a:lnTo>
                    <a:pt x="23921" y="62679"/>
                  </a:lnTo>
                  <a:lnTo>
                    <a:pt x="23145" y="62952"/>
                  </a:lnTo>
                  <a:cubicBezTo>
                    <a:pt x="22461" y="63181"/>
                    <a:pt x="21570" y="63432"/>
                    <a:pt x="20612" y="63820"/>
                  </a:cubicBezTo>
                  <a:cubicBezTo>
                    <a:pt x="16754" y="65418"/>
                    <a:pt x="16321" y="68225"/>
                    <a:pt x="16275" y="68545"/>
                  </a:cubicBezTo>
                  <a:cubicBezTo>
                    <a:pt x="16206" y="69024"/>
                    <a:pt x="16343" y="69503"/>
                    <a:pt x="16686" y="69868"/>
                  </a:cubicBezTo>
                  <a:cubicBezTo>
                    <a:pt x="17005" y="70256"/>
                    <a:pt x="17485" y="70439"/>
                    <a:pt x="17987" y="70439"/>
                  </a:cubicBezTo>
                  <a:lnTo>
                    <a:pt x="32138" y="70439"/>
                  </a:lnTo>
                  <a:cubicBezTo>
                    <a:pt x="33234" y="70439"/>
                    <a:pt x="34261" y="69960"/>
                    <a:pt x="34946" y="69138"/>
                  </a:cubicBezTo>
                  <a:cubicBezTo>
                    <a:pt x="36087" y="67769"/>
                    <a:pt x="36133" y="65828"/>
                    <a:pt x="34992" y="64459"/>
                  </a:cubicBezTo>
                  <a:cubicBezTo>
                    <a:pt x="34672" y="64094"/>
                    <a:pt x="34375" y="63751"/>
                    <a:pt x="34101" y="63455"/>
                  </a:cubicBezTo>
                  <a:cubicBezTo>
                    <a:pt x="33850" y="63181"/>
                    <a:pt x="33576" y="62884"/>
                    <a:pt x="33439" y="62679"/>
                  </a:cubicBezTo>
                  <a:cubicBezTo>
                    <a:pt x="33439" y="62656"/>
                    <a:pt x="33303" y="62496"/>
                    <a:pt x="32937" y="61834"/>
                  </a:cubicBezTo>
                  <a:lnTo>
                    <a:pt x="32663" y="61400"/>
                  </a:lnTo>
                  <a:lnTo>
                    <a:pt x="32070" y="60328"/>
                  </a:lnTo>
                  <a:lnTo>
                    <a:pt x="31750" y="59757"/>
                  </a:lnTo>
                  <a:lnTo>
                    <a:pt x="31340" y="58958"/>
                  </a:lnTo>
                  <a:cubicBezTo>
                    <a:pt x="31043" y="58410"/>
                    <a:pt x="30723" y="57862"/>
                    <a:pt x="30449" y="57292"/>
                  </a:cubicBezTo>
                  <a:cubicBezTo>
                    <a:pt x="30312" y="57041"/>
                    <a:pt x="30198" y="56812"/>
                    <a:pt x="30039" y="56561"/>
                  </a:cubicBezTo>
                  <a:cubicBezTo>
                    <a:pt x="30039" y="56561"/>
                    <a:pt x="29879" y="56242"/>
                    <a:pt x="29810" y="56128"/>
                  </a:cubicBezTo>
                  <a:lnTo>
                    <a:pt x="28486" y="53594"/>
                  </a:lnTo>
                  <a:lnTo>
                    <a:pt x="28395" y="53480"/>
                  </a:lnTo>
                  <a:lnTo>
                    <a:pt x="28395" y="53434"/>
                  </a:lnTo>
                  <a:lnTo>
                    <a:pt x="30244" y="51471"/>
                  </a:lnTo>
                  <a:cubicBezTo>
                    <a:pt x="30541" y="51494"/>
                    <a:pt x="30792" y="51563"/>
                    <a:pt x="31066" y="51585"/>
                  </a:cubicBezTo>
                  <a:lnTo>
                    <a:pt x="31157" y="51585"/>
                  </a:lnTo>
                  <a:cubicBezTo>
                    <a:pt x="31454" y="51608"/>
                    <a:pt x="31728" y="51654"/>
                    <a:pt x="32047" y="51677"/>
                  </a:cubicBezTo>
                  <a:lnTo>
                    <a:pt x="32184" y="51677"/>
                  </a:lnTo>
                  <a:cubicBezTo>
                    <a:pt x="32435" y="51700"/>
                    <a:pt x="32709" y="51722"/>
                    <a:pt x="32937" y="51722"/>
                  </a:cubicBezTo>
                  <a:lnTo>
                    <a:pt x="33166" y="51768"/>
                  </a:lnTo>
                  <a:cubicBezTo>
                    <a:pt x="33439" y="51791"/>
                    <a:pt x="33691" y="51791"/>
                    <a:pt x="33987" y="51814"/>
                  </a:cubicBezTo>
                  <a:lnTo>
                    <a:pt x="34307" y="51837"/>
                  </a:lnTo>
                  <a:cubicBezTo>
                    <a:pt x="34535" y="51837"/>
                    <a:pt x="34718" y="51882"/>
                    <a:pt x="34946" y="51882"/>
                  </a:cubicBezTo>
                  <a:lnTo>
                    <a:pt x="35243" y="51882"/>
                  </a:lnTo>
                  <a:cubicBezTo>
                    <a:pt x="35517" y="51882"/>
                    <a:pt x="35791" y="51905"/>
                    <a:pt x="36064" y="51905"/>
                  </a:cubicBezTo>
                  <a:lnTo>
                    <a:pt x="38552" y="51905"/>
                  </a:lnTo>
                  <a:cubicBezTo>
                    <a:pt x="38758" y="51905"/>
                    <a:pt x="39397" y="51882"/>
                    <a:pt x="39397" y="51882"/>
                  </a:cubicBezTo>
                  <a:cubicBezTo>
                    <a:pt x="39694" y="51882"/>
                    <a:pt x="39945" y="51837"/>
                    <a:pt x="40241" y="51837"/>
                  </a:cubicBezTo>
                  <a:lnTo>
                    <a:pt x="40493" y="51837"/>
                  </a:lnTo>
                  <a:cubicBezTo>
                    <a:pt x="40721" y="51837"/>
                    <a:pt x="40972" y="51814"/>
                    <a:pt x="41200" y="51814"/>
                  </a:cubicBezTo>
                  <a:lnTo>
                    <a:pt x="41314" y="51814"/>
                  </a:lnTo>
                  <a:cubicBezTo>
                    <a:pt x="42113" y="51768"/>
                    <a:pt x="42889" y="51700"/>
                    <a:pt x="43620" y="51608"/>
                  </a:cubicBezTo>
                  <a:cubicBezTo>
                    <a:pt x="43962" y="52247"/>
                    <a:pt x="44373" y="52955"/>
                    <a:pt x="44761" y="53663"/>
                  </a:cubicBezTo>
                  <a:cubicBezTo>
                    <a:pt x="45514" y="55009"/>
                    <a:pt x="46313" y="56470"/>
                    <a:pt x="47021" y="57771"/>
                  </a:cubicBezTo>
                  <a:lnTo>
                    <a:pt x="47135" y="57999"/>
                  </a:lnTo>
                  <a:cubicBezTo>
                    <a:pt x="47272" y="58228"/>
                    <a:pt x="47386" y="58502"/>
                    <a:pt x="47546" y="58730"/>
                  </a:cubicBezTo>
                  <a:lnTo>
                    <a:pt x="47568" y="58775"/>
                  </a:lnTo>
                  <a:cubicBezTo>
                    <a:pt x="47660" y="58958"/>
                    <a:pt x="47774" y="59118"/>
                    <a:pt x="47842" y="59300"/>
                  </a:cubicBezTo>
                  <a:lnTo>
                    <a:pt x="48185" y="59917"/>
                  </a:lnTo>
                  <a:cubicBezTo>
                    <a:pt x="48276" y="60054"/>
                    <a:pt x="48344" y="60213"/>
                    <a:pt x="48413" y="60350"/>
                  </a:cubicBezTo>
                  <a:cubicBezTo>
                    <a:pt x="48413" y="60350"/>
                    <a:pt x="48413" y="60373"/>
                    <a:pt x="48459" y="60373"/>
                  </a:cubicBezTo>
                  <a:cubicBezTo>
                    <a:pt x="48504" y="60464"/>
                    <a:pt x="48527" y="60556"/>
                    <a:pt x="48595" y="60624"/>
                  </a:cubicBezTo>
                  <a:lnTo>
                    <a:pt x="48801" y="60967"/>
                  </a:lnTo>
                  <a:lnTo>
                    <a:pt x="48984" y="61377"/>
                  </a:lnTo>
                  <a:cubicBezTo>
                    <a:pt x="48984" y="61377"/>
                    <a:pt x="49143" y="61651"/>
                    <a:pt x="49166" y="61743"/>
                  </a:cubicBezTo>
                  <a:cubicBezTo>
                    <a:pt x="49212" y="61834"/>
                    <a:pt x="49257" y="61925"/>
                    <a:pt x="49280" y="61994"/>
                  </a:cubicBezTo>
                  <a:lnTo>
                    <a:pt x="49280" y="62039"/>
                  </a:lnTo>
                  <a:cubicBezTo>
                    <a:pt x="49303" y="62108"/>
                    <a:pt x="49326" y="62176"/>
                    <a:pt x="49372" y="62268"/>
                  </a:cubicBezTo>
                  <a:cubicBezTo>
                    <a:pt x="49394" y="62336"/>
                    <a:pt x="49417" y="62427"/>
                    <a:pt x="49486" y="62519"/>
                  </a:cubicBezTo>
                  <a:lnTo>
                    <a:pt x="51083" y="61925"/>
                  </a:lnTo>
                  <a:lnTo>
                    <a:pt x="49486" y="62542"/>
                  </a:lnTo>
                  <a:lnTo>
                    <a:pt x="49554" y="62793"/>
                  </a:lnTo>
                  <a:lnTo>
                    <a:pt x="49554" y="62838"/>
                  </a:lnTo>
                  <a:cubicBezTo>
                    <a:pt x="49600" y="62907"/>
                    <a:pt x="49623" y="62998"/>
                    <a:pt x="49623" y="63067"/>
                  </a:cubicBezTo>
                  <a:lnTo>
                    <a:pt x="49623" y="63112"/>
                  </a:lnTo>
                  <a:cubicBezTo>
                    <a:pt x="49645" y="63204"/>
                    <a:pt x="49645" y="63249"/>
                    <a:pt x="49668" y="63340"/>
                  </a:cubicBezTo>
                  <a:lnTo>
                    <a:pt x="49668" y="63363"/>
                  </a:lnTo>
                  <a:cubicBezTo>
                    <a:pt x="49737" y="63592"/>
                    <a:pt x="49760" y="63820"/>
                    <a:pt x="49782" y="64094"/>
                  </a:cubicBezTo>
                  <a:lnTo>
                    <a:pt x="49828" y="64208"/>
                  </a:lnTo>
                  <a:lnTo>
                    <a:pt x="49851" y="64482"/>
                  </a:lnTo>
                  <a:lnTo>
                    <a:pt x="49874" y="64778"/>
                  </a:lnTo>
                  <a:lnTo>
                    <a:pt x="49874" y="64915"/>
                  </a:lnTo>
                  <a:lnTo>
                    <a:pt x="49874" y="65189"/>
                  </a:lnTo>
                  <a:lnTo>
                    <a:pt x="49874" y="65509"/>
                  </a:lnTo>
                  <a:lnTo>
                    <a:pt x="49874" y="65874"/>
                  </a:lnTo>
                  <a:lnTo>
                    <a:pt x="49874" y="66445"/>
                  </a:lnTo>
                  <a:lnTo>
                    <a:pt x="49874" y="66787"/>
                  </a:lnTo>
                  <a:cubicBezTo>
                    <a:pt x="49874" y="67015"/>
                    <a:pt x="49897" y="67289"/>
                    <a:pt x="49942" y="67517"/>
                  </a:cubicBezTo>
                  <a:cubicBezTo>
                    <a:pt x="50285" y="69229"/>
                    <a:pt x="51791" y="70485"/>
                    <a:pt x="53526" y="70485"/>
                  </a:cubicBezTo>
                  <a:lnTo>
                    <a:pt x="67541" y="70485"/>
                  </a:lnTo>
                  <a:cubicBezTo>
                    <a:pt x="68088" y="70485"/>
                    <a:pt x="68590" y="70211"/>
                    <a:pt x="68910" y="69800"/>
                  </a:cubicBezTo>
                  <a:cubicBezTo>
                    <a:pt x="69230" y="69366"/>
                    <a:pt x="69344" y="68796"/>
                    <a:pt x="69161" y="68271"/>
                  </a:cubicBezTo>
                  <a:cubicBezTo>
                    <a:pt x="69115" y="68134"/>
                    <a:pt x="67929" y="64482"/>
                    <a:pt x="63683" y="62861"/>
                  </a:cubicBezTo>
                  <a:lnTo>
                    <a:pt x="63432" y="62770"/>
                  </a:lnTo>
                  <a:lnTo>
                    <a:pt x="63341" y="62747"/>
                  </a:lnTo>
                  <a:cubicBezTo>
                    <a:pt x="63249" y="62724"/>
                    <a:pt x="63204" y="62679"/>
                    <a:pt x="63135" y="62679"/>
                  </a:cubicBezTo>
                  <a:lnTo>
                    <a:pt x="62861" y="62610"/>
                  </a:lnTo>
                  <a:lnTo>
                    <a:pt x="62450" y="62496"/>
                  </a:lnTo>
                  <a:lnTo>
                    <a:pt x="62154" y="62405"/>
                  </a:lnTo>
                  <a:cubicBezTo>
                    <a:pt x="61857" y="62336"/>
                    <a:pt x="61606" y="62290"/>
                    <a:pt x="61309" y="62222"/>
                  </a:cubicBezTo>
                  <a:lnTo>
                    <a:pt x="60556" y="62062"/>
                  </a:lnTo>
                  <a:cubicBezTo>
                    <a:pt x="60556" y="62062"/>
                    <a:pt x="60442" y="62039"/>
                    <a:pt x="60373" y="61994"/>
                  </a:cubicBezTo>
                  <a:cubicBezTo>
                    <a:pt x="60351" y="61994"/>
                    <a:pt x="60282" y="61971"/>
                    <a:pt x="60259" y="61971"/>
                  </a:cubicBezTo>
                  <a:lnTo>
                    <a:pt x="60099" y="61925"/>
                  </a:lnTo>
                  <a:cubicBezTo>
                    <a:pt x="60008" y="61880"/>
                    <a:pt x="59940" y="61857"/>
                    <a:pt x="59871" y="61834"/>
                  </a:cubicBezTo>
                  <a:cubicBezTo>
                    <a:pt x="59871" y="61834"/>
                    <a:pt x="59780" y="61766"/>
                    <a:pt x="59711" y="61766"/>
                  </a:cubicBezTo>
                  <a:lnTo>
                    <a:pt x="59574" y="61697"/>
                  </a:lnTo>
                  <a:cubicBezTo>
                    <a:pt x="59552" y="61651"/>
                    <a:pt x="59460" y="61629"/>
                    <a:pt x="59460" y="61606"/>
                  </a:cubicBezTo>
                  <a:cubicBezTo>
                    <a:pt x="59438" y="61583"/>
                    <a:pt x="59369" y="61537"/>
                    <a:pt x="59346" y="61514"/>
                  </a:cubicBezTo>
                  <a:cubicBezTo>
                    <a:pt x="59323" y="61492"/>
                    <a:pt x="59255" y="61469"/>
                    <a:pt x="59232" y="61423"/>
                  </a:cubicBezTo>
                  <a:cubicBezTo>
                    <a:pt x="59232" y="61423"/>
                    <a:pt x="59118" y="61355"/>
                    <a:pt x="59095" y="61309"/>
                  </a:cubicBezTo>
                  <a:lnTo>
                    <a:pt x="59027" y="61263"/>
                  </a:lnTo>
                  <a:lnTo>
                    <a:pt x="58890" y="61126"/>
                  </a:lnTo>
                  <a:lnTo>
                    <a:pt x="58753" y="60967"/>
                  </a:lnTo>
                  <a:lnTo>
                    <a:pt x="58684" y="60921"/>
                  </a:lnTo>
                  <a:cubicBezTo>
                    <a:pt x="58616" y="60830"/>
                    <a:pt x="58525" y="60716"/>
                    <a:pt x="58433" y="60624"/>
                  </a:cubicBezTo>
                  <a:cubicBezTo>
                    <a:pt x="58342" y="60556"/>
                    <a:pt x="58296" y="60442"/>
                    <a:pt x="58205" y="60328"/>
                  </a:cubicBezTo>
                  <a:lnTo>
                    <a:pt x="58182" y="60282"/>
                  </a:lnTo>
                  <a:cubicBezTo>
                    <a:pt x="58114" y="60213"/>
                    <a:pt x="58045" y="60122"/>
                    <a:pt x="57977" y="60008"/>
                  </a:cubicBezTo>
                  <a:lnTo>
                    <a:pt x="57885" y="59894"/>
                  </a:lnTo>
                  <a:lnTo>
                    <a:pt x="57726" y="59643"/>
                  </a:lnTo>
                  <a:lnTo>
                    <a:pt x="57634" y="59529"/>
                  </a:lnTo>
                  <a:lnTo>
                    <a:pt x="57383" y="59095"/>
                  </a:lnTo>
                  <a:cubicBezTo>
                    <a:pt x="57269" y="58890"/>
                    <a:pt x="57132" y="58661"/>
                    <a:pt x="57018" y="58456"/>
                  </a:cubicBezTo>
                  <a:lnTo>
                    <a:pt x="56607" y="57748"/>
                  </a:lnTo>
                  <a:lnTo>
                    <a:pt x="55649" y="56105"/>
                  </a:lnTo>
                  <a:cubicBezTo>
                    <a:pt x="54667" y="54439"/>
                    <a:pt x="53480" y="52362"/>
                    <a:pt x="51996" y="49782"/>
                  </a:cubicBezTo>
                  <a:lnTo>
                    <a:pt x="51563" y="49052"/>
                  </a:lnTo>
                  <a:cubicBezTo>
                    <a:pt x="51608" y="48983"/>
                    <a:pt x="51654" y="48938"/>
                    <a:pt x="51700" y="48869"/>
                  </a:cubicBezTo>
                  <a:cubicBezTo>
                    <a:pt x="51723" y="48846"/>
                    <a:pt x="51768" y="48824"/>
                    <a:pt x="51791" y="48755"/>
                  </a:cubicBezTo>
                  <a:cubicBezTo>
                    <a:pt x="51837" y="48687"/>
                    <a:pt x="51928" y="48573"/>
                    <a:pt x="51996" y="48481"/>
                  </a:cubicBezTo>
                  <a:cubicBezTo>
                    <a:pt x="52019" y="48458"/>
                    <a:pt x="52042" y="48390"/>
                    <a:pt x="52042" y="48344"/>
                  </a:cubicBezTo>
                  <a:cubicBezTo>
                    <a:pt x="52111" y="48230"/>
                    <a:pt x="52156" y="48116"/>
                    <a:pt x="52179" y="48002"/>
                  </a:cubicBezTo>
                  <a:cubicBezTo>
                    <a:pt x="52225" y="47933"/>
                    <a:pt x="52225" y="47911"/>
                    <a:pt x="52225" y="47842"/>
                  </a:cubicBezTo>
                  <a:cubicBezTo>
                    <a:pt x="52248" y="47682"/>
                    <a:pt x="52270" y="47545"/>
                    <a:pt x="52270" y="47363"/>
                  </a:cubicBezTo>
                  <a:cubicBezTo>
                    <a:pt x="52293" y="47363"/>
                    <a:pt x="52293" y="47340"/>
                    <a:pt x="52339" y="47340"/>
                  </a:cubicBezTo>
                  <a:lnTo>
                    <a:pt x="52499" y="47157"/>
                  </a:lnTo>
                  <a:lnTo>
                    <a:pt x="52613" y="47043"/>
                  </a:lnTo>
                  <a:cubicBezTo>
                    <a:pt x="52681" y="46998"/>
                    <a:pt x="52727" y="46929"/>
                    <a:pt x="52795" y="46861"/>
                  </a:cubicBezTo>
                  <a:cubicBezTo>
                    <a:pt x="52818" y="46792"/>
                    <a:pt x="52864" y="46747"/>
                    <a:pt x="52909" y="46701"/>
                  </a:cubicBezTo>
                  <a:cubicBezTo>
                    <a:pt x="52955" y="46632"/>
                    <a:pt x="52978" y="46564"/>
                    <a:pt x="53046" y="46473"/>
                  </a:cubicBezTo>
                  <a:cubicBezTo>
                    <a:pt x="53069" y="46427"/>
                    <a:pt x="53092" y="46358"/>
                    <a:pt x="53138" y="46290"/>
                  </a:cubicBezTo>
                  <a:cubicBezTo>
                    <a:pt x="53183" y="46176"/>
                    <a:pt x="53206" y="46062"/>
                    <a:pt x="53206" y="46016"/>
                  </a:cubicBezTo>
                  <a:cubicBezTo>
                    <a:pt x="53252" y="45970"/>
                    <a:pt x="53275" y="45879"/>
                    <a:pt x="53275" y="45788"/>
                  </a:cubicBezTo>
                  <a:cubicBezTo>
                    <a:pt x="53298" y="45651"/>
                    <a:pt x="53298" y="45560"/>
                    <a:pt x="53320" y="45491"/>
                  </a:cubicBezTo>
                  <a:lnTo>
                    <a:pt x="53320" y="45286"/>
                  </a:lnTo>
                  <a:lnTo>
                    <a:pt x="53320" y="45217"/>
                  </a:lnTo>
                  <a:lnTo>
                    <a:pt x="53320" y="45172"/>
                  </a:lnTo>
                  <a:lnTo>
                    <a:pt x="53320" y="31225"/>
                  </a:lnTo>
                  <a:lnTo>
                    <a:pt x="61606" y="19311"/>
                  </a:lnTo>
                  <a:cubicBezTo>
                    <a:pt x="61766" y="19356"/>
                    <a:pt x="61948" y="19356"/>
                    <a:pt x="62085" y="19356"/>
                  </a:cubicBezTo>
                  <a:cubicBezTo>
                    <a:pt x="62793" y="19356"/>
                    <a:pt x="63523" y="19196"/>
                    <a:pt x="64208" y="18923"/>
                  </a:cubicBezTo>
                  <a:cubicBezTo>
                    <a:pt x="64596" y="18740"/>
                    <a:pt x="64938" y="18557"/>
                    <a:pt x="65281" y="18329"/>
                  </a:cubicBezTo>
                  <a:cubicBezTo>
                    <a:pt x="65372" y="18398"/>
                    <a:pt x="65486" y="18489"/>
                    <a:pt x="65578" y="18603"/>
                  </a:cubicBezTo>
                  <a:cubicBezTo>
                    <a:pt x="65851" y="18900"/>
                    <a:pt x="66194" y="19242"/>
                    <a:pt x="66559" y="19585"/>
                  </a:cubicBezTo>
                  <a:cubicBezTo>
                    <a:pt x="67061" y="20041"/>
                    <a:pt x="67472" y="20383"/>
                    <a:pt x="67883" y="20657"/>
                  </a:cubicBezTo>
                  <a:cubicBezTo>
                    <a:pt x="68659" y="21205"/>
                    <a:pt x="69344" y="21456"/>
                    <a:pt x="69983" y="21456"/>
                  </a:cubicBezTo>
                  <a:cubicBezTo>
                    <a:pt x="70394" y="21456"/>
                    <a:pt x="70759" y="21365"/>
                    <a:pt x="71078" y="21205"/>
                  </a:cubicBezTo>
                  <a:cubicBezTo>
                    <a:pt x="71215" y="21137"/>
                    <a:pt x="71330" y="21068"/>
                    <a:pt x="71444" y="20954"/>
                  </a:cubicBezTo>
                  <a:lnTo>
                    <a:pt x="71535" y="20863"/>
                  </a:lnTo>
                  <a:cubicBezTo>
                    <a:pt x="71672" y="20749"/>
                    <a:pt x="71786" y="20612"/>
                    <a:pt x="71877" y="20498"/>
                  </a:cubicBezTo>
                  <a:cubicBezTo>
                    <a:pt x="71923" y="20429"/>
                    <a:pt x="71946" y="20383"/>
                    <a:pt x="71991" y="20292"/>
                  </a:cubicBezTo>
                  <a:cubicBezTo>
                    <a:pt x="71991" y="20292"/>
                    <a:pt x="71991" y="20269"/>
                    <a:pt x="72014" y="20269"/>
                  </a:cubicBezTo>
                  <a:cubicBezTo>
                    <a:pt x="72083" y="20178"/>
                    <a:pt x="72128" y="20064"/>
                    <a:pt x="72151" y="19950"/>
                  </a:cubicBezTo>
                  <a:lnTo>
                    <a:pt x="72494" y="19767"/>
                  </a:lnTo>
                  <a:cubicBezTo>
                    <a:pt x="72494" y="19767"/>
                    <a:pt x="72539" y="19767"/>
                    <a:pt x="72539" y="19744"/>
                  </a:cubicBezTo>
                  <a:cubicBezTo>
                    <a:pt x="72562" y="19721"/>
                    <a:pt x="72585" y="19721"/>
                    <a:pt x="72608" y="19699"/>
                  </a:cubicBezTo>
                  <a:cubicBezTo>
                    <a:pt x="72699" y="19630"/>
                    <a:pt x="72790" y="19539"/>
                    <a:pt x="72859" y="19493"/>
                  </a:cubicBezTo>
                  <a:cubicBezTo>
                    <a:pt x="72927" y="19470"/>
                    <a:pt x="72950" y="19402"/>
                    <a:pt x="72973" y="19379"/>
                  </a:cubicBezTo>
                  <a:cubicBezTo>
                    <a:pt x="73064" y="19288"/>
                    <a:pt x="73133" y="19196"/>
                    <a:pt x="73201" y="19128"/>
                  </a:cubicBezTo>
                  <a:cubicBezTo>
                    <a:pt x="73247" y="19060"/>
                    <a:pt x="73270" y="19037"/>
                    <a:pt x="73292" y="18968"/>
                  </a:cubicBezTo>
                  <a:cubicBezTo>
                    <a:pt x="73361" y="18900"/>
                    <a:pt x="73407" y="18786"/>
                    <a:pt x="73429" y="18694"/>
                  </a:cubicBezTo>
                  <a:lnTo>
                    <a:pt x="73521" y="18512"/>
                  </a:lnTo>
                  <a:cubicBezTo>
                    <a:pt x="73589" y="18375"/>
                    <a:pt x="73612" y="18261"/>
                    <a:pt x="73612" y="18215"/>
                  </a:cubicBezTo>
                  <a:lnTo>
                    <a:pt x="73612" y="18147"/>
                  </a:lnTo>
                  <a:cubicBezTo>
                    <a:pt x="74251" y="17576"/>
                    <a:pt x="74502" y="16663"/>
                    <a:pt x="74320" y="15613"/>
                  </a:cubicBezTo>
                  <a:cubicBezTo>
                    <a:pt x="74046" y="13970"/>
                    <a:pt x="72653" y="11733"/>
                    <a:pt x="69503" y="10249"/>
                  </a:cubicBezTo>
                  <a:cubicBezTo>
                    <a:pt x="68385" y="8423"/>
                    <a:pt x="66650" y="7601"/>
                    <a:pt x="65395" y="7190"/>
                  </a:cubicBezTo>
                  <a:cubicBezTo>
                    <a:pt x="65189" y="5136"/>
                    <a:pt x="64482" y="2374"/>
                    <a:pt x="62154" y="2374"/>
                  </a:cubicBezTo>
                  <a:lnTo>
                    <a:pt x="62062" y="2374"/>
                  </a:lnTo>
                  <a:cubicBezTo>
                    <a:pt x="61355" y="2397"/>
                    <a:pt x="60693" y="2740"/>
                    <a:pt x="60236" y="3310"/>
                  </a:cubicBezTo>
                  <a:cubicBezTo>
                    <a:pt x="59323" y="4497"/>
                    <a:pt x="59369" y="6597"/>
                    <a:pt x="59597" y="8172"/>
                  </a:cubicBezTo>
                  <a:cubicBezTo>
                    <a:pt x="59346" y="8491"/>
                    <a:pt x="59118" y="8902"/>
                    <a:pt x="58981" y="9404"/>
                  </a:cubicBezTo>
                  <a:cubicBezTo>
                    <a:pt x="58570" y="9678"/>
                    <a:pt x="58205" y="10021"/>
                    <a:pt x="57863" y="10432"/>
                  </a:cubicBezTo>
                  <a:cubicBezTo>
                    <a:pt x="57064" y="11390"/>
                    <a:pt x="56630" y="12623"/>
                    <a:pt x="56630" y="13901"/>
                  </a:cubicBezTo>
                  <a:lnTo>
                    <a:pt x="56630" y="14106"/>
                  </a:lnTo>
                  <a:cubicBezTo>
                    <a:pt x="56630" y="14198"/>
                    <a:pt x="56630" y="14312"/>
                    <a:pt x="56676" y="14380"/>
                  </a:cubicBezTo>
                  <a:lnTo>
                    <a:pt x="53389" y="19128"/>
                  </a:lnTo>
                  <a:lnTo>
                    <a:pt x="53389" y="12646"/>
                  </a:lnTo>
                  <a:cubicBezTo>
                    <a:pt x="53389" y="11504"/>
                    <a:pt x="53069" y="10432"/>
                    <a:pt x="52521" y="9450"/>
                  </a:cubicBezTo>
                  <a:cubicBezTo>
                    <a:pt x="52453" y="9290"/>
                    <a:pt x="52339" y="9131"/>
                    <a:pt x="52225" y="8994"/>
                  </a:cubicBezTo>
                  <a:lnTo>
                    <a:pt x="52339" y="8879"/>
                  </a:lnTo>
                  <a:cubicBezTo>
                    <a:pt x="52384" y="8788"/>
                    <a:pt x="52476" y="8743"/>
                    <a:pt x="52521" y="8651"/>
                  </a:cubicBezTo>
                  <a:lnTo>
                    <a:pt x="52613" y="8560"/>
                  </a:lnTo>
                  <a:cubicBezTo>
                    <a:pt x="52795" y="8332"/>
                    <a:pt x="52932" y="8081"/>
                    <a:pt x="53046" y="7830"/>
                  </a:cubicBezTo>
                  <a:cubicBezTo>
                    <a:pt x="53046" y="7807"/>
                    <a:pt x="53069" y="7761"/>
                    <a:pt x="53069" y="7738"/>
                  </a:cubicBezTo>
                  <a:cubicBezTo>
                    <a:pt x="53138" y="7624"/>
                    <a:pt x="53161" y="7510"/>
                    <a:pt x="53183" y="7396"/>
                  </a:cubicBezTo>
                  <a:cubicBezTo>
                    <a:pt x="53183" y="7373"/>
                    <a:pt x="53206" y="7350"/>
                    <a:pt x="53206" y="7282"/>
                  </a:cubicBezTo>
                  <a:cubicBezTo>
                    <a:pt x="53252" y="7122"/>
                    <a:pt x="53275" y="6962"/>
                    <a:pt x="53275" y="6802"/>
                  </a:cubicBezTo>
                  <a:cubicBezTo>
                    <a:pt x="53275" y="6163"/>
                    <a:pt x="53046" y="5547"/>
                    <a:pt x="52613" y="4999"/>
                  </a:cubicBezTo>
                  <a:cubicBezTo>
                    <a:pt x="52613" y="4999"/>
                    <a:pt x="52590" y="4976"/>
                    <a:pt x="52590" y="4954"/>
                  </a:cubicBezTo>
                  <a:cubicBezTo>
                    <a:pt x="52499" y="4862"/>
                    <a:pt x="52453" y="4771"/>
                    <a:pt x="52339" y="4657"/>
                  </a:cubicBezTo>
                  <a:lnTo>
                    <a:pt x="52270" y="4611"/>
                  </a:lnTo>
                  <a:cubicBezTo>
                    <a:pt x="52179" y="4520"/>
                    <a:pt x="52133" y="4451"/>
                    <a:pt x="52019" y="4383"/>
                  </a:cubicBezTo>
                  <a:cubicBezTo>
                    <a:pt x="51996" y="4337"/>
                    <a:pt x="51951" y="4314"/>
                    <a:pt x="51928" y="4314"/>
                  </a:cubicBezTo>
                  <a:cubicBezTo>
                    <a:pt x="51837" y="4269"/>
                    <a:pt x="51791" y="4200"/>
                    <a:pt x="51700" y="4155"/>
                  </a:cubicBezTo>
                  <a:cubicBezTo>
                    <a:pt x="51677" y="4109"/>
                    <a:pt x="51608" y="4086"/>
                    <a:pt x="51563" y="4063"/>
                  </a:cubicBezTo>
                  <a:lnTo>
                    <a:pt x="51494" y="4018"/>
                  </a:lnTo>
                  <a:cubicBezTo>
                    <a:pt x="51449" y="3995"/>
                    <a:pt x="51426" y="3972"/>
                    <a:pt x="51357" y="3949"/>
                  </a:cubicBezTo>
                  <a:lnTo>
                    <a:pt x="51220" y="3858"/>
                  </a:lnTo>
                  <a:cubicBezTo>
                    <a:pt x="51152" y="3835"/>
                    <a:pt x="51083" y="3767"/>
                    <a:pt x="50992" y="3744"/>
                  </a:cubicBezTo>
                  <a:cubicBezTo>
                    <a:pt x="50924" y="3721"/>
                    <a:pt x="50901" y="3698"/>
                    <a:pt x="50855" y="3653"/>
                  </a:cubicBezTo>
                  <a:cubicBezTo>
                    <a:pt x="50764" y="3630"/>
                    <a:pt x="50695" y="3561"/>
                    <a:pt x="50627" y="3538"/>
                  </a:cubicBezTo>
                  <a:lnTo>
                    <a:pt x="50467" y="3493"/>
                  </a:lnTo>
                  <a:cubicBezTo>
                    <a:pt x="50353" y="3424"/>
                    <a:pt x="50239" y="3379"/>
                    <a:pt x="50125" y="3356"/>
                  </a:cubicBezTo>
                  <a:cubicBezTo>
                    <a:pt x="50079" y="3310"/>
                    <a:pt x="50056" y="3310"/>
                    <a:pt x="49988" y="3287"/>
                  </a:cubicBezTo>
                  <a:cubicBezTo>
                    <a:pt x="49988" y="3287"/>
                    <a:pt x="49828" y="3242"/>
                    <a:pt x="49760" y="3196"/>
                  </a:cubicBezTo>
                  <a:cubicBezTo>
                    <a:pt x="49714" y="3173"/>
                    <a:pt x="49623" y="3150"/>
                    <a:pt x="49554" y="3128"/>
                  </a:cubicBezTo>
                  <a:lnTo>
                    <a:pt x="49372" y="3059"/>
                  </a:lnTo>
                  <a:cubicBezTo>
                    <a:pt x="49098" y="2968"/>
                    <a:pt x="48824" y="2854"/>
                    <a:pt x="48527" y="2785"/>
                  </a:cubicBezTo>
                  <a:lnTo>
                    <a:pt x="48390" y="2717"/>
                  </a:lnTo>
                  <a:cubicBezTo>
                    <a:pt x="48299" y="2694"/>
                    <a:pt x="48230" y="2671"/>
                    <a:pt x="48116" y="2625"/>
                  </a:cubicBezTo>
                  <a:lnTo>
                    <a:pt x="47956" y="2603"/>
                  </a:lnTo>
                  <a:cubicBezTo>
                    <a:pt x="47614" y="2511"/>
                    <a:pt x="47272" y="2420"/>
                    <a:pt x="46906" y="2351"/>
                  </a:cubicBezTo>
                  <a:lnTo>
                    <a:pt x="46815" y="2306"/>
                  </a:lnTo>
                  <a:cubicBezTo>
                    <a:pt x="46701" y="2283"/>
                    <a:pt x="46587" y="2260"/>
                    <a:pt x="46450" y="2237"/>
                  </a:cubicBezTo>
                  <a:lnTo>
                    <a:pt x="46359" y="2192"/>
                  </a:lnTo>
                  <a:cubicBezTo>
                    <a:pt x="45971" y="2123"/>
                    <a:pt x="45560" y="2032"/>
                    <a:pt x="45103" y="1963"/>
                  </a:cubicBezTo>
                  <a:lnTo>
                    <a:pt x="44578" y="1895"/>
                  </a:lnTo>
                  <a:cubicBezTo>
                    <a:pt x="44122" y="1827"/>
                    <a:pt x="43665" y="1781"/>
                    <a:pt x="43163" y="1712"/>
                  </a:cubicBezTo>
                  <a:lnTo>
                    <a:pt x="43140" y="1712"/>
                  </a:lnTo>
                  <a:cubicBezTo>
                    <a:pt x="43003" y="1690"/>
                    <a:pt x="42592" y="1667"/>
                    <a:pt x="42592" y="1667"/>
                  </a:cubicBezTo>
                  <a:cubicBezTo>
                    <a:pt x="42136" y="1598"/>
                    <a:pt x="41657" y="1575"/>
                    <a:pt x="41177" y="1553"/>
                  </a:cubicBezTo>
                  <a:cubicBezTo>
                    <a:pt x="41177" y="1553"/>
                    <a:pt x="40766" y="1507"/>
                    <a:pt x="40629" y="1507"/>
                  </a:cubicBezTo>
                  <a:lnTo>
                    <a:pt x="39968" y="1484"/>
                  </a:lnTo>
                  <a:cubicBezTo>
                    <a:pt x="39671" y="1461"/>
                    <a:pt x="39351" y="1461"/>
                    <a:pt x="39032" y="1461"/>
                  </a:cubicBezTo>
                  <a:cubicBezTo>
                    <a:pt x="39032" y="1461"/>
                    <a:pt x="38598" y="1461"/>
                    <a:pt x="38461" y="1438"/>
                  </a:cubicBezTo>
                  <a:lnTo>
                    <a:pt x="36064" y="1438"/>
                  </a:lnTo>
                  <a:cubicBezTo>
                    <a:pt x="35927" y="1256"/>
                    <a:pt x="35791" y="1096"/>
                    <a:pt x="35631" y="936"/>
                  </a:cubicBezTo>
                  <a:lnTo>
                    <a:pt x="35608" y="913"/>
                  </a:lnTo>
                  <a:cubicBezTo>
                    <a:pt x="35562" y="868"/>
                    <a:pt x="35471" y="799"/>
                    <a:pt x="35402" y="754"/>
                  </a:cubicBezTo>
                  <a:lnTo>
                    <a:pt x="35357" y="685"/>
                  </a:lnTo>
                  <a:cubicBezTo>
                    <a:pt x="35266" y="640"/>
                    <a:pt x="35220" y="571"/>
                    <a:pt x="35129" y="525"/>
                  </a:cubicBezTo>
                  <a:cubicBezTo>
                    <a:pt x="35106" y="480"/>
                    <a:pt x="35060" y="480"/>
                    <a:pt x="35037" y="457"/>
                  </a:cubicBezTo>
                  <a:cubicBezTo>
                    <a:pt x="34923" y="366"/>
                    <a:pt x="34809" y="320"/>
                    <a:pt x="34672" y="252"/>
                  </a:cubicBezTo>
                  <a:cubicBezTo>
                    <a:pt x="34535" y="206"/>
                    <a:pt x="34421" y="137"/>
                    <a:pt x="34238" y="92"/>
                  </a:cubicBezTo>
                  <a:cubicBezTo>
                    <a:pt x="34193" y="92"/>
                    <a:pt x="34147" y="69"/>
                    <a:pt x="34101" y="69"/>
                  </a:cubicBezTo>
                  <a:cubicBezTo>
                    <a:pt x="33987" y="23"/>
                    <a:pt x="33873" y="0"/>
                    <a:pt x="3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59;p54">
              <a:extLst>
                <a:ext uri="{FF2B5EF4-FFF2-40B4-BE49-F238E27FC236}">
                  <a16:creationId xmlns:a16="http://schemas.microsoft.com/office/drawing/2014/main" id="{CEA6D520-E3C2-B49C-2D51-E3C85F6B7358}"/>
                </a:ext>
              </a:extLst>
            </p:cNvPr>
            <p:cNvSpPr/>
            <p:nvPr/>
          </p:nvSpPr>
          <p:spPr>
            <a:xfrm>
              <a:off x="3869625" y="1248875"/>
              <a:ext cx="380050" cy="394575"/>
            </a:xfrm>
            <a:custGeom>
              <a:avLst/>
              <a:gdLst/>
              <a:ahLst/>
              <a:cxnLst/>
              <a:rect l="l" t="t" r="r" b="b"/>
              <a:pathLst>
                <a:path w="15202" h="15783" extrusionOk="0">
                  <a:moveTo>
                    <a:pt x="3790" y="0"/>
                  </a:moveTo>
                  <a:cubicBezTo>
                    <a:pt x="3783" y="0"/>
                    <a:pt x="3774" y="0"/>
                    <a:pt x="3766" y="1"/>
                  </a:cubicBezTo>
                  <a:cubicBezTo>
                    <a:pt x="2146" y="92"/>
                    <a:pt x="3082" y="4748"/>
                    <a:pt x="3082" y="4748"/>
                  </a:cubicBezTo>
                  <a:cubicBezTo>
                    <a:pt x="3082" y="4748"/>
                    <a:pt x="2169" y="5182"/>
                    <a:pt x="2191" y="6369"/>
                  </a:cubicBezTo>
                  <a:cubicBezTo>
                    <a:pt x="913" y="6985"/>
                    <a:pt x="0" y="8286"/>
                    <a:pt x="0" y="9838"/>
                  </a:cubicBezTo>
                  <a:cubicBezTo>
                    <a:pt x="0" y="10135"/>
                    <a:pt x="46" y="10455"/>
                    <a:pt x="114" y="10751"/>
                  </a:cubicBezTo>
                  <a:cubicBezTo>
                    <a:pt x="411" y="11961"/>
                    <a:pt x="1324" y="12965"/>
                    <a:pt x="2534" y="13399"/>
                  </a:cubicBezTo>
                  <a:cubicBezTo>
                    <a:pt x="2922" y="13536"/>
                    <a:pt x="3356" y="13627"/>
                    <a:pt x="3789" y="13627"/>
                  </a:cubicBezTo>
                  <a:cubicBezTo>
                    <a:pt x="4953" y="13627"/>
                    <a:pt x="6003" y="13102"/>
                    <a:pt x="6688" y="12281"/>
                  </a:cubicBezTo>
                  <a:cubicBezTo>
                    <a:pt x="7236" y="12463"/>
                    <a:pt x="7692" y="12623"/>
                    <a:pt x="8035" y="12965"/>
                  </a:cubicBezTo>
                  <a:cubicBezTo>
                    <a:pt x="8877" y="13748"/>
                    <a:pt x="10690" y="15783"/>
                    <a:pt x="11721" y="15783"/>
                  </a:cubicBezTo>
                  <a:cubicBezTo>
                    <a:pt x="11863" y="15783"/>
                    <a:pt x="11990" y="15744"/>
                    <a:pt x="12098" y="15659"/>
                  </a:cubicBezTo>
                  <a:cubicBezTo>
                    <a:pt x="12440" y="15385"/>
                    <a:pt x="12417" y="14928"/>
                    <a:pt x="12098" y="14403"/>
                  </a:cubicBezTo>
                  <a:lnTo>
                    <a:pt x="12098" y="14403"/>
                  </a:lnTo>
                  <a:cubicBezTo>
                    <a:pt x="12296" y="14503"/>
                    <a:pt x="12510" y="14550"/>
                    <a:pt x="12715" y="14550"/>
                  </a:cubicBezTo>
                  <a:cubicBezTo>
                    <a:pt x="13359" y="14550"/>
                    <a:pt x="13910" y="14082"/>
                    <a:pt x="13581" y="13285"/>
                  </a:cubicBezTo>
                  <a:cubicBezTo>
                    <a:pt x="15202" y="13080"/>
                    <a:pt x="14449" y="9450"/>
                    <a:pt x="9929" y="7487"/>
                  </a:cubicBezTo>
                  <a:cubicBezTo>
                    <a:pt x="8628" y="4748"/>
                    <a:pt x="5410" y="4520"/>
                    <a:pt x="5410" y="4520"/>
                  </a:cubicBezTo>
                  <a:cubicBezTo>
                    <a:pt x="5410" y="4520"/>
                    <a:pt x="5387" y="0"/>
                    <a:pt x="3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60;p54">
              <a:extLst>
                <a:ext uri="{FF2B5EF4-FFF2-40B4-BE49-F238E27FC236}">
                  <a16:creationId xmlns:a16="http://schemas.microsoft.com/office/drawing/2014/main" id="{252389BD-1112-DA3B-3C36-F0C3730907C1}"/>
                </a:ext>
              </a:extLst>
            </p:cNvPr>
            <p:cNvSpPr/>
            <p:nvPr/>
          </p:nvSpPr>
          <p:spPr>
            <a:xfrm>
              <a:off x="3683025" y="2693725"/>
              <a:ext cx="417150" cy="177475"/>
            </a:xfrm>
            <a:custGeom>
              <a:avLst/>
              <a:gdLst/>
              <a:ahLst/>
              <a:cxnLst/>
              <a:rect l="l" t="t" r="r" b="b"/>
              <a:pathLst>
                <a:path w="16686" h="7099" extrusionOk="0">
                  <a:moveTo>
                    <a:pt x="0" y="0"/>
                  </a:moveTo>
                  <a:cubicBezTo>
                    <a:pt x="776" y="1872"/>
                    <a:pt x="731" y="3470"/>
                    <a:pt x="731" y="5159"/>
                  </a:cubicBezTo>
                  <a:cubicBezTo>
                    <a:pt x="731" y="6209"/>
                    <a:pt x="1575" y="7099"/>
                    <a:pt x="2671" y="7099"/>
                  </a:cubicBezTo>
                  <a:lnTo>
                    <a:pt x="16686" y="7099"/>
                  </a:lnTo>
                  <a:cubicBezTo>
                    <a:pt x="16686" y="7099"/>
                    <a:pt x="15704" y="3995"/>
                    <a:pt x="11984" y="2716"/>
                  </a:cubicBezTo>
                  <a:cubicBezTo>
                    <a:pt x="9678" y="1872"/>
                    <a:pt x="8217" y="2442"/>
                    <a:pt x="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61;p54">
              <a:extLst>
                <a:ext uri="{FF2B5EF4-FFF2-40B4-BE49-F238E27FC236}">
                  <a16:creationId xmlns:a16="http://schemas.microsoft.com/office/drawing/2014/main" id="{3352C46B-A3B4-31C3-FE64-0F211E2BBB1C}"/>
                </a:ext>
              </a:extLst>
            </p:cNvPr>
            <p:cNvSpPr/>
            <p:nvPr/>
          </p:nvSpPr>
          <p:spPr>
            <a:xfrm>
              <a:off x="3703575" y="1518225"/>
              <a:ext cx="229975" cy="398900"/>
            </a:xfrm>
            <a:custGeom>
              <a:avLst/>
              <a:gdLst/>
              <a:ahLst/>
              <a:cxnLst/>
              <a:rect l="l" t="t" r="r" b="b"/>
              <a:pathLst>
                <a:path w="9199" h="15956" extrusionOk="0">
                  <a:moveTo>
                    <a:pt x="6779" y="0"/>
                  </a:moveTo>
                  <a:lnTo>
                    <a:pt x="0" y="9792"/>
                  </a:lnTo>
                  <a:lnTo>
                    <a:pt x="0" y="15955"/>
                  </a:lnTo>
                  <a:lnTo>
                    <a:pt x="9199" y="2671"/>
                  </a:lnTo>
                  <a:cubicBezTo>
                    <a:pt x="8012" y="2260"/>
                    <a:pt x="7099" y="1256"/>
                    <a:pt x="6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62;p54">
              <a:extLst>
                <a:ext uri="{FF2B5EF4-FFF2-40B4-BE49-F238E27FC236}">
                  <a16:creationId xmlns:a16="http://schemas.microsoft.com/office/drawing/2014/main" id="{0A8626A8-B958-081B-3286-92E4B7588C23}"/>
                </a:ext>
              </a:extLst>
            </p:cNvPr>
            <p:cNvSpPr/>
            <p:nvPr/>
          </p:nvSpPr>
          <p:spPr>
            <a:xfrm>
              <a:off x="3623675" y="2576175"/>
              <a:ext cx="215725" cy="117575"/>
            </a:xfrm>
            <a:custGeom>
              <a:avLst/>
              <a:gdLst/>
              <a:ahLst/>
              <a:cxnLst/>
              <a:rect l="l" t="t" r="r" b="b"/>
              <a:pathLst>
                <a:path w="8629" h="4703" extrusionOk="0">
                  <a:moveTo>
                    <a:pt x="1" y="0"/>
                  </a:moveTo>
                  <a:lnTo>
                    <a:pt x="503" y="936"/>
                  </a:lnTo>
                  <a:cubicBezTo>
                    <a:pt x="617" y="1141"/>
                    <a:pt x="708" y="1324"/>
                    <a:pt x="822" y="1529"/>
                  </a:cubicBezTo>
                  <a:cubicBezTo>
                    <a:pt x="868" y="1644"/>
                    <a:pt x="959" y="1781"/>
                    <a:pt x="1028" y="1895"/>
                  </a:cubicBezTo>
                  <a:cubicBezTo>
                    <a:pt x="1142" y="2169"/>
                    <a:pt x="1279" y="2397"/>
                    <a:pt x="1393" y="2625"/>
                  </a:cubicBezTo>
                  <a:cubicBezTo>
                    <a:pt x="1484" y="2785"/>
                    <a:pt x="1530" y="2922"/>
                    <a:pt x="1621" y="3082"/>
                  </a:cubicBezTo>
                  <a:cubicBezTo>
                    <a:pt x="1827" y="3447"/>
                    <a:pt x="1986" y="3789"/>
                    <a:pt x="2123" y="4063"/>
                  </a:cubicBezTo>
                  <a:cubicBezTo>
                    <a:pt x="2192" y="4177"/>
                    <a:pt x="2215" y="4268"/>
                    <a:pt x="2283" y="4383"/>
                  </a:cubicBezTo>
                  <a:cubicBezTo>
                    <a:pt x="2306" y="4474"/>
                    <a:pt x="2352" y="4588"/>
                    <a:pt x="2397" y="4679"/>
                  </a:cubicBezTo>
                  <a:lnTo>
                    <a:pt x="2397" y="4702"/>
                  </a:lnTo>
                  <a:lnTo>
                    <a:pt x="8629" y="4702"/>
                  </a:lnTo>
                  <a:cubicBezTo>
                    <a:pt x="8606" y="4634"/>
                    <a:pt x="8560" y="4588"/>
                    <a:pt x="8583" y="4497"/>
                  </a:cubicBezTo>
                  <a:cubicBezTo>
                    <a:pt x="8560" y="4428"/>
                    <a:pt x="8492" y="4360"/>
                    <a:pt x="8446" y="4291"/>
                  </a:cubicBezTo>
                  <a:cubicBezTo>
                    <a:pt x="8377" y="4246"/>
                    <a:pt x="8355" y="4154"/>
                    <a:pt x="8286" y="4109"/>
                  </a:cubicBezTo>
                  <a:lnTo>
                    <a:pt x="8240" y="4040"/>
                  </a:lnTo>
                  <a:cubicBezTo>
                    <a:pt x="8149" y="3926"/>
                    <a:pt x="8104" y="3812"/>
                    <a:pt x="8012" y="3698"/>
                  </a:cubicBezTo>
                  <a:cubicBezTo>
                    <a:pt x="7830" y="3470"/>
                    <a:pt x="7693" y="3219"/>
                    <a:pt x="7533" y="2922"/>
                  </a:cubicBezTo>
                  <a:cubicBezTo>
                    <a:pt x="7008" y="2100"/>
                    <a:pt x="6414" y="1073"/>
                    <a:pt x="5775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63;p54">
              <a:extLst>
                <a:ext uri="{FF2B5EF4-FFF2-40B4-BE49-F238E27FC236}">
                  <a16:creationId xmlns:a16="http://schemas.microsoft.com/office/drawing/2014/main" id="{C1C1E92D-34D3-0940-166D-D9C48E3C37AE}"/>
                </a:ext>
              </a:extLst>
            </p:cNvPr>
            <p:cNvSpPr/>
            <p:nvPr/>
          </p:nvSpPr>
          <p:spPr>
            <a:xfrm>
              <a:off x="3522100" y="2365025"/>
              <a:ext cx="244825" cy="211175"/>
            </a:xfrm>
            <a:custGeom>
              <a:avLst/>
              <a:gdLst/>
              <a:ahLst/>
              <a:cxnLst/>
              <a:rect l="l" t="t" r="r" b="b"/>
              <a:pathLst>
                <a:path w="9793" h="8447" extrusionOk="0">
                  <a:moveTo>
                    <a:pt x="4908" y="1"/>
                  </a:moveTo>
                  <a:cubicBezTo>
                    <a:pt x="3812" y="503"/>
                    <a:pt x="2101" y="937"/>
                    <a:pt x="1" y="1256"/>
                  </a:cubicBezTo>
                  <a:cubicBezTo>
                    <a:pt x="1051" y="3128"/>
                    <a:pt x="2648" y="5981"/>
                    <a:pt x="3995" y="8446"/>
                  </a:cubicBezTo>
                  <a:lnTo>
                    <a:pt x="9793" y="8446"/>
                  </a:lnTo>
                  <a:cubicBezTo>
                    <a:pt x="8126" y="5547"/>
                    <a:pt x="6163" y="2169"/>
                    <a:pt x="4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64;p54">
              <a:extLst>
                <a:ext uri="{FF2B5EF4-FFF2-40B4-BE49-F238E27FC236}">
                  <a16:creationId xmlns:a16="http://schemas.microsoft.com/office/drawing/2014/main" id="{8849857D-42BC-DC03-EB0C-9B5094BC0ABB}"/>
                </a:ext>
              </a:extLst>
            </p:cNvPr>
            <p:cNvSpPr/>
            <p:nvPr/>
          </p:nvSpPr>
          <p:spPr>
            <a:xfrm>
              <a:off x="3522100" y="2365025"/>
              <a:ext cx="152950" cy="86775"/>
            </a:xfrm>
            <a:custGeom>
              <a:avLst/>
              <a:gdLst/>
              <a:ahLst/>
              <a:cxnLst/>
              <a:rect l="l" t="t" r="r" b="b"/>
              <a:pathLst>
                <a:path w="6118" h="3471" extrusionOk="0">
                  <a:moveTo>
                    <a:pt x="4908" y="1"/>
                  </a:moveTo>
                  <a:cubicBezTo>
                    <a:pt x="3835" y="503"/>
                    <a:pt x="2123" y="937"/>
                    <a:pt x="1" y="1256"/>
                  </a:cubicBezTo>
                  <a:cubicBezTo>
                    <a:pt x="366" y="1895"/>
                    <a:pt x="777" y="2649"/>
                    <a:pt x="1233" y="3470"/>
                  </a:cubicBezTo>
                  <a:cubicBezTo>
                    <a:pt x="3059" y="3128"/>
                    <a:pt x="4703" y="2671"/>
                    <a:pt x="6118" y="2124"/>
                  </a:cubicBezTo>
                  <a:cubicBezTo>
                    <a:pt x="5684" y="1325"/>
                    <a:pt x="5273" y="617"/>
                    <a:pt x="490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65;p54">
              <a:extLst>
                <a:ext uri="{FF2B5EF4-FFF2-40B4-BE49-F238E27FC236}">
                  <a16:creationId xmlns:a16="http://schemas.microsoft.com/office/drawing/2014/main" id="{E2F298A9-38C0-00F4-86CC-29BE41BA0D51}"/>
                </a:ext>
              </a:extLst>
            </p:cNvPr>
            <p:cNvSpPr/>
            <p:nvPr/>
          </p:nvSpPr>
          <p:spPr>
            <a:xfrm>
              <a:off x="2980000" y="1630050"/>
              <a:ext cx="724150" cy="733875"/>
            </a:xfrm>
            <a:custGeom>
              <a:avLst/>
              <a:gdLst/>
              <a:ahLst/>
              <a:cxnLst/>
              <a:rect l="l" t="t" r="r" b="b"/>
              <a:pathLst>
                <a:path w="28966" h="29355" extrusionOk="0">
                  <a:moveTo>
                    <a:pt x="14472" y="1"/>
                  </a:moveTo>
                  <a:cubicBezTo>
                    <a:pt x="11299" y="1"/>
                    <a:pt x="8537" y="1736"/>
                    <a:pt x="6939" y="4406"/>
                  </a:cubicBezTo>
                  <a:cubicBezTo>
                    <a:pt x="5319" y="2626"/>
                    <a:pt x="3059" y="1553"/>
                    <a:pt x="548" y="1553"/>
                  </a:cubicBezTo>
                  <a:cubicBezTo>
                    <a:pt x="343" y="1553"/>
                    <a:pt x="183" y="1576"/>
                    <a:pt x="1" y="1576"/>
                  </a:cubicBezTo>
                  <a:lnTo>
                    <a:pt x="1" y="5319"/>
                  </a:lnTo>
                  <a:lnTo>
                    <a:pt x="1" y="11482"/>
                  </a:lnTo>
                  <a:lnTo>
                    <a:pt x="1" y="25976"/>
                  </a:lnTo>
                  <a:lnTo>
                    <a:pt x="1" y="26113"/>
                  </a:lnTo>
                  <a:cubicBezTo>
                    <a:pt x="1" y="26547"/>
                    <a:pt x="366" y="26958"/>
                    <a:pt x="1051" y="27346"/>
                  </a:cubicBezTo>
                  <a:cubicBezTo>
                    <a:pt x="3196" y="28532"/>
                    <a:pt x="8400" y="29354"/>
                    <a:pt x="14472" y="29354"/>
                  </a:cubicBezTo>
                  <a:cubicBezTo>
                    <a:pt x="20543" y="29354"/>
                    <a:pt x="25748" y="28532"/>
                    <a:pt x="27870" y="27346"/>
                  </a:cubicBezTo>
                  <a:cubicBezTo>
                    <a:pt x="28555" y="26958"/>
                    <a:pt x="28943" y="26547"/>
                    <a:pt x="28943" y="26113"/>
                  </a:cubicBezTo>
                  <a:cubicBezTo>
                    <a:pt x="28943" y="26045"/>
                    <a:pt x="28897" y="26022"/>
                    <a:pt x="28897" y="25976"/>
                  </a:cubicBezTo>
                  <a:lnTo>
                    <a:pt x="28943" y="25976"/>
                  </a:lnTo>
                  <a:lnTo>
                    <a:pt x="28943" y="11482"/>
                  </a:lnTo>
                  <a:lnTo>
                    <a:pt x="28966" y="11482"/>
                  </a:lnTo>
                  <a:lnTo>
                    <a:pt x="28966" y="5319"/>
                  </a:lnTo>
                  <a:lnTo>
                    <a:pt x="28966" y="1576"/>
                  </a:lnTo>
                  <a:cubicBezTo>
                    <a:pt x="28760" y="1553"/>
                    <a:pt x="28601" y="1553"/>
                    <a:pt x="28418" y="1553"/>
                  </a:cubicBezTo>
                  <a:cubicBezTo>
                    <a:pt x="25907" y="1553"/>
                    <a:pt x="23648" y="2626"/>
                    <a:pt x="22027" y="4406"/>
                  </a:cubicBezTo>
                  <a:cubicBezTo>
                    <a:pt x="20406" y="1736"/>
                    <a:pt x="17622" y="1"/>
                    <a:pt x="14472" y="1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66;p54">
              <a:extLst>
                <a:ext uri="{FF2B5EF4-FFF2-40B4-BE49-F238E27FC236}">
                  <a16:creationId xmlns:a16="http://schemas.microsoft.com/office/drawing/2014/main" id="{50CD9E5E-9B73-5112-070E-5E42F6B713C2}"/>
                </a:ext>
              </a:extLst>
            </p:cNvPr>
            <p:cNvSpPr/>
            <p:nvPr/>
          </p:nvSpPr>
          <p:spPr>
            <a:xfrm>
              <a:off x="2979425" y="1367575"/>
              <a:ext cx="724175" cy="372650"/>
            </a:xfrm>
            <a:custGeom>
              <a:avLst/>
              <a:gdLst/>
              <a:ahLst/>
              <a:cxnLst/>
              <a:rect l="l" t="t" r="r" b="b"/>
              <a:pathLst>
                <a:path w="28967" h="14906" extrusionOk="0">
                  <a:moveTo>
                    <a:pt x="2215" y="0"/>
                  </a:moveTo>
                  <a:lnTo>
                    <a:pt x="2055" y="206"/>
                  </a:lnTo>
                  <a:cubicBezTo>
                    <a:pt x="777" y="891"/>
                    <a:pt x="1" y="2351"/>
                    <a:pt x="1" y="3881"/>
                  </a:cubicBezTo>
                  <a:lnTo>
                    <a:pt x="1" y="12075"/>
                  </a:lnTo>
                  <a:cubicBezTo>
                    <a:pt x="206" y="12052"/>
                    <a:pt x="366" y="12052"/>
                    <a:pt x="549" y="12052"/>
                  </a:cubicBezTo>
                  <a:cubicBezTo>
                    <a:pt x="3059" y="12052"/>
                    <a:pt x="5296" y="13125"/>
                    <a:pt x="6940" y="14905"/>
                  </a:cubicBezTo>
                  <a:cubicBezTo>
                    <a:pt x="8537" y="12235"/>
                    <a:pt x="11299" y="10500"/>
                    <a:pt x="14472" y="10500"/>
                  </a:cubicBezTo>
                  <a:cubicBezTo>
                    <a:pt x="17622" y="10500"/>
                    <a:pt x="20429" y="12235"/>
                    <a:pt x="22027" y="14905"/>
                  </a:cubicBezTo>
                  <a:cubicBezTo>
                    <a:pt x="23648" y="13125"/>
                    <a:pt x="25907" y="12052"/>
                    <a:pt x="28418" y="12052"/>
                  </a:cubicBezTo>
                  <a:cubicBezTo>
                    <a:pt x="28624" y="12052"/>
                    <a:pt x="28783" y="12075"/>
                    <a:pt x="28966" y="12075"/>
                  </a:cubicBezTo>
                  <a:lnTo>
                    <a:pt x="28966" y="3881"/>
                  </a:lnTo>
                  <a:cubicBezTo>
                    <a:pt x="28966" y="2351"/>
                    <a:pt x="28190" y="891"/>
                    <a:pt x="26843" y="229"/>
                  </a:cubicBezTo>
                  <a:lnTo>
                    <a:pt x="26273" y="160"/>
                  </a:lnTo>
                  <a:cubicBezTo>
                    <a:pt x="23716" y="1142"/>
                    <a:pt x="19379" y="1804"/>
                    <a:pt x="14426" y="1804"/>
                  </a:cubicBezTo>
                  <a:cubicBezTo>
                    <a:pt x="9268" y="1804"/>
                    <a:pt x="4726" y="1096"/>
                    <a:pt x="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67;p54">
              <a:extLst>
                <a:ext uri="{FF2B5EF4-FFF2-40B4-BE49-F238E27FC236}">
                  <a16:creationId xmlns:a16="http://schemas.microsoft.com/office/drawing/2014/main" id="{C5C7F0E2-3EA1-0BF9-FB58-37F9B7725F65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extrusionOk="0">
                  <a:moveTo>
                    <a:pt x="26820" y="1"/>
                  </a:moveTo>
                  <a:cubicBezTo>
                    <a:pt x="24698" y="1188"/>
                    <a:pt x="19493" y="2032"/>
                    <a:pt x="13422" y="2055"/>
                  </a:cubicBezTo>
                  <a:cubicBezTo>
                    <a:pt x="7350" y="2055"/>
                    <a:pt x="2146" y="1233"/>
                    <a:pt x="1" y="24"/>
                  </a:cubicBezTo>
                  <a:lnTo>
                    <a:pt x="1" y="709"/>
                  </a:lnTo>
                  <a:lnTo>
                    <a:pt x="46" y="709"/>
                  </a:lnTo>
                  <a:cubicBezTo>
                    <a:pt x="1" y="754"/>
                    <a:pt x="1" y="800"/>
                    <a:pt x="1" y="845"/>
                  </a:cubicBezTo>
                  <a:cubicBezTo>
                    <a:pt x="1" y="1211"/>
                    <a:pt x="320" y="1576"/>
                    <a:pt x="914" y="1918"/>
                  </a:cubicBezTo>
                  <a:cubicBezTo>
                    <a:pt x="1895" y="2466"/>
                    <a:pt x="3538" y="2945"/>
                    <a:pt x="5684" y="3288"/>
                  </a:cubicBezTo>
                  <a:cubicBezTo>
                    <a:pt x="7875" y="3630"/>
                    <a:pt x="10546" y="3836"/>
                    <a:pt x="13422" y="3836"/>
                  </a:cubicBezTo>
                  <a:cubicBezTo>
                    <a:pt x="16092" y="3836"/>
                    <a:pt x="18580" y="3653"/>
                    <a:pt x="20657" y="3356"/>
                  </a:cubicBezTo>
                  <a:cubicBezTo>
                    <a:pt x="22780" y="3037"/>
                    <a:pt x="24492" y="2603"/>
                    <a:pt x="25565" y="2101"/>
                  </a:cubicBezTo>
                  <a:cubicBezTo>
                    <a:pt x="26364" y="1690"/>
                    <a:pt x="26820" y="1256"/>
                    <a:pt x="26820" y="800"/>
                  </a:cubicBezTo>
                  <a:lnTo>
                    <a:pt x="26820" y="686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68;p54">
              <a:extLst>
                <a:ext uri="{FF2B5EF4-FFF2-40B4-BE49-F238E27FC236}">
                  <a16:creationId xmlns:a16="http://schemas.microsoft.com/office/drawing/2014/main" id="{E361050E-2349-E96C-B588-5157E7044FB8}"/>
                </a:ext>
              </a:extLst>
            </p:cNvPr>
            <p:cNvSpPr/>
            <p:nvPr/>
          </p:nvSpPr>
          <p:spPr>
            <a:xfrm>
              <a:off x="2985150" y="1283700"/>
              <a:ext cx="713875" cy="128400"/>
            </a:xfrm>
            <a:custGeom>
              <a:avLst/>
              <a:gdLst/>
              <a:ahLst/>
              <a:cxnLst/>
              <a:rect l="l" t="t" r="r" b="b"/>
              <a:pathLst>
                <a:path w="28555" h="5136" extrusionOk="0">
                  <a:moveTo>
                    <a:pt x="27482" y="0"/>
                  </a:moveTo>
                  <a:lnTo>
                    <a:pt x="27482" y="0"/>
                  </a:lnTo>
                  <a:cubicBezTo>
                    <a:pt x="27483" y="1"/>
                    <a:pt x="27485" y="2"/>
                    <a:pt x="27486" y="3"/>
                  </a:cubicBezTo>
                  <a:lnTo>
                    <a:pt x="27486" y="3"/>
                  </a:lnTo>
                  <a:cubicBezTo>
                    <a:pt x="27485" y="2"/>
                    <a:pt x="27483" y="1"/>
                    <a:pt x="27482" y="0"/>
                  </a:cubicBezTo>
                  <a:close/>
                  <a:moveTo>
                    <a:pt x="1050" y="0"/>
                  </a:moveTo>
                  <a:cubicBezTo>
                    <a:pt x="365" y="411"/>
                    <a:pt x="0" y="913"/>
                    <a:pt x="0" y="1392"/>
                  </a:cubicBezTo>
                  <a:cubicBezTo>
                    <a:pt x="0" y="2100"/>
                    <a:pt x="730" y="2762"/>
                    <a:pt x="2054" y="3333"/>
                  </a:cubicBezTo>
                  <a:cubicBezTo>
                    <a:pt x="4565" y="4405"/>
                    <a:pt x="9062" y="5136"/>
                    <a:pt x="14266" y="5136"/>
                  </a:cubicBezTo>
                  <a:cubicBezTo>
                    <a:pt x="19196" y="5136"/>
                    <a:pt x="23533" y="4497"/>
                    <a:pt x="26112" y="3492"/>
                  </a:cubicBezTo>
                  <a:cubicBezTo>
                    <a:pt x="27641" y="2899"/>
                    <a:pt x="28554" y="2191"/>
                    <a:pt x="28554" y="1415"/>
                  </a:cubicBezTo>
                  <a:cubicBezTo>
                    <a:pt x="28554" y="914"/>
                    <a:pt x="28145" y="413"/>
                    <a:pt x="27486" y="3"/>
                  </a:cubicBezTo>
                  <a:lnTo>
                    <a:pt x="27486" y="3"/>
                  </a:lnTo>
                  <a:cubicBezTo>
                    <a:pt x="27712" y="148"/>
                    <a:pt x="27865" y="984"/>
                    <a:pt x="27185" y="1415"/>
                  </a:cubicBezTo>
                  <a:cubicBezTo>
                    <a:pt x="26820" y="1735"/>
                    <a:pt x="25770" y="2328"/>
                    <a:pt x="23419" y="2876"/>
                  </a:cubicBezTo>
                  <a:cubicBezTo>
                    <a:pt x="20908" y="3447"/>
                    <a:pt x="17667" y="3766"/>
                    <a:pt x="14289" y="3766"/>
                  </a:cubicBezTo>
                  <a:cubicBezTo>
                    <a:pt x="10933" y="3766"/>
                    <a:pt x="7669" y="3447"/>
                    <a:pt x="5159" y="2876"/>
                  </a:cubicBezTo>
                  <a:cubicBezTo>
                    <a:pt x="2830" y="2351"/>
                    <a:pt x="1758" y="1735"/>
                    <a:pt x="1392" y="1415"/>
                  </a:cubicBezTo>
                  <a:cubicBezTo>
                    <a:pt x="1392" y="1392"/>
                    <a:pt x="1415" y="1392"/>
                    <a:pt x="1415" y="1392"/>
                  </a:cubicBezTo>
                  <a:lnTo>
                    <a:pt x="1392" y="1370"/>
                  </a:lnTo>
                  <a:cubicBezTo>
                    <a:pt x="685" y="959"/>
                    <a:pt x="845" y="137"/>
                    <a:pt x="1073" y="23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69;p54">
              <a:extLst>
                <a:ext uri="{FF2B5EF4-FFF2-40B4-BE49-F238E27FC236}">
                  <a16:creationId xmlns:a16="http://schemas.microsoft.com/office/drawing/2014/main" id="{EAC02531-F358-6F9C-B529-74B3BE87FA70}"/>
                </a:ext>
              </a:extLst>
            </p:cNvPr>
            <p:cNvSpPr/>
            <p:nvPr/>
          </p:nvSpPr>
          <p:spPr>
            <a:xfrm>
              <a:off x="3291575" y="1226625"/>
              <a:ext cx="390325" cy="93050"/>
            </a:xfrm>
            <a:custGeom>
              <a:avLst/>
              <a:gdLst/>
              <a:ahLst/>
              <a:cxnLst/>
              <a:rect l="l" t="t" r="r" b="b"/>
              <a:pathLst>
                <a:path w="15613" h="3722" extrusionOk="0">
                  <a:moveTo>
                    <a:pt x="2009" y="1"/>
                  </a:moveTo>
                  <a:cubicBezTo>
                    <a:pt x="1324" y="1"/>
                    <a:pt x="662" y="1"/>
                    <a:pt x="0" y="23"/>
                  </a:cubicBezTo>
                  <a:cubicBezTo>
                    <a:pt x="160" y="229"/>
                    <a:pt x="274" y="389"/>
                    <a:pt x="388" y="571"/>
                  </a:cubicBezTo>
                  <a:cubicBezTo>
                    <a:pt x="1027" y="1553"/>
                    <a:pt x="2443" y="2854"/>
                    <a:pt x="2443" y="2854"/>
                  </a:cubicBezTo>
                  <a:lnTo>
                    <a:pt x="7692" y="2534"/>
                  </a:lnTo>
                  <a:lnTo>
                    <a:pt x="7875" y="2534"/>
                  </a:lnTo>
                  <a:lnTo>
                    <a:pt x="7966" y="1712"/>
                  </a:lnTo>
                  <a:cubicBezTo>
                    <a:pt x="9108" y="1849"/>
                    <a:pt x="10203" y="2009"/>
                    <a:pt x="11139" y="2283"/>
                  </a:cubicBezTo>
                  <a:cubicBezTo>
                    <a:pt x="13467" y="2785"/>
                    <a:pt x="14540" y="3424"/>
                    <a:pt x="14905" y="3721"/>
                  </a:cubicBezTo>
                  <a:cubicBezTo>
                    <a:pt x="15613" y="3310"/>
                    <a:pt x="15453" y="2443"/>
                    <a:pt x="15225" y="2306"/>
                  </a:cubicBezTo>
                  <a:cubicBezTo>
                    <a:pt x="13079" y="936"/>
                    <a:pt x="7966" y="1"/>
                    <a:pt x="2009" y="1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70;p54">
              <a:extLst>
                <a:ext uri="{FF2B5EF4-FFF2-40B4-BE49-F238E27FC236}">
                  <a16:creationId xmlns:a16="http://schemas.microsoft.com/office/drawing/2014/main" id="{2C89BD22-860A-FB89-FB3D-5325B55C4422}"/>
                </a:ext>
              </a:extLst>
            </p:cNvPr>
            <p:cNvSpPr/>
            <p:nvPr/>
          </p:nvSpPr>
          <p:spPr>
            <a:xfrm>
              <a:off x="3019375" y="1268275"/>
              <a:ext cx="644850" cy="109600"/>
            </a:xfrm>
            <a:custGeom>
              <a:avLst/>
              <a:gdLst/>
              <a:ahLst/>
              <a:cxnLst/>
              <a:rect l="l" t="t" r="r" b="b"/>
              <a:pathLst>
                <a:path w="25794" h="4384" extrusionOk="0">
                  <a:moveTo>
                    <a:pt x="18809" y="1"/>
                  </a:moveTo>
                  <a:lnTo>
                    <a:pt x="18717" y="845"/>
                  </a:lnTo>
                  <a:cubicBezTo>
                    <a:pt x="19379" y="891"/>
                    <a:pt x="19744" y="1370"/>
                    <a:pt x="19539" y="1987"/>
                  </a:cubicBezTo>
                  <a:cubicBezTo>
                    <a:pt x="19350" y="2575"/>
                    <a:pt x="18638" y="3047"/>
                    <a:pt x="17975" y="3047"/>
                  </a:cubicBezTo>
                  <a:cubicBezTo>
                    <a:pt x="17917" y="3047"/>
                    <a:pt x="17860" y="3044"/>
                    <a:pt x="17804" y="3037"/>
                  </a:cubicBezTo>
                  <a:lnTo>
                    <a:pt x="12874" y="2443"/>
                  </a:lnTo>
                  <a:cubicBezTo>
                    <a:pt x="12098" y="2352"/>
                    <a:pt x="10181" y="1895"/>
                    <a:pt x="9153" y="1667"/>
                  </a:cubicBezTo>
                  <a:cubicBezTo>
                    <a:pt x="7875" y="1370"/>
                    <a:pt x="6255" y="1142"/>
                    <a:pt x="6141" y="161"/>
                  </a:cubicBezTo>
                  <a:cubicBezTo>
                    <a:pt x="5296" y="275"/>
                    <a:pt x="4497" y="412"/>
                    <a:pt x="3767" y="571"/>
                  </a:cubicBezTo>
                  <a:cubicBezTo>
                    <a:pt x="1461" y="1096"/>
                    <a:pt x="389" y="1690"/>
                    <a:pt x="23" y="2009"/>
                  </a:cubicBezTo>
                  <a:lnTo>
                    <a:pt x="1" y="2032"/>
                  </a:lnTo>
                  <a:cubicBezTo>
                    <a:pt x="366" y="2352"/>
                    <a:pt x="1416" y="2945"/>
                    <a:pt x="3767" y="3493"/>
                  </a:cubicBezTo>
                  <a:cubicBezTo>
                    <a:pt x="6278" y="4064"/>
                    <a:pt x="9519" y="4383"/>
                    <a:pt x="12897" y="4383"/>
                  </a:cubicBezTo>
                  <a:cubicBezTo>
                    <a:pt x="16252" y="4383"/>
                    <a:pt x="19516" y="4064"/>
                    <a:pt x="22027" y="3493"/>
                  </a:cubicBezTo>
                  <a:cubicBezTo>
                    <a:pt x="24355" y="2968"/>
                    <a:pt x="25428" y="2352"/>
                    <a:pt x="25793" y="2032"/>
                  </a:cubicBezTo>
                  <a:cubicBezTo>
                    <a:pt x="25428" y="1713"/>
                    <a:pt x="24355" y="1119"/>
                    <a:pt x="22027" y="571"/>
                  </a:cubicBezTo>
                  <a:cubicBezTo>
                    <a:pt x="21091" y="343"/>
                    <a:pt x="19996" y="183"/>
                    <a:pt x="18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71;p54">
              <a:extLst>
                <a:ext uri="{FF2B5EF4-FFF2-40B4-BE49-F238E27FC236}">
                  <a16:creationId xmlns:a16="http://schemas.microsoft.com/office/drawing/2014/main" id="{04017364-7359-E918-D432-2789A762B484}"/>
                </a:ext>
              </a:extLst>
            </p:cNvPr>
            <p:cNvSpPr/>
            <p:nvPr/>
          </p:nvSpPr>
          <p:spPr>
            <a:xfrm>
              <a:off x="3342350" y="1289550"/>
              <a:ext cx="171800" cy="55500"/>
            </a:xfrm>
            <a:custGeom>
              <a:avLst/>
              <a:gdLst/>
              <a:ahLst/>
              <a:cxnLst/>
              <a:rect l="l" t="t" r="r" b="b"/>
              <a:pathLst>
                <a:path w="6872" h="2220" extrusionOk="0">
                  <a:moveTo>
                    <a:pt x="5750" y="0"/>
                  </a:moveTo>
                  <a:cubicBezTo>
                    <a:pt x="5713" y="0"/>
                    <a:pt x="5673" y="6"/>
                    <a:pt x="5639" y="17"/>
                  </a:cubicBezTo>
                  <a:lnTo>
                    <a:pt x="412" y="337"/>
                  </a:lnTo>
                  <a:lnTo>
                    <a:pt x="1" y="1592"/>
                  </a:lnTo>
                  <a:lnTo>
                    <a:pt x="4931" y="2208"/>
                  </a:lnTo>
                  <a:cubicBezTo>
                    <a:pt x="4987" y="2216"/>
                    <a:pt x="5044" y="2219"/>
                    <a:pt x="5101" y="2219"/>
                  </a:cubicBezTo>
                  <a:cubicBezTo>
                    <a:pt x="5762" y="2219"/>
                    <a:pt x="6457" y="1747"/>
                    <a:pt x="6688" y="1158"/>
                  </a:cubicBezTo>
                  <a:cubicBezTo>
                    <a:pt x="6871" y="565"/>
                    <a:pt x="6506" y="63"/>
                    <a:pt x="5844" y="17"/>
                  </a:cubicBezTo>
                  <a:cubicBezTo>
                    <a:pt x="5821" y="6"/>
                    <a:pt x="5787" y="0"/>
                    <a:pt x="5750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72;p54">
              <a:extLst>
                <a:ext uri="{FF2B5EF4-FFF2-40B4-BE49-F238E27FC236}">
                  <a16:creationId xmlns:a16="http://schemas.microsoft.com/office/drawing/2014/main" id="{B2899BED-7E57-20E8-99E8-1B06FCA2A507}"/>
                </a:ext>
              </a:extLst>
            </p:cNvPr>
            <p:cNvSpPr/>
            <p:nvPr/>
          </p:nvSpPr>
          <p:spPr>
            <a:xfrm>
              <a:off x="2980575" y="1367575"/>
              <a:ext cx="104450" cy="959250"/>
            </a:xfrm>
            <a:custGeom>
              <a:avLst/>
              <a:gdLst/>
              <a:ahLst/>
              <a:cxnLst/>
              <a:rect l="l" t="t" r="r" b="b"/>
              <a:pathLst>
                <a:path w="4178" h="38370" extrusionOk="0">
                  <a:moveTo>
                    <a:pt x="2237" y="0"/>
                  </a:moveTo>
                  <a:lnTo>
                    <a:pt x="2055" y="206"/>
                  </a:lnTo>
                  <a:cubicBezTo>
                    <a:pt x="776" y="891"/>
                    <a:pt x="0" y="2351"/>
                    <a:pt x="0" y="3881"/>
                  </a:cubicBezTo>
                  <a:lnTo>
                    <a:pt x="0" y="12075"/>
                  </a:lnTo>
                  <a:lnTo>
                    <a:pt x="0" y="15818"/>
                  </a:lnTo>
                  <a:lnTo>
                    <a:pt x="0" y="21935"/>
                  </a:lnTo>
                  <a:lnTo>
                    <a:pt x="0" y="36429"/>
                  </a:lnTo>
                  <a:lnTo>
                    <a:pt x="0" y="36589"/>
                  </a:lnTo>
                  <a:cubicBezTo>
                    <a:pt x="0" y="37000"/>
                    <a:pt x="366" y="37434"/>
                    <a:pt x="1050" y="37799"/>
                  </a:cubicBezTo>
                  <a:cubicBezTo>
                    <a:pt x="1393" y="38004"/>
                    <a:pt x="1849" y="38187"/>
                    <a:pt x="2374" y="38370"/>
                  </a:cubicBezTo>
                  <a:lnTo>
                    <a:pt x="2374" y="23693"/>
                  </a:lnTo>
                  <a:lnTo>
                    <a:pt x="2351" y="23693"/>
                  </a:lnTo>
                  <a:lnTo>
                    <a:pt x="2351" y="17119"/>
                  </a:lnTo>
                  <a:lnTo>
                    <a:pt x="2351" y="13125"/>
                  </a:lnTo>
                  <a:lnTo>
                    <a:pt x="2351" y="4360"/>
                  </a:lnTo>
                  <a:cubicBezTo>
                    <a:pt x="2351" y="2876"/>
                    <a:pt x="3036" y="1461"/>
                    <a:pt x="4177" y="662"/>
                  </a:cubicBezTo>
                  <a:cubicBezTo>
                    <a:pt x="3424" y="457"/>
                    <a:pt x="2785" y="229"/>
                    <a:pt x="2237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73;p54">
              <a:extLst>
                <a:ext uri="{FF2B5EF4-FFF2-40B4-BE49-F238E27FC236}">
                  <a16:creationId xmlns:a16="http://schemas.microsoft.com/office/drawing/2014/main" id="{246A679B-D20E-6648-D678-02C2CBCF177E}"/>
                </a:ext>
              </a:extLst>
            </p:cNvPr>
            <p:cNvSpPr/>
            <p:nvPr/>
          </p:nvSpPr>
          <p:spPr>
            <a:xfrm>
              <a:off x="2980000" y="1669425"/>
              <a:ext cx="59375" cy="657400"/>
            </a:xfrm>
            <a:custGeom>
              <a:avLst/>
              <a:gdLst/>
              <a:ahLst/>
              <a:cxnLst/>
              <a:rect l="l" t="t" r="r" b="b"/>
              <a:pathLst>
                <a:path w="2375" h="26296" extrusionOk="0">
                  <a:moveTo>
                    <a:pt x="548" y="1"/>
                  </a:moveTo>
                  <a:cubicBezTo>
                    <a:pt x="366" y="1"/>
                    <a:pt x="206" y="1"/>
                    <a:pt x="1" y="24"/>
                  </a:cubicBezTo>
                  <a:lnTo>
                    <a:pt x="1" y="3767"/>
                  </a:lnTo>
                  <a:lnTo>
                    <a:pt x="1" y="9907"/>
                  </a:lnTo>
                  <a:lnTo>
                    <a:pt x="1" y="24401"/>
                  </a:lnTo>
                  <a:lnTo>
                    <a:pt x="1" y="24538"/>
                  </a:lnTo>
                  <a:cubicBezTo>
                    <a:pt x="1" y="24858"/>
                    <a:pt x="206" y="25154"/>
                    <a:pt x="594" y="25474"/>
                  </a:cubicBezTo>
                  <a:cubicBezTo>
                    <a:pt x="754" y="25565"/>
                    <a:pt x="891" y="25679"/>
                    <a:pt x="1051" y="25771"/>
                  </a:cubicBezTo>
                  <a:cubicBezTo>
                    <a:pt x="1142" y="25816"/>
                    <a:pt x="1233" y="25839"/>
                    <a:pt x="1324" y="25908"/>
                  </a:cubicBezTo>
                  <a:cubicBezTo>
                    <a:pt x="1336" y="25896"/>
                    <a:pt x="1347" y="25890"/>
                    <a:pt x="1359" y="25890"/>
                  </a:cubicBezTo>
                  <a:cubicBezTo>
                    <a:pt x="1370" y="25890"/>
                    <a:pt x="1382" y="25896"/>
                    <a:pt x="1393" y="25908"/>
                  </a:cubicBezTo>
                  <a:cubicBezTo>
                    <a:pt x="1484" y="25930"/>
                    <a:pt x="1553" y="25999"/>
                    <a:pt x="1621" y="26022"/>
                  </a:cubicBezTo>
                  <a:cubicBezTo>
                    <a:pt x="1667" y="26022"/>
                    <a:pt x="1667" y="26044"/>
                    <a:pt x="1690" y="26044"/>
                  </a:cubicBezTo>
                  <a:cubicBezTo>
                    <a:pt x="1895" y="26136"/>
                    <a:pt x="2123" y="26227"/>
                    <a:pt x="2374" y="26296"/>
                  </a:cubicBezTo>
                  <a:lnTo>
                    <a:pt x="2374" y="11619"/>
                  </a:lnTo>
                  <a:lnTo>
                    <a:pt x="2374" y="5045"/>
                  </a:lnTo>
                  <a:lnTo>
                    <a:pt x="2374" y="1051"/>
                  </a:lnTo>
                  <a:lnTo>
                    <a:pt x="2374" y="206"/>
                  </a:lnTo>
                  <a:cubicBezTo>
                    <a:pt x="1781" y="47"/>
                    <a:pt x="1165" y="1"/>
                    <a:pt x="54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74;p54">
              <a:extLst>
                <a:ext uri="{FF2B5EF4-FFF2-40B4-BE49-F238E27FC236}">
                  <a16:creationId xmlns:a16="http://schemas.microsoft.com/office/drawing/2014/main" id="{E3B260F3-D557-618A-6AE5-8E45ADEE6B0A}"/>
                </a:ext>
              </a:extLst>
            </p:cNvPr>
            <p:cNvSpPr/>
            <p:nvPr/>
          </p:nvSpPr>
          <p:spPr>
            <a:xfrm>
              <a:off x="3174025" y="1189850"/>
              <a:ext cx="178625" cy="139525"/>
            </a:xfrm>
            <a:custGeom>
              <a:avLst/>
              <a:gdLst/>
              <a:ahLst/>
              <a:cxnLst/>
              <a:rect l="l" t="t" r="r" b="b"/>
              <a:pathLst>
                <a:path w="7145" h="5581" extrusionOk="0">
                  <a:moveTo>
                    <a:pt x="3344" y="1325"/>
                  </a:moveTo>
                  <a:cubicBezTo>
                    <a:pt x="3488" y="1325"/>
                    <a:pt x="3604" y="1372"/>
                    <a:pt x="3675" y="1472"/>
                  </a:cubicBezTo>
                  <a:cubicBezTo>
                    <a:pt x="3903" y="1745"/>
                    <a:pt x="3607" y="2453"/>
                    <a:pt x="2990" y="3001"/>
                  </a:cubicBezTo>
                  <a:cubicBezTo>
                    <a:pt x="2566" y="3378"/>
                    <a:pt x="2108" y="3593"/>
                    <a:pt x="1790" y="3593"/>
                  </a:cubicBezTo>
                  <a:cubicBezTo>
                    <a:pt x="1647" y="3593"/>
                    <a:pt x="1532" y="3550"/>
                    <a:pt x="1461" y="3457"/>
                  </a:cubicBezTo>
                  <a:cubicBezTo>
                    <a:pt x="1233" y="3183"/>
                    <a:pt x="1552" y="2453"/>
                    <a:pt x="2146" y="1928"/>
                  </a:cubicBezTo>
                  <a:cubicBezTo>
                    <a:pt x="2570" y="1551"/>
                    <a:pt x="3026" y="1325"/>
                    <a:pt x="3344" y="1325"/>
                  </a:cubicBezTo>
                  <a:close/>
                  <a:moveTo>
                    <a:pt x="3024" y="1"/>
                  </a:moveTo>
                  <a:cubicBezTo>
                    <a:pt x="2859" y="1"/>
                    <a:pt x="2688" y="46"/>
                    <a:pt x="2511" y="148"/>
                  </a:cubicBezTo>
                  <a:cubicBezTo>
                    <a:pt x="1895" y="490"/>
                    <a:pt x="1050" y="1106"/>
                    <a:pt x="548" y="1837"/>
                  </a:cubicBezTo>
                  <a:cubicBezTo>
                    <a:pt x="228" y="2225"/>
                    <a:pt x="0" y="2681"/>
                    <a:pt x="0" y="3115"/>
                  </a:cubicBezTo>
                  <a:lnTo>
                    <a:pt x="0" y="3275"/>
                  </a:lnTo>
                  <a:cubicBezTo>
                    <a:pt x="114" y="4279"/>
                    <a:pt x="1712" y="4507"/>
                    <a:pt x="3036" y="4804"/>
                  </a:cubicBezTo>
                  <a:cubicBezTo>
                    <a:pt x="4063" y="5009"/>
                    <a:pt x="5935" y="5489"/>
                    <a:pt x="6734" y="5580"/>
                  </a:cubicBezTo>
                  <a:lnTo>
                    <a:pt x="7145" y="4325"/>
                  </a:lnTo>
                  <a:cubicBezTo>
                    <a:pt x="7145" y="4325"/>
                    <a:pt x="5775" y="3024"/>
                    <a:pt x="5136" y="2065"/>
                  </a:cubicBezTo>
                  <a:cubicBezTo>
                    <a:pt x="5022" y="1882"/>
                    <a:pt x="4885" y="1723"/>
                    <a:pt x="4771" y="1517"/>
                  </a:cubicBezTo>
                  <a:cubicBezTo>
                    <a:pt x="4292" y="781"/>
                    <a:pt x="3710" y="1"/>
                    <a:pt x="3024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75;p54">
              <a:extLst>
                <a:ext uri="{FF2B5EF4-FFF2-40B4-BE49-F238E27FC236}">
                  <a16:creationId xmlns:a16="http://schemas.microsoft.com/office/drawing/2014/main" id="{9ACE5169-16C2-3D13-F23D-C95FCF8FEDB9}"/>
                </a:ext>
              </a:extLst>
            </p:cNvPr>
            <p:cNvSpPr/>
            <p:nvPr/>
          </p:nvSpPr>
          <p:spPr>
            <a:xfrm>
              <a:off x="3204250" y="1222850"/>
              <a:ext cx="66800" cy="56850"/>
            </a:xfrm>
            <a:custGeom>
              <a:avLst/>
              <a:gdLst/>
              <a:ahLst/>
              <a:cxnLst/>
              <a:rect l="l" t="t" r="r" b="b"/>
              <a:pathLst>
                <a:path w="2672" h="2274" extrusionOk="0">
                  <a:moveTo>
                    <a:pt x="2101" y="1"/>
                  </a:moveTo>
                  <a:cubicBezTo>
                    <a:pt x="1784" y="1"/>
                    <a:pt x="1333" y="220"/>
                    <a:pt x="914" y="608"/>
                  </a:cubicBezTo>
                  <a:cubicBezTo>
                    <a:pt x="275" y="1133"/>
                    <a:pt x="1" y="1818"/>
                    <a:pt x="229" y="2137"/>
                  </a:cubicBezTo>
                  <a:cubicBezTo>
                    <a:pt x="307" y="2230"/>
                    <a:pt x="427" y="2273"/>
                    <a:pt x="573" y="2273"/>
                  </a:cubicBezTo>
                  <a:cubicBezTo>
                    <a:pt x="897" y="2273"/>
                    <a:pt x="1349" y="2058"/>
                    <a:pt x="1758" y="1681"/>
                  </a:cubicBezTo>
                  <a:cubicBezTo>
                    <a:pt x="2398" y="1133"/>
                    <a:pt x="2672" y="425"/>
                    <a:pt x="2443" y="152"/>
                  </a:cubicBezTo>
                  <a:cubicBezTo>
                    <a:pt x="2370" y="49"/>
                    <a:pt x="2250" y="1"/>
                    <a:pt x="2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76;p54">
              <a:extLst>
                <a:ext uri="{FF2B5EF4-FFF2-40B4-BE49-F238E27FC236}">
                  <a16:creationId xmlns:a16="http://schemas.microsoft.com/office/drawing/2014/main" id="{E1BF84CD-0723-DF43-7B19-10A4F4450129}"/>
                </a:ext>
              </a:extLst>
            </p:cNvPr>
            <p:cNvSpPr/>
            <p:nvPr/>
          </p:nvSpPr>
          <p:spPr>
            <a:xfrm>
              <a:off x="2856750" y="2693150"/>
              <a:ext cx="418875" cy="178050"/>
            </a:xfrm>
            <a:custGeom>
              <a:avLst/>
              <a:gdLst/>
              <a:ahLst/>
              <a:cxnLst/>
              <a:rect l="l" t="t" r="r" b="b"/>
              <a:pathLst>
                <a:path w="16755" h="7122" extrusionOk="0">
                  <a:moveTo>
                    <a:pt x="7304" y="0"/>
                  </a:moveTo>
                  <a:cubicBezTo>
                    <a:pt x="7441" y="229"/>
                    <a:pt x="7556" y="411"/>
                    <a:pt x="7647" y="594"/>
                  </a:cubicBezTo>
                  <a:cubicBezTo>
                    <a:pt x="8788" y="2625"/>
                    <a:pt x="6551" y="2420"/>
                    <a:pt x="3287" y="3789"/>
                  </a:cubicBezTo>
                  <a:cubicBezTo>
                    <a:pt x="229" y="5045"/>
                    <a:pt x="0" y="7122"/>
                    <a:pt x="0" y="7122"/>
                  </a:cubicBezTo>
                  <a:lnTo>
                    <a:pt x="14152" y="7122"/>
                  </a:lnTo>
                  <a:cubicBezTo>
                    <a:pt x="15795" y="7122"/>
                    <a:pt x="16754" y="5204"/>
                    <a:pt x="15681" y="3926"/>
                  </a:cubicBezTo>
                  <a:cubicBezTo>
                    <a:pt x="15088" y="3219"/>
                    <a:pt x="14472" y="2580"/>
                    <a:pt x="14129" y="2077"/>
                  </a:cubicBezTo>
                  <a:cubicBezTo>
                    <a:pt x="13924" y="1781"/>
                    <a:pt x="13467" y="1027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77;p54">
              <a:extLst>
                <a:ext uri="{FF2B5EF4-FFF2-40B4-BE49-F238E27FC236}">
                  <a16:creationId xmlns:a16="http://schemas.microsoft.com/office/drawing/2014/main" id="{E48BD38A-44A4-2CDA-B558-234E7C7F5620}"/>
                </a:ext>
              </a:extLst>
            </p:cNvPr>
            <p:cNvSpPr/>
            <p:nvPr/>
          </p:nvSpPr>
          <p:spPr>
            <a:xfrm>
              <a:off x="2969150" y="2576725"/>
              <a:ext cx="209450" cy="117025"/>
            </a:xfrm>
            <a:custGeom>
              <a:avLst/>
              <a:gdLst/>
              <a:ahLst/>
              <a:cxnLst/>
              <a:rect l="l" t="t" r="r" b="b"/>
              <a:pathLst>
                <a:path w="8378" h="4681" extrusionOk="0">
                  <a:moveTo>
                    <a:pt x="1" y="1"/>
                  </a:moveTo>
                  <a:cubicBezTo>
                    <a:pt x="24" y="92"/>
                    <a:pt x="92" y="161"/>
                    <a:pt x="138" y="252"/>
                  </a:cubicBezTo>
                  <a:cubicBezTo>
                    <a:pt x="138" y="275"/>
                    <a:pt x="184" y="275"/>
                    <a:pt x="184" y="321"/>
                  </a:cubicBezTo>
                  <a:cubicBezTo>
                    <a:pt x="389" y="617"/>
                    <a:pt x="572" y="960"/>
                    <a:pt x="777" y="1279"/>
                  </a:cubicBezTo>
                  <a:cubicBezTo>
                    <a:pt x="1439" y="2375"/>
                    <a:pt x="2055" y="3448"/>
                    <a:pt x="2535" y="4246"/>
                  </a:cubicBezTo>
                  <a:cubicBezTo>
                    <a:pt x="2603" y="4361"/>
                    <a:pt x="2671" y="4475"/>
                    <a:pt x="2717" y="4566"/>
                  </a:cubicBezTo>
                  <a:cubicBezTo>
                    <a:pt x="2717" y="4589"/>
                    <a:pt x="2740" y="4657"/>
                    <a:pt x="2786" y="4680"/>
                  </a:cubicBezTo>
                  <a:lnTo>
                    <a:pt x="8378" y="4680"/>
                  </a:lnTo>
                  <a:cubicBezTo>
                    <a:pt x="8287" y="4498"/>
                    <a:pt x="8195" y="4338"/>
                    <a:pt x="8127" y="4201"/>
                  </a:cubicBezTo>
                  <a:cubicBezTo>
                    <a:pt x="8104" y="4110"/>
                    <a:pt x="8058" y="3995"/>
                    <a:pt x="7990" y="3904"/>
                  </a:cubicBezTo>
                  <a:cubicBezTo>
                    <a:pt x="7853" y="3676"/>
                    <a:pt x="7739" y="3448"/>
                    <a:pt x="7602" y="3197"/>
                  </a:cubicBezTo>
                  <a:cubicBezTo>
                    <a:pt x="7510" y="3060"/>
                    <a:pt x="7442" y="2945"/>
                    <a:pt x="7396" y="2831"/>
                  </a:cubicBezTo>
                  <a:cubicBezTo>
                    <a:pt x="7100" y="2284"/>
                    <a:pt x="6803" y="1736"/>
                    <a:pt x="6506" y="1165"/>
                  </a:cubicBezTo>
                  <a:cubicBezTo>
                    <a:pt x="6369" y="914"/>
                    <a:pt x="6232" y="686"/>
                    <a:pt x="6118" y="435"/>
                  </a:cubicBezTo>
                  <a:cubicBezTo>
                    <a:pt x="6027" y="275"/>
                    <a:pt x="5958" y="138"/>
                    <a:pt x="5890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78;p54">
              <a:extLst>
                <a:ext uri="{FF2B5EF4-FFF2-40B4-BE49-F238E27FC236}">
                  <a16:creationId xmlns:a16="http://schemas.microsoft.com/office/drawing/2014/main" id="{CDE02338-6C9F-DCD7-B4AD-704875C5C7B8}"/>
                </a:ext>
              </a:extLst>
            </p:cNvPr>
            <p:cNvSpPr/>
            <p:nvPr/>
          </p:nvSpPr>
          <p:spPr>
            <a:xfrm>
              <a:off x="3001675" y="1234050"/>
              <a:ext cx="184350" cy="83900"/>
            </a:xfrm>
            <a:custGeom>
              <a:avLst/>
              <a:gdLst/>
              <a:ahLst/>
              <a:cxnLst/>
              <a:rect l="l" t="t" r="r" b="b"/>
              <a:pathLst>
                <a:path w="7374" h="3356" extrusionOk="0">
                  <a:moveTo>
                    <a:pt x="7374" y="0"/>
                  </a:moveTo>
                  <a:cubicBezTo>
                    <a:pt x="4201" y="411"/>
                    <a:pt x="1690" y="1096"/>
                    <a:pt x="366" y="1940"/>
                  </a:cubicBezTo>
                  <a:lnTo>
                    <a:pt x="389" y="1986"/>
                  </a:lnTo>
                  <a:cubicBezTo>
                    <a:pt x="161" y="2123"/>
                    <a:pt x="1" y="2922"/>
                    <a:pt x="709" y="3310"/>
                  </a:cubicBezTo>
                  <a:lnTo>
                    <a:pt x="731" y="3356"/>
                  </a:lnTo>
                  <a:cubicBezTo>
                    <a:pt x="1097" y="3036"/>
                    <a:pt x="2169" y="2420"/>
                    <a:pt x="4475" y="1918"/>
                  </a:cubicBezTo>
                  <a:cubicBezTo>
                    <a:pt x="5205" y="1735"/>
                    <a:pt x="6004" y="1598"/>
                    <a:pt x="6871" y="1484"/>
                  </a:cubicBezTo>
                  <a:cubicBezTo>
                    <a:pt x="6849" y="1438"/>
                    <a:pt x="6849" y="1415"/>
                    <a:pt x="6849" y="1278"/>
                  </a:cubicBezTo>
                  <a:cubicBezTo>
                    <a:pt x="6871" y="868"/>
                    <a:pt x="7054" y="434"/>
                    <a:pt x="7374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79;p54">
              <a:extLst>
                <a:ext uri="{FF2B5EF4-FFF2-40B4-BE49-F238E27FC236}">
                  <a16:creationId xmlns:a16="http://schemas.microsoft.com/office/drawing/2014/main" id="{55017790-E6C9-0E75-3AC7-41A30733904D}"/>
                </a:ext>
              </a:extLst>
            </p:cNvPr>
            <p:cNvSpPr/>
            <p:nvPr/>
          </p:nvSpPr>
          <p:spPr>
            <a:xfrm>
              <a:off x="2930925" y="2360475"/>
              <a:ext cx="217450" cy="215725"/>
            </a:xfrm>
            <a:custGeom>
              <a:avLst/>
              <a:gdLst/>
              <a:ahLst/>
              <a:cxnLst/>
              <a:rect l="l" t="t" r="r" b="b"/>
              <a:pathLst>
                <a:path w="8698" h="8629" extrusionOk="0">
                  <a:moveTo>
                    <a:pt x="3927" y="0"/>
                  </a:moveTo>
                  <a:lnTo>
                    <a:pt x="1849" y="2123"/>
                  </a:lnTo>
                  <a:cubicBezTo>
                    <a:pt x="320" y="3721"/>
                    <a:pt x="1" y="6140"/>
                    <a:pt x="1165" y="8058"/>
                  </a:cubicBezTo>
                  <a:cubicBezTo>
                    <a:pt x="1279" y="8217"/>
                    <a:pt x="1393" y="8423"/>
                    <a:pt x="1507" y="8628"/>
                  </a:cubicBezTo>
                  <a:lnTo>
                    <a:pt x="7396" y="8628"/>
                  </a:lnTo>
                  <a:cubicBezTo>
                    <a:pt x="6825" y="7601"/>
                    <a:pt x="6323" y="6620"/>
                    <a:pt x="5958" y="5935"/>
                  </a:cubicBezTo>
                  <a:cubicBezTo>
                    <a:pt x="5616" y="5319"/>
                    <a:pt x="5730" y="4520"/>
                    <a:pt x="6209" y="3995"/>
                  </a:cubicBezTo>
                  <a:lnTo>
                    <a:pt x="8697" y="1347"/>
                  </a:lnTo>
                  <a:cubicBezTo>
                    <a:pt x="6551" y="1005"/>
                    <a:pt x="4908" y="548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80;p54">
              <a:extLst>
                <a:ext uri="{FF2B5EF4-FFF2-40B4-BE49-F238E27FC236}">
                  <a16:creationId xmlns:a16="http://schemas.microsoft.com/office/drawing/2014/main" id="{5BD9B804-461B-F567-6C80-F12BF869330F}"/>
                </a:ext>
              </a:extLst>
            </p:cNvPr>
            <p:cNvSpPr/>
            <p:nvPr/>
          </p:nvSpPr>
          <p:spPr>
            <a:xfrm>
              <a:off x="2982850" y="2360475"/>
              <a:ext cx="165525" cy="85050"/>
            </a:xfrm>
            <a:custGeom>
              <a:avLst/>
              <a:gdLst/>
              <a:ahLst/>
              <a:cxnLst/>
              <a:rect l="l" t="t" r="r" b="b"/>
              <a:pathLst>
                <a:path w="6621" h="3402" extrusionOk="0">
                  <a:moveTo>
                    <a:pt x="1850" y="0"/>
                  </a:moveTo>
                  <a:lnTo>
                    <a:pt x="1" y="1895"/>
                  </a:lnTo>
                  <a:cubicBezTo>
                    <a:pt x="1325" y="2488"/>
                    <a:pt x="2922" y="2990"/>
                    <a:pt x="4703" y="3401"/>
                  </a:cubicBezTo>
                  <a:lnTo>
                    <a:pt x="6620" y="1347"/>
                  </a:lnTo>
                  <a:cubicBezTo>
                    <a:pt x="4474" y="1005"/>
                    <a:pt x="2831" y="548"/>
                    <a:pt x="1850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81;p54">
              <a:extLst>
                <a:ext uri="{FF2B5EF4-FFF2-40B4-BE49-F238E27FC236}">
                  <a16:creationId xmlns:a16="http://schemas.microsoft.com/office/drawing/2014/main" id="{5532E31B-7E8D-412A-DECE-6E88C7B9AD58}"/>
                </a:ext>
              </a:extLst>
            </p:cNvPr>
            <p:cNvSpPr/>
            <p:nvPr/>
          </p:nvSpPr>
          <p:spPr>
            <a:xfrm>
              <a:off x="2749475" y="1518225"/>
              <a:ext cx="230550" cy="397750"/>
            </a:xfrm>
            <a:custGeom>
              <a:avLst/>
              <a:gdLst/>
              <a:ahLst/>
              <a:cxnLst/>
              <a:rect l="l" t="t" r="r" b="b"/>
              <a:pathLst>
                <a:path w="9222" h="15910" extrusionOk="0">
                  <a:moveTo>
                    <a:pt x="2442" y="0"/>
                  </a:moveTo>
                  <a:cubicBezTo>
                    <a:pt x="2123" y="1233"/>
                    <a:pt x="1210" y="2214"/>
                    <a:pt x="0" y="2648"/>
                  </a:cubicBezTo>
                  <a:lnTo>
                    <a:pt x="9222" y="15909"/>
                  </a:lnTo>
                  <a:lnTo>
                    <a:pt x="9222" y="9792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82;p54">
              <a:extLst>
                <a:ext uri="{FF2B5EF4-FFF2-40B4-BE49-F238E27FC236}">
                  <a16:creationId xmlns:a16="http://schemas.microsoft.com/office/drawing/2014/main" id="{18968CD5-76E3-30FE-EF8E-611CE14E0680}"/>
                </a:ext>
              </a:extLst>
            </p:cNvPr>
            <p:cNvSpPr/>
            <p:nvPr/>
          </p:nvSpPr>
          <p:spPr>
            <a:xfrm>
              <a:off x="2897825" y="1644325"/>
              <a:ext cx="82200" cy="272800"/>
            </a:xfrm>
            <a:custGeom>
              <a:avLst/>
              <a:gdLst/>
              <a:ahLst/>
              <a:cxnLst/>
              <a:rect l="l" t="t" r="r" b="b"/>
              <a:pathLst>
                <a:path w="3288" h="10912" extrusionOk="0">
                  <a:moveTo>
                    <a:pt x="1" y="1"/>
                  </a:moveTo>
                  <a:lnTo>
                    <a:pt x="549" y="6939"/>
                  </a:lnTo>
                  <a:lnTo>
                    <a:pt x="3288" y="10911"/>
                  </a:lnTo>
                  <a:lnTo>
                    <a:pt x="3288" y="47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3;p54">
              <a:extLst>
                <a:ext uri="{FF2B5EF4-FFF2-40B4-BE49-F238E27FC236}">
                  <a16:creationId xmlns:a16="http://schemas.microsoft.com/office/drawing/2014/main" id="{2EDD1844-0202-52A3-AF91-244731B0B775}"/>
                </a:ext>
              </a:extLst>
            </p:cNvPr>
            <p:cNvSpPr/>
            <p:nvPr/>
          </p:nvSpPr>
          <p:spPr>
            <a:xfrm>
              <a:off x="3703575" y="1644325"/>
              <a:ext cx="82750" cy="272800"/>
            </a:xfrm>
            <a:custGeom>
              <a:avLst/>
              <a:gdLst/>
              <a:ahLst/>
              <a:cxnLst/>
              <a:rect l="l" t="t" r="r" b="b"/>
              <a:pathLst>
                <a:path w="3310" h="10912" extrusionOk="0">
                  <a:moveTo>
                    <a:pt x="3310" y="1"/>
                  </a:moveTo>
                  <a:lnTo>
                    <a:pt x="0" y="4748"/>
                  </a:lnTo>
                  <a:lnTo>
                    <a:pt x="0" y="10911"/>
                  </a:lnTo>
                  <a:lnTo>
                    <a:pt x="2762" y="693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84;p54">
              <a:extLst>
                <a:ext uri="{FF2B5EF4-FFF2-40B4-BE49-F238E27FC236}">
                  <a16:creationId xmlns:a16="http://schemas.microsoft.com/office/drawing/2014/main" id="{38E57E74-C180-985C-D5B6-5B2143017077}"/>
                </a:ext>
              </a:extLst>
            </p:cNvPr>
            <p:cNvSpPr/>
            <p:nvPr/>
          </p:nvSpPr>
          <p:spPr>
            <a:xfrm>
              <a:off x="2432775" y="1252850"/>
              <a:ext cx="380625" cy="391600"/>
            </a:xfrm>
            <a:custGeom>
              <a:avLst/>
              <a:gdLst/>
              <a:ahLst/>
              <a:cxnLst/>
              <a:rect l="l" t="t" r="r" b="b"/>
              <a:pathLst>
                <a:path w="15225" h="15664" extrusionOk="0">
                  <a:moveTo>
                    <a:pt x="11354" y="1"/>
                  </a:moveTo>
                  <a:cubicBezTo>
                    <a:pt x="9769" y="1"/>
                    <a:pt x="9747" y="4498"/>
                    <a:pt x="9747" y="4498"/>
                  </a:cubicBezTo>
                  <a:cubicBezTo>
                    <a:pt x="9747" y="4498"/>
                    <a:pt x="6551" y="4726"/>
                    <a:pt x="5227" y="7465"/>
                  </a:cubicBezTo>
                  <a:cubicBezTo>
                    <a:pt x="753" y="9360"/>
                    <a:pt x="0" y="12989"/>
                    <a:pt x="1644" y="13172"/>
                  </a:cubicBezTo>
                  <a:cubicBezTo>
                    <a:pt x="1314" y="13952"/>
                    <a:pt x="1855" y="14443"/>
                    <a:pt x="2504" y="14443"/>
                  </a:cubicBezTo>
                  <a:cubicBezTo>
                    <a:pt x="2709" y="14443"/>
                    <a:pt x="2925" y="14394"/>
                    <a:pt x="3127" y="14290"/>
                  </a:cubicBezTo>
                  <a:lnTo>
                    <a:pt x="3127" y="14290"/>
                  </a:lnTo>
                  <a:cubicBezTo>
                    <a:pt x="2830" y="14838"/>
                    <a:pt x="2785" y="15294"/>
                    <a:pt x="3127" y="15545"/>
                  </a:cubicBezTo>
                  <a:cubicBezTo>
                    <a:pt x="3230" y="15627"/>
                    <a:pt x="3352" y="15663"/>
                    <a:pt x="3489" y="15663"/>
                  </a:cubicBezTo>
                  <a:cubicBezTo>
                    <a:pt x="4507" y="15663"/>
                    <a:pt x="6342" y="13639"/>
                    <a:pt x="7167" y="12875"/>
                  </a:cubicBezTo>
                  <a:cubicBezTo>
                    <a:pt x="7510" y="12533"/>
                    <a:pt x="7966" y="12327"/>
                    <a:pt x="8514" y="12190"/>
                  </a:cubicBezTo>
                  <a:cubicBezTo>
                    <a:pt x="9222" y="12989"/>
                    <a:pt x="10249" y="13514"/>
                    <a:pt x="11413" y="13514"/>
                  </a:cubicBezTo>
                  <a:cubicBezTo>
                    <a:pt x="11869" y="13514"/>
                    <a:pt x="12280" y="13446"/>
                    <a:pt x="12668" y="13286"/>
                  </a:cubicBezTo>
                  <a:cubicBezTo>
                    <a:pt x="13878" y="12898"/>
                    <a:pt x="14791" y="11893"/>
                    <a:pt x="15110" y="10638"/>
                  </a:cubicBezTo>
                  <a:cubicBezTo>
                    <a:pt x="15179" y="10364"/>
                    <a:pt x="15225" y="10045"/>
                    <a:pt x="15225" y="9725"/>
                  </a:cubicBezTo>
                  <a:cubicBezTo>
                    <a:pt x="15225" y="8196"/>
                    <a:pt x="14334" y="6872"/>
                    <a:pt x="13011" y="6278"/>
                  </a:cubicBezTo>
                  <a:cubicBezTo>
                    <a:pt x="13056" y="5069"/>
                    <a:pt x="12075" y="4726"/>
                    <a:pt x="12075" y="4726"/>
                  </a:cubicBezTo>
                  <a:cubicBezTo>
                    <a:pt x="12075" y="4726"/>
                    <a:pt x="13011" y="47"/>
                    <a:pt x="11390" y="1"/>
                  </a:cubicBezTo>
                  <a:cubicBezTo>
                    <a:pt x="11378" y="1"/>
                    <a:pt x="11366" y="1"/>
                    <a:pt x="1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85;p54">
              <a:extLst>
                <a:ext uri="{FF2B5EF4-FFF2-40B4-BE49-F238E27FC236}">
                  <a16:creationId xmlns:a16="http://schemas.microsoft.com/office/drawing/2014/main" id="{A4784F59-588C-F9CB-FB03-DE6609442463}"/>
                </a:ext>
              </a:extLst>
            </p:cNvPr>
            <p:cNvSpPr/>
            <p:nvPr/>
          </p:nvSpPr>
          <p:spPr>
            <a:xfrm>
              <a:off x="3019375" y="1259725"/>
              <a:ext cx="644850" cy="117000"/>
            </a:xfrm>
            <a:custGeom>
              <a:avLst/>
              <a:gdLst/>
              <a:ahLst/>
              <a:cxnLst/>
              <a:rect l="l" t="t" r="r" b="b"/>
              <a:pathLst>
                <a:path w="25794" h="4680" fill="none" extrusionOk="0">
                  <a:moveTo>
                    <a:pt x="12897" y="0"/>
                  </a:moveTo>
                  <a:cubicBezTo>
                    <a:pt x="16252" y="0"/>
                    <a:pt x="19516" y="320"/>
                    <a:pt x="22027" y="891"/>
                  </a:cubicBezTo>
                  <a:cubicBezTo>
                    <a:pt x="24355" y="1438"/>
                    <a:pt x="25428" y="2032"/>
                    <a:pt x="25793" y="2351"/>
                  </a:cubicBezTo>
                  <a:cubicBezTo>
                    <a:pt x="25428" y="2671"/>
                    <a:pt x="24355" y="3287"/>
                    <a:pt x="22027" y="3812"/>
                  </a:cubicBezTo>
                  <a:cubicBezTo>
                    <a:pt x="19516" y="4383"/>
                    <a:pt x="16252" y="4680"/>
                    <a:pt x="12897" y="4680"/>
                  </a:cubicBezTo>
                  <a:cubicBezTo>
                    <a:pt x="9519" y="4680"/>
                    <a:pt x="6278" y="4383"/>
                    <a:pt x="3767" y="3812"/>
                  </a:cubicBezTo>
                  <a:cubicBezTo>
                    <a:pt x="1416" y="3264"/>
                    <a:pt x="366" y="2671"/>
                    <a:pt x="1" y="2351"/>
                  </a:cubicBezTo>
                  <a:cubicBezTo>
                    <a:pt x="366" y="2032"/>
                    <a:pt x="1416" y="1416"/>
                    <a:pt x="3767" y="891"/>
                  </a:cubicBezTo>
                  <a:cubicBezTo>
                    <a:pt x="4497" y="708"/>
                    <a:pt x="5296" y="571"/>
                    <a:pt x="6141" y="45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86;p54">
              <a:extLst>
                <a:ext uri="{FF2B5EF4-FFF2-40B4-BE49-F238E27FC236}">
                  <a16:creationId xmlns:a16="http://schemas.microsoft.com/office/drawing/2014/main" id="{B10BA416-1EB9-E382-12B6-F3D530637CAF}"/>
                </a:ext>
              </a:extLst>
            </p:cNvPr>
            <p:cNvSpPr/>
            <p:nvPr/>
          </p:nvSpPr>
          <p:spPr>
            <a:xfrm>
              <a:off x="2984575" y="1225475"/>
              <a:ext cx="714450" cy="185500"/>
            </a:xfrm>
            <a:custGeom>
              <a:avLst/>
              <a:gdLst/>
              <a:ahLst/>
              <a:cxnLst/>
              <a:rect l="l" t="t" r="r" b="b"/>
              <a:pathLst>
                <a:path w="28578" h="7420" fill="none" extrusionOk="0">
                  <a:moveTo>
                    <a:pt x="8058" y="389"/>
                  </a:moveTo>
                  <a:cubicBezTo>
                    <a:pt x="3310" y="982"/>
                    <a:pt x="0" y="2261"/>
                    <a:pt x="0" y="3721"/>
                  </a:cubicBezTo>
                  <a:cubicBezTo>
                    <a:pt x="0" y="5776"/>
                    <a:pt x="6391" y="7419"/>
                    <a:pt x="14289" y="7419"/>
                  </a:cubicBezTo>
                  <a:cubicBezTo>
                    <a:pt x="22186" y="7419"/>
                    <a:pt x="28577" y="5776"/>
                    <a:pt x="28577" y="3721"/>
                  </a:cubicBezTo>
                  <a:cubicBezTo>
                    <a:pt x="28577" y="1667"/>
                    <a:pt x="22186" y="1"/>
                    <a:pt x="14289" y="1"/>
                  </a:cubicBezTo>
                  <a:lnTo>
                    <a:pt x="14289" y="1"/>
                  </a:lnTo>
                  <a:cubicBezTo>
                    <a:pt x="13604" y="1"/>
                    <a:pt x="12942" y="1"/>
                    <a:pt x="12280" y="4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87;p54">
              <a:extLst>
                <a:ext uri="{FF2B5EF4-FFF2-40B4-BE49-F238E27FC236}">
                  <a16:creationId xmlns:a16="http://schemas.microsoft.com/office/drawing/2014/main" id="{77C321FB-0EFE-4F36-062A-0752F3B32AB4}"/>
                </a:ext>
              </a:extLst>
            </p:cNvPr>
            <p:cNvSpPr/>
            <p:nvPr/>
          </p:nvSpPr>
          <p:spPr>
            <a:xfrm>
              <a:off x="2980000" y="1372700"/>
              <a:ext cx="723600" cy="990650"/>
            </a:xfrm>
            <a:custGeom>
              <a:avLst/>
              <a:gdLst/>
              <a:ahLst/>
              <a:cxnLst/>
              <a:rect l="l" t="t" r="r" b="b"/>
              <a:pathLst>
                <a:path w="28944" h="39626" fill="none" extrusionOk="0">
                  <a:moveTo>
                    <a:pt x="2055" y="1"/>
                  </a:moveTo>
                  <a:cubicBezTo>
                    <a:pt x="777" y="686"/>
                    <a:pt x="1" y="2146"/>
                    <a:pt x="1" y="3676"/>
                  </a:cubicBezTo>
                  <a:lnTo>
                    <a:pt x="1" y="11870"/>
                  </a:lnTo>
                  <a:lnTo>
                    <a:pt x="1" y="36224"/>
                  </a:lnTo>
                  <a:lnTo>
                    <a:pt x="23" y="36224"/>
                  </a:lnTo>
                  <a:cubicBezTo>
                    <a:pt x="23" y="36293"/>
                    <a:pt x="1" y="36316"/>
                    <a:pt x="1" y="36384"/>
                  </a:cubicBezTo>
                  <a:cubicBezTo>
                    <a:pt x="1" y="38165"/>
                    <a:pt x="6483" y="39625"/>
                    <a:pt x="14472" y="39625"/>
                  </a:cubicBezTo>
                  <a:cubicBezTo>
                    <a:pt x="22461" y="39625"/>
                    <a:pt x="28943" y="38165"/>
                    <a:pt x="28943" y="36384"/>
                  </a:cubicBezTo>
                  <a:cubicBezTo>
                    <a:pt x="28943" y="36316"/>
                    <a:pt x="28943" y="36293"/>
                    <a:pt x="28897" y="36224"/>
                  </a:cubicBezTo>
                  <a:lnTo>
                    <a:pt x="28943" y="36224"/>
                  </a:lnTo>
                  <a:lnTo>
                    <a:pt x="28943" y="3676"/>
                  </a:lnTo>
                  <a:cubicBezTo>
                    <a:pt x="28943" y="2146"/>
                    <a:pt x="28167" y="686"/>
                    <a:pt x="2688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88;p54">
              <a:extLst>
                <a:ext uri="{FF2B5EF4-FFF2-40B4-BE49-F238E27FC236}">
                  <a16:creationId xmlns:a16="http://schemas.microsoft.com/office/drawing/2014/main" id="{1A4D5089-9321-26F9-FE04-960097842EE7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fill="none" extrusionOk="0">
                  <a:moveTo>
                    <a:pt x="1" y="1"/>
                  </a:moveTo>
                  <a:lnTo>
                    <a:pt x="1" y="686"/>
                  </a:lnTo>
                  <a:lnTo>
                    <a:pt x="1" y="686"/>
                  </a:lnTo>
                  <a:lnTo>
                    <a:pt x="1" y="800"/>
                  </a:lnTo>
                  <a:cubicBezTo>
                    <a:pt x="1" y="2466"/>
                    <a:pt x="6004" y="3836"/>
                    <a:pt x="13422" y="3836"/>
                  </a:cubicBezTo>
                  <a:cubicBezTo>
                    <a:pt x="20840" y="3836"/>
                    <a:pt x="26820" y="2489"/>
                    <a:pt x="26820" y="800"/>
                  </a:cubicBezTo>
                  <a:lnTo>
                    <a:pt x="26820" y="686"/>
                  </a:lnTo>
                  <a:lnTo>
                    <a:pt x="26820" y="686"/>
                  </a:lnTo>
                  <a:lnTo>
                    <a:pt x="26820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89;p54">
              <a:extLst>
                <a:ext uri="{FF2B5EF4-FFF2-40B4-BE49-F238E27FC236}">
                  <a16:creationId xmlns:a16="http://schemas.microsoft.com/office/drawing/2014/main" id="{F90B1646-30F6-43C4-872D-402A179E5949}"/>
                </a:ext>
              </a:extLst>
            </p:cNvPr>
            <p:cNvSpPr/>
            <p:nvPr/>
          </p:nvSpPr>
          <p:spPr>
            <a:xfrm>
              <a:off x="3001675" y="1284250"/>
              <a:ext cx="17725" cy="33700"/>
            </a:xfrm>
            <a:custGeom>
              <a:avLst/>
              <a:gdLst/>
              <a:ahLst/>
              <a:cxnLst/>
              <a:rect l="l" t="t" r="r" b="b"/>
              <a:pathLst>
                <a:path w="709" h="1348" fill="none" extrusionOk="0">
                  <a:moveTo>
                    <a:pt x="709" y="1348"/>
                  </a:moveTo>
                  <a:cubicBezTo>
                    <a:pt x="1" y="937"/>
                    <a:pt x="161" y="138"/>
                    <a:pt x="389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90;p54">
              <a:extLst>
                <a:ext uri="{FF2B5EF4-FFF2-40B4-BE49-F238E27FC236}">
                  <a16:creationId xmlns:a16="http://schemas.microsoft.com/office/drawing/2014/main" id="{0F1B8DE9-0CD2-49D9-748C-628E72B24CEB}"/>
                </a:ext>
              </a:extLst>
            </p:cNvPr>
            <p:cNvSpPr/>
            <p:nvPr/>
          </p:nvSpPr>
          <p:spPr>
            <a:xfrm>
              <a:off x="3664200" y="1283700"/>
              <a:ext cx="17700" cy="35400"/>
            </a:xfrm>
            <a:custGeom>
              <a:avLst/>
              <a:gdLst/>
              <a:ahLst/>
              <a:cxnLst/>
              <a:rect l="l" t="t" r="r" b="b"/>
              <a:pathLst>
                <a:path w="708" h="1416" fill="none" extrusionOk="0">
                  <a:moveTo>
                    <a:pt x="0" y="1415"/>
                  </a:moveTo>
                  <a:cubicBezTo>
                    <a:pt x="708" y="982"/>
                    <a:pt x="548" y="137"/>
                    <a:pt x="320" y="0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491;p54">
              <a:extLst>
                <a:ext uri="{FF2B5EF4-FFF2-40B4-BE49-F238E27FC236}">
                  <a16:creationId xmlns:a16="http://schemas.microsoft.com/office/drawing/2014/main" id="{AA35C1D2-EC79-6B6D-C9B5-6E331EF50312}"/>
                </a:ext>
              </a:extLst>
            </p:cNvPr>
            <p:cNvSpPr/>
            <p:nvPr/>
          </p:nvSpPr>
          <p:spPr>
            <a:xfrm>
              <a:off x="3171725" y="1178125"/>
              <a:ext cx="343550" cy="168350"/>
            </a:xfrm>
            <a:custGeom>
              <a:avLst/>
              <a:gdLst/>
              <a:ahLst/>
              <a:cxnLst/>
              <a:rect l="l" t="t" r="r" b="b"/>
              <a:pathLst>
                <a:path w="13742" h="6734" fill="none" extrusionOk="0">
                  <a:moveTo>
                    <a:pt x="12486" y="4474"/>
                  </a:moveTo>
                  <a:lnTo>
                    <a:pt x="7237" y="4794"/>
                  </a:lnTo>
                  <a:cubicBezTo>
                    <a:pt x="7237" y="4794"/>
                    <a:pt x="5821" y="3493"/>
                    <a:pt x="5182" y="2511"/>
                  </a:cubicBezTo>
                  <a:cubicBezTo>
                    <a:pt x="4520" y="1507"/>
                    <a:pt x="3630" y="0"/>
                    <a:pt x="2557" y="594"/>
                  </a:cubicBezTo>
                  <a:cubicBezTo>
                    <a:pt x="1553" y="1164"/>
                    <a:pt x="69" y="2420"/>
                    <a:pt x="47" y="3561"/>
                  </a:cubicBezTo>
                  <a:cubicBezTo>
                    <a:pt x="1" y="4702"/>
                    <a:pt x="1713" y="4931"/>
                    <a:pt x="3082" y="5250"/>
                  </a:cubicBezTo>
                  <a:cubicBezTo>
                    <a:pt x="4109" y="5478"/>
                    <a:pt x="6027" y="5935"/>
                    <a:pt x="6826" y="6049"/>
                  </a:cubicBezTo>
                  <a:lnTo>
                    <a:pt x="11756" y="6643"/>
                  </a:lnTo>
                  <a:cubicBezTo>
                    <a:pt x="12486" y="6734"/>
                    <a:pt x="13308" y="6232"/>
                    <a:pt x="13513" y="5593"/>
                  </a:cubicBezTo>
                  <a:cubicBezTo>
                    <a:pt x="13742" y="4931"/>
                    <a:pt x="13240" y="4406"/>
                    <a:pt x="12486" y="447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492;p54">
              <a:extLst>
                <a:ext uri="{FF2B5EF4-FFF2-40B4-BE49-F238E27FC236}">
                  <a16:creationId xmlns:a16="http://schemas.microsoft.com/office/drawing/2014/main" id="{D4F9060A-CF94-CB5B-CB6F-E11DB3BB070C}"/>
                </a:ext>
              </a:extLst>
            </p:cNvPr>
            <p:cNvSpPr/>
            <p:nvPr/>
          </p:nvSpPr>
          <p:spPr>
            <a:xfrm>
              <a:off x="2856750" y="2359900"/>
              <a:ext cx="418875" cy="511300"/>
            </a:xfrm>
            <a:custGeom>
              <a:avLst/>
              <a:gdLst/>
              <a:ahLst/>
              <a:cxnLst/>
              <a:rect l="l" t="t" r="r" b="b"/>
              <a:pathLst>
                <a:path w="16755" h="20452" fill="none" extrusionOk="0">
                  <a:moveTo>
                    <a:pt x="11664" y="1370"/>
                  </a:moveTo>
                  <a:lnTo>
                    <a:pt x="9176" y="4018"/>
                  </a:lnTo>
                  <a:cubicBezTo>
                    <a:pt x="8697" y="4543"/>
                    <a:pt x="8583" y="5342"/>
                    <a:pt x="8925" y="5958"/>
                  </a:cubicBezTo>
                  <a:cubicBezTo>
                    <a:pt x="10249" y="8446"/>
                    <a:pt x="13444" y="14540"/>
                    <a:pt x="14084" y="15430"/>
                  </a:cubicBezTo>
                  <a:cubicBezTo>
                    <a:pt x="14472" y="15955"/>
                    <a:pt x="15088" y="16549"/>
                    <a:pt x="15681" y="17256"/>
                  </a:cubicBezTo>
                  <a:cubicBezTo>
                    <a:pt x="16754" y="18534"/>
                    <a:pt x="15795" y="20452"/>
                    <a:pt x="14152" y="20452"/>
                  </a:cubicBezTo>
                  <a:lnTo>
                    <a:pt x="0" y="20452"/>
                  </a:lnTo>
                  <a:cubicBezTo>
                    <a:pt x="0" y="20452"/>
                    <a:pt x="229" y="18375"/>
                    <a:pt x="3287" y="17119"/>
                  </a:cubicBezTo>
                  <a:cubicBezTo>
                    <a:pt x="6551" y="15750"/>
                    <a:pt x="8788" y="15955"/>
                    <a:pt x="7647" y="13924"/>
                  </a:cubicBezTo>
                  <a:cubicBezTo>
                    <a:pt x="7076" y="12919"/>
                    <a:pt x="5456" y="10249"/>
                    <a:pt x="4132" y="8035"/>
                  </a:cubicBezTo>
                  <a:cubicBezTo>
                    <a:pt x="2990" y="6140"/>
                    <a:pt x="3287" y="3698"/>
                    <a:pt x="4816" y="2100"/>
                  </a:cubicBezTo>
                  <a:lnTo>
                    <a:pt x="689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93;p54">
              <a:extLst>
                <a:ext uri="{FF2B5EF4-FFF2-40B4-BE49-F238E27FC236}">
                  <a16:creationId xmlns:a16="http://schemas.microsoft.com/office/drawing/2014/main" id="{AF57BDA5-14CE-269D-7F96-C45C5AF95A65}"/>
                </a:ext>
              </a:extLst>
            </p:cNvPr>
            <p:cNvSpPr/>
            <p:nvPr/>
          </p:nvSpPr>
          <p:spPr>
            <a:xfrm>
              <a:off x="3522675" y="2365025"/>
              <a:ext cx="578075" cy="506750"/>
            </a:xfrm>
            <a:custGeom>
              <a:avLst/>
              <a:gdLst/>
              <a:ahLst/>
              <a:cxnLst/>
              <a:rect l="l" t="t" r="r" b="b"/>
              <a:pathLst>
                <a:path w="23123" h="20270" fill="none" extrusionOk="0">
                  <a:moveTo>
                    <a:pt x="0" y="1256"/>
                  </a:moveTo>
                  <a:cubicBezTo>
                    <a:pt x="1804" y="4475"/>
                    <a:pt x="5136" y="10455"/>
                    <a:pt x="6163" y="12555"/>
                  </a:cubicBezTo>
                  <a:cubicBezTo>
                    <a:pt x="7236" y="14723"/>
                    <a:pt x="7168" y="16458"/>
                    <a:pt x="7168" y="18329"/>
                  </a:cubicBezTo>
                  <a:cubicBezTo>
                    <a:pt x="7168" y="19425"/>
                    <a:pt x="8035" y="20270"/>
                    <a:pt x="9108" y="20270"/>
                  </a:cubicBezTo>
                  <a:lnTo>
                    <a:pt x="23123" y="20270"/>
                  </a:lnTo>
                  <a:cubicBezTo>
                    <a:pt x="23123" y="20270"/>
                    <a:pt x="22141" y="17165"/>
                    <a:pt x="18443" y="15864"/>
                  </a:cubicBezTo>
                  <a:cubicBezTo>
                    <a:pt x="15704" y="14883"/>
                    <a:pt x="14152" y="15864"/>
                    <a:pt x="11527" y="11413"/>
                  </a:cubicBezTo>
                  <a:cubicBezTo>
                    <a:pt x="9701" y="8332"/>
                    <a:pt x="6665" y="2991"/>
                    <a:pt x="4954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94;p54">
              <a:extLst>
                <a:ext uri="{FF2B5EF4-FFF2-40B4-BE49-F238E27FC236}">
                  <a16:creationId xmlns:a16="http://schemas.microsoft.com/office/drawing/2014/main" id="{17CBD894-7DCB-CE67-9FC0-9A1649229288}"/>
                </a:ext>
              </a:extLst>
            </p:cNvPr>
            <p:cNvSpPr/>
            <p:nvPr/>
          </p:nvSpPr>
          <p:spPr>
            <a:xfrm>
              <a:off x="2810525" y="1518800"/>
              <a:ext cx="169500" cy="244250"/>
            </a:xfrm>
            <a:custGeom>
              <a:avLst/>
              <a:gdLst/>
              <a:ahLst/>
              <a:cxnLst/>
              <a:rect l="l" t="t" r="r" b="b"/>
              <a:pathLst>
                <a:path w="6780" h="9770" fill="none" extrusionOk="0">
                  <a:moveTo>
                    <a:pt x="0" y="0"/>
                  </a:moveTo>
                  <a:lnTo>
                    <a:pt x="678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95;p54">
              <a:extLst>
                <a:ext uri="{FF2B5EF4-FFF2-40B4-BE49-F238E27FC236}">
                  <a16:creationId xmlns:a16="http://schemas.microsoft.com/office/drawing/2014/main" id="{1326E3E2-8282-F6B1-5AF0-370F7A0923D2}"/>
                </a:ext>
              </a:extLst>
            </p:cNvPr>
            <p:cNvSpPr/>
            <p:nvPr/>
          </p:nvSpPr>
          <p:spPr>
            <a:xfrm>
              <a:off x="2749475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0" y="1"/>
                  </a:moveTo>
                  <a:lnTo>
                    <a:pt x="9222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496;p54">
              <a:extLst>
                <a:ext uri="{FF2B5EF4-FFF2-40B4-BE49-F238E27FC236}">
                  <a16:creationId xmlns:a16="http://schemas.microsoft.com/office/drawing/2014/main" id="{F2A71F7B-4879-5FBD-3033-FE113D098202}"/>
                </a:ext>
              </a:extLst>
            </p:cNvPr>
            <p:cNvSpPr/>
            <p:nvPr/>
          </p:nvSpPr>
          <p:spPr>
            <a:xfrm>
              <a:off x="2645600" y="1409800"/>
              <a:ext cx="167800" cy="180925"/>
            </a:xfrm>
            <a:custGeom>
              <a:avLst/>
              <a:gdLst/>
              <a:ahLst/>
              <a:cxnLst/>
              <a:rect l="l" t="t" r="r" b="b"/>
              <a:pathLst>
                <a:path w="6712" h="7237" fill="none" extrusionOk="0">
                  <a:moveTo>
                    <a:pt x="4498" y="0"/>
                  </a:moveTo>
                  <a:cubicBezTo>
                    <a:pt x="5821" y="594"/>
                    <a:pt x="6712" y="1918"/>
                    <a:pt x="6712" y="3447"/>
                  </a:cubicBezTo>
                  <a:cubicBezTo>
                    <a:pt x="6712" y="5524"/>
                    <a:pt x="5023" y="7236"/>
                    <a:pt x="2900" y="7236"/>
                  </a:cubicBezTo>
                  <a:cubicBezTo>
                    <a:pt x="1736" y="7236"/>
                    <a:pt x="709" y="6734"/>
                    <a:pt x="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497;p54">
              <a:extLst>
                <a:ext uri="{FF2B5EF4-FFF2-40B4-BE49-F238E27FC236}">
                  <a16:creationId xmlns:a16="http://schemas.microsoft.com/office/drawing/2014/main" id="{C2518D5B-9D5B-4611-73F9-A576F35AD526}"/>
                </a:ext>
              </a:extLst>
            </p:cNvPr>
            <p:cNvSpPr/>
            <p:nvPr/>
          </p:nvSpPr>
          <p:spPr>
            <a:xfrm>
              <a:off x="2466425" y="1482400"/>
              <a:ext cx="113600" cy="136325"/>
            </a:xfrm>
            <a:custGeom>
              <a:avLst/>
              <a:gdLst/>
              <a:ahLst/>
              <a:cxnLst/>
              <a:rect l="l" t="t" r="r" b="b"/>
              <a:pathLst>
                <a:path w="4544" h="5453" extrusionOk="0">
                  <a:moveTo>
                    <a:pt x="4231" y="0"/>
                  </a:moveTo>
                  <a:cubicBezTo>
                    <a:pt x="4162" y="0"/>
                    <a:pt x="4092" y="23"/>
                    <a:pt x="4041" y="64"/>
                  </a:cubicBezTo>
                  <a:cubicBezTo>
                    <a:pt x="3539" y="497"/>
                    <a:pt x="3037" y="885"/>
                    <a:pt x="2512" y="1319"/>
                  </a:cubicBezTo>
                  <a:cubicBezTo>
                    <a:pt x="1987" y="1730"/>
                    <a:pt x="1484" y="2164"/>
                    <a:pt x="1028" y="2666"/>
                  </a:cubicBezTo>
                  <a:cubicBezTo>
                    <a:pt x="549" y="3191"/>
                    <a:pt x="1" y="3716"/>
                    <a:pt x="24" y="4515"/>
                  </a:cubicBezTo>
                  <a:cubicBezTo>
                    <a:pt x="104" y="5142"/>
                    <a:pt x="684" y="5452"/>
                    <a:pt x="1259" y="5452"/>
                  </a:cubicBezTo>
                  <a:cubicBezTo>
                    <a:pt x="1500" y="5452"/>
                    <a:pt x="1739" y="5398"/>
                    <a:pt x="1941" y="5291"/>
                  </a:cubicBezTo>
                  <a:cubicBezTo>
                    <a:pt x="2196" y="5153"/>
                    <a:pt x="2046" y="4830"/>
                    <a:pt x="1824" y="4830"/>
                  </a:cubicBezTo>
                  <a:cubicBezTo>
                    <a:pt x="1788" y="4830"/>
                    <a:pt x="1751" y="4838"/>
                    <a:pt x="1713" y="4857"/>
                  </a:cubicBezTo>
                  <a:cubicBezTo>
                    <a:pt x="1568" y="4933"/>
                    <a:pt x="1388" y="4974"/>
                    <a:pt x="1210" y="4974"/>
                  </a:cubicBezTo>
                  <a:cubicBezTo>
                    <a:pt x="853" y="4974"/>
                    <a:pt x="503" y="4811"/>
                    <a:pt x="457" y="4446"/>
                  </a:cubicBezTo>
                  <a:cubicBezTo>
                    <a:pt x="412" y="3305"/>
                    <a:pt x="3379" y="1136"/>
                    <a:pt x="4338" y="543"/>
                  </a:cubicBezTo>
                  <a:cubicBezTo>
                    <a:pt x="4520" y="452"/>
                    <a:pt x="4543" y="269"/>
                    <a:pt x="4452" y="109"/>
                  </a:cubicBezTo>
                  <a:cubicBezTo>
                    <a:pt x="4401" y="34"/>
                    <a:pt x="4317" y="0"/>
                    <a:pt x="42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498;p54">
              <a:extLst>
                <a:ext uri="{FF2B5EF4-FFF2-40B4-BE49-F238E27FC236}">
                  <a16:creationId xmlns:a16="http://schemas.microsoft.com/office/drawing/2014/main" id="{2BAA60AB-E074-BFD7-7C1B-E83376F6BE0C}"/>
                </a:ext>
              </a:extLst>
            </p:cNvPr>
            <p:cNvSpPr/>
            <p:nvPr/>
          </p:nvSpPr>
          <p:spPr>
            <a:xfrm>
              <a:off x="2497250" y="1518675"/>
              <a:ext cx="207425" cy="130475"/>
            </a:xfrm>
            <a:custGeom>
              <a:avLst/>
              <a:gdLst/>
              <a:ahLst/>
              <a:cxnLst/>
              <a:rect l="l" t="t" r="r" b="b"/>
              <a:pathLst>
                <a:path w="8297" h="5219" extrusionOk="0">
                  <a:moveTo>
                    <a:pt x="4088" y="0"/>
                  </a:moveTo>
                  <a:cubicBezTo>
                    <a:pt x="4019" y="0"/>
                    <a:pt x="3953" y="24"/>
                    <a:pt x="3904" y="74"/>
                  </a:cubicBezTo>
                  <a:cubicBezTo>
                    <a:pt x="2899" y="804"/>
                    <a:pt x="1872" y="1557"/>
                    <a:pt x="1028" y="2516"/>
                  </a:cubicBezTo>
                  <a:cubicBezTo>
                    <a:pt x="594" y="3041"/>
                    <a:pt x="137" y="3543"/>
                    <a:pt x="46" y="4251"/>
                  </a:cubicBezTo>
                  <a:cubicBezTo>
                    <a:pt x="0" y="4661"/>
                    <a:pt x="343" y="5141"/>
                    <a:pt x="776" y="5209"/>
                  </a:cubicBezTo>
                  <a:cubicBezTo>
                    <a:pt x="827" y="5215"/>
                    <a:pt x="878" y="5218"/>
                    <a:pt x="927" y="5218"/>
                  </a:cubicBezTo>
                  <a:cubicBezTo>
                    <a:pt x="1254" y="5218"/>
                    <a:pt x="1549" y="5094"/>
                    <a:pt x="1826" y="4935"/>
                  </a:cubicBezTo>
                  <a:cubicBezTo>
                    <a:pt x="2945" y="4296"/>
                    <a:pt x="3767" y="3338"/>
                    <a:pt x="4680" y="2470"/>
                  </a:cubicBezTo>
                  <a:cubicBezTo>
                    <a:pt x="4885" y="2242"/>
                    <a:pt x="5113" y="2082"/>
                    <a:pt x="5364" y="1968"/>
                  </a:cubicBezTo>
                  <a:cubicBezTo>
                    <a:pt x="6209" y="1626"/>
                    <a:pt x="7122" y="1512"/>
                    <a:pt x="8012" y="1169"/>
                  </a:cubicBezTo>
                  <a:cubicBezTo>
                    <a:pt x="8297" y="1068"/>
                    <a:pt x="8183" y="694"/>
                    <a:pt x="7913" y="694"/>
                  </a:cubicBezTo>
                  <a:cubicBezTo>
                    <a:pt x="7880" y="694"/>
                    <a:pt x="7844" y="700"/>
                    <a:pt x="7807" y="713"/>
                  </a:cubicBezTo>
                  <a:cubicBezTo>
                    <a:pt x="6962" y="1032"/>
                    <a:pt x="6026" y="1169"/>
                    <a:pt x="5136" y="1557"/>
                  </a:cubicBezTo>
                  <a:cubicBezTo>
                    <a:pt x="4269" y="1968"/>
                    <a:pt x="3698" y="2835"/>
                    <a:pt x="2991" y="3429"/>
                  </a:cubicBezTo>
                  <a:cubicBezTo>
                    <a:pt x="2701" y="3702"/>
                    <a:pt x="1557" y="4751"/>
                    <a:pt x="950" y="4751"/>
                  </a:cubicBezTo>
                  <a:cubicBezTo>
                    <a:pt x="744" y="4751"/>
                    <a:pt x="600" y="4631"/>
                    <a:pt x="571" y="4319"/>
                  </a:cubicBezTo>
                  <a:cubicBezTo>
                    <a:pt x="617" y="3771"/>
                    <a:pt x="1073" y="3269"/>
                    <a:pt x="1416" y="2858"/>
                  </a:cubicBezTo>
                  <a:cubicBezTo>
                    <a:pt x="2260" y="1968"/>
                    <a:pt x="3219" y="1169"/>
                    <a:pt x="4246" y="553"/>
                  </a:cubicBezTo>
                  <a:cubicBezTo>
                    <a:pt x="4383" y="462"/>
                    <a:pt x="4451" y="256"/>
                    <a:pt x="4337" y="119"/>
                  </a:cubicBezTo>
                  <a:cubicBezTo>
                    <a:pt x="4272" y="41"/>
                    <a:pt x="4178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499;p54">
              <a:extLst>
                <a:ext uri="{FF2B5EF4-FFF2-40B4-BE49-F238E27FC236}">
                  <a16:creationId xmlns:a16="http://schemas.microsoft.com/office/drawing/2014/main" id="{34D0B90F-8836-83DF-E818-B2C9A0AD4FF9}"/>
                </a:ext>
              </a:extLst>
            </p:cNvPr>
            <p:cNvSpPr/>
            <p:nvPr/>
          </p:nvSpPr>
          <p:spPr>
            <a:xfrm>
              <a:off x="2444750" y="1245375"/>
              <a:ext cx="340425" cy="341925"/>
            </a:xfrm>
            <a:custGeom>
              <a:avLst/>
              <a:gdLst/>
              <a:ahLst/>
              <a:cxnLst/>
              <a:rect l="l" t="t" r="r" b="b"/>
              <a:pathLst>
                <a:path w="13617" h="13677" extrusionOk="0">
                  <a:moveTo>
                    <a:pt x="10954" y="0"/>
                  </a:moveTo>
                  <a:cubicBezTo>
                    <a:pt x="10725" y="0"/>
                    <a:pt x="10483" y="85"/>
                    <a:pt x="10249" y="278"/>
                  </a:cubicBezTo>
                  <a:cubicBezTo>
                    <a:pt x="9724" y="757"/>
                    <a:pt x="9541" y="1465"/>
                    <a:pt x="9382" y="2127"/>
                  </a:cubicBezTo>
                  <a:cubicBezTo>
                    <a:pt x="9214" y="2942"/>
                    <a:pt x="9124" y="3719"/>
                    <a:pt x="9092" y="4529"/>
                  </a:cubicBezTo>
                  <a:lnTo>
                    <a:pt x="9092" y="4529"/>
                  </a:lnTo>
                  <a:cubicBezTo>
                    <a:pt x="8174" y="4660"/>
                    <a:pt x="7333" y="4950"/>
                    <a:pt x="6551" y="5436"/>
                  </a:cubicBezTo>
                  <a:cubicBezTo>
                    <a:pt x="5710" y="5923"/>
                    <a:pt x="5041" y="6667"/>
                    <a:pt x="4627" y="7524"/>
                  </a:cubicBezTo>
                  <a:lnTo>
                    <a:pt x="4627" y="7524"/>
                  </a:lnTo>
                  <a:cubicBezTo>
                    <a:pt x="2756" y="8348"/>
                    <a:pt x="860" y="9687"/>
                    <a:pt x="252" y="11736"/>
                  </a:cubicBezTo>
                  <a:cubicBezTo>
                    <a:pt x="0" y="12489"/>
                    <a:pt x="206" y="13585"/>
                    <a:pt x="1142" y="13676"/>
                  </a:cubicBezTo>
                  <a:cubicBezTo>
                    <a:pt x="1150" y="13677"/>
                    <a:pt x="1159" y="13677"/>
                    <a:pt x="1167" y="13677"/>
                  </a:cubicBezTo>
                  <a:cubicBezTo>
                    <a:pt x="1501" y="13677"/>
                    <a:pt x="1543" y="13242"/>
                    <a:pt x="1233" y="13242"/>
                  </a:cubicBezTo>
                  <a:cubicBezTo>
                    <a:pt x="1226" y="13242"/>
                    <a:pt x="1218" y="13242"/>
                    <a:pt x="1210" y="13242"/>
                  </a:cubicBezTo>
                  <a:cubicBezTo>
                    <a:pt x="959" y="13220"/>
                    <a:pt x="777" y="13060"/>
                    <a:pt x="708" y="12786"/>
                  </a:cubicBezTo>
                  <a:cubicBezTo>
                    <a:pt x="388" y="10640"/>
                    <a:pt x="3128" y="8723"/>
                    <a:pt x="4885" y="7993"/>
                  </a:cubicBezTo>
                  <a:cubicBezTo>
                    <a:pt x="4931" y="7970"/>
                    <a:pt x="4976" y="7947"/>
                    <a:pt x="4999" y="7878"/>
                  </a:cubicBezTo>
                  <a:cubicBezTo>
                    <a:pt x="5387" y="7057"/>
                    <a:pt x="6004" y="6395"/>
                    <a:pt x="6780" y="5916"/>
                  </a:cubicBezTo>
                  <a:cubicBezTo>
                    <a:pt x="7556" y="5436"/>
                    <a:pt x="8423" y="5117"/>
                    <a:pt x="9313" y="5025"/>
                  </a:cubicBezTo>
                  <a:cubicBezTo>
                    <a:pt x="9427" y="5002"/>
                    <a:pt x="9541" y="4888"/>
                    <a:pt x="9541" y="4774"/>
                  </a:cubicBezTo>
                  <a:cubicBezTo>
                    <a:pt x="9610" y="3542"/>
                    <a:pt x="9656" y="2218"/>
                    <a:pt x="10203" y="1099"/>
                  </a:cubicBezTo>
                  <a:cubicBezTo>
                    <a:pt x="10357" y="746"/>
                    <a:pt x="10635" y="475"/>
                    <a:pt x="10918" y="475"/>
                  </a:cubicBezTo>
                  <a:cubicBezTo>
                    <a:pt x="11056" y="475"/>
                    <a:pt x="11195" y="539"/>
                    <a:pt x="11322" y="689"/>
                  </a:cubicBezTo>
                  <a:cubicBezTo>
                    <a:pt x="11619" y="1191"/>
                    <a:pt x="11664" y="1807"/>
                    <a:pt x="11664" y="2400"/>
                  </a:cubicBezTo>
                  <a:cubicBezTo>
                    <a:pt x="11664" y="3245"/>
                    <a:pt x="11550" y="4089"/>
                    <a:pt x="11390" y="4911"/>
                  </a:cubicBezTo>
                  <a:cubicBezTo>
                    <a:pt x="11367" y="5025"/>
                    <a:pt x="11436" y="5139"/>
                    <a:pt x="11550" y="5208"/>
                  </a:cubicBezTo>
                  <a:cubicBezTo>
                    <a:pt x="12029" y="5459"/>
                    <a:pt x="12303" y="6052"/>
                    <a:pt x="12280" y="6600"/>
                  </a:cubicBezTo>
                  <a:cubicBezTo>
                    <a:pt x="12280" y="6692"/>
                    <a:pt x="12349" y="6737"/>
                    <a:pt x="12395" y="6806"/>
                  </a:cubicBezTo>
                  <a:cubicBezTo>
                    <a:pt x="12714" y="7034"/>
                    <a:pt x="12874" y="7468"/>
                    <a:pt x="12920" y="7878"/>
                  </a:cubicBezTo>
                  <a:cubicBezTo>
                    <a:pt x="12942" y="8335"/>
                    <a:pt x="12874" y="8791"/>
                    <a:pt x="12691" y="9202"/>
                  </a:cubicBezTo>
                  <a:cubicBezTo>
                    <a:pt x="12577" y="9339"/>
                    <a:pt x="12691" y="9590"/>
                    <a:pt x="12874" y="9636"/>
                  </a:cubicBezTo>
                  <a:cubicBezTo>
                    <a:pt x="13057" y="9636"/>
                    <a:pt x="13193" y="9545"/>
                    <a:pt x="13216" y="9362"/>
                  </a:cubicBezTo>
                  <a:cubicBezTo>
                    <a:pt x="13500" y="8445"/>
                    <a:pt x="13617" y="7235"/>
                    <a:pt x="12807" y="6493"/>
                  </a:cubicBezTo>
                  <a:lnTo>
                    <a:pt x="12807" y="6493"/>
                  </a:lnTo>
                  <a:cubicBezTo>
                    <a:pt x="12801" y="5979"/>
                    <a:pt x="12598" y="5456"/>
                    <a:pt x="12235" y="5094"/>
                  </a:cubicBezTo>
                  <a:cubicBezTo>
                    <a:pt x="12129" y="5003"/>
                    <a:pt x="12043" y="4932"/>
                    <a:pt x="11944" y="4862"/>
                  </a:cubicBezTo>
                  <a:lnTo>
                    <a:pt x="11944" y="4862"/>
                  </a:lnTo>
                  <a:cubicBezTo>
                    <a:pt x="12160" y="3611"/>
                    <a:pt x="12337" y="2323"/>
                    <a:pt x="12052" y="1077"/>
                  </a:cubicBezTo>
                  <a:cubicBezTo>
                    <a:pt x="11941" y="455"/>
                    <a:pt x="11484" y="0"/>
                    <a:pt x="109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00;p54">
              <a:extLst>
                <a:ext uri="{FF2B5EF4-FFF2-40B4-BE49-F238E27FC236}">
                  <a16:creationId xmlns:a16="http://schemas.microsoft.com/office/drawing/2014/main" id="{CA52A0C1-A19A-31EC-2A07-C530CC293B69}"/>
                </a:ext>
              </a:extLst>
            </p:cNvPr>
            <p:cNvSpPr/>
            <p:nvPr/>
          </p:nvSpPr>
          <p:spPr>
            <a:xfrm>
              <a:off x="2574275" y="1453025"/>
              <a:ext cx="52650" cy="75450"/>
            </a:xfrm>
            <a:custGeom>
              <a:avLst/>
              <a:gdLst/>
              <a:ahLst/>
              <a:cxnLst/>
              <a:rect l="l" t="t" r="r" b="b"/>
              <a:pathLst>
                <a:path w="2106" h="3018" extrusionOk="0">
                  <a:moveTo>
                    <a:pt x="219" y="0"/>
                  </a:moveTo>
                  <a:cubicBezTo>
                    <a:pt x="200" y="0"/>
                    <a:pt x="180" y="2"/>
                    <a:pt x="161" y="6"/>
                  </a:cubicBezTo>
                  <a:cubicBezTo>
                    <a:pt x="46" y="75"/>
                    <a:pt x="1" y="212"/>
                    <a:pt x="24" y="326"/>
                  </a:cubicBezTo>
                  <a:cubicBezTo>
                    <a:pt x="366" y="1284"/>
                    <a:pt x="959" y="2175"/>
                    <a:pt x="1644" y="2951"/>
                  </a:cubicBezTo>
                  <a:cubicBezTo>
                    <a:pt x="1691" y="2998"/>
                    <a:pt x="1747" y="3017"/>
                    <a:pt x="1802" y="3017"/>
                  </a:cubicBezTo>
                  <a:cubicBezTo>
                    <a:pt x="1959" y="3017"/>
                    <a:pt x="2105" y="2852"/>
                    <a:pt x="1987" y="2700"/>
                  </a:cubicBezTo>
                  <a:cubicBezTo>
                    <a:pt x="1462" y="1855"/>
                    <a:pt x="937" y="988"/>
                    <a:pt x="457" y="120"/>
                  </a:cubicBezTo>
                  <a:cubicBezTo>
                    <a:pt x="401" y="45"/>
                    <a:pt x="31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01;p54">
              <a:extLst>
                <a:ext uri="{FF2B5EF4-FFF2-40B4-BE49-F238E27FC236}">
                  <a16:creationId xmlns:a16="http://schemas.microsoft.com/office/drawing/2014/main" id="{C5C22FA7-9710-0001-085C-FCDF33732BED}"/>
                </a:ext>
              </a:extLst>
            </p:cNvPr>
            <p:cNvSpPr/>
            <p:nvPr/>
          </p:nvSpPr>
          <p:spPr>
            <a:xfrm>
              <a:off x="2626450" y="1410675"/>
              <a:ext cx="97375" cy="85375"/>
            </a:xfrm>
            <a:custGeom>
              <a:avLst/>
              <a:gdLst/>
              <a:ahLst/>
              <a:cxnLst/>
              <a:rect l="l" t="t" r="r" b="b"/>
              <a:pathLst>
                <a:path w="3895" h="3415" extrusionOk="0">
                  <a:moveTo>
                    <a:pt x="3253" y="1"/>
                  </a:moveTo>
                  <a:cubicBezTo>
                    <a:pt x="3179" y="1"/>
                    <a:pt x="3103" y="3"/>
                    <a:pt x="3027" y="11"/>
                  </a:cubicBezTo>
                  <a:cubicBezTo>
                    <a:pt x="1383" y="171"/>
                    <a:pt x="174" y="1609"/>
                    <a:pt x="14" y="3184"/>
                  </a:cubicBezTo>
                  <a:cubicBezTo>
                    <a:pt x="0" y="3330"/>
                    <a:pt x="134" y="3414"/>
                    <a:pt x="257" y="3414"/>
                  </a:cubicBezTo>
                  <a:cubicBezTo>
                    <a:pt x="345" y="3414"/>
                    <a:pt x="428" y="3371"/>
                    <a:pt x="447" y="3275"/>
                  </a:cubicBezTo>
                  <a:cubicBezTo>
                    <a:pt x="790" y="1677"/>
                    <a:pt x="2000" y="513"/>
                    <a:pt x="3666" y="468"/>
                  </a:cubicBezTo>
                  <a:cubicBezTo>
                    <a:pt x="3780" y="468"/>
                    <a:pt x="3894" y="399"/>
                    <a:pt x="3894" y="239"/>
                  </a:cubicBezTo>
                  <a:cubicBezTo>
                    <a:pt x="3894" y="125"/>
                    <a:pt x="3780" y="11"/>
                    <a:pt x="3666" y="11"/>
                  </a:cubicBezTo>
                  <a:cubicBezTo>
                    <a:pt x="3544" y="11"/>
                    <a:pt x="3402" y="1"/>
                    <a:pt x="32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02;p54">
              <a:extLst>
                <a:ext uri="{FF2B5EF4-FFF2-40B4-BE49-F238E27FC236}">
                  <a16:creationId xmlns:a16="http://schemas.microsoft.com/office/drawing/2014/main" id="{D14720B2-98F5-DD30-73D1-A1FD1E106703}"/>
                </a:ext>
              </a:extLst>
            </p:cNvPr>
            <p:cNvSpPr/>
            <p:nvPr/>
          </p:nvSpPr>
          <p:spPr>
            <a:xfrm>
              <a:off x="3703000" y="1518800"/>
              <a:ext cx="170075" cy="244250"/>
            </a:xfrm>
            <a:custGeom>
              <a:avLst/>
              <a:gdLst/>
              <a:ahLst/>
              <a:cxnLst/>
              <a:rect l="l" t="t" r="r" b="b"/>
              <a:pathLst>
                <a:path w="6803" h="9770" fill="none" extrusionOk="0">
                  <a:moveTo>
                    <a:pt x="6802" y="0"/>
                  </a:moveTo>
                  <a:lnTo>
                    <a:pt x="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03;p54">
              <a:extLst>
                <a:ext uri="{FF2B5EF4-FFF2-40B4-BE49-F238E27FC236}">
                  <a16:creationId xmlns:a16="http://schemas.microsoft.com/office/drawing/2014/main" id="{403BB25B-B5E8-EA07-2620-B98B37C0C9E3}"/>
                </a:ext>
              </a:extLst>
            </p:cNvPr>
            <p:cNvSpPr/>
            <p:nvPr/>
          </p:nvSpPr>
          <p:spPr>
            <a:xfrm>
              <a:off x="3703000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9222" y="1"/>
                  </a:moveTo>
                  <a:lnTo>
                    <a:pt x="0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04;p54">
              <a:extLst>
                <a:ext uri="{FF2B5EF4-FFF2-40B4-BE49-F238E27FC236}">
                  <a16:creationId xmlns:a16="http://schemas.microsoft.com/office/drawing/2014/main" id="{B75F12B1-D97D-B820-2CC7-F21DED31529D}"/>
                </a:ext>
              </a:extLst>
            </p:cNvPr>
            <p:cNvSpPr/>
            <p:nvPr/>
          </p:nvSpPr>
          <p:spPr>
            <a:xfrm>
              <a:off x="3870200" y="1409800"/>
              <a:ext cx="167775" cy="180925"/>
            </a:xfrm>
            <a:custGeom>
              <a:avLst/>
              <a:gdLst/>
              <a:ahLst/>
              <a:cxnLst/>
              <a:rect l="l" t="t" r="r" b="b"/>
              <a:pathLst>
                <a:path w="6711" h="7237" fill="none" extrusionOk="0">
                  <a:moveTo>
                    <a:pt x="2191" y="0"/>
                  </a:moveTo>
                  <a:cubicBezTo>
                    <a:pt x="890" y="594"/>
                    <a:pt x="0" y="1918"/>
                    <a:pt x="0" y="3447"/>
                  </a:cubicBezTo>
                  <a:cubicBezTo>
                    <a:pt x="0" y="5524"/>
                    <a:pt x="1689" y="7236"/>
                    <a:pt x="3789" y="7236"/>
                  </a:cubicBezTo>
                  <a:cubicBezTo>
                    <a:pt x="4976" y="7236"/>
                    <a:pt x="6003" y="6734"/>
                    <a:pt x="671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05;p54">
              <a:extLst>
                <a:ext uri="{FF2B5EF4-FFF2-40B4-BE49-F238E27FC236}">
                  <a16:creationId xmlns:a16="http://schemas.microsoft.com/office/drawing/2014/main" id="{FF4575DF-C1A8-B830-C98D-15A0F407E8FF}"/>
                </a:ext>
              </a:extLst>
            </p:cNvPr>
            <p:cNvSpPr/>
            <p:nvPr/>
          </p:nvSpPr>
          <p:spPr>
            <a:xfrm>
              <a:off x="4101700" y="1482825"/>
              <a:ext cx="118300" cy="135800"/>
            </a:xfrm>
            <a:custGeom>
              <a:avLst/>
              <a:gdLst/>
              <a:ahLst/>
              <a:cxnLst/>
              <a:rect l="l" t="t" r="r" b="b"/>
              <a:pathLst>
                <a:path w="4732" h="5432" extrusionOk="0">
                  <a:moveTo>
                    <a:pt x="406" y="1"/>
                  </a:moveTo>
                  <a:cubicBezTo>
                    <a:pt x="174" y="1"/>
                    <a:pt x="0" y="360"/>
                    <a:pt x="258" y="526"/>
                  </a:cubicBezTo>
                  <a:cubicBezTo>
                    <a:pt x="829" y="868"/>
                    <a:pt x="1354" y="1256"/>
                    <a:pt x="1856" y="1667"/>
                  </a:cubicBezTo>
                  <a:cubicBezTo>
                    <a:pt x="2358" y="2078"/>
                    <a:pt x="2837" y="2489"/>
                    <a:pt x="3294" y="2946"/>
                  </a:cubicBezTo>
                  <a:cubicBezTo>
                    <a:pt x="3682" y="3379"/>
                    <a:pt x="4207" y="3859"/>
                    <a:pt x="4184" y="4429"/>
                  </a:cubicBezTo>
                  <a:cubicBezTo>
                    <a:pt x="4123" y="4794"/>
                    <a:pt x="3778" y="4957"/>
                    <a:pt x="3427" y="4957"/>
                  </a:cubicBezTo>
                  <a:cubicBezTo>
                    <a:pt x="3251" y="4957"/>
                    <a:pt x="3073" y="4916"/>
                    <a:pt x="2929" y="4840"/>
                  </a:cubicBezTo>
                  <a:cubicBezTo>
                    <a:pt x="2888" y="4821"/>
                    <a:pt x="2848" y="4813"/>
                    <a:pt x="2810" y="4813"/>
                  </a:cubicBezTo>
                  <a:cubicBezTo>
                    <a:pt x="2579" y="4813"/>
                    <a:pt x="2445" y="5136"/>
                    <a:pt x="2701" y="5274"/>
                  </a:cubicBezTo>
                  <a:cubicBezTo>
                    <a:pt x="2898" y="5379"/>
                    <a:pt x="3134" y="5431"/>
                    <a:pt x="3371" y="5431"/>
                  </a:cubicBezTo>
                  <a:cubicBezTo>
                    <a:pt x="3957" y="5431"/>
                    <a:pt x="4553" y="5115"/>
                    <a:pt x="4618" y="4498"/>
                  </a:cubicBezTo>
                  <a:cubicBezTo>
                    <a:pt x="4732" y="3014"/>
                    <a:pt x="1651" y="1005"/>
                    <a:pt x="578" y="70"/>
                  </a:cubicBezTo>
                  <a:cubicBezTo>
                    <a:pt x="521" y="21"/>
                    <a:pt x="462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06;p54">
              <a:extLst>
                <a:ext uri="{FF2B5EF4-FFF2-40B4-BE49-F238E27FC236}">
                  <a16:creationId xmlns:a16="http://schemas.microsoft.com/office/drawing/2014/main" id="{FF66FE71-57F8-6DF1-8975-6605DFEB6ABE}"/>
                </a:ext>
              </a:extLst>
            </p:cNvPr>
            <p:cNvSpPr/>
            <p:nvPr/>
          </p:nvSpPr>
          <p:spPr>
            <a:xfrm>
              <a:off x="3979175" y="1518575"/>
              <a:ext cx="205450" cy="130375"/>
            </a:xfrm>
            <a:custGeom>
              <a:avLst/>
              <a:gdLst/>
              <a:ahLst/>
              <a:cxnLst/>
              <a:rect l="l" t="t" r="r" b="b"/>
              <a:pathLst>
                <a:path w="8218" h="5215" extrusionOk="0">
                  <a:moveTo>
                    <a:pt x="4128" y="1"/>
                  </a:moveTo>
                  <a:cubicBezTo>
                    <a:pt x="3881" y="1"/>
                    <a:pt x="3699" y="399"/>
                    <a:pt x="3995" y="557"/>
                  </a:cubicBezTo>
                  <a:cubicBezTo>
                    <a:pt x="4520" y="854"/>
                    <a:pt x="4999" y="1264"/>
                    <a:pt x="5479" y="1630"/>
                  </a:cubicBezTo>
                  <a:cubicBezTo>
                    <a:pt x="6346" y="2383"/>
                    <a:pt x="7419" y="3205"/>
                    <a:pt x="7693" y="4323"/>
                  </a:cubicBezTo>
                  <a:cubicBezTo>
                    <a:pt x="7705" y="4632"/>
                    <a:pt x="7537" y="4743"/>
                    <a:pt x="7319" y="4743"/>
                  </a:cubicBezTo>
                  <a:cubicBezTo>
                    <a:pt x="7118" y="4743"/>
                    <a:pt x="6875" y="4649"/>
                    <a:pt x="6689" y="4528"/>
                  </a:cubicBezTo>
                  <a:cubicBezTo>
                    <a:pt x="5661" y="3912"/>
                    <a:pt x="4794" y="2976"/>
                    <a:pt x="3949" y="2132"/>
                  </a:cubicBezTo>
                  <a:cubicBezTo>
                    <a:pt x="3721" y="1904"/>
                    <a:pt x="3402" y="1698"/>
                    <a:pt x="3128" y="1561"/>
                  </a:cubicBezTo>
                  <a:cubicBezTo>
                    <a:pt x="2260" y="1173"/>
                    <a:pt x="1302" y="1036"/>
                    <a:pt x="434" y="717"/>
                  </a:cubicBezTo>
                  <a:cubicBezTo>
                    <a:pt x="413" y="708"/>
                    <a:pt x="391" y="704"/>
                    <a:pt x="368" y="704"/>
                  </a:cubicBezTo>
                  <a:cubicBezTo>
                    <a:pt x="270" y="704"/>
                    <a:pt x="162" y="775"/>
                    <a:pt x="69" y="831"/>
                  </a:cubicBezTo>
                  <a:cubicBezTo>
                    <a:pt x="1" y="945"/>
                    <a:pt x="92" y="1105"/>
                    <a:pt x="206" y="1150"/>
                  </a:cubicBezTo>
                  <a:cubicBezTo>
                    <a:pt x="1096" y="1470"/>
                    <a:pt x="2009" y="1584"/>
                    <a:pt x="2854" y="1949"/>
                  </a:cubicBezTo>
                  <a:cubicBezTo>
                    <a:pt x="3676" y="2360"/>
                    <a:pt x="4201" y="3182"/>
                    <a:pt x="4885" y="3752"/>
                  </a:cubicBezTo>
                  <a:cubicBezTo>
                    <a:pt x="5576" y="4331"/>
                    <a:pt x="6375" y="5215"/>
                    <a:pt x="7368" y="5215"/>
                  </a:cubicBezTo>
                  <a:cubicBezTo>
                    <a:pt x="7392" y="5215"/>
                    <a:pt x="7417" y="5214"/>
                    <a:pt x="7442" y="5213"/>
                  </a:cubicBezTo>
                  <a:cubicBezTo>
                    <a:pt x="7898" y="5145"/>
                    <a:pt x="8218" y="4688"/>
                    <a:pt x="8172" y="4255"/>
                  </a:cubicBezTo>
                  <a:cubicBezTo>
                    <a:pt x="8081" y="3547"/>
                    <a:pt x="7624" y="3045"/>
                    <a:pt x="7191" y="2520"/>
                  </a:cubicBezTo>
                  <a:cubicBezTo>
                    <a:pt x="6300" y="1561"/>
                    <a:pt x="5273" y="808"/>
                    <a:pt x="4246" y="32"/>
                  </a:cubicBezTo>
                  <a:cubicBezTo>
                    <a:pt x="4206" y="10"/>
                    <a:pt x="4167" y="1"/>
                    <a:pt x="41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07;p54">
              <a:extLst>
                <a:ext uri="{FF2B5EF4-FFF2-40B4-BE49-F238E27FC236}">
                  <a16:creationId xmlns:a16="http://schemas.microsoft.com/office/drawing/2014/main" id="{8C52E3F1-6D72-A822-DA5F-EF50AE7DA007}"/>
                </a:ext>
              </a:extLst>
            </p:cNvPr>
            <p:cNvSpPr/>
            <p:nvPr/>
          </p:nvSpPr>
          <p:spPr>
            <a:xfrm>
              <a:off x="3898975" y="1245125"/>
              <a:ext cx="338150" cy="342175"/>
            </a:xfrm>
            <a:custGeom>
              <a:avLst/>
              <a:gdLst/>
              <a:ahLst/>
              <a:cxnLst/>
              <a:rect l="l" t="t" r="r" b="b"/>
              <a:pathLst>
                <a:path w="13526" h="13687" extrusionOk="0">
                  <a:moveTo>
                    <a:pt x="2648" y="0"/>
                  </a:moveTo>
                  <a:cubicBezTo>
                    <a:pt x="2342" y="0"/>
                    <a:pt x="2044" y="132"/>
                    <a:pt x="1885" y="402"/>
                  </a:cubicBezTo>
                  <a:cubicBezTo>
                    <a:pt x="1451" y="995"/>
                    <a:pt x="1451" y="1726"/>
                    <a:pt x="1428" y="2410"/>
                  </a:cubicBezTo>
                  <a:cubicBezTo>
                    <a:pt x="1450" y="3262"/>
                    <a:pt x="1530" y="4073"/>
                    <a:pt x="1671" y="4864"/>
                  </a:cubicBezTo>
                  <a:lnTo>
                    <a:pt x="1671" y="4864"/>
                  </a:lnTo>
                  <a:cubicBezTo>
                    <a:pt x="1573" y="4934"/>
                    <a:pt x="1488" y="5014"/>
                    <a:pt x="1383" y="5104"/>
                  </a:cubicBezTo>
                  <a:cubicBezTo>
                    <a:pt x="1021" y="5444"/>
                    <a:pt x="818" y="5982"/>
                    <a:pt x="811" y="6497"/>
                  </a:cubicBezTo>
                  <a:lnTo>
                    <a:pt x="811" y="6497"/>
                  </a:lnTo>
                  <a:cubicBezTo>
                    <a:pt x="1" y="7202"/>
                    <a:pt x="117" y="8433"/>
                    <a:pt x="401" y="9372"/>
                  </a:cubicBezTo>
                  <a:cubicBezTo>
                    <a:pt x="401" y="9522"/>
                    <a:pt x="534" y="9623"/>
                    <a:pt x="668" y="9623"/>
                  </a:cubicBezTo>
                  <a:cubicBezTo>
                    <a:pt x="718" y="9623"/>
                    <a:pt x="769" y="9609"/>
                    <a:pt x="812" y="9578"/>
                  </a:cubicBezTo>
                  <a:cubicBezTo>
                    <a:pt x="972" y="9486"/>
                    <a:pt x="995" y="9326"/>
                    <a:pt x="903" y="9190"/>
                  </a:cubicBezTo>
                  <a:cubicBezTo>
                    <a:pt x="698" y="8779"/>
                    <a:pt x="652" y="8299"/>
                    <a:pt x="675" y="7866"/>
                  </a:cubicBezTo>
                  <a:cubicBezTo>
                    <a:pt x="698" y="7432"/>
                    <a:pt x="881" y="7021"/>
                    <a:pt x="1200" y="6793"/>
                  </a:cubicBezTo>
                  <a:cubicBezTo>
                    <a:pt x="1269" y="6724"/>
                    <a:pt x="1314" y="6679"/>
                    <a:pt x="1314" y="6587"/>
                  </a:cubicBezTo>
                  <a:cubicBezTo>
                    <a:pt x="1269" y="6154"/>
                    <a:pt x="1428" y="5720"/>
                    <a:pt x="1725" y="5423"/>
                  </a:cubicBezTo>
                  <a:cubicBezTo>
                    <a:pt x="1885" y="5218"/>
                    <a:pt x="2227" y="5195"/>
                    <a:pt x="2182" y="4898"/>
                  </a:cubicBezTo>
                  <a:cubicBezTo>
                    <a:pt x="2045" y="4077"/>
                    <a:pt x="1930" y="3209"/>
                    <a:pt x="1930" y="2388"/>
                  </a:cubicBezTo>
                  <a:cubicBezTo>
                    <a:pt x="1930" y="1817"/>
                    <a:pt x="1953" y="1155"/>
                    <a:pt x="2273" y="676"/>
                  </a:cubicBezTo>
                  <a:cubicBezTo>
                    <a:pt x="2390" y="537"/>
                    <a:pt x="2523" y="478"/>
                    <a:pt x="2658" y="478"/>
                  </a:cubicBezTo>
                  <a:cubicBezTo>
                    <a:pt x="2944" y="478"/>
                    <a:pt x="3236" y="745"/>
                    <a:pt x="3391" y="1087"/>
                  </a:cubicBezTo>
                  <a:cubicBezTo>
                    <a:pt x="3893" y="2228"/>
                    <a:pt x="3985" y="3529"/>
                    <a:pt x="4053" y="4761"/>
                  </a:cubicBezTo>
                  <a:cubicBezTo>
                    <a:pt x="4053" y="4898"/>
                    <a:pt x="4167" y="5012"/>
                    <a:pt x="4282" y="5012"/>
                  </a:cubicBezTo>
                  <a:cubicBezTo>
                    <a:pt x="4692" y="5035"/>
                    <a:pt x="5149" y="5149"/>
                    <a:pt x="5583" y="5309"/>
                  </a:cubicBezTo>
                  <a:cubicBezTo>
                    <a:pt x="6450" y="5583"/>
                    <a:pt x="7249" y="6062"/>
                    <a:pt x="7842" y="6724"/>
                  </a:cubicBezTo>
                  <a:cubicBezTo>
                    <a:pt x="8162" y="7067"/>
                    <a:pt x="8390" y="7432"/>
                    <a:pt x="8573" y="7843"/>
                  </a:cubicBezTo>
                  <a:cubicBezTo>
                    <a:pt x="8573" y="7888"/>
                    <a:pt x="8641" y="7934"/>
                    <a:pt x="8687" y="7957"/>
                  </a:cubicBezTo>
                  <a:cubicBezTo>
                    <a:pt x="10467" y="8687"/>
                    <a:pt x="12293" y="9943"/>
                    <a:pt x="12864" y="11860"/>
                  </a:cubicBezTo>
                  <a:cubicBezTo>
                    <a:pt x="13001" y="12339"/>
                    <a:pt x="13001" y="13093"/>
                    <a:pt x="12384" y="13184"/>
                  </a:cubicBezTo>
                  <a:cubicBezTo>
                    <a:pt x="12072" y="13229"/>
                    <a:pt x="12109" y="13687"/>
                    <a:pt x="12408" y="13687"/>
                  </a:cubicBezTo>
                  <a:cubicBezTo>
                    <a:pt x="12415" y="13687"/>
                    <a:pt x="12423" y="13687"/>
                    <a:pt x="12430" y="13686"/>
                  </a:cubicBezTo>
                  <a:cubicBezTo>
                    <a:pt x="12636" y="13663"/>
                    <a:pt x="12864" y="13572"/>
                    <a:pt x="13024" y="13435"/>
                  </a:cubicBezTo>
                  <a:cubicBezTo>
                    <a:pt x="13526" y="13001"/>
                    <a:pt x="13480" y="12294"/>
                    <a:pt x="13343" y="11746"/>
                  </a:cubicBezTo>
                  <a:cubicBezTo>
                    <a:pt x="12735" y="9695"/>
                    <a:pt x="10836" y="8334"/>
                    <a:pt x="8964" y="7531"/>
                  </a:cubicBezTo>
                  <a:lnTo>
                    <a:pt x="8964" y="7531"/>
                  </a:lnTo>
                  <a:cubicBezTo>
                    <a:pt x="8747" y="7108"/>
                    <a:pt x="8506" y="6725"/>
                    <a:pt x="8185" y="6382"/>
                  </a:cubicBezTo>
                  <a:cubicBezTo>
                    <a:pt x="7523" y="5652"/>
                    <a:pt x="6633" y="5127"/>
                    <a:pt x="5719" y="4807"/>
                  </a:cubicBezTo>
                  <a:cubicBezTo>
                    <a:pt x="5331" y="4690"/>
                    <a:pt x="4942" y="4590"/>
                    <a:pt x="4525" y="4535"/>
                  </a:cubicBezTo>
                  <a:lnTo>
                    <a:pt x="4525" y="4535"/>
                  </a:lnTo>
                  <a:cubicBezTo>
                    <a:pt x="4494" y="3721"/>
                    <a:pt x="4403" y="2909"/>
                    <a:pt x="4236" y="2137"/>
                  </a:cubicBezTo>
                  <a:cubicBezTo>
                    <a:pt x="4076" y="1475"/>
                    <a:pt x="3893" y="767"/>
                    <a:pt x="3368" y="288"/>
                  </a:cubicBezTo>
                  <a:cubicBezTo>
                    <a:pt x="3178" y="98"/>
                    <a:pt x="2910" y="0"/>
                    <a:pt x="26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08;p54">
              <a:extLst>
                <a:ext uri="{FF2B5EF4-FFF2-40B4-BE49-F238E27FC236}">
                  <a16:creationId xmlns:a16="http://schemas.microsoft.com/office/drawing/2014/main" id="{2583903B-A24B-A17B-D926-654F8F59BE90}"/>
                </a:ext>
              </a:extLst>
            </p:cNvPr>
            <p:cNvSpPr/>
            <p:nvPr/>
          </p:nvSpPr>
          <p:spPr>
            <a:xfrm>
              <a:off x="4057925" y="1452750"/>
              <a:ext cx="52725" cy="75775"/>
            </a:xfrm>
            <a:custGeom>
              <a:avLst/>
              <a:gdLst/>
              <a:ahLst/>
              <a:cxnLst/>
              <a:rect l="l" t="t" r="r" b="b"/>
              <a:pathLst>
                <a:path w="2109" h="3031" extrusionOk="0">
                  <a:moveTo>
                    <a:pt x="1794" y="0"/>
                  </a:moveTo>
                  <a:cubicBezTo>
                    <a:pt x="1718" y="0"/>
                    <a:pt x="1643" y="33"/>
                    <a:pt x="1598" y="108"/>
                  </a:cubicBezTo>
                  <a:lnTo>
                    <a:pt x="1210" y="770"/>
                  </a:lnTo>
                  <a:cubicBezTo>
                    <a:pt x="845" y="1409"/>
                    <a:pt x="457" y="2049"/>
                    <a:pt x="46" y="2665"/>
                  </a:cubicBezTo>
                  <a:cubicBezTo>
                    <a:pt x="1" y="2756"/>
                    <a:pt x="1" y="2870"/>
                    <a:pt x="69" y="2962"/>
                  </a:cubicBezTo>
                  <a:cubicBezTo>
                    <a:pt x="115" y="3007"/>
                    <a:pt x="177" y="3030"/>
                    <a:pt x="237" y="3030"/>
                  </a:cubicBezTo>
                  <a:cubicBezTo>
                    <a:pt x="297" y="3030"/>
                    <a:pt x="354" y="3007"/>
                    <a:pt x="389" y="2962"/>
                  </a:cubicBezTo>
                  <a:cubicBezTo>
                    <a:pt x="571" y="2756"/>
                    <a:pt x="731" y="2551"/>
                    <a:pt x="891" y="2368"/>
                  </a:cubicBezTo>
                  <a:cubicBezTo>
                    <a:pt x="1347" y="1729"/>
                    <a:pt x="1758" y="1067"/>
                    <a:pt x="2032" y="337"/>
                  </a:cubicBezTo>
                  <a:cubicBezTo>
                    <a:pt x="2109" y="138"/>
                    <a:pt x="1949" y="0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09;p54">
              <a:extLst>
                <a:ext uri="{FF2B5EF4-FFF2-40B4-BE49-F238E27FC236}">
                  <a16:creationId xmlns:a16="http://schemas.microsoft.com/office/drawing/2014/main" id="{3C36916E-0EDC-37CC-0055-B94D6B57F6F0}"/>
                </a:ext>
              </a:extLst>
            </p:cNvPr>
            <p:cNvSpPr/>
            <p:nvPr/>
          </p:nvSpPr>
          <p:spPr>
            <a:xfrm>
              <a:off x="3957500" y="1410650"/>
              <a:ext cx="99375" cy="85275"/>
            </a:xfrm>
            <a:custGeom>
              <a:avLst/>
              <a:gdLst/>
              <a:ahLst/>
              <a:cxnLst/>
              <a:rect l="l" t="t" r="r" b="b"/>
              <a:pathLst>
                <a:path w="3975" h="3411" extrusionOk="0">
                  <a:moveTo>
                    <a:pt x="580" y="0"/>
                  </a:moveTo>
                  <a:cubicBezTo>
                    <a:pt x="486" y="0"/>
                    <a:pt x="392" y="4"/>
                    <a:pt x="297" y="12"/>
                  </a:cubicBezTo>
                  <a:cubicBezTo>
                    <a:pt x="0" y="12"/>
                    <a:pt x="0" y="469"/>
                    <a:pt x="297" y="469"/>
                  </a:cubicBezTo>
                  <a:cubicBezTo>
                    <a:pt x="1963" y="514"/>
                    <a:pt x="3173" y="1655"/>
                    <a:pt x="3515" y="3253"/>
                  </a:cubicBezTo>
                  <a:cubicBezTo>
                    <a:pt x="3545" y="3362"/>
                    <a:pt x="3639" y="3411"/>
                    <a:pt x="3732" y="3411"/>
                  </a:cubicBezTo>
                  <a:cubicBezTo>
                    <a:pt x="3854" y="3411"/>
                    <a:pt x="3975" y="3327"/>
                    <a:pt x="3949" y="3185"/>
                  </a:cubicBezTo>
                  <a:cubicBezTo>
                    <a:pt x="3797" y="1428"/>
                    <a:pt x="2367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10;p54">
              <a:extLst>
                <a:ext uri="{FF2B5EF4-FFF2-40B4-BE49-F238E27FC236}">
                  <a16:creationId xmlns:a16="http://schemas.microsoft.com/office/drawing/2014/main" id="{44B49FA1-1990-6289-F92D-48237132B500}"/>
                </a:ext>
              </a:extLst>
            </p:cNvPr>
            <p:cNvSpPr/>
            <p:nvPr/>
          </p:nvSpPr>
          <p:spPr>
            <a:xfrm>
              <a:off x="3622525" y="2576725"/>
              <a:ext cx="218025" cy="117025"/>
            </a:xfrm>
            <a:custGeom>
              <a:avLst/>
              <a:gdLst/>
              <a:ahLst/>
              <a:cxnLst/>
              <a:rect l="l" t="t" r="r" b="b"/>
              <a:pathLst>
                <a:path w="8721" h="4681" fill="none" extrusionOk="0">
                  <a:moveTo>
                    <a:pt x="7510" y="2945"/>
                  </a:moveTo>
                  <a:cubicBezTo>
                    <a:pt x="7008" y="2078"/>
                    <a:pt x="6438" y="1074"/>
                    <a:pt x="5776" y="1"/>
                  </a:cubicBezTo>
                  <a:lnTo>
                    <a:pt x="1" y="1"/>
                  </a:lnTo>
                  <a:cubicBezTo>
                    <a:pt x="960" y="1713"/>
                    <a:pt x="1758" y="3242"/>
                    <a:pt x="2169" y="4087"/>
                  </a:cubicBezTo>
                  <a:cubicBezTo>
                    <a:pt x="2283" y="4269"/>
                    <a:pt x="2375" y="4475"/>
                    <a:pt x="2466" y="4680"/>
                  </a:cubicBezTo>
                  <a:lnTo>
                    <a:pt x="8720" y="4680"/>
                  </a:lnTo>
                  <a:cubicBezTo>
                    <a:pt x="8309" y="4224"/>
                    <a:pt x="7944" y="3653"/>
                    <a:pt x="7510" y="294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11;p54">
              <a:extLst>
                <a:ext uri="{FF2B5EF4-FFF2-40B4-BE49-F238E27FC236}">
                  <a16:creationId xmlns:a16="http://schemas.microsoft.com/office/drawing/2014/main" id="{C37A263C-3012-EC44-7435-A7F7199CE55F}"/>
                </a:ext>
              </a:extLst>
            </p:cNvPr>
            <p:cNvSpPr/>
            <p:nvPr/>
          </p:nvSpPr>
          <p:spPr>
            <a:xfrm>
              <a:off x="2968600" y="2576175"/>
              <a:ext cx="210575" cy="117575"/>
            </a:xfrm>
            <a:custGeom>
              <a:avLst/>
              <a:gdLst/>
              <a:ahLst/>
              <a:cxnLst/>
              <a:rect l="l" t="t" r="r" b="b"/>
              <a:pathLst>
                <a:path w="8423" h="4703" fill="none" extrusionOk="0">
                  <a:moveTo>
                    <a:pt x="0" y="0"/>
                  </a:moveTo>
                  <a:cubicBezTo>
                    <a:pt x="1027" y="1712"/>
                    <a:pt x="2168" y="3561"/>
                    <a:pt x="2830" y="4702"/>
                  </a:cubicBezTo>
                  <a:lnTo>
                    <a:pt x="8423" y="4702"/>
                  </a:lnTo>
                  <a:cubicBezTo>
                    <a:pt x="7669" y="3355"/>
                    <a:pt x="6711" y="1552"/>
                    <a:pt x="5889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12;p54">
              <a:extLst>
                <a:ext uri="{FF2B5EF4-FFF2-40B4-BE49-F238E27FC236}">
                  <a16:creationId xmlns:a16="http://schemas.microsoft.com/office/drawing/2014/main" id="{B43C6505-DB54-4AA7-84E1-F9AF3EB99F20}"/>
                </a:ext>
              </a:extLst>
            </p:cNvPr>
            <p:cNvSpPr/>
            <p:nvPr/>
          </p:nvSpPr>
          <p:spPr>
            <a:xfrm>
              <a:off x="3069025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0" y="1393"/>
                    <a:pt x="0" y="3082"/>
                  </a:cubicBezTo>
                  <a:cubicBezTo>
                    <a:pt x="0" y="4794"/>
                    <a:pt x="1393" y="6163"/>
                    <a:pt x="3082" y="6163"/>
                  </a:cubicBezTo>
                  <a:cubicBezTo>
                    <a:pt x="4794" y="6163"/>
                    <a:pt x="6163" y="4794"/>
                    <a:pt x="6163" y="3082"/>
                  </a:cubicBezTo>
                  <a:cubicBezTo>
                    <a:pt x="6163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13;p54">
              <a:extLst>
                <a:ext uri="{FF2B5EF4-FFF2-40B4-BE49-F238E27FC236}">
                  <a16:creationId xmlns:a16="http://schemas.microsoft.com/office/drawing/2014/main" id="{0ACB067A-A348-1090-4E4D-0F8686B766C5}"/>
                </a:ext>
              </a:extLst>
            </p:cNvPr>
            <p:cNvSpPr/>
            <p:nvPr/>
          </p:nvSpPr>
          <p:spPr>
            <a:xfrm>
              <a:off x="3459900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1" y="1393"/>
                    <a:pt x="1" y="3082"/>
                  </a:cubicBezTo>
                  <a:cubicBezTo>
                    <a:pt x="1" y="4794"/>
                    <a:pt x="1393" y="6163"/>
                    <a:pt x="3082" y="6163"/>
                  </a:cubicBezTo>
                  <a:cubicBezTo>
                    <a:pt x="4794" y="6163"/>
                    <a:pt x="6164" y="4794"/>
                    <a:pt x="6164" y="3082"/>
                  </a:cubicBezTo>
                  <a:cubicBezTo>
                    <a:pt x="6164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14;p54">
              <a:extLst>
                <a:ext uri="{FF2B5EF4-FFF2-40B4-BE49-F238E27FC236}">
                  <a16:creationId xmlns:a16="http://schemas.microsoft.com/office/drawing/2014/main" id="{EFE15343-166D-AC8B-B886-2DA06376E84F}"/>
                </a:ext>
              </a:extLst>
            </p:cNvPr>
            <p:cNvSpPr/>
            <p:nvPr/>
          </p:nvSpPr>
          <p:spPr>
            <a:xfrm>
              <a:off x="3213400" y="1874300"/>
              <a:ext cx="256800" cy="231125"/>
            </a:xfrm>
            <a:custGeom>
              <a:avLst/>
              <a:gdLst/>
              <a:ahLst/>
              <a:cxnLst/>
              <a:rect l="l" t="t" r="r" b="b"/>
              <a:pathLst>
                <a:path w="10272" h="9245" extrusionOk="0">
                  <a:moveTo>
                    <a:pt x="0" y="0"/>
                  </a:moveTo>
                  <a:lnTo>
                    <a:pt x="0" y="23"/>
                  </a:lnTo>
                  <a:cubicBezTo>
                    <a:pt x="0" y="23"/>
                    <a:pt x="1461" y="9244"/>
                    <a:pt x="5136" y="9244"/>
                  </a:cubicBezTo>
                  <a:cubicBezTo>
                    <a:pt x="8811" y="9244"/>
                    <a:pt x="10272" y="23"/>
                    <a:pt x="10272" y="23"/>
                  </a:cubicBezTo>
                  <a:lnTo>
                    <a:pt x="10272" y="0"/>
                  </a:lnTo>
                  <a:cubicBezTo>
                    <a:pt x="8765" y="274"/>
                    <a:pt x="6985" y="411"/>
                    <a:pt x="5136" y="411"/>
                  </a:cubicBezTo>
                  <a:cubicBezTo>
                    <a:pt x="3287" y="411"/>
                    <a:pt x="1529" y="2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15;p54">
              <a:extLst>
                <a:ext uri="{FF2B5EF4-FFF2-40B4-BE49-F238E27FC236}">
                  <a16:creationId xmlns:a16="http://schemas.microsoft.com/office/drawing/2014/main" id="{FACAF3DE-8D99-C49E-54CC-C92590506E95}"/>
                </a:ext>
              </a:extLst>
            </p:cNvPr>
            <p:cNvSpPr/>
            <p:nvPr/>
          </p:nvSpPr>
          <p:spPr>
            <a:xfrm>
              <a:off x="3108400" y="1840050"/>
              <a:ext cx="466225" cy="44550"/>
            </a:xfrm>
            <a:custGeom>
              <a:avLst/>
              <a:gdLst/>
              <a:ahLst/>
              <a:cxnLst/>
              <a:rect l="l" t="t" r="r" b="b"/>
              <a:pathLst>
                <a:path w="18649" h="1782" fill="none" extrusionOk="0">
                  <a:moveTo>
                    <a:pt x="0" y="1"/>
                  </a:moveTo>
                  <a:cubicBezTo>
                    <a:pt x="1895" y="1073"/>
                    <a:pt x="5364" y="1781"/>
                    <a:pt x="9336" y="1781"/>
                  </a:cubicBezTo>
                  <a:cubicBezTo>
                    <a:pt x="13330" y="1781"/>
                    <a:pt x="16800" y="1073"/>
                    <a:pt x="1864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16;p54">
              <a:extLst>
                <a:ext uri="{FF2B5EF4-FFF2-40B4-BE49-F238E27FC236}">
                  <a16:creationId xmlns:a16="http://schemas.microsoft.com/office/drawing/2014/main" id="{30F9DC2E-9F7B-7854-3649-B7FF1AE2A197}"/>
                </a:ext>
              </a:extLst>
            </p:cNvPr>
            <p:cNvSpPr/>
            <p:nvPr/>
          </p:nvSpPr>
          <p:spPr>
            <a:xfrm>
              <a:off x="3100400" y="1820075"/>
              <a:ext cx="30275" cy="48525"/>
            </a:xfrm>
            <a:custGeom>
              <a:avLst/>
              <a:gdLst/>
              <a:ahLst/>
              <a:cxnLst/>
              <a:rect l="l" t="t" r="r" b="b"/>
              <a:pathLst>
                <a:path w="1211" h="1941" fill="none" extrusionOk="0">
                  <a:moveTo>
                    <a:pt x="1210" y="1"/>
                  </a:moveTo>
                  <a:cubicBezTo>
                    <a:pt x="571" y="275"/>
                    <a:pt x="1" y="617"/>
                    <a:pt x="69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17;p54">
              <a:extLst>
                <a:ext uri="{FF2B5EF4-FFF2-40B4-BE49-F238E27FC236}">
                  <a16:creationId xmlns:a16="http://schemas.microsoft.com/office/drawing/2014/main" id="{36A7A9D2-448C-2626-65B5-7DDD9128C755}"/>
                </a:ext>
              </a:extLst>
            </p:cNvPr>
            <p:cNvSpPr/>
            <p:nvPr/>
          </p:nvSpPr>
          <p:spPr>
            <a:xfrm>
              <a:off x="3552925" y="1820075"/>
              <a:ext cx="29700" cy="48525"/>
            </a:xfrm>
            <a:custGeom>
              <a:avLst/>
              <a:gdLst/>
              <a:ahLst/>
              <a:cxnLst/>
              <a:rect l="l" t="t" r="r" b="b"/>
              <a:pathLst>
                <a:path w="1188" h="1941" fill="none" extrusionOk="0">
                  <a:moveTo>
                    <a:pt x="0" y="1"/>
                  </a:moveTo>
                  <a:cubicBezTo>
                    <a:pt x="616" y="275"/>
                    <a:pt x="1187" y="617"/>
                    <a:pt x="1141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18;p54">
              <a:extLst>
                <a:ext uri="{FF2B5EF4-FFF2-40B4-BE49-F238E27FC236}">
                  <a16:creationId xmlns:a16="http://schemas.microsoft.com/office/drawing/2014/main" id="{4995E3B7-698F-E87A-495B-68D78CADC332}"/>
                </a:ext>
              </a:extLst>
            </p:cNvPr>
            <p:cNvSpPr/>
            <p:nvPr/>
          </p:nvSpPr>
          <p:spPr>
            <a:xfrm>
              <a:off x="3213400" y="1874850"/>
              <a:ext cx="256800" cy="230575"/>
            </a:xfrm>
            <a:custGeom>
              <a:avLst/>
              <a:gdLst/>
              <a:ahLst/>
              <a:cxnLst/>
              <a:rect l="l" t="t" r="r" b="b"/>
              <a:pathLst>
                <a:path w="10272" h="9223" fill="none" extrusionOk="0">
                  <a:moveTo>
                    <a:pt x="10272" y="1"/>
                  </a:moveTo>
                  <a:cubicBezTo>
                    <a:pt x="10272" y="1"/>
                    <a:pt x="8811" y="9222"/>
                    <a:pt x="5136" y="9222"/>
                  </a:cubicBezTo>
                  <a:cubicBezTo>
                    <a:pt x="1461" y="9222"/>
                    <a:pt x="0" y="1"/>
                    <a:pt x="0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19;p54">
              <a:extLst>
                <a:ext uri="{FF2B5EF4-FFF2-40B4-BE49-F238E27FC236}">
                  <a16:creationId xmlns:a16="http://schemas.microsoft.com/office/drawing/2014/main" id="{C9D9BDE6-55CB-1808-89C6-AB192A35CFC6}"/>
                </a:ext>
              </a:extLst>
            </p:cNvPr>
            <p:cNvSpPr/>
            <p:nvPr/>
          </p:nvSpPr>
          <p:spPr>
            <a:xfrm>
              <a:off x="3143775" y="1498250"/>
              <a:ext cx="164375" cy="342400"/>
            </a:xfrm>
            <a:custGeom>
              <a:avLst/>
              <a:gdLst/>
              <a:ahLst/>
              <a:cxnLst/>
              <a:rect l="l" t="t" r="r" b="b"/>
              <a:pathLst>
                <a:path w="6575" h="13696" extrusionOk="0">
                  <a:moveTo>
                    <a:pt x="3287" y="0"/>
                  </a:moveTo>
                  <a:cubicBezTo>
                    <a:pt x="1484" y="0"/>
                    <a:pt x="0" y="3059"/>
                    <a:pt x="0" y="6848"/>
                  </a:cubicBezTo>
                  <a:cubicBezTo>
                    <a:pt x="0" y="10614"/>
                    <a:pt x="1484" y="13695"/>
                    <a:pt x="3287" y="13695"/>
                  </a:cubicBezTo>
                  <a:cubicBezTo>
                    <a:pt x="5113" y="13695"/>
                    <a:pt x="6574" y="10614"/>
                    <a:pt x="6574" y="6848"/>
                  </a:cubicBezTo>
                  <a:cubicBezTo>
                    <a:pt x="6574" y="3059"/>
                    <a:pt x="511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20;p54">
              <a:extLst>
                <a:ext uri="{FF2B5EF4-FFF2-40B4-BE49-F238E27FC236}">
                  <a16:creationId xmlns:a16="http://schemas.microsoft.com/office/drawing/2014/main" id="{B724DBE2-52EC-E776-D2BD-939D2B9F9B04}"/>
                </a:ext>
              </a:extLst>
            </p:cNvPr>
            <p:cNvSpPr/>
            <p:nvPr/>
          </p:nvSpPr>
          <p:spPr>
            <a:xfrm>
              <a:off x="3195700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49" y="0"/>
                  </a:moveTo>
                  <a:cubicBezTo>
                    <a:pt x="1256" y="0"/>
                    <a:pt x="731" y="594"/>
                    <a:pt x="389" y="1507"/>
                  </a:cubicBezTo>
                  <a:lnTo>
                    <a:pt x="1553" y="3128"/>
                  </a:lnTo>
                  <a:lnTo>
                    <a:pt x="1553" y="3128"/>
                  </a:lnTo>
                  <a:lnTo>
                    <a:pt x="46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22" y="8035"/>
                    <a:pt x="1872" y="8035"/>
                  </a:cubicBezTo>
                  <a:cubicBezTo>
                    <a:pt x="2899" y="8035"/>
                    <a:pt x="3767" y="6255"/>
                    <a:pt x="3767" y="4018"/>
                  </a:cubicBezTo>
                  <a:cubicBezTo>
                    <a:pt x="3721" y="1804"/>
                    <a:pt x="2877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21;p54">
              <a:extLst>
                <a:ext uri="{FF2B5EF4-FFF2-40B4-BE49-F238E27FC236}">
                  <a16:creationId xmlns:a16="http://schemas.microsoft.com/office/drawing/2014/main" id="{E8C42239-5538-D9AB-6C47-EDC00049608A}"/>
                </a:ext>
              </a:extLst>
            </p:cNvPr>
            <p:cNvSpPr/>
            <p:nvPr/>
          </p:nvSpPr>
          <p:spPr>
            <a:xfrm>
              <a:off x="3376025" y="1498250"/>
              <a:ext cx="163800" cy="342400"/>
            </a:xfrm>
            <a:custGeom>
              <a:avLst/>
              <a:gdLst/>
              <a:ahLst/>
              <a:cxnLst/>
              <a:rect l="l" t="t" r="r" b="b"/>
              <a:pathLst>
                <a:path w="6552" h="13696" extrusionOk="0">
                  <a:moveTo>
                    <a:pt x="3264" y="0"/>
                  </a:moveTo>
                  <a:cubicBezTo>
                    <a:pt x="1461" y="0"/>
                    <a:pt x="0" y="3059"/>
                    <a:pt x="0" y="6848"/>
                  </a:cubicBezTo>
                  <a:cubicBezTo>
                    <a:pt x="0" y="10614"/>
                    <a:pt x="1461" y="13695"/>
                    <a:pt x="3264" y="13695"/>
                  </a:cubicBezTo>
                  <a:cubicBezTo>
                    <a:pt x="5090" y="13695"/>
                    <a:pt x="6551" y="10614"/>
                    <a:pt x="6551" y="6848"/>
                  </a:cubicBezTo>
                  <a:cubicBezTo>
                    <a:pt x="6551" y="3059"/>
                    <a:pt x="5090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22;p54">
              <a:extLst>
                <a:ext uri="{FF2B5EF4-FFF2-40B4-BE49-F238E27FC236}">
                  <a16:creationId xmlns:a16="http://schemas.microsoft.com/office/drawing/2014/main" id="{0FCB7558-66BA-EDE6-390A-10DFFEB3BC97}"/>
                </a:ext>
              </a:extLst>
            </p:cNvPr>
            <p:cNvSpPr/>
            <p:nvPr/>
          </p:nvSpPr>
          <p:spPr>
            <a:xfrm>
              <a:off x="3394275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72" y="0"/>
                  </a:moveTo>
                  <a:cubicBezTo>
                    <a:pt x="1256" y="0"/>
                    <a:pt x="754" y="594"/>
                    <a:pt x="412" y="1507"/>
                  </a:cubicBezTo>
                  <a:lnTo>
                    <a:pt x="1576" y="3128"/>
                  </a:lnTo>
                  <a:lnTo>
                    <a:pt x="1576" y="3128"/>
                  </a:lnTo>
                  <a:lnTo>
                    <a:pt x="69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45" y="8035"/>
                    <a:pt x="1895" y="8035"/>
                  </a:cubicBezTo>
                  <a:cubicBezTo>
                    <a:pt x="2922" y="8035"/>
                    <a:pt x="3767" y="6255"/>
                    <a:pt x="3767" y="4018"/>
                  </a:cubicBezTo>
                  <a:cubicBezTo>
                    <a:pt x="3721" y="1804"/>
                    <a:pt x="2900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657;p43">
            <a:extLst>
              <a:ext uri="{FF2B5EF4-FFF2-40B4-BE49-F238E27FC236}">
                <a16:creationId xmlns:a16="http://schemas.microsoft.com/office/drawing/2014/main" id="{4D564F39-D0EE-129E-536C-0B3CA01DDE26}"/>
              </a:ext>
            </a:extLst>
          </p:cNvPr>
          <p:cNvSpPr txBox="1">
            <a:spLocks/>
          </p:cNvSpPr>
          <p:nvPr/>
        </p:nvSpPr>
        <p:spPr>
          <a:xfrm>
            <a:off x="263607" y="967303"/>
            <a:ext cx="6493698" cy="1918642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274300" tIns="91425" rIns="2743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>
              <a:spcBef>
                <a:spcPct val="50000"/>
              </a:spcBef>
              <a:buNone/>
            </a:pPr>
            <a:endParaRPr lang="en-US" altLang="vi-VN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0">
            <a:extLst>
              <a:ext uri="{FF2B5EF4-FFF2-40B4-BE49-F238E27FC236}">
                <a16:creationId xmlns:a16="http://schemas.microsoft.com/office/drawing/2014/main" id="{59782027-9BCC-64D5-9CE6-5EF71792E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30" y="1103268"/>
            <a:ext cx="4978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789 + 285 + 15 =</a:t>
            </a:r>
          </a:p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spcBef>
                <a:spcPct val="50000"/>
              </a:spcBef>
            </a:pPr>
            <a:endParaRPr lang="en-US" altLang="vi-V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51F1DF0-3568-BCBE-C7B5-1A0D31457A54}"/>
              </a:ext>
            </a:extLst>
          </p:cNvPr>
          <p:cNvSpPr txBox="1"/>
          <p:nvPr/>
        </p:nvSpPr>
        <p:spPr>
          <a:xfrm>
            <a:off x="3727986" y="1090108"/>
            <a:ext cx="35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</a:t>
            </a:r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285</a:t>
            </a:r>
            <a:r>
              <a:rPr lang="en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B2D37F6-D5CD-43E4-0D71-2F9C3D62F3E0}"/>
              </a:ext>
            </a:extLst>
          </p:cNvPr>
          <p:cNvSpPr txBox="1"/>
          <p:nvPr/>
        </p:nvSpPr>
        <p:spPr>
          <a:xfrm>
            <a:off x="4760308" y="1050929"/>
            <a:ext cx="55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D3098B5-73F2-9DD0-C05D-BBFF5EE999D8}"/>
              </a:ext>
            </a:extLst>
          </p:cNvPr>
          <p:cNvSpPr txBox="1"/>
          <p:nvPr/>
        </p:nvSpPr>
        <p:spPr>
          <a:xfrm>
            <a:off x="6319915" y="1039627"/>
            <a:ext cx="47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F33C8E3-DB1D-C0FE-4B07-90B1DFD8C502}"/>
              </a:ext>
            </a:extLst>
          </p:cNvPr>
          <p:cNvSpPr txBox="1"/>
          <p:nvPr/>
        </p:nvSpPr>
        <p:spPr>
          <a:xfrm>
            <a:off x="3315906" y="168618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+ 300</a:t>
            </a:r>
            <a:endParaRPr lang="en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99E4B89-2B35-A65B-2736-6459C241CE88}"/>
              </a:ext>
            </a:extLst>
          </p:cNvPr>
          <p:cNvSpPr txBox="1"/>
          <p:nvPr/>
        </p:nvSpPr>
        <p:spPr>
          <a:xfrm>
            <a:off x="3341592" y="2369756"/>
            <a:ext cx="422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1089</a:t>
            </a:r>
            <a:endParaRPr lang="en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1" name="图片 4" descr="6">
            <a:extLst>
              <a:ext uri="{FF2B5EF4-FFF2-40B4-BE49-F238E27FC236}">
                <a16:creationId xmlns:a16="http://schemas.microsoft.com/office/drawing/2014/main" id="{8D0967C5-DE81-9943-D059-A2AC0AB544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611974" y="1810001"/>
            <a:ext cx="1602105" cy="2278380"/>
          </a:xfrm>
          <a:prstGeom prst="rect">
            <a:avLst/>
          </a:prstGeom>
        </p:spPr>
      </p:pic>
      <p:sp>
        <p:nvSpPr>
          <p:cNvPr id="163" name="Text Box 10">
            <a:extLst>
              <a:ext uri="{FF2B5EF4-FFF2-40B4-BE49-F238E27FC236}">
                <a16:creationId xmlns:a16="http://schemas.microsoft.com/office/drawing/2014/main" id="{31642486-F93D-BFB7-E7F9-63053D928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802" y="3199402"/>
            <a:ext cx="316201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448 + 594 +52=</a:t>
            </a:r>
          </a:p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spcBef>
                <a:spcPct val="50000"/>
              </a:spcBef>
            </a:pPr>
            <a:endParaRPr lang="en-US" altLang="vi-V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0CCFC12-F5AD-78D3-F9DC-C05B39E16043}"/>
              </a:ext>
            </a:extLst>
          </p:cNvPr>
          <p:cNvSpPr txBox="1"/>
          <p:nvPr/>
        </p:nvSpPr>
        <p:spPr>
          <a:xfrm>
            <a:off x="6023645" y="3182139"/>
            <a:ext cx="402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448 + 52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+ 594 </a:t>
            </a:r>
            <a:endParaRPr lang="en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96271E5-89C4-D677-C55D-C4A0D3AEDEE2}"/>
              </a:ext>
            </a:extLst>
          </p:cNvPr>
          <p:cNvSpPr txBox="1"/>
          <p:nvPr/>
        </p:nvSpPr>
        <p:spPr>
          <a:xfrm>
            <a:off x="5849873" y="3154378"/>
            <a:ext cx="55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D57F7B-DDCA-4A84-8320-7EC30AC16AA7}"/>
              </a:ext>
            </a:extLst>
          </p:cNvPr>
          <p:cNvSpPr txBox="1"/>
          <p:nvPr/>
        </p:nvSpPr>
        <p:spPr>
          <a:xfrm>
            <a:off x="7451906" y="3135754"/>
            <a:ext cx="42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7DEDEFA-F659-8EB8-0FD5-F54885E172DB}"/>
              </a:ext>
            </a:extLst>
          </p:cNvPr>
          <p:cNvSpPr txBox="1"/>
          <p:nvPr/>
        </p:nvSpPr>
        <p:spPr>
          <a:xfrm>
            <a:off x="5596412" y="3797634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    500   </a:t>
            </a:r>
            <a:r>
              <a:rPr lang="en-US" alt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+ 594</a:t>
            </a:r>
            <a:endParaRPr lang="en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95830A8-A1FC-F19E-903B-1BD57256A712}"/>
              </a:ext>
            </a:extLst>
          </p:cNvPr>
          <p:cNvSpPr txBox="1"/>
          <p:nvPr/>
        </p:nvSpPr>
        <p:spPr>
          <a:xfrm>
            <a:off x="5620936" y="4463317"/>
            <a:ext cx="422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     1094</a:t>
            </a:r>
            <a:endParaRPr lang="en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/>
      <p:bldP spid="159" grpId="0"/>
      <p:bldP spid="160" grpId="0"/>
      <p:bldP spid="163" grpId="0"/>
      <p:bldP spid="164" grpId="0"/>
      <p:bldP spid="165" grpId="0"/>
      <p:bldP spid="166" grpId="0"/>
      <p:bldP spid="167" grpId="0"/>
      <p:bldP spid="1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" name="Google Shape;3024;p56"/>
          <p:cNvSpPr txBox="1">
            <a:spLocks noGrp="1"/>
          </p:cNvSpPr>
          <p:nvPr>
            <p:ph type="title"/>
          </p:nvPr>
        </p:nvSpPr>
        <p:spPr>
          <a:xfrm>
            <a:off x="509464" y="126759"/>
            <a:ext cx="3054558" cy="572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dirty="0"/>
              <a:t>BÀI 4</a:t>
            </a:r>
            <a:endParaRPr dirty="0"/>
          </a:p>
        </p:txBody>
      </p:sp>
      <p:sp>
        <p:nvSpPr>
          <p:cNvPr id="3025" name="Google Shape;3025;p56"/>
          <p:cNvSpPr txBox="1">
            <a:spLocks noGrp="1"/>
          </p:cNvSpPr>
          <p:nvPr>
            <p:ph type="subTitle" idx="1"/>
          </p:nvPr>
        </p:nvSpPr>
        <p:spPr>
          <a:xfrm>
            <a:off x="1309253" y="928461"/>
            <a:ext cx="6635122" cy="3783141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xã có 5256 người. Sau một năm số dân tăng thêm 79 người. Sau một năm nữa số dân lại tăng thêm 71 người.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9700" indent="0" algn="just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Sau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26" name="Google Shape;3026;p56"/>
          <p:cNvGrpSpPr/>
          <p:nvPr/>
        </p:nvGrpSpPr>
        <p:grpSpPr>
          <a:xfrm rot="-1056334">
            <a:off x="6212968" y="23128"/>
            <a:ext cx="1506528" cy="1174543"/>
            <a:chOff x="6121325" y="4797050"/>
            <a:chExt cx="976375" cy="672250"/>
          </a:xfrm>
        </p:grpSpPr>
        <p:sp>
          <p:nvSpPr>
            <p:cNvPr id="3027" name="Google Shape;3027;p56"/>
            <p:cNvSpPr/>
            <p:nvPr/>
          </p:nvSpPr>
          <p:spPr>
            <a:xfrm>
              <a:off x="6121325" y="4797050"/>
              <a:ext cx="976375" cy="672250"/>
            </a:xfrm>
            <a:custGeom>
              <a:avLst/>
              <a:gdLst/>
              <a:ahLst/>
              <a:cxnLst/>
              <a:rect l="l" t="t" r="r" b="b"/>
              <a:pathLst>
                <a:path w="39055" h="26890" extrusionOk="0">
                  <a:moveTo>
                    <a:pt x="4292" y="1"/>
                  </a:moveTo>
                  <a:cubicBezTo>
                    <a:pt x="1918" y="1"/>
                    <a:pt x="1" y="1918"/>
                    <a:pt x="1" y="4292"/>
                  </a:cubicBezTo>
                  <a:lnTo>
                    <a:pt x="1" y="22598"/>
                  </a:lnTo>
                  <a:cubicBezTo>
                    <a:pt x="1" y="24972"/>
                    <a:pt x="1918" y="26889"/>
                    <a:pt x="4292" y="26889"/>
                  </a:cubicBezTo>
                  <a:lnTo>
                    <a:pt x="34787" y="26889"/>
                  </a:lnTo>
                  <a:cubicBezTo>
                    <a:pt x="37138" y="26889"/>
                    <a:pt x="39055" y="24972"/>
                    <a:pt x="39055" y="22598"/>
                  </a:cubicBezTo>
                  <a:lnTo>
                    <a:pt x="39055" y="4292"/>
                  </a:lnTo>
                  <a:cubicBezTo>
                    <a:pt x="39055" y="1918"/>
                    <a:pt x="37161" y="1"/>
                    <a:pt x="3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6"/>
            <p:cNvSpPr/>
            <p:nvPr/>
          </p:nvSpPr>
          <p:spPr>
            <a:xfrm>
              <a:off x="6164125" y="4839850"/>
              <a:ext cx="890800" cy="586650"/>
            </a:xfrm>
            <a:custGeom>
              <a:avLst/>
              <a:gdLst/>
              <a:ahLst/>
              <a:cxnLst/>
              <a:rect l="l" t="t" r="r" b="b"/>
              <a:pathLst>
                <a:path w="35632" h="23466" extrusionOk="0">
                  <a:moveTo>
                    <a:pt x="2580" y="1"/>
                  </a:moveTo>
                  <a:cubicBezTo>
                    <a:pt x="1142" y="1"/>
                    <a:pt x="1" y="1142"/>
                    <a:pt x="1" y="2580"/>
                  </a:cubicBezTo>
                  <a:lnTo>
                    <a:pt x="1" y="20886"/>
                  </a:lnTo>
                  <a:cubicBezTo>
                    <a:pt x="1" y="22324"/>
                    <a:pt x="1142" y="23465"/>
                    <a:pt x="2580" y="23465"/>
                  </a:cubicBezTo>
                  <a:lnTo>
                    <a:pt x="33075" y="23465"/>
                  </a:lnTo>
                  <a:cubicBezTo>
                    <a:pt x="34490" y="23465"/>
                    <a:pt x="35631" y="22324"/>
                    <a:pt x="35631" y="20886"/>
                  </a:cubicBezTo>
                  <a:lnTo>
                    <a:pt x="35631" y="2580"/>
                  </a:lnTo>
                  <a:cubicBezTo>
                    <a:pt x="35631" y="1142"/>
                    <a:pt x="34490" y="1"/>
                    <a:pt x="3307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6"/>
            <p:cNvSpPr/>
            <p:nvPr/>
          </p:nvSpPr>
          <p:spPr>
            <a:xfrm>
              <a:off x="6184100" y="4859825"/>
              <a:ext cx="850850" cy="546700"/>
            </a:xfrm>
            <a:custGeom>
              <a:avLst/>
              <a:gdLst/>
              <a:ahLst/>
              <a:cxnLst/>
              <a:rect l="l" t="t" r="r" b="b"/>
              <a:pathLst>
                <a:path w="34034" h="21868" extrusionOk="0">
                  <a:moveTo>
                    <a:pt x="1781" y="1"/>
                  </a:moveTo>
                  <a:cubicBezTo>
                    <a:pt x="800" y="1"/>
                    <a:pt x="1" y="800"/>
                    <a:pt x="1" y="1758"/>
                  </a:cubicBezTo>
                  <a:lnTo>
                    <a:pt x="1" y="20087"/>
                  </a:lnTo>
                  <a:cubicBezTo>
                    <a:pt x="1" y="21068"/>
                    <a:pt x="800" y="21867"/>
                    <a:pt x="1781" y="21867"/>
                  </a:cubicBezTo>
                  <a:lnTo>
                    <a:pt x="32276" y="21867"/>
                  </a:lnTo>
                  <a:cubicBezTo>
                    <a:pt x="33234" y="21867"/>
                    <a:pt x="34033" y="21046"/>
                    <a:pt x="34033" y="20087"/>
                  </a:cubicBezTo>
                  <a:lnTo>
                    <a:pt x="34033" y="1758"/>
                  </a:lnTo>
                  <a:cubicBezTo>
                    <a:pt x="34033" y="800"/>
                    <a:pt x="33234" y="1"/>
                    <a:pt x="3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6"/>
            <p:cNvSpPr/>
            <p:nvPr/>
          </p:nvSpPr>
          <p:spPr>
            <a:xfrm>
              <a:off x="6975000" y="4884375"/>
              <a:ext cx="39975" cy="39950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799" y="251"/>
                  </a:moveTo>
                  <a:cubicBezTo>
                    <a:pt x="1096" y="251"/>
                    <a:pt x="1347" y="502"/>
                    <a:pt x="1347" y="776"/>
                  </a:cubicBezTo>
                  <a:cubicBezTo>
                    <a:pt x="1347" y="1096"/>
                    <a:pt x="1096" y="1324"/>
                    <a:pt x="799" y="1324"/>
                  </a:cubicBezTo>
                  <a:cubicBezTo>
                    <a:pt x="503" y="1324"/>
                    <a:pt x="274" y="1073"/>
                    <a:pt x="274" y="776"/>
                  </a:cubicBezTo>
                  <a:cubicBezTo>
                    <a:pt x="274" y="480"/>
                    <a:pt x="526" y="251"/>
                    <a:pt x="799" y="251"/>
                  </a:cubicBezTo>
                  <a:close/>
                  <a:moveTo>
                    <a:pt x="799" y="0"/>
                  </a:moveTo>
                  <a:cubicBezTo>
                    <a:pt x="389" y="0"/>
                    <a:pt x="1" y="365"/>
                    <a:pt x="1" y="799"/>
                  </a:cubicBezTo>
                  <a:cubicBezTo>
                    <a:pt x="1" y="1210"/>
                    <a:pt x="389" y="1598"/>
                    <a:pt x="799" y="1598"/>
                  </a:cubicBezTo>
                  <a:cubicBezTo>
                    <a:pt x="1233" y="1598"/>
                    <a:pt x="1598" y="1210"/>
                    <a:pt x="1598" y="799"/>
                  </a:cubicBezTo>
                  <a:cubicBezTo>
                    <a:pt x="1598" y="365"/>
                    <a:pt x="1233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6"/>
            <p:cNvSpPr/>
            <p:nvPr/>
          </p:nvSpPr>
          <p:spPr>
            <a:xfrm>
              <a:off x="6975000" y="5341450"/>
              <a:ext cx="39975" cy="39950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799" y="274"/>
                  </a:moveTo>
                  <a:cubicBezTo>
                    <a:pt x="1096" y="274"/>
                    <a:pt x="1347" y="502"/>
                    <a:pt x="1347" y="822"/>
                  </a:cubicBezTo>
                  <a:cubicBezTo>
                    <a:pt x="1347" y="1141"/>
                    <a:pt x="1096" y="1370"/>
                    <a:pt x="799" y="1370"/>
                  </a:cubicBezTo>
                  <a:cubicBezTo>
                    <a:pt x="503" y="1370"/>
                    <a:pt x="274" y="1119"/>
                    <a:pt x="274" y="822"/>
                  </a:cubicBezTo>
                  <a:cubicBezTo>
                    <a:pt x="274" y="502"/>
                    <a:pt x="526" y="274"/>
                    <a:pt x="799" y="274"/>
                  </a:cubicBezTo>
                  <a:close/>
                  <a:moveTo>
                    <a:pt x="799" y="0"/>
                  </a:moveTo>
                  <a:cubicBezTo>
                    <a:pt x="389" y="0"/>
                    <a:pt x="1" y="365"/>
                    <a:pt x="1" y="799"/>
                  </a:cubicBezTo>
                  <a:cubicBezTo>
                    <a:pt x="1" y="1233"/>
                    <a:pt x="389" y="1598"/>
                    <a:pt x="799" y="1598"/>
                  </a:cubicBezTo>
                  <a:cubicBezTo>
                    <a:pt x="1233" y="1598"/>
                    <a:pt x="1598" y="1233"/>
                    <a:pt x="1598" y="799"/>
                  </a:cubicBezTo>
                  <a:cubicBezTo>
                    <a:pt x="1598" y="365"/>
                    <a:pt x="1233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6"/>
            <p:cNvSpPr/>
            <p:nvPr/>
          </p:nvSpPr>
          <p:spPr>
            <a:xfrm>
              <a:off x="6204650" y="4884375"/>
              <a:ext cx="39975" cy="39950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799" y="251"/>
                  </a:moveTo>
                  <a:cubicBezTo>
                    <a:pt x="1096" y="251"/>
                    <a:pt x="1324" y="502"/>
                    <a:pt x="1347" y="776"/>
                  </a:cubicBezTo>
                  <a:cubicBezTo>
                    <a:pt x="1347" y="1096"/>
                    <a:pt x="1096" y="1324"/>
                    <a:pt x="799" y="1324"/>
                  </a:cubicBezTo>
                  <a:cubicBezTo>
                    <a:pt x="503" y="1324"/>
                    <a:pt x="274" y="1073"/>
                    <a:pt x="274" y="776"/>
                  </a:cubicBezTo>
                  <a:cubicBezTo>
                    <a:pt x="274" y="480"/>
                    <a:pt x="525" y="251"/>
                    <a:pt x="799" y="251"/>
                  </a:cubicBezTo>
                  <a:close/>
                  <a:moveTo>
                    <a:pt x="799" y="0"/>
                  </a:moveTo>
                  <a:cubicBezTo>
                    <a:pt x="388" y="0"/>
                    <a:pt x="0" y="365"/>
                    <a:pt x="0" y="799"/>
                  </a:cubicBezTo>
                  <a:cubicBezTo>
                    <a:pt x="0" y="1210"/>
                    <a:pt x="388" y="1598"/>
                    <a:pt x="799" y="1598"/>
                  </a:cubicBezTo>
                  <a:cubicBezTo>
                    <a:pt x="1233" y="1598"/>
                    <a:pt x="1598" y="1210"/>
                    <a:pt x="1598" y="799"/>
                  </a:cubicBezTo>
                  <a:cubicBezTo>
                    <a:pt x="1598" y="365"/>
                    <a:pt x="1233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6"/>
            <p:cNvSpPr/>
            <p:nvPr/>
          </p:nvSpPr>
          <p:spPr>
            <a:xfrm>
              <a:off x="6204650" y="5341450"/>
              <a:ext cx="39975" cy="39950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799" y="274"/>
                  </a:moveTo>
                  <a:cubicBezTo>
                    <a:pt x="1096" y="274"/>
                    <a:pt x="1324" y="502"/>
                    <a:pt x="1347" y="822"/>
                  </a:cubicBezTo>
                  <a:cubicBezTo>
                    <a:pt x="1347" y="1141"/>
                    <a:pt x="1096" y="1370"/>
                    <a:pt x="799" y="1370"/>
                  </a:cubicBezTo>
                  <a:cubicBezTo>
                    <a:pt x="503" y="1370"/>
                    <a:pt x="274" y="1119"/>
                    <a:pt x="274" y="822"/>
                  </a:cubicBezTo>
                  <a:cubicBezTo>
                    <a:pt x="274" y="502"/>
                    <a:pt x="525" y="274"/>
                    <a:pt x="799" y="274"/>
                  </a:cubicBezTo>
                  <a:close/>
                  <a:moveTo>
                    <a:pt x="799" y="0"/>
                  </a:moveTo>
                  <a:cubicBezTo>
                    <a:pt x="388" y="0"/>
                    <a:pt x="0" y="365"/>
                    <a:pt x="0" y="799"/>
                  </a:cubicBezTo>
                  <a:cubicBezTo>
                    <a:pt x="0" y="1233"/>
                    <a:pt x="388" y="1598"/>
                    <a:pt x="799" y="1598"/>
                  </a:cubicBezTo>
                  <a:cubicBezTo>
                    <a:pt x="1233" y="1598"/>
                    <a:pt x="1598" y="1233"/>
                    <a:pt x="1598" y="799"/>
                  </a:cubicBezTo>
                  <a:cubicBezTo>
                    <a:pt x="1598" y="365"/>
                    <a:pt x="1233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6"/>
            <p:cNvSpPr/>
            <p:nvPr/>
          </p:nvSpPr>
          <p:spPr>
            <a:xfrm>
              <a:off x="6350725" y="5258700"/>
              <a:ext cx="515875" cy="120425"/>
            </a:xfrm>
            <a:custGeom>
              <a:avLst/>
              <a:gdLst/>
              <a:ahLst/>
              <a:cxnLst/>
              <a:rect l="l" t="t" r="r" b="b"/>
              <a:pathLst>
                <a:path w="20635" h="4817" extrusionOk="0">
                  <a:moveTo>
                    <a:pt x="3927" y="1"/>
                  </a:moveTo>
                  <a:cubicBezTo>
                    <a:pt x="3242" y="1"/>
                    <a:pt x="2420" y="457"/>
                    <a:pt x="2032" y="1050"/>
                  </a:cubicBezTo>
                  <a:lnTo>
                    <a:pt x="366" y="3767"/>
                  </a:lnTo>
                  <a:cubicBezTo>
                    <a:pt x="1" y="4337"/>
                    <a:pt x="275" y="4817"/>
                    <a:pt x="937" y="4817"/>
                  </a:cubicBezTo>
                  <a:lnTo>
                    <a:pt x="19699" y="4817"/>
                  </a:lnTo>
                  <a:cubicBezTo>
                    <a:pt x="20384" y="4817"/>
                    <a:pt x="20635" y="4360"/>
                    <a:pt x="20270" y="3767"/>
                  </a:cubicBezTo>
                  <a:lnTo>
                    <a:pt x="18649" y="1050"/>
                  </a:lnTo>
                  <a:cubicBezTo>
                    <a:pt x="18307" y="480"/>
                    <a:pt x="17439" y="1"/>
                    <a:pt x="16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6"/>
            <p:cNvSpPr/>
            <p:nvPr/>
          </p:nvSpPr>
          <p:spPr>
            <a:xfrm>
              <a:off x="6263425" y="4922025"/>
              <a:ext cx="692775" cy="245975"/>
            </a:xfrm>
            <a:custGeom>
              <a:avLst/>
              <a:gdLst/>
              <a:ahLst/>
              <a:cxnLst/>
              <a:rect l="l" t="t" r="r" b="b"/>
              <a:pathLst>
                <a:path w="27711" h="9839" extrusionOk="0">
                  <a:moveTo>
                    <a:pt x="26364" y="503"/>
                  </a:moveTo>
                  <a:cubicBezTo>
                    <a:pt x="26797" y="503"/>
                    <a:pt x="27163" y="845"/>
                    <a:pt x="27163" y="1302"/>
                  </a:cubicBezTo>
                  <a:lnTo>
                    <a:pt x="27163" y="8469"/>
                  </a:lnTo>
                  <a:cubicBezTo>
                    <a:pt x="27163" y="8902"/>
                    <a:pt x="26820" y="9268"/>
                    <a:pt x="26364" y="9268"/>
                  </a:cubicBezTo>
                  <a:lnTo>
                    <a:pt x="1347" y="9268"/>
                  </a:lnTo>
                  <a:cubicBezTo>
                    <a:pt x="913" y="9268"/>
                    <a:pt x="548" y="8925"/>
                    <a:pt x="548" y="8469"/>
                  </a:cubicBezTo>
                  <a:lnTo>
                    <a:pt x="548" y="1302"/>
                  </a:lnTo>
                  <a:cubicBezTo>
                    <a:pt x="548" y="868"/>
                    <a:pt x="891" y="503"/>
                    <a:pt x="1347" y="503"/>
                  </a:cubicBezTo>
                  <a:close/>
                  <a:moveTo>
                    <a:pt x="1347" y="1"/>
                  </a:moveTo>
                  <a:cubicBezTo>
                    <a:pt x="594" y="1"/>
                    <a:pt x="0" y="594"/>
                    <a:pt x="0" y="1347"/>
                  </a:cubicBezTo>
                  <a:lnTo>
                    <a:pt x="0" y="8492"/>
                  </a:lnTo>
                  <a:cubicBezTo>
                    <a:pt x="0" y="9245"/>
                    <a:pt x="594" y="9838"/>
                    <a:pt x="1347" y="9838"/>
                  </a:cubicBezTo>
                  <a:lnTo>
                    <a:pt x="26364" y="9838"/>
                  </a:lnTo>
                  <a:cubicBezTo>
                    <a:pt x="27094" y="9838"/>
                    <a:pt x="27710" y="9245"/>
                    <a:pt x="27710" y="8492"/>
                  </a:cubicBezTo>
                  <a:lnTo>
                    <a:pt x="27710" y="1347"/>
                  </a:lnTo>
                  <a:cubicBezTo>
                    <a:pt x="27710" y="594"/>
                    <a:pt x="27094" y="1"/>
                    <a:pt x="263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6"/>
            <p:cNvSpPr/>
            <p:nvPr/>
          </p:nvSpPr>
          <p:spPr>
            <a:xfrm>
              <a:off x="6269700" y="4928300"/>
              <a:ext cx="679650" cy="233425"/>
            </a:xfrm>
            <a:custGeom>
              <a:avLst/>
              <a:gdLst/>
              <a:ahLst/>
              <a:cxnLst/>
              <a:rect l="l" t="t" r="r" b="b"/>
              <a:pathLst>
                <a:path w="27186" h="9337" extrusionOk="0">
                  <a:moveTo>
                    <a:pt x="1096" y="1"/>
                  </a:moveTo>
                  <a:cubicBezTo>
                    <a:pt x="480" y="1"/>
                    <a:pt x="0" y="480"/>
                    <a:pt x="0" y="1096"/>
                  </a:cubicBezTo>
                  <a:lnTo>
                    <a:pt x="0" y="8241"/>
                  </a:lnTo>
                  <a:cubicBezTo>
                    <a:pt x="0" y="8834"/>
                    <a:pt x="480" y="9336"/>
                    <a:pt x="1096" y="9336"/>
                  </a:cubicBezTo>
                  <a:lnTo>
                    <a:pt x="26113" y="9336"/>
                  </a:lnTo>
                  <a:cubicBezTo>
                    <a:pt x="26706" y="9336"/>
                    <a:pt x="27185" y="8857"/>
                    <a:pt x="27185" y="8241"/>
                  </a:cubicBezTo>
                  <a:lnTo>
                    <a:pt x="27185" y="1096"/>
                  </a:lnTo>
                  <a:cubicBezTo>
                    <a:pt x="27185" y="480"/>
                    <a:pt x="26706" y="1"/>
                    <a:pt x="26113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6"/>
            <p:cNvSpPr/>
            <p:nvPr/>
          </p:nvSpPr>
          <p:spPr>
            <a:xfrm>
              <a:off x="6349600" y="4986500"/>
              <a:ext cx="551250" cy="118725"/>
            </a:xfrm>
            <a:custGeom>
              <a:avLst/>
              <a:gdLst/>
              <a:ahLst/>
              <a:cxnLst/>
              <a:rect l="l" t="t" r="r" b="b"/>
              <a:pathLst>
                <a:path w="22050" h="4749" extrusionOk="0">
                  <a:moveTo>
                    <a:pt x="2374" y="1"/>
                  </a:moveTo>
                  <a:cubicBezTo>
                    <a:pt x="1050" y="1"/>
                    <a:pt x="0" y="1074"/>
                    <a:pt x="0" y="2375"/>
                  </a:cubicBezTo>
                  <a:cubicBezTo>
                    <a:pt x="0" y="3699"/>
                    <a:pt x="1050" y="4749"/>
                    <a:pt x="2374" y="4749"/>
                  </a:cubicBezTo>
                  <a:lnTo>
                    <a:pt x="19653" y="4749"/>
                  </a:lnTo>
                  <a:cubicBezTo>
                    <a:pt x="20976" y="4749"/>
                    <a:pt x="22026" y="3699"/>
                    <a:pt x="22026" y="2375"/>
                  </a:cubicBezTo>
                  <a:cubicBezTo>
                    <a:pt x="22049" y="1074"/>
                    <a:pt x="20976" y="1"/>
                    <a:pt x="19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6"/>
            <p:cNvSpPr/>
            <p:nvPr/>
          </p:nvSpPr>
          <p:spPr>
            <a:xfrm>
              <a:off x="6346175" y="5000775"/>
              <a:ext cx="79900" cy="80475"/>
            </a:xfrm>
            <a:custGeom>
              <a:avLst/>
              <a:gdLst/>
              <a:ahLst/>
              <a:cxnLst/>
              <a:rect l="l" t="t" r="r" b="b"/>
              <a:pathLst>
                <a:path w="3196" h="3219" extrusionOk="0">
                  <a:moveTo>
                    <a:pt x="1598" y="1"/>
                  </a:moveTo>
                  <a:cubicBezTo>
                    <a:pt x="708" y="1"/>
                    <a:pt x="0" y="731"/>
                    <a:pt x="0" y="1621"/>
                  </a:cubicBezTo>
                  <a:cubicBezTo>
                    <a:pt x="0" y="2488"/>
                    <a:pt x="708" y="3219"/>
                    <a:pt x="1598" y="3219"/>
                  </a:cubicBezTo>
                  <a:cubicBezTo>
                    <a:pt x="2488" y="3219"/>
                    <a:pt x="3196" y="2488"/>
                    <a:pt x="3196" y="1621"/>
                  </a:cubicBezTo>
                  <a:cubicBezTo>
                    <a:pt x="3196" y="731"/>
                    <a:pt x="2488" y="1"/>
                    <a:pt x="1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6"/>
            <p:cNvSpPr/>
            <p:nvPr/>
          </p:nvSpPr>
          <p:spPr>
            <a:xfrm>
              <a:off x="6794100" y="5000775"/>
              <a:ext cx="79925" cy="80475"/>
            </a:xfrm>
            <a:custGeom>
              <a:avLst/>
              <a:gdLst/>
              <a:ahLst/>
              <a:cxnLst/>
              <a:rect l="l" t="t" r="r" b="b"/>
              <a:pathLst>
                <a:path w="3197" h="3219" extrusionOk="0">
                  <a:moveTo>
                    <a:pt x="1599" y="1"/>
                  </a:moveTo>
                  <a:cubicBezTo>
                    <a:pt x="709" y="1"/>
                    <a:pt x="1" y="731"/>
                    <a:pt x="1" y="1621"/>
                  </a:cubicBezTo>
                  <a:cubicBezTo>
                    <a:pt x="1" y="2488"/>
                    <a:pt x="709" y="3219"/>
                    <a:pt x="1599" y="3219"/>
                  </a:cubicBezTo>
                  <a:cubicBezTo>
                    <a:pt x="2489" y="3219"/>
                    <a:pt x="3196" y="2488"/>
                    <a:pt x="3196" y="1621"/>
                  </a:cubicBezTo>
                  <a:cubicBezTo>
                    <a:pt x="3196" y="731"/>
                    <a:pt x="2443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6"/>
            <p:cNvSpPr/>
            <p:nvPr/>
          </p:nvSpPr>
          <p:spPr>
            <a:xfrm>
              <a:off x="6350150" y="5006475"/>
              <a:ext cx="73075" cy="72750"/>
            </a:xfrm>
            <a:custGeom>
              <a:avLst/>
              <a:gdLst/>
              <a:ahLst/>
              <a:cxnLst/>
              <a:rect l="l" t="t" r="r" b="b"/>
              <a:pathLst>
                <a:path w="2923" h="2910" extrusionOk="0">
                  <a:moveTo>
                    <a:pt x="1308" y="1"/>
                  </a:moveTo>
                  <a:cubicBezTo>
                    <a:pt x="1268" y="1"/>
                    <a:pt x="1233" y="24"/>
                    <a:pt x="1233" y="69"/>
                  </a:cubicBezTo>
                  <a:cubicBezTo>
                    <a:pt x="1188" y="412"/>
                    <a:pt x="1233" y="731"/>
                    <a:pt x="1256" y="1074"/>
                  </a:cubicBezTo>
                  <a:cubicBezTo>
                    <a:pt x="1074" y="868"/>
                    <a:pt x="891" y="640"/>
                    <a:pt x="777" y="389"/>
                  </a:cubicBezTo>
                  <a:cubicBezTo>
                    <a:pt x="758" y="351"/>
                    <a:pt x="715" y="332"/>
                    <a:pt x="673" y="332"/>
                  </a:cubicBezTo>
                  <a:cubicBezTo>
                    <a:pt x="615" y="332"/>
                    <a:pt x="558" y="368"/>
                    <a:pt x="571" y="434"/>
                  </a:cubicBezTo>
                  <a:cubicBezTo>
                    <a:pt x="571" y="731"/>
                    <a:pt x="800" y="959"/>
                    <a:pt x="982" y="1188"/>
                  </a:cubicBezTo>
                  <a:cubicBezTo>
                    <a:pt x="884" y="1181"/>
                    <a:pt x="785" y="1176"/>
                    <a:pt x="688" y="1176"/>
                  </a:cubicBezTo>
                  <a:cubicBezTo>
                    <a:pt x="472" y="1176"/>
                    <a:pt x="266" y="1200"/>
                    <a:pt x="92" y="1279"/>
                  </a:cubicBezTo>
                  <a:cubicBezTo>
                    <a:pt x="24" y="1302"/>
                    <a:pt x="1" y="1393"/>
                    <a:pt x="69" y="1416"/>
                  </a:cubicBezTo>
                  <a:cubicBezTo>
                    <a:pt x="343" y="1530"/>
                    <a:pt x="663" y="1553"/>
                    <a:pt x="982" y="1553"/>
                  </a:cubicBezTo>
                  <a:cubicBezTo>
                    <a:pt x="777" y="1781"/>
                    <a:pt x="617" y="2009"/>
                    <a:pt x="389" y="2192"/>
                  </a:cubicBezTo>
                  <a:cubicBezTo>
                    <a:pt x="298" y="2238"/>
                    <a:pt x="343" y="2352"/>
                    <a:pt x="435" y="2352"/>
                  </a:cubicBezTo>
                  <a:cubicBezTo>
                    <a:pt x="777" y="2306"/>
                    <a:pt x="1028" y="1918"/>
                    <a:pt x="1256" y="1667"/>
                  </a:cubicBezTo>
                  <a:lnTo>
                    <a:pt x="1302" y="1644"/>
                  </a:lnTo>
                  <a:lnTo>
                    <a:pt x="1302" y="1644"/>
                  </a:lnTo>
                  <a:cubicBezTo>
                    <a:pt x="1302" y="2009"/>
                    <a:pt x="1256" y="2375"/>
                    <a:pt x="1302" y="2763"/>
                  </a:cubicBezTo>
                  <a:cubicBezTo>
                    <a:pt x="1302" y="2867"/>
                    <a:pt x="1373" y="2909"/>
                    <a:pt x="1447" y="2909"/>
                  </a:cubicBezTo>
                  <a:cubicBezTo>
                    <a:pt x="1534" y="2909"/>
                    <a:pt x="1623" y="2849"/>
                    <a:pt x="1599" y="2763"/>
                  </a:cubicBezTo>
                  <a:cubicBezTo>
                    <a:pt x="1576" y="2466"/>
                    <a:pt x="1599" y="2192"/>
                    <a:pt x="1599" y="1895"/>
                  </a:cubicBezTo>
                  <a:cubicBezTo>
                    <a:pt x="1781" y="2101"/>
                    <a:pt x="1941" y="2260"/>
                    <a:pt x="2124" y="2489"/>
                  </a:cubicBezTo>
                  <a:cubicBezTo>
                    <a:pt x="2158" y="2534"/>
                    <a:pt x="2197" y="2553"/>
                    <a:pt x="2235" y="2553"/>
                  </a:cubicBezTo>
                  <a:cubicBezTo>
                    <a:pt x="2351" y="2553"/>
                    <a:pt x="2455" y="2381"/>
                    <a:pt x="2352" y="2260"/>
                  </a:cubicBezTo>
                  <a:cubicBezTo>
                    <a:pt x="2169" y="2032"/>
                    <a:pt x="1987" y="1850"/>
                    <a:pt x="1781" y="1644"/>
                  </a:cubicBezTo>
                  <a:lnTo>
                    <a:pt x="1781" y="1644"/>
                  </a:lnTo>
                  <a:cubicBezTo>
                    <a:pt x="2055" y="1667"/>
                    <a:pt x="2375" y="1667"/>
                    <a:pt x="2671" y="1667"/>
                  </a:cubicBezTo>
                  <a:cubicBezTo>
                    <a:pt x="2915" y="1578"/>
                    <a:pt x="2922" y="1210"/>
                    <a:pt x="2692" y="1210"/>
                  </a:cubicBezTo>
                  <a:cubicBezTo>
                    <a:pt x="2686" y="1210"/>
                    <a:pt x="2679" y="1210"/>
                    <a:pt x="2671" y="1211"/>
                  </a:cubicBezTo>
                  <a:lnTo>
                    <a:pt x="1713" y="1211"/>
                  </a:lnTo>
                  <a:cubicBezTo>
                    <a:pt x="1941" y="1005"/>
                    <a:pt x="2215" y="822"/>
                    <a:pt x="2398" y="571"/>
                  </a:cubicBezTo>
                  <a:cubicBezTo>
                    <a:pt x="2484" y="467"/>
                    <a:pt x="2399" y="350"/>
                    <a:pt x="2304" y="350"/>
                  </a:cubicBezTo>
                  <a:cubicBezTo>
                    <a:pt x="2273" y="350"/>
                    <a:pt x="2242" y="361"/>
                    <a:pt x="2215" y="389"/>
                  </a:cubicBezTo>
                  <a:cubicBezTo>
                    <a:pt x="2009" y="617"/>
                    <a:pt x="1781" y="800"/>
                    <a:pt x="1553" y="1005"/>
                  </a:cubicBezTo>
                  <a:cubicBezTo>
                    <a:pt x="1530" y="686"/>
                    <a:pt x="1485" y="389"/>
                    <a:pt x="1416" y="69"/>
                  </a:cubicBezTo>
                  <a:cubicBezTo>
                    <a:pt x="1393" y="24"/>
                    <a:pt x="1348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6"/>
            <p:cNvSpPr/>
            <p:nvPr/>
          </p:nvSpPr>
          <p:spPr>
            <a:xfrm>
              <a:off x="6798100" y="5006475"/>
              <a:ext cx="73075" cy="72750"/>
            </a:xfrm>
            <a:custGeom>
              <a:avLst/>
              <a:gdLst/>
              <a:ahLst/>
              <a:cxnLst/>
              <a:rect l="l" t="t" r="r" b="b"/>
              <a:pathLst>
                <a:path w="2923" h="2910" extrusionOk="0">
                  <a:moveTo>
                    <a:pt x="1307" y="1"/>
                  </a:moveTo>
                  <a:cubicBezTo>
                    <a:pt x="1268" y="1"/>
                    <a:pt x="1233" y="24"/>
                    <a:pt x="1233" y="69"/>
                  </a:cubicBezTo>
                  <a:cubicBezTo>
                    <a:pt x="1188" y="412"/>
                    <a:pt x="1233" y="731"/>
                    <a:pt x="1256" y="1074"/>
                  </a:cubicBezTo>
                  <a:cubicBezTo>
                    <a:pt x="1074" y="868"/>
                    <a:pt x="891" y="640"/>
                    <a:pt x="777" y="389"/>
                  </a:cubicBezTo>
                  <a:cubicBezTo>
                    <a:pt x="758" y="351"/>
                    <a:pt x="715" y="332"/>
                    <a:pt x="673" y="332"/>
                  </a:cubicBezTo>
                  <a:cubicBezTo>
                    <a:pt x="614" y="332"/>
                    <a:pt x="558" y="368"/>
                    <a:pt x="571" y="434"/>
                  </a:cubicBezTo>
                  <a:cubicBezTo>
                    <a:pt x="571" y="731"/>
                    <a:pt x="800" y="959"/>
                    <a:pt x="982" y="1188"/>
                  </a:cubicBezTo>
                  <a:cubicBezTo>
                    <a:pt x="883" y="1181"/>
                    <a:pt x="785" y="1176"/>
                    <a:pt x="688" y="1176"/>
                  </a:cubicBezTo>
                  <a:cubicBezTo>
                    <a:pt x="472" y="1176"/>
                    <a:pt x="266" y="1200"/>
                    <a:pt x="92" y="1279"/>
                  </a:cubicBezTo>
                  <a:cubicBezTo>
                    <a:pt x="24" y="1302"/>
                    <a:pt x="1" y="1393"/>
                    <a:pt x="69" y="1416"/>
                  </a:cubicBezTo>
                  <a:cubicBezTo>
                    <a:pt x="343" y="1530"/>
                    <a:pt x="663" y="1553"/>
                    <a:pt x="982" y="1553"/>
                  </a:cubicBezTo>
                  <a:cubicBezTo>
                    <a:pt x="777" y="1781"/>
                    <a:pt x="617" y="2009"/>
                    <a:pt x="366" y="2192"/>
                  </a:cubicBezTo>
                  <a:cubicBezTo>
                    <a:pt x="297" y="2238"/>
                    <a:pt x="343" y="2352"/>
                    <a:pt x="434" y="2352"/>
                  </a:cubicBezTo>
                  <a:cubicBezTo>
                    <a:pt x="777" y="2306"/>
                    <a:pt x="1028" y="1918"/>
                    <a:pt x="1233" y="1667"/>
                  </a:cubicBezTo>
                  <a:lnTo>
                    <a:pt x="1256" y="1644"/>
                  </a:lnTo>
                  <a:lnTo>
                    <a:pt x="1256" y="1644"/>
                  </a:lnTo>
                  <a:cubicBezTo>
                    <a:pt x="1256" y="2009"/>
                    <a:pt x="1233" y="2375"/>
                    <a:pt x="1256" y="2763"/>
                  </a:cubicBezTo>
                  <a:cubicBezTo>
                    <a:pt x="1277" y="2867"/>
                    <a:pt x="1350" y="2909"/>
                    <a:pt x="1421" y="2909"/>
                  </a:cubicBezTo>
                  <a:cubicBezTo>
                    <a:pt x="1506" y="2909"/>
                    <a:pt x="1588" y="2849"/>
                    <a:pt x="1576" y="2763"/>
                  </a:cubicBezTo>
                  <a:cubicBezTo>
                    <a:pt x="1553" y="2466"/>
                    <a:pt x="1576" y="2192"/>
                    <a:pt x="1576" y="1895"/>
                  </a:cubicBezTo>
                  <a:cubicBezTo>
                    <a:pt x="1758" y="2101"/>
                    <a:pt x="1918" y="2260"/>
                    <a:pt x="2078" y="2489"/>
                  </a:cubicBezTo>
                  <a:cubicBezTo>
                    <a:pt x="2117" y="2534"/>
                    <a:pt x="2161" y="2553"/>
                    <a:pt x="2202" y="2553"/>
                  </a:cubicBezTo>
                  <a:cubicBezTo>
                    <a:pt x="2327" y="2553"/>
                    <a:pt x="2426" y="2381"/>
                    <a:pt x="2306" y="2260"/>
                  </a:cubicBezTo>
                  <a:cubicBezTo>
                    <a:pt x="2146" y="2032"/>
                    <a:pt x="1941" y="1850"/>
                    <a:pt x="1735" y="1644"/>
                  </a:cubicBezTo>
                  <a:lnTo>
                    <a:pt x="1735" y="1644"/>
                  </a:lnTo>
                  <a:cubicBezTo>
                    <a:pt x="2032" y="1667"/>
                    <a:pt x="2352" y="1667"/>
                    <a:pt x="2626" y="1667"/>
                  </a:cubicBezTo>
                  <a:cubicBezTo>
                    <a:pt x="2914" y="1578"/>
                    <a:pt x="2922" y="1210"/>
                    <a:pt x="2692" y="1210"/>
                  </a:cubicBezTo>
                  <a:cubicBezTo>
                    <a:pt x="2685" y="1210"/>
                    <a:pt x="2678" y="1210"/>
                    <a:pt x="2671" y="1211"/>
                  </a:cubicBezTo>
                  <a:lnTo>
                    <a:pt x="1713" y="1211"/>
                  </a:lnTo>
                  <a:cubicBezTo>
                    <a:pt x="1941" y="1005"/>
                    <a:pt x="2215" y="822"/>
                    <a:pt x="2397" y="571"/>
                  </a:cubicBezTo>
                  <a:cubicBezTo>
                    <a:pt x="2484" y="467"/>
                    <a:pt x="2399" y="350"/>
                    <a:pt x="2303" y="350"/>
                  </a:cubicBezTo>
                  <a:cubicBezTo>
                    <a:pt x="2273" y="350"/>
                    <a:pt x="2242" y="361"/>
                    <a:pt x="2215" y="389"/>
                  </a:cubicBezTo>
                  <a:cubicBezTo>
                    <a:pt x="2009" y="617"/>
                    <a:pt x="1781" y="800"/>
                    <a:pt x="1553" y="1005"/>
                  </a:cubicBezTo>
                  <a:cubicBezTo>
                    <a:pt x="1530" y="686"/>
                    <a:pt x="1484" y="389"/>
                    <a:pt x="1416" y="69"/>
                  </a:cubicBezTo>
                  <a:cubicBezTo>
                    <a:pt x="1393" y="24"/>
                    <a:pt x="1347" y="1"/>
                    <a:pt x="1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6"/>
            <p:cNvSpPr/>
            <p:nvPr/>
          </p:nvSpPr>
          <p:spPr>
            <a:xfrm>
              <a:off x="6428900" y="5270125"/>
              <a:ext cx="37700" cy="37100"/>
            </a:xfrm>
            <a:custGeom>
              <a:avLst/>
              <a:gdLst/>
              <a:ahLst/>
              <a:cxnLst/>
              <a:rect l="l" t="t" r="r" b="b"/>
              <a:pathLst>
                <a:path w="1508" h="1484" extrusionOk="0">
                  <a:moveTo>
                    <a:pt x="731" y="228"/>
                  </a:moveTo>
                  <a:cubicBezTo>
                    <a:pt x="1028" y="228"/>
                    <a:pt x="1256" y="457"/>
                    <a:pt x="1233" y="708"/>
                  </a:cubicBezTo>
                  <a:cubicBezTo>
                    <a:pt x="1233" y="959"/>
                    <a:pt x="1005" y="1187"/>
                    <a:pt x="731" y="1187"/>
                  </a:cubicBezTo>
                  <a:cubicBezTo>
                    <a:pt x="480" y="1187"/>
                    <a:pt x="252" y="959"/>
                    <a:pt x="252" y="708"/>
                  </a:cubicBezTo>
                  <a:cubicBezTo>
                    <a:pt x="252" y="457"/>
                    <a:pt x="480" y="228"/>
                    <a:pt x="731" y="228"/>
                  </a:cubicBezTo>
                  <a:close/>
                  <a:moveTo>
                    <a:pt x="731" y="0"/>
                  </a:moveTo>
                  <a:cubicBezTo>
                    <a:pt x="343" y="0"/>
                    <a:pt x="1" y="320"/>
                    <a:pt x="1" y="730"/>
                  </a:cubicBezTo>
                  <a:cubicBezTo>
                    <a:pt x="1" y="1141"/>
                    <a:pt x="320" y="1484"/>
                    <a:pt x="731" y="1484"/>
                  </a:cubicBezTo>
                  <a:cubicBezTo>
                    <a:pt x="1165" y="1484"/>
                    <a:pt x="1507" y="1141"/>
                    <a:pt x="1484" y="730"/>
                  </a:cubicBezTo>
                  <a:cubicBezTo>
                    <a:pt x="1484" y="342"/>
                    <a:pt x="1165" y="0"/>
                    <a:pt x="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6"/>
            <p:cNvSpPr/>
            <p:nvPr/>
          </p:nvSpPr>
          <p:spPr>
            <a:xfrm>
              <a:off x="6753600" y="5270125"/>
              <a:ext cx="37675" cy="37100"/>
            </a:xfrm>
            <a:custGeom>
              <a:avLst/>
              <a:gdLst/>
              <a:ahLst/>
              <a:cxnLst/>
              <a:rect l="l" t="t" r="r" b="b"/>
              <a:pathLst>
                <a:path w="1507" h="1484" extrusionOk="0">
                  <a:moveTo>
                    <a:pt x="731" y="228"/>
                  </a:moveTo>
                  <a:cubicBezTo>
                    <a:pt x="982" y="228"/>
                    <a:pt x="1210" y="457"/>
                    <a:pt x="1210" y="708"/>
                  </a:cubicBezTo>
                  <a:cubicBezTo>
                    <a:pt x="1210" y="959"/>
                    <a:pt x="982" y="1187"/>
                    <a:pt x="731" y="1187"/>
                  </a:cubicBezTo>
                  <a:cubicBezTo>
                    <a:pt x="480" y="1187"/>
                    <a:pt x="251" y="959"/>
                    <a:pt x="251" y="708"/>
                  </a:cubicBezTo>
                  <a:cubicBezTo>
                    <a:pt x="251" y="457"/>
                    <a:pt x="480" y="228"/>
                    <a:pt x="731" y="228"/>
                  </a:cubicBezTo>
                  <a:close/>
                  <a:moveTo>
                    <a:pt x="731" y="0"/>
                  </a:moveTo>
                  <a:cubicBezTo>
                    <a:pt x="343" y="0"/>
                    <a:pt x="0" y="320"/>
                    <a:pt x="0" y="730"/>
                  </a:cubicBezTo>
                  <a:cubicBezTo>
                    <a:pt x="0" y="1141"/>
                    <a:pt x="297" y="1484"/>
                    <a:pt x="731" y="1484"/>
                  </a:cubicBezTo>
                  <a:cubicBezTo>
                    <a:pt x="1164" y="1484"/>
                    <a:pt x="1507" y="1141"/>
                    <a:pt x="1484" y="730"/>
                  </a:cubicBezTo>
                  <a:cubicBezTo>
                    <a:pt x="1484" y="342"/>
                    <a:pt x="1164" y="0"/>
                    <a:pt x="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6"/>
            <p:cNvSpPr/>
            <p:nvPr/>
          </p:nvSpPr>
          <p:spPr>
            <a:xfrm>
              <a:off x="6475125" y="5192500"/>
              <a:ext cx="269925" cy="25150"/>
            </a:xfrm>
            <a:custGeom>
              <a:avLst/>
              <a:gdLst/>
              <a:ahLst/>
              <a:cxnLst/>
              <a:rect l="l" t="t" r="r" b="b"/>
              <a:pathLst>
                <a:path w="10797" h="1006" extrusionOk="0">
                  <a:moveTo>
                    <a:pt x="526" y="1"/>
                  </a:moveTo>
                  <a:cubicBezTo>
                    <a:pt x="229" y="1"/>
                    <a:pt x="1" y="229"/>
                    <a:pt x="1" y="503"/>
                  </a:cubicBezTo>
                  <a:cubicBezTo>
                    <a:pt x="1" y="800"/>
                    <a:pt x="229" y="1005"/>
                    <a:pt x="526" y="1005"/>
                  </a:cubicBezTo>
                  <a:lnTo>
                    <a:pt x="10272" y="1005"/>
                  </a:lnTo>
                  <a:cubicBezTo>
                    <a:pt x="10569" y="1005"/>
                    <a:pt x="10797" y="800"/>
                    <a:pt x="10797" y="503"/>
                  </a:cubicBezTo>
                  <a:cubicBezTo>
                    <a:pt x="10797" y="229"/>
                    <a:pt x="10569" y="1"/>
                    <a:pt x="10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5" name="Google Shape;3045;p56"/>
          <p:cNvGrpSpPr/>
          <p:nvPr/>
        </p:nvGrpSpPr>
        <p:grpSpPr>
          <a:xfrm>
            <a:off x="4626814" y="203075"/>
            <a:ext cx="959250" cy="909625"/>
            <a:chOff x="3915275" y="5783675"/>
            <a:chExt cx="959250" cy="909625"/>
          </a:xfrm>
        </p:grpSpPr>
        <p:sp>
          <p:nvSpPr>
            <p:cNvPr id="3046" name="Google Shape;3046;p56"/>
            <p:cNvSpPr/>
            <p:nvPr/>
          </p:nvSpPr>
          <p:spPr>
            <a:xfrm>
              <a:off x="3915275" y="5783675"/>
              <a:ext cx="959250" cy="909625"/>
            </a:xfrm>
            <a:custGeom>
              <a:avLst/>
              <a:gdLst/>
              <a:ahLst/>
              <a:cxnLst/>
              <a:rect l="l" t="t" r="r" b="b"/>
              <a:pathLst>
                <a:path w="38370" h="36385" extrusionOk="0">
                  <a:moveTo>
                    <a:pt x="19174" y="1"/>
                  </a:moveTo>
                  <a:cubicBezTo>
                    <a:pt x="18146" y="1"/>
                    <a:pt x="17188" y="571"/>
                    <a:pt x="16731" y="1507"/>
                  </a:cubicBezTo>
                  <a:lnTo>
                    <a:pt x="12349" y="10409"/>
                  </a:lnTo>
                  <a:lnTo>
                    <a:pt x="2465" y="11847"/>
                  </a:lnTo>
                  <a:cubicBezTo>
                    <a:pt x="1438" y="11984"/>
                    <a:pt x="617" y="12692"/>
                    <a:pt x="297" y="13673"/>
                  </a:cubicBezTo>
                  <a:cubicBezTo>
                    <a:pt x="0" y="14632"/>
                    <a:pt x="251" y="15682"/>
                    <a:pt x="982" y="16435"/>
                  </a:cubicBezTo>
                  <a:lnTo>
                    <a:pt x="8126" y="23397"/>
                  </a:lnTo>
                  <a:lnTo>
                    <a:pt x="6437" y="33234"/>
                  </a:lnTo>
                  <a:cubicBezTo>
                    <a:pt x="6277" y="34261"/>
                    <a:pt x="6665" y="35266"/>
                    <a:pt x="7533" y="35859"/>
                  </a:cubicBezTo>
                  <a:cubicBezTo>
                    <a:pt x="7989" y="36202"/>
                    <a:pt x="8514" y="36384"/>
                    <a:pt x="9085" y="36384"/>
                  </a:cubicBezTo>
                  <a:cubicBezTo>
                    <a:pt x="9518" y="36384"/>
                    <a:pt x="9952" y="36270"/>
                    <a:pt x="10340" y="36065"/>
                  </a:cubicBezTo>
                  <a:lnTo>
                    <a:pt x="19174" y="31408"/>
                  </a:lnTo>
                  <a:lnTo>
                    <a:pt x="27984" y="36065"/>
                  </a:lnTo>
                  <a:cubicBezTo>
                    <a:pt x="28349" y="36270"/>
                    <a:pt x="28806" y="36384"/>
                    <a:pt x="29239" y="36384"/>
                  </a:cubicBezTo>
                  <a:cubicBezTo>
                    <a:pt x="29810" y="36384"/>
                    <a:pt x="30358" y="36202"/>
                    <a:pt x="30837" y="35859"/>
                  </a:cubicBezTo>
                  <a:cubicBezTo>
                    <a:pt x="31659" y="35266"/>
                    <a:pt x="32093" y="34239"/>
                    <a:pt x="31910" y="33234"/>
                  </a:cubicBezTo>
                  <a:lnTo>
                    <a:pt x="30244" y="23397"/>
                  </a:lnTo>
                  <a:lnTo>
                    <a:pt x="37365" y="16435"/>
                  </a:lnTo>
                  <a:cubicBezTo>
                    <a:pt x="38119" y="15727"/>
                    <a:pt x="38370" y="14654"/>
                    <a:pt x="38050" y="13696"/>
                  </a:cubicBezTo>
                  <a:cubicBezTo>
                    <a:pt x="37731" y="12714"/>
                    <a:pt x="36909" y="12007"/>
                    <a:pt x="35882" y="11870"/>
                  </a:cubicBezTo>
                  <a:lnTo>
                    <a:pt x="26021" y="10432"/>
                  </a:lnTo>
                  <a:lnTo>
                    <a:pt x="21593" y="1507"/>
                  </a:lnTo>
                  <a:cubicBezTo>
                    <a:pt x="21137" y="594"/>
                    <a:pt x="20201" y="1"/>
                    <a:pt x="1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6"/>
            <p:cNvSpPr/>
            <p:nvPr/>
          </p:nvSpPr>
          <p:spPr>
            <a:xfrm>
              <a:off x="3960350" y="5825900"/>
              <a:ext cx="868525" cy="825175"/>
            </a:xfrm>
            <a:custGeom>
              <a:avLst/>
              <a:gdLst/>
              <a:ahLst/>
              <a:cxnLst/>
              <a:rect l="l" t="t" r="r" b="b"/>
              <a:pathLst>
                <a:path w="34741" h="33007" extrusionOk="0">
                  <a:moveTo>
                    <a:pt x="17371" y="1"/>
                  </a:moveTo>
                  <a:cubicBezTo>
                    <a:pt x="17005" y="1"/>
                    <a:pt x="16663" y="183"/>
                    <a:pt x="16480" y="526"/>
                  </a:cubicBezTo>
                  <a:lnTo>
                    <a:pt x="11664" y="10295"/>
                  </a:lnTo>
                  <a:lnTo>
                    <a:pt x="913" y="11870"/>
                  </a:lnTo>
                  <a:cubicBezTo>
                    <a:pt x="525" y="11916"/>
                    <a:pt x="229" y="12167"/>
                    <a:pt x="115" y="12509"/>
                  </a:cubicBezTo>
                  <a:cubicBezTo>
                    <a:pt x="0" y="12851"/>
                    <a:pt x="69" y="13262"/>
                    <a:pt x="366" y="13513"/>
                  </a:cubicBezTo>
                  <a:lnTo>
                    <a:pt x="8149" y="21114"/>
                  </a:lnTo>
                  <a:lnTo>
                    <a:pt x="6323" y="31842"/>
                  </a:lnTo>
                  <a:cubicBezTo>
                    <a:pt x="6255" y="32207"/>
                    <a:pt x="6414" y="32572"/>
                    <a:pt x="6734" y="32801"/>
                  </a:cubicBezTo>
                  <a:cubicBezTo>
                    <a:pt x="6904" y="32932"/>
                    <a:pt x="7112" y="32995"/>
                    <a:pt x="7319" y="32995"/>
                  </a:cubicBezTo>
                  <a:cubicBezTo>
                    <a:pt x="7472" y="32995"/>
                    <a:pt x="7625" y="32960"/>
                    <a:pt x="7761" y="32892"/>
                  </a:cubicBezTo>
                  <a:lnTo>
                    <a:pt x="17371" y="27825"/>
                  </a:lnTo>
                  <a:lnTo>
                    <a:pt x="26980" y="32892"/>
                  </a:lnTo>
                  <a:cubicBezTo>
                    <a:pt x="27117" y="32960"/>
                    <a:pt x="27300" y="33006"/>
                    <a:pt x="27436" y="33006"/>
                  </a:cubicBezTo>
                  <a:cubicBezTo>
                    <a:pt x="27642" y="33006"/>
                    <a:pt x="27847" y="32938"/>
                    <a:pt x="28007" y="32801"/>
                  </a:cubicBezTo>
                  <a:cubicBezTo>
                    <a:pt x="28327" y="32572"/>
                    <a:pt x="28464" y="32207"/>
                    <a:pt x="28418" y="31819"/>
                  </a:cubicBezTo>
                  <a:lnTo>
                    <a:pt x="26592" y="21091"/>
                  </a:lnTo>
                  <a:lnTo>
                    <a:pt x="34375" y="13513"/>
                  </a:lnTo>
                  <a:cubicBezTo>
                    <a:pt x="34626" y="13285"/>
                    <a:pt x="34741" y="12897"/>
                    <a:pt x="34626" y="12509"/>
                  </a:cubicBezTo>
                  <a:cubicBezTo>
                    <a:pt x="34512" y="12167"/>
                    <a:pt x="34193" y="11893"/>
                    <a:pt x="33828" y="11870"/>
                  </a:cubicBezTo>
                  <a:lnTo>
                    <a:pt x="23077" y="10295"/>
                  </a:lnTo>
                  <a:lnTo>
                    <a:pt x="18261" y="526"/>
                  </a:lnTo>
                  <a:cubicBezTo>
                    <a:pt x="18078" y="183"/>
                    <a:pt x="17736" y="1"/>
                    <a:pt x="1737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6"/>
            <p:cNvSpPr/>
            <p:nvPr/>
          </p:nvSpPr>
          <p:spPr>
            <a:xfrm>
              <a:off x="3986600" y="5850450"/>
              <a:ext cx="816025" cy="775500"/>
            </a:xfrm>
            <a:custGeom>
              <a:avLst/>
              <a:gdLst/>
              <a:ahLst/>
              <a:cxnLst/>
              <a:rect l="l" t="t" r="r" b="b"/>
              <a:pathLst>
                <a:path w="32641" h="31020" extrusionOk="0">
                  <a:moveTo>
                    <a:pt x="16321" y="0"/>
                  </a:moveTo>
                  <a:lnTo>
                    <a:pt x="11299" y="10226"/>
                  </a:lnTo>
                  <a:lnTo>
                    <a:pt x="0" y="11847"/>
                  </a:lnTo>
                  <a:lnTo>
                    <a:pt x="8149" y="19813"/>
                  </a:lnTo>
                  <a:lnTo>
                    <a:pt x="6255" y="31020"/>
                  </a:lnTo>
                  <a:lnTo>
                    <a:pt x="16321" y="25724"/>
                  </a:lnTo>
                  <a:lnTo>
                    <a:pt x="26386" y="31020"/>
                  </a:lnTo>
                  <a:lnTo>
                    <a:pt x="24469" y="19813"/>
                  </a:lnTo>
                  <a:lnTo>
                    <a:pt x="32641" y="11847"/>
                  </a:lnTo>
                  <a:lnTo>
                    <a:pt x="21365" y="10226"/>
                  </a:lnTo>
                  <a:lnTo>
                    <a:pt x="163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6"/>
            <p:cNvSpPr/>
            <p:nvPr/>
          </p:nvSpPr>
          <p:spPr>
            <a:xfrm>
              <a:off x="4059650" y="6137475"/>
              <a:ext cx="189075" cy="53525"/>
            </a:xfrm>
            <a:custGeom>
              <a:avLst/>
              <a:gdLst/>
              <a:ahLst/>
              <a:cxnLst/>
              <a:rect l="l" t="t" r="r" b="b"/>
              <a:pathLst>
                <a:path w="7563" h="2141" extrusionOk="0">
                  <a:moveTo>
                    <a:pt x="6574" y="0"/>
                  </a:moveTo>
                  <a:cubicBezTo>
                    <a:pt x="5204" y="23"/>
                    <a:pt x="3903" y="480"/>
                    <a:pt x="2557" y="662"/>
                  </a:cubicBezTo>
                  <a:cubicBezTo>
                    <a:pt x="1689" y="776"/>
                    <a:pt x="730" y="891"/>
                    <a:pt x="69" y="1621"/>
                  </a:cubicBezTo>
                  <a:cubicBezTo>
                    <a:pt x="0" y="1689"/>
                    <a:pt x="0" y="1849"/>
                    <a:pt x="91" y="1872"/>
                  </a:cubicBezTo>
                  <a:cubicBezTo>
                    <a:pt x="419" y="2079"/>
                    <a:pt x="788" y="2141"/>
                    <a:pt x="1164" y="2141"/>
                  </a:cubicBezTo>
                  <a:cubicBezTo>
                    <a:pt x="1574" y="2141"/>
                    <a:pt x="1993" y="2068"/>
                    <a:pt x="2374" y="2032"/>
                  </a:cubicBezTo>
                  <a:cubicBezTo>
                    <a:pt x="3698" y="1872"/>
                    <a:pt x="4999" y="1598"/>
                    <a:pt x="6323" y="1370"/>
                  </a:cubicBezTo>
                  <a:cubicBezTo>
                    <a:pt x="6779" y="1279"/>
                    <a:pt x="7373" y="1347"/>
                    <a:pt x="7487" y="685"/>
                  </a:cubicBezTo>
                  <a:cubicBezTo>
                    <a:pt x="7562" y="195"/>
                    <a:pt x="7139" y="79"/>
                    <a:pt x="6836" y="79"/>
                  </a:cubicBezTo>
                  <a:cubicBezTo>
                    <a:pt x="6772" y="79"/>
                    <a:pt x="6713" y="84"/>
                    <a:pt x="6665" y="92"/>
                  </a:cubicBezTo>
                  <a:cubicBezTo>
                    <a:pt x="6642" y="23"/>
                    <a:pt x="6597" y="0"/>
                    <a:pt x="6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6"/>
            <p:cNvSpPr/>
            <p:nvPr/>
          </p:nvSpPr>
          <p:spPr>
            <a:xfrm>
              <a:off x="4340175" y="5908650"/>
              <a:ext cx="57300" cy="108750"/>
            </a:xfrm>
            <a:custGeom>
              <a:avLst/>
              <a:gdLst/>
              <a:ahLst/>
              <a:cxnLst/>
              <a:rect l="l" t="t" r="r" b="b"/>
              <a:pathLst>
                <a:path w="2292" h="4350" extrusionOk="0">
                  <a:moveTo>
                    <a:pt x="1881" y="0"/>
                  </a:moveTo>
                  <a:cubicBezTo>
                    <a:pt x="1401" y="0"/>
                    <a:pt x="1128" y="822"/>
                    <a:pt x="945" y="1165"/>
                  </a:cubicBezTo>
                  <a:cubicBezTo>
                    <a:pt x="625" y="1758"/>
                    <a:pt x="374" y="2397"/>
                    <a:pt x="215" y="3036"/>
                  </a:cubicBezTo>
                  <a:cubicBezTo>
                    <a:pt x="108" y="3443"/>
                    <a:pt x="1" y="4350"/>
                    <a:pt x="589" y="4350"/>
                  </a:cubicBezTo>
                  <a:cubicBezTo>
                    <a:pt x="628" y="4350"/>
                    <a:pt x="671" y="4346"/>
                    <a:pt x="717" y="4337"/>
                  </a:cubicBezTo>
                  <a:cubicBezTo>
                    <a:pt x="1287" y="4223"/>
                    <a:pt x="1538" y="3150"/>
                    <a:pt x="1698" y="2694"/>
                  </a:cubicBezTo>
                  <a:cubicBezTo>
                    <a:pt x="1881" y="2055"/>
                    <a:pt x="1995" y="1393"/>
                    <a:pt x="2200" y="731"/>
                  </a:cubicBezTo>
                  <a:cubicBezTo>
                    <a:pt x="2223" y="525"/>
                    <a:pt x="2292" y="137"/>
                    <a:pt x="2041" y="23"/>
                  </a:cubicBezTo>
                  <a:cubicBezTo>
                    <a:pt x="1995" y="0"/>
                    <a:pt x="1949" y="0"/>
                    <a:pt x="1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6AFBC99-3AE2-C257-55A4-985181F2498F}"/>
              </a:ext>
            </a:extLst>
          </p:cNvPr>
          <p:cNvSpPr/>
          <p:nvPr/>
        </p:nvSpPr>
        <p:spPr>
          <a:xfrm>
            <a:off x="1562100" y="2820874"/>
            <a:ext cx="6413500" cy="2202424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84CDF5-5446-8BC3-B5CB-5261E89AC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64" y="88830"/>
            <a:ext cx="8826793" cy="2476122"/>
          </a:xfrm>
        </p:spPr>
        <p:txBody>
          <a:bodyPr/>
          <a:lstStyle/>
          <a:p>
            <a:pPr marL="15240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46DA1-B633-8150-835F-2F397E35FA38}"/>
              </a:ext>
            </a:extLst>
          </p:cNvPr>
          <p:cNvSpPr txBox="1"/>
          <p:nvPr/>
        </p:nvSpPr>
        <p:spPr>
          <a:xfrm>
            <a:off x="329971" y="70683"/>
            <a:ext cx="260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808419-EE93-26DC-F932-0F5825A295BE}"/>
              </a:ext>
            </a:extLst>
          </p:cNvPr>
          <p:cNvCxnSpPr>
            <a:cxnSpLocks/>
          </p:cNvCxnSpPr>
          <p:nvPr/>
        </p:nvCxnSpPr>
        <p:spPr>
          <a:xfrm>
            <a:off x="1225030" y="1524468"/>
            <a:ext cx="698248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693A49-A296-1868-F697-A1CCB7EF1F8C}"/>
              </a:ext>
            </a:extLst>
          </p:cNvPr>
          <p:cNvCxnSpPr>
            <a:cxnSpLocks/>
          </p:cNvCxnSpPr>
          <p:nvPr/>
        </p:nvCxnSpPr>
        <p:spPr>
          <a:xfrm>
            <a:off x="1262872" y="1364448"/>
            <a:ext cx="0" cy="32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AA704-8E91-67FC-3171-4DC9144D134C}"/>
              </a:ext>
            </a:extLst>
          </p:cNvPr>
          <p:cNvCxnSpPr>
            <a:cxnSpLocks/>
          </p:cNvCxnSpPr>
          <p:nvPr/>
        </p:nvCxnSpPr>
        <p:spPr>
          <a:xfrm>
            <a:off x="5789669" y="1364448"/>
            <a:ext cx="0" cy="32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0D50E5-AB8D-4548-FE72-84C888271954}"/>
              </a:ext>
            </a:extLst>
          </p:cNvPr>
          <p:cNvCxnSpPr>
            <a:cxnSpLocks/>
          </p:cNvCxnSpPr>
          <p:nvPr/>
        </p:nvCxnSpPr>
        <p:spPr>
          <a:xfrm>
            <a:off x="7018530" y="1364448"/>
            <a:ext cx="0" cy="32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3D47ECF-A7EE-DDAC-129A-BBC2C380E3DA}"/>
              </a:ext>
            </a:extLst>
          </p:cNvPr>
          <p:cNvSpPr/>
          <p:nvPr/>
        </p:nvSpPr>
        <p:spPr>
          <a:xfrm rot="16200000">
            <a:off x="3255144" y="-1178686"/>
            <a:ext cx="461665" cy="4500183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b="1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D0317E5-1110-6533-C559-2C73F417D28C}"/>
              </a:ext>
            </a:extLst>
          </p:cNvPr>
          <p:cNvSpPr/>
          <p:nvPr/>
        </p:nvSpPr>
        <p:spPr>
          <a:xfrm rot="16200000">
            <a:off x="6213572" y="480314"/>
            <a:ext cx="403862" cy="1206053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b="1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C9BBB8C-3F3C-6C01-4C80-3001E4A379D5}"/>
              </a:ext>
            </a:extLst>
          </p:cNvPr>
          <p:cNvSpPr/>
          <p:nvPr/>
        </p:nvSpPr>
        <p:spPr>
          <a:xfrm rot="16200000">
            <a:off x="7437697" y="532419"/>
            <a:ext cx="427060" cy="111257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0BFD1-2528-7603-5276-26533D9F6868}"/>
              </a:ext>
            </a:extLst>
          </p:cNvPr>
          <p:cNvSpPr txBox="1"/>
          <p:nvPr/>
        </p:nvSpPr>
        <p:spPr>
          <a:xfrm>
            <a:off x="3037448" y="221116"/>
            <a:ext cx="251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5256 người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C7583-263C-38C9-E6B8-45C20211665B}"/>
              </a:ext>
            </a:extLst>
          </p:cNvPr>
          <p:cNvSpPr txBox="1"/>
          <p:nvPr/>
        </p:nvSpPr>
        <p:spPr>
          <a:xfrm>
            <a:off x="5789669" y="394232"/>
            <a:ext cx="150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người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118906-CD68-5BDB-1AA2-8CF79CE796C0}"/>
              </a:ext>
            </a:extLst>
          </p:cNvPr>
          <p:cNvSpPr txBox="1"/>
          <p:nvPr/>
        </p:nvSpPr>
        <p:spPr>
          <a:xfrm>
            <a:off x="7123416" y="370091"/>
            <a:ext cx="159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người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1C093C6-E513-B799-170F-6B5FB52137FB}"/>
              </a:ext>
            </a:extLst>
          </p:cNvPr>
          <p:cNvSpPr/>
          <p:nvPr/>
        </p:nvSpPr>
        <p:spPr>
          <a:xfrm rot="5400000">
            <a:off x="6781191" y="693363"/>
            <a:ext cx="475464" cy="2377179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4F480-8ADC-28F3-7DE4-517468E171EC}"/>
              </a:ext>
            </a:extLst>
          </p:cNvPr>
          <p:cNvSpPr txBox="1"/>
          <p:nvPr/>
        </p:nvSpPr>
        <p:spPr>
          <a:xfrm>
            <a:off x="6381216" y="2028456"/>
            <a:ext cx="182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3C98D-50A1-1096-6537-9341C80335D4}"/>
              </a:ext>
            </a:extLst>
          </p:cNvPr>
          <p:cNvSpPr txBox="1"/>
          <p:nvPr/>
        </p:nvSpPr>
        <p:spPr>
          <a:xfrm>
            <a:off x="0" y="1399949"/>
            <a:ext cx="260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056FD7-E713-99D7-AD80-027DE7E7416B}"/>
              </a:ext>
            </a:extLst>
          </p:cNvPr>
          <p:cNvSpPr txBox="1"/>
          <p:nvPr/>
        </p:nvSpPr>
        <p:spPr>
          <a:xfrm>
            <a:off x="3836369" y="2731746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D874D4-E197-2F0F-4E37-35205610506C}"/>
              </a:ext>
            </a:extLst>
          </p:cNvPr>
          <p:cNvSpPr txBox="1"/>
          <p:nvPr/>
        </p:nvSpPr>
        <p:spPr>
          <a:xfrm>
            <a:off x="-612091" y="3069429"/>
            <a:ext cx="105791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79 + 71 = 150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150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42"/>
          <p:cNvSpPr txBox="1">
            <a:spLocks noGrp="1"/>
          </p:cNvSpPr>
          <p:nvPr>
            <p:ph type="title" idx="2"/>
          </p:nvPr>
        </p:nvSpPr>
        <p:spPr>
          <a:xfrm>
            <a:off x="2762250" y="1777726"/>
            <a:ext cx="1448400" cy="84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593" name="Google Shape;1593;p42"/>
          <p:cNvSpPr txBox="1">
            <a:spLocks noGrp="1"/>
          </p:cNvSpPr>
          <p:nvPr>
            <p:ph type="title"/>
          </p:nvPr>
        </p:nvSpPr>
        <p:spPr>
          <a:xfrm>
            <a:off x="4210650" y="1777726"/>
            <a:ext cx="421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DẶN DÒ</a:t>
            </a:r>
            <a:endParaRPr dirty="0"/>
          </a:p>
        </p:txBody>
      </p:sp>
      <p:sp>
        <p:nvSpPr>
          <p:cNvPr id="1594" name="Google Shape;1594;p42"/>
          <p:cNvSpPr txBox="1">
            <a:spLocks noGrp="1"/>
          </p:cNvSpPr>
          <p:nvPr>
            <p:ph type="subTitle" idx="1"/>
          </p:nvPr>
        </p:nvSpPr>
        <p:spPr>
          <a:xfrm>
            <a:off x="2762250" y="2619526"/>
            <a:ext cx="566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NHỚ XEM LẠI BÀI NHÉ !</a:t>
            </a:r>
            <a:endParaRPr dirty="0"/>
          </a:p>
        </p:txBody>
      </p:sp>
      <p:grpSp>
        <p:nvGrpSpPr>
          <p:cNvPr id="1595" name="Google Shape;1595;p42"/>
          <p:cNvGrpSpPr/>
          <p:nvPr/>
        </p:nvGrpSpPr>
        <p:grpSpPr>
          <a:xfrm>
            <a:off x="719988" y="2366625"/>
            <a:ext cx="2101525" cy="2064850"/>
            <a:chOff x="5263950" y="8880125"/>
            <a:chExt cx="2101525" cy="2064850"/>
          </a:xfrm>
        </p:grpSpPr>
        <p:sp>
          <p:nvSpPr>
            <p:cNvPr id="1596" name="Google Shape;1596;p42"/>
            <p:cNvSpPr/>
            <p:nvPr/>
          </p:nvSpPr>
          <p:spPr>
            <a:xfrm>
              <a:off x="5263950" y="8880125"/>
              <a:ext cx="2101525" cy="2064850"/>
            </a:xfrm>
            <a:custGeom>
              <a:avLst/>
              <a:gdLst/>
              <a:ahLst/>
              <a:cxnLst/>
              <a:rect l="l" t="t" r="r" b="b"/>
              <a:pathLst>
                <a:path w="84061" h="82594" extrusionOk="0">
                  <a:moveTo>
                    <a:pt x="40863" y="1"/>
                  </a:moveTo>
                  <a:cubicBezTo>
                    <a:pt x="37761" y="1"/>
                    <a:pt x="34425" y="1735"/>
                    <a:pt x="31856" y="4671"/>
                  </a:cubicBezTo>
                  <a:cubicBezTo>
                    <a:pt x="28754" y="8173"/>
                    <a:pt x="27553" y="12576"/>
                    <a:pt x="28754" y="15845"/>
                  </a:cubicBezTo>
                  <a:cubicBezTo>
                    <a:pt x="28921" y="16279"/>
                    <a:pt x="29221" y="16679"/>
                    <a:pt x="29555" y="16913"/>
                  </a:cubicBezTo>
                  <a:cubicBezTo>
                    <a:pt x="29288" y="17113"/>
                    <a:pt x="29054" y="17347"/>
                    <a:pt x="28854" y="17513"/>
                  </a:cubicBezTo>
                  <a:cubicBezTo>
                    <a:pt x="28120" y="17380"/>
                    <a:pt x="27420" y="17280"/>
                    <a:pt x="26753" y="17246"/>
                  </a:cubicBezTo>
                  <a:cubicBezTo>
                    <a:pt x="26419" y="17246"/>
                    <a:pt x="26119" y="17213"/>
                    <a:pt x="25785" y="17213"/>
                  </a:cubicBezTo>
                  <a:cubicBezTo>
                    <a:pt x="25252" y="17213"/>
                    <a:pt x="24718" y="17246"/>
                    <a:pt x="24184" y="17280"/>
                  </a:cubicBezTo>
                  <a:lnTo>
                    <a:pt x="24118" y="17280"/>
                  </a:lnTo>
                  <a:cubicBezTo>
                    <a:pt x="23884" y="17347"/>
                    <a:pt x="23584" y="17380"/>
                    <a:pt x="23384" y="17380"/>
                  </a:cubicBezTo>
                  <a:lnTo>
                    <a:pt x="23250" y="17413"/>
                  </a:lnTo>
                  <a:cubicBezTo>
                    <a:pt x="23017" y="17447"/>
                    <a:pt x="22783" y="17513"/>
                    <a:pt x="22583" y="17547"/>
                  </a:cubicBezTo>
                  <a:lnTo>
                    <a:pt x="22416" y="17580"/>
                  </a:lnTo>
                  <a:cubicBezTo>
                    <a:pt x="22216" y="17613"/>
                    <a:pt x="22016" y="17680"/>
                    <a:pt x="21783" y="17747"/>
                  </a:cubicBezTo>
                  <a:lnTo>
                    <a:pt x="21616" y="17780"/>
                  </a:lnTo>
                  <a:cubicBezTo>
                    <a:pt x="21449" y="17847"/>
                    <a:pt x="21249" y="17914"/>
                    <a:pt x="21082" y="17947"/>
                  </a:cubicBezTo>
                  <a:lnTo>
                    <a:pt x="20882" y="18047"/>
                  </a:lnTo>
                  <a:cubicBezTo>
                    <a:pt x="20715" y="18114"/>
                    <a:pt x="20548" y="18180"/>
                    <a:pt x="20382" y="18247"/>
                  </a:cubicBezTo>
                  <a:cubicBezTo>
                    <a:pt x="20281" y="18281"/>
                    <a:pt x="20215" y="18347"/>
                    <a:pt x="20181" y="18347"/>
                  </a:cubicBezTo>
                  <a:cubicBezTo>
                    <a:pt x="20015" y="18414"/>
                    <a:pt x="19848" y="18514"/>
                    <a:pt x="19714" y="18547"/>
                  </a:cubicBezTo>
                  <a:cubicBezTo>
                    <a:pt x="19714" y="18547"/>
                    <a:pt x="19548" y="18614"/>
                    <a:pt x="19514" y="18681"/>
                  </a:cubicBezTo>
                  <a:cubicBezTo>
                    <a:pt x="19347" y="18748"/>
                    <a:pt x="19214" y="18848"/>
                    <a:pt x="19014" y="18948"/>
                  </a:cubicBezTo>
                  <a:cubicBezTo>
                    <a:pt x="18947" y="19014"/>
                    <a:pt x="18914" y="19014"/>
                    <a:pt x="18847" y="19048"/>
                  </a:cubicBezTo>
                  <a:cubicBezTo>
                    <a:pt x="18680" y="19181"/>
                    <a:pt x="18447" y="19248"/>
                    <a:pt x="18280" y="19415"/>
                  </a:cubicBezTo>
                  <a:cubicBezTo>
                    <a:pt x="18247" y="19415"/>
                    <a:pt x="18247" y="19448"/>
                    <a:pt x="18213" y="19448"/>
                  </a:cubicBezTo>
                  <a:cubicBezTo>
                    <a:pt x="18180" y="19515"/>
                    <a:pt x="18113" y="19515"/>
                    <a:pt x="18080" y="19548"/>
                  </a:cubicBezTo>
                  <a:cubicBezTo>
                    <a:pt x="15044" y="21950"/>
                    <a:pt x="12576" y="25019"/>
                    <a:pt x="11075" y="28454"/>
                  </a:cubicBezTo>
                  <a:cubicBezTo>
                    <a:pt x="10741" y="29255"/>
                    <a:pt x="10408" y="30056"/>
                    <a:pt x="10174" y="30856"/>
                  </a:cubicBezTo>
                  <a:cubicBezTo>
                    <a:pt x="9907" y="31690"/>
                    <a:pt x="9707" y="32524"/>
                    <a:pt x="9540" y="33358"/>
                  </a:cubicBezTo>
                  <a:cubicBezTo>
                    <a:pt x="9374" y="34259"/>
                    <a:pt x="9240" y="35193"/>
                    <a:pt x="9207" y="36093"/>
                  </a:cubicBezTo>
                  <a:cubicBezTo>
                    <a:pt x="1902" y="39796"/>
                    <a:pt x="0" y="44933"/>
                    <a:pt x="601" y="48302"/>
                  </a:cubicBezTo>
                  <a:cubicBezTo>
                    <a:pt x="1668" y="53939"/>
                    <a:pt x="7839" y="55440"/>
                    <a:pt x="12876" y="55741"/>
                  </a:cubicBezTo>
                  <a:lnTo>
                    <a:pt x="13443" y="55741"/>
                  </a:lnTo>
                  <a:cubicBezTo>
                    <a:pt x="14110" y="56741"/>
                    <a:pt x="15245" y="57375"/>
                    <a:pt x="16512" y="57375"/>
                  </a:cubicBezTo>
                  <a:lnTo>
                    <a:pt x="17046" y="57375"/>
                  </a:lnTo>
                  <a:cubicBezTo>
                    <a:pt x="17346" y="57308"/>
                    <a:pt x="17613" y="57275"/>
                    <a:pt x="17913" y="57142"/>
                  </a:cubicBezTo>
                  <a:cubicBezTo>
                    <a:pt x="18280" y="57308"/>
                    <a:pt x="18714" y="57475"/>
                    <a:pt x="19181" y="57609"/>
                  </a:cubicBezTo>
                  <a:cubicBezTo>
                    <a:pt x="20415" y="58042"/>
                    <a:pt x="21716" y="58242"/>
                    <a:pt x="22950" y="58242"/>
                  </a:cubicBezTo>
                  <a:lnTo>
                    <a:pt x="23417" y="58242"/>
                  </a:lnTo>
                  <a:cubicBezTo>
                    <a:pt x="23684" y="58309"/>
                    <a:pt x="23884" y="58443"/>
                    <a:pt x="24118" y="58543"/>
                  </a:cubicBezTo>
                  <a:lnTo>
                    <a:pt x="20882" y="69918"/>
                  </a:lnTo>
                  <a:cubicBezTo>
                    <a:pt x="19915" y="70084"/>
                    <a:pt x="19047" y="70585"/>
                    <a:pt x="18447" y="71319"/>
                  </a:cubicBezTo>
                  <a:cubicBezTo>
                    <a:pt x="17513" y="71085"/>
                    <a:pt x="16412" y="70918"/>
                    <a:pt x="15245" y="70918"/>
                  </a:cubicBezTo>
                  <a:cubicBezTo>
                    <a:pt x="14110" y="70918"/>
                    <a:pt x="13076" y="71085"/>
                    <a:pt x="12076" y="71419"/>
                  </a:cubicBezTo>
                  <a:cubicBezTo>
                    <a:pt x="9407" y="72286"/>
                    <a:pt x="7339" y="75321"/>
                    <a:pt x="7406" y="78157"/>
                  </a:cubicBezTo>
                  <a:cubicBezTo>
                    <a:pt x="7439" y="80792"/>
                    <a:pt x="9407" y="82593"/>
                    <a:pt x="12076" y="82593"/>
                  </a:cubicBezTo>
                  <a:lnTo>
                    <a:pt x="26686" y="82593"/>
                  </a:lnTo>
                  <a:cubicBezTo>
                    <a:pt x="27854" y="82593"/>
                    <a:pt x="29021" y="82093"/>
                    <a:pt x="29788" y="81226"/>
                  </a:cubicBezTo>
                  <a:cubicBezTo>
                    <a:pt x="30589" y="80325"/>
                    <a:pt x="30956" y="79124"/>
                    <a:pt x="30856" y="77957"/>
                  </a:cubicBezTo>
                  <a:cubicBezTo>
                    <a:pt x="30789" y="77423"/>
                    <a:pt x="30722" y="76956"/>
                    <a:pt x="30622" y="76556"/>
                  </a:cubicBezTo>
                  <a:cubicBezTo>
                    <a:pt x="31289" y="75622"/>
                    <a:pt x="31590" y="74454"/>
                    <a:pt x="31289" y="73287"/>
                  </a:cubicBezTo>
                  <a:cubicBezTo>
                    <a:pt x="31289" y="73220"/>
                    <a:pt x="31256" y="73086"/>
                    <a:pt x="31223" y="72953"/>
                  </a:cubicBezTo>
                  <a:cubicBezTo>
                    <a:pt x="30956" y="72253"/>
                    <a:pt x="30556" y="71652"/>
                    <a:pt x="30055" y="71218"/>
                  </a:cubicBezTo>
                  <a:lnTo>
                    <a:pt x="33124" y="60377"/>
                  </a:lnTo>
                  <a:lnTo>
                    <a:pt x="35192" y="60377"/>
                  </a:lnTo>
                  <a:cubicBezTo>
                    <a:pt x="35392" y="60377"/>
                    <a:pt x="35592" y="60311"/>
                    <a:pt x="35759" y="60311"/>
                  </a:cubicBezTo>
                  <a:lnTo>
                    <a:pt x="36360" y="60311"/>
                  </a:lnTo>
                  <a:cubicBezTo>
                    <a:pt x="36593" y="60277"/>
                    <a:pt x="36893" y="60277"/>
                    <a:pt x="37127" y="60244"/>
                  </a:cubicBezTo>
                  <a:cubicBezTo>
                    <a:pt x="37127" y="60244"/>
                    <a:pt x="37394" y="60211"/>
                    <a:pt x="37460" y="60211"/>
                  </a:cubicBezTo>
                  <a:lnTo>
                    <a:pt x="38361" y="60077"/>
                  </a:lnTo>
                  <a:lnTo>
                    <a:pt x="38595" y="60044"/>
                  </a:lnTo>
                  <a:cubicBezTo>
                    <a:pt x="38928" y="59977"/>
                    <a:pt x="39228" y="59910"/>
                    <a:pt x="39529" y="59877"/>
                  </a:cubicBezTo>
                  <a:lnTo>
                    <a:pt x="39695" y="59810"/>
                  </a:lnTo>
                  <a:cubicBezTo>
                    <a:pt x="39896" y="59777"/>
                    <a:pt x="40062" y="59744"/>
                    <a:pt x="40229" y="59710"/>
                  </a:cubicBezTo>
                  <a:lnTo>
                    <a:pt x="43531" y="71218"/>
                  </a:lnTo>
                  <a:cubicBezTo>
                    <a:pt x="42964" y="71652"/>
                    <a:pt x="42531" y="72286"/>
                    <a:pt x="42264" y="72986"/>
                  </a:cubicBezTo>
                  <a:cubicBezTo>
                    <a:pt x="42231" y="73086"/>
                    <a:pt x="42231" y="73220"/>
                    <a:pt x="42197" y="73287"/>
                  </a:cubicBezTo>
                  <a:cubicBezTo>
                    <a:pt x="41897" y="74454"/>
                    <a:pt x="42197" y="75655"/>
                    <a:pt x="42864" y="76556"/>
                  </a:cubicBezTo>
                  <a:cubicBezTo>
                    <a:pt x="42764" y="76956"/>
                    <a:pt x="42698" y="77423"/>
                    <a:pt x="42631" y="77957"/>
                  </a:cubicBezTo>
                  <a:cubicBezTo>
                    <a:pt x="42531" y="79124"/>
                    <a:pt x="42898" y="80325"/>
                    <a:pt x="43698" y="81226"/>
                  </a:cubicBezTo>
                  <a:cubicBezTo>
                    <a:pt x="44465" y="82093"/>
                    <a:pt x="45600" y="82593"/>
                    <a:pt x="46800" y="82593"/>
                  </a:cubicBezTo>
                  <a:lnTo>
                    <a:pt x="61411" y="82593"/>
                  </a:lnTo>
                  <a:cubicBezTo>
                    <a:pt x="64113" y="82593"/>
                    <a:pt x="66048" y="80759"/>
                    <a:pt x="66081" y="78157"/>
                  </a:cubicBezTo>
                  <a:cubicBezTo>
                    <a:pt x="66148" y="75321"/>
                    <a:pt x="64046" y="72286"/>
                    <a:pt x="61411" y="71419"/>
                  </a:cubicBezTo>
                  <a:cubicBezTo>
                    <a:pt x="60410" y="71085"/>
                    <a:pt x="59376" y="70918"/>
                    <a:pt x="58242" y="70918"/>
                  </a:cubicBezTo>
                  <a:cubicBezTo>
                    <a:pt x="57074" y="70918"/>
                    <a:pt x="55974" y="71085"/>
                    <a:pt x="55040" y="71319"/>
                  </a:cubicBezTo>
                  <a:cubicBezTo>
                    <a:pt x="54439" y="70585"/>
                    <a:pt x="53605" y="70084"/>
                    <a:pt x="52638" y="69918"/>
                  </a:cubicBezTo>
                  <a:lnTo>
                    <a:pt x="48702" y="55941"/>
                  </a:lnTo>
                  <a:cubicBezTo>
                    <a:pt x="52905" y="53072"/>
                    <a:pt x="56040" y="49036"/>
                    <a:pt x="57642" y="44433"/>
                  </a:cubicBezTo>
                  <a:lnTo>
                    <a:pt x="58876" y="44599"/>
                  </a:lnTo>
                  <a:cubicBezTo>
                    <a:pt x="59443" y="44699"/>
                    <a:pt x="60043" y="44733"/>
                    <a:pt x="60644" y="44733"/>
                  </a:cubicBezTo>
                  <a:cubicBezTo>
                    <a:pt x="64380" y="44733"/>
                    <a:pt x="67882" y="42932"/>
                    <a:pt x="70050" y="39929"/>
                  </a:cubicBezTo>
                  <a:lnTo>
                    <a:pt x="72085" y="37094"/>
                  </a:lnTo>
                  <a:lnTo>
                    <a:pt x="72419" y="37094"/>
                  </a:lnTo>
                  <a:cubicBezTo>
                    <a:pt x="73153" y="37094"/>
                    <a:pt x="73920" y="36861"/>
                    <a:pt x="74587" y="36394"/>
                  </a:cubicBezTo>
                  <a:cubicBezTo>
                    <a:pt x="74654" y="36360"/>
                    <a:pt x="74754" y="36260"/>
                    <a:pt x="74787" y="36227"/>
                  </a:cubicBezTo>
                  <a:lnTo>
                    <a:pt x="74821" y="36193"/>
                  </a:lnTo>
                  <a:lnTo>
                    <a:pt x="74954" y="36060"/>
                  </a:lnTo>
                  <a:lnTo>
                    <a:pt x="75321" y="35693"/>
                  </a:lnTo>
                  <a:cubicBezTo>
                    <a:pt x="75388" y="35626"/>
                    <a:pt x="75421" y="35560"/>
                    <a:pt x="75454" y="35526"/>
                  </a:cubicBezTo>
                  <a:cubicBezTo>
                    <a:pt x="75554" y="35393"/>
                    <a:pt x="75621" y="35226"/>
                    <a:pt x="75721" y="35093"/>
                  </a:cubicBezTo>
                  <a:cubicBezTo>
                    <a:pt x="76322" y="34926"/>
                    <a:pt x="76889" y="34726"/>
                    <a:pt x="77289" y="34526"/>
                  </a:cubicBezTo>
                  <a:cubicBezTo>
                    <a:pt x="77656" y="34526"/>
                    <a:pt x="77989" y="34459"/>
                    <a:pt x="78390" y="34425"/>
                  </a:cubicBezTo>
                  <a:cubicBezTo>
                    <a:pt x="79390" y="34292"/>
                    <a:pt x="80258" y="34025"/>
                    <a:pt x="81092" y="33558"/>
                  </a:cubicBezTo>
                  <a:cubicBezTo>
                    <a:pt x="81459" y="33358"/>
                    <a:pt x="81792" y="33125"/>
                    <a:pt x="82059" y="32924"/>
                  </a:cubicBezTo>
                  <a:cubicBezTo>
                    <a:pt x="82126" y="32891"/>
                    <a:pt x="82159" y="32791"/>
                    <a:pt x="82259" y="32758"/>
                  </a:cubicBezTo>
                  <a:cubicBezTo>
                    <a:pt x="82326" y="32691"/>
                    <a:pt x="82426" y="32624"/>
                    <a:pt x="82459" y="32557"/>
                  </a:cubicBezTo>
                  <a:cubicBezTo>
                    <a:pt x="82493" y="32524"/>
                    <a:pt x="82559" y="32457"/>
                    <a:pt x="82593" y="32391"/>
                  </a:cubicBezTo>
                  <a:cubicBezTo>
                    <a:pt x="82659" y="32291"/>
                    <a:pt x="82726" y="32224"/>
                    <a:pt x="82793" y="32124"/>
                  </a:cubicBezTo>
                  <a:cubicBezTo>
                    <a:pt x="82793" y="32124"/>
                    <a:pt x="82793" y="32090"/>
                    <a:pt x="82826" y="32090"/>
                  </a:cubicBezTo>
                  <a:cubicBezTo>
                    <a:pt x="82893" y="32057"/>
                    <a:pt x="82926" y="32024"/>
                    <a:pt x="82926" y="31957"/>
                  </a:cubicBezTo>
                  <a:cubicBezTo>
                    <a:pt x="82993" y="31857"/>
                    <a:pt x="83093" y="31724"/>
                    <a:pt x="83093" y="31623"/>
                  </a:cubicBezTo>
                  <a:cubicBezTo>
                    <a:pt x="83126" y="31557"/>
                    <a:pt x="83160" y="31457"/>
                    <a:pt x="83160" y="31423"/>
                  </a:cubicBezTo>
                  <a:cubicBezTo>
                    <a:pt x="83227" y="31290"/>
                    <a:pt x="83260" y="31123"/>
                    <a:pt x="83293" y="31023"/>
                  </a:cubicBezTo>
                  <a:cubicBezTo>
                    <a:pt x="83293" y="30956"/>
                    <a:pt x="83327" y="30856"/>
                    <a:pt x="83327" y="30856"/>
                  </a:cubicBezTo>
                  <a:cubicBezTo>
                    <a:pt x="83393" y="30689"/>
                    <a:pt x="83393" y="30523"/>
                    <a:pt x="83393" y="30389"/>
                  </a:cubicBezTo>
                  <a:lnTo>
                    <a:pt x="83393" y="30256"/>
                  </a:lnTo>
                  <a:lnTo>
                    <a:pt x="83393" y="30189"/>
                  </a:lnTo>
                  <a:cubicBezTo>
                    <a:pt x="83431" y="30208"/>
                    <a:pt x="83457" y="30216"/>
                    <a:pt x="83475" y="30216"/>
                  </a:cubicBezTo>
                  <a:cubicBezTo>
                    <a:pt x="83522" y="30216"/>
                    <a:pt x="83508" y="30161"/>
                    <a:pt x="83460" y="30089"/>
                  </a:cubicBezTo>
                  <a:cubicBezTo>
                    <a:pt x="84060" y="29022"/>
                    <a:pt x="83894" y="28054"/>
                    <a:pt x="83760" y="27621"/>
                  </a:cubicBezTo>
                  <a:cubicBezTo>
                    <a:pt x="83694" y="27287"/>
                    <a:pt x="83560" y="27020"/>
                    <a:pt x="83360" y="26753"/>
                  </a:cubicBezTo>
                  <a:cubicBezTo>
                    <a:pt x="83360" y="26453"/>
                    <a:pt x="83293" y="26220"/>
                    <a:pt x="83260" y="26019"/>
                  </a:cubicBezTo>
                  <a:cubicBezTo>
                    <a:pt x="82926" y="24518"/>
                    <a:pt x="81625" y="23451"/>
                    <a:pt x="80058" y="23451"/>
                  </a:cubicBezTo>
                  <a:cubicBezTo>
                    <a:pt x="79457" y="23451"/>
                    <a:pt x="78923" y="23584"/>
                    <a:pt x="78456" y="23885"/>
                  </a:cubicBezTo>
                  <a:lnTo>
                    <a:pt x="77956" y="24118"/>
                  </a:lnTo>
                  <a:lnTo>
                    <a:pt x="77923" y="24018"/>
                  </a:lnTo>
                  <a:cubicBezTo>
                    <a:pt x="77923" y="23951"/>
                    <a:pt x="77923" y="23951"/>
                    <a:pt x="77889" y="23918"/>
                  </a:cubicBezTo>
                  <a:lnTo>
                    <a:pt x="77756" y="23551"/>
                  </a:lnTo>
                  <a:cubicBezTo>
                    <a:pt x="77723" y="23518"/>
                    <a:pt x="77723" y="23418"/>
                    <a:pt x="77656" y="23384"/>
                  </a:cubicBezTo>
                  <a:cubicBezTo>
                    <a:pt x="77589" y="23251"/>
                    <a:pt x="77556" y="23117"/>
                    <a:pt x="77456" y="23051"/>
                  </a:cubicBezTo>
                  <a:cubicBezTo>
                    <a:pt x="77422" y="23017"/>
                    <a:pt x="77389" y="22917"/>
                    <a:pt x="77356" y="22884"/>
                  </a:cubicBezTo>
                  <a:cubicBezTo>
                    <a:pt x="77222" y="22750"/>
                    <a:pt x="77122" y="22617"/>
                    <a:pt x="77022" y="22517"/>
                  </a:cubicBezTo>
                  <a:lnTo>
                    <a:pt x="76922" y="22417"/>
                  </a:lnTo>
                  <a:cubicBezTo>
                    <a:pt x="76789" y="22350"/>
                    <a:pt x="76722" y="22250"/>
                    <a:pt x="76555" y="22183"/>
                  </a:cubicBezTo>
                  <a:cubicBezTo>
                    <a:pt x="75955" y="21783"/>
                    <a:pt x="75288" y="21616"/>
                    <a:pt x="74620" y="21616"/>
                  </a:cubicBezTo>
                  <a:lnTo>
                    <a:pt x="74587" y="21616"/>
                  </a:lnTo>
                  <a:cubicBezTo>
                    <a:pt x="73219" y="21616"/>
                    <a:pt x="71652" y="22350"/>
                    <a:pt x="69784" y="23851"/>
                  </a:cubicBezTo>
                  <a:cubicBezTo>
                    <a:pt x="69550" y="24051"/>
                    <a:pt x="69283" y="24251"/>
                    <a:pt x="69016" y="24552"/>
                  </a:cubicBezTo>
                  <a:cubicBezTo>
                    <a:pt x="68750" y="24785"/>
                    <a:pt x="68483" y="25085"/>
                    <a:pt x="68283" y="25386"/>
                  </a:cubicBezTo>
                  <a:cubicBezTo>
                    <a:pt x="68283" y="25386"/>
                    <a:pt x="68249" y="25452"/>
                    <a:pt x="68216" y="25452"/>
                  </a:cubicBezTo>
                  <a:cubicBezTo>
                    <a:pt x="68049" y="25686"/>
                    <a:pt x="67882" y="25919"/>
                    <a:pt x="67715" y="26119"/>
                  </a:cubicBezTo>
                  <a:cubicBezTo>
                    <a:pt x="66815" y="26220"/>
                    <a:pt x="66048" y="26620"/>
                    <a:pt x="65447" y="27254"/>
                  </a:cubicBezTo>
                  <a:cubicBezTo>
                    <a:pt x="65247" y="27520"/>
                    <a:pt x="65047" y="27754"/>
                    <a:pt x="64880" y="28021"/>
                  </a:cubicBezTo>
                  <a:cubicBezTo>
                    <a:pt x="64547" y="28588"/>
                    <a:pt x="64380" y="29288"/>
                    <a:pt x="64413" y="29956"/>
                  </a:cubicBezTo>
                  <a:cubicBezTo>
                    <a:pt x="64413" y="30256"/>
                    <a:pt x="64480" y="30589"/>
                    <a:pt x="64580" y="30890"/>
                  </a:cubicBezTo>
                  <a:lnTo>
                    <a:pt x="62111" y="34292"/>
                  </a:lnTo>
                  <a:cubicBezTo>
                    <a:pt x="61778" y="34759"/>
                    <a:pt x="61278" y="35026"/>
                    <a:pt x="60710" y="35026"/>
                  </a:cubicBezTo>
                  <a:lnTo>
                    <a:pt x="60444" y="35026"/>
                  </a:lnTo>
                  <a:lnTo>
                    <a:pt x="58809" y="34759"/>
                  </a:lnTo>
                  <a:cubicBezTo>
                    <a:pt x="57608" y="24618"/>
                    <a:pt x="49569" y="16212"/>
                    <a:pt x="39395" y="14678"/>
                  </a:cubicBezTo>
                  <a:cubicBezTo>
                    <a:pt x="40029" y="14178"/>
                    <a:pt x="40629" y="13577"/>
                    <a:pt x="41196" y="12910"/>
                  </a:cubicBezTo>
                  <a:cubicBezTo>
                    <a:pt x="44265" y="9408"/>
                    <a:pt x="45466" y="5004"/>
                    <a:pt x="44265" y="1735"/>
                  </a:cubicBezTo>
                  <a:cubicBezTo>
                    <a:pt x="43965" y="935"/>
                    <a:pt x="43298" y="368"/>
                    <a:pt x="42531" y="201"/>
                  </a:cubicBezTo>
                  <a:cubicBezTo>
                    <a:pt x="41964" y="68"/>
                    <a:pt x="41430" y="1"/>
                    <a:pt x="40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6315525" y="10253625"/>
              <a:ext cx="236875" cy="536225"/>
            </a:xfrm>
            <a:custGeom>
              <a:avLst/>
              <a:gdLst/>
              <a:ahLst/>
              <a:cxnLst/>
              <a:rect l="l" t="t" r="r" b="b"/>
              <a:pathLst>
                <a:path w="9475" h="21449" extrusionOk="0">
                  <a:moveTo>
                    <a:pt x="3837" y="0"/>
                  </a:moveTo>
                  <a:cubicBezTo>
                    <a:pt x="2636" y="701"/>
                    <a:pt x="1335" y="1301"/>
                    <a:pt x="1" y="1768"/>
                  </a:cubicBezTo>
                  <a:lnTo>
                    <a:pt x="5171" y="19948"/>
                  </a:lnTo>
                  <a:cubicBezTo>
                    <a:pt x="5405" y="20848"/>
                    <a:pt x="6239" y="21449"/>
                    <a:pt x="7173" y="21449"/>
                  </a:cubicBezTo>
                  <a:cubicBezTo>
                    <a:pt x="7373" y="21449"/>
                    <a:pt x="7539" y="21382"/>
                    <a:pt x="7773" y="21349"/>
                  </a:cubicBezTo>
                  <a:cubicBezTo>
                    <a:pt x="8840" y="21015"/>
                    <a:pt x="9474" y="19848"/>
                    <a:pt x="9174" y="18780"/>
                  </a:cubicBezTo>
                  <a:lnTo>
                    <a:pt x="3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5323150" y="9802900"/>
              <a:ext cx="404475" cy="411550"/>
            </a:xfrm>
            <a:custGeom>
              <a:avLst/>
              <a:gdLst/>
              <a:ahLst/>
              <a:cxnLst/>
              <a:rect l="l" t="t" r="r" b="b"/>
              <a:pathLst>
                <a:path w="16179" h="16462" extrusionOk="0">
                  <a:moveTo>
                    <a:pt x="11904" y="0"/>
                  </a:moveTo>
                  <a:cubicBezTo>
                    <a:pt x="11630" y="0"/>
                    <a:pt x="11350" y="48"/>
                    <a:pt x="11075" y="150"/>
                  </a:cubicBezTo>
                  <a:cubicBezTo>
                    <a:pt x="10542" y="350"/>
                    <a:pt x="10008" y="550"/>
                    <a:pt x="9507" y="783"/>
                  </a:cubicBezTo>
                  <a:cubicBezTo>
                    <a:pt x="4370" y="3018"/>
                    <a:pt x="1" y="7021"/>
                    <a:pt x="735" y="11024"/>
                  </a:cubicBezTo>
                  <a:cubicBezTo>
                    <a:pt x="1402" y="14627"/>
                    <a:pt x="5405" y="16461"/>
                    <a:pt x="12710" y="16461"/>
                  </a:cubicBezTo>
                  <a:lnTo>
                    <a:pt x="13811" y="16461"/>
                  </a:lnTo>
                  <a:cubicBezTo>
                    <a:pt x="14745" y="16395"/>
                    <a:pt x="15545" y="15861"/>
                    <a:pt x="15912" y="15060"/>
                  </a:cubicBezTo>
                  <a:cubicBezTo>
                    <a:pt x="16112" y="14727"/>
                    <a:pt x="16179" y="14360"/>
                    <a:pt x="16179" y="13993"/>
                  </a:cubicBezTo>
                  <a:cubicBezTo>
                    <a:pt x="16146" y="12692"/>
                    <a:pt x="15045" y="11658"/>
                    <a:pt x="13710" y="11558"/>
                  </a:cubicBezTo>
                  <a:lnTo>
                    <a:pt x="12877" y="11558"/>
                  </a:lnTo>
                  <a:cubicBezTo>
                    <a:pt x="12738" y="11559"/>
                    <a:pt x="12602" y="11560"/>
                    <a:pt x="12469" y="11560"/>
                  </a:cubicBezTo>
                  <a:cubicBezTo>
                    <a:pt x="6462" y="11560"/>
                    <a:pt x="5505" y="10123"/>
                    <a:pt x="5505" y="10123"/>
                  </a:cubicBezTo>
                  <a:cubicBezTo>
                    <a:pt x="5405" y="9556"/>
                    <a:pt x="6872" y="7522"/>
                    <a:pt x="10141" y="5820"/>
                  </a:cubicBezTo>
                  <a:cubicBezTo>
                    <a:pt x="10875" y="5387"/>
                    <a:pt x="11742" y="5020"/>
                    <a:pt x="12710" y="4686"/>
                  </a:cubicBezTo>
                  <a:cubicBezTo>
                    <a:pt x="13977" y="4219"/>
                    <a:pt x="14644" y="2852"/>
                    <a:pt x="14177" y="1617"/>
                  </a:cubicBezTo>
                  <a:cubicBezTo>
                    <a:pt x="13812" y="625"/>
                    <a:pt x="12894" y="0"/>
                    <a:pt x="11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5595025" y="10092675"/>
              <a:ext cx="132600" cy="122600"/>
            </a:xfrm>
            <a:custGeom>
              <a:avLst/>
              <a:gdLst/>
              <a:ahLst/>
              <a:cxnLst/>
              <a:rect l="l" t="t" r="r" b="b"/>
              <a:pathLst>
                <a:path w="5304" h="4904" extrusionOk="0">
                  <a:moveTo>
                    <a:pt x="267" y="0"/>
                  </a:moveTo>
                  <a:cubicBezTo>
                    <a:pt x="302" y="5"/>
                    <a:pt x="337" y="9"/>
                    <a:pt x="372" y="12"/>
                  </a:cubicBezTo>
                  <a:lnTo>
                    <a:pt x="372" y="12"/>
                  </a:lnTo>
                  <a:cubicBezTo>
                    <a:pt x="338" y="4"/>
                    <a:pt x="303" y="0"/>
                    <a:pt x="267" y="0"/>
                  </a:cubicBezTo>
                  <a:close/>
                  <a:moveTo>
                    <a:pt x="372" y="12"/>
                  </a:moveTo>
                  <a:cubicBezTo>
                    <a:pt x="1437" y="265"/>
                    <a:pt x="1455" y="4352"/>
                    <a:pt x="0" y="4837"/>
                  </a:cubicBezTo>
                  <a:cubicBezTo>
                    <a:pt x="601" y="4904"/>
                    <a:pt x="1234" y="4904"/>
                    <a:pt x="1901" y="4904"/>
                  </a:cubicBezTo>
                  <a:lnTo>
                    <a:pt x="2969" y="4904"/>
                  </a:lnTo>
                  <a:cubicBezTo>
                    <a:pt x="3836" y="4870"/>
                    <a:pt x="4670" y="4303"/>
                    <a:pt x="5070" y="3536"/>
                  </a:cubicBezTo>
                  <a:cubicBezTo>
                    <a:pt x="5237" y="3202"/>
                    <a:pt x="5304" y="2802"/>
                    <a:pt x="5304" y="2435"/>
                  </a:cubicBezTo>
                  <a:cubicBezTo>
                    <a:pt x="5271" y="1101"/>
                    <a:pt x="4170" y="67"/>
                    <a:pt x="2902" y="67"/>
                  </a:cubicBezTo>
                  <a:lnTo>
                    <a:pt x="2068" y="67"/>
                  </a:lnTo>
                  <a:cubicBezTo>
                    <a:pt x="1445" y="67"/>
                    <a:pt x="879" y="67"/>
                    <a:pt x="372" y="12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5819350" y="10306975"/>
              <a:ext cx="228525" cy="482875"/>
            </a:xfrm>
            <a:custGeom>
              <a:avLst/>
              <a:gdLst/>
              <a:ahLst/>
              <a:cxnLst/>
              <a:rect l="l" t="t" r="r" b="b"/>
              <a:pathLst>
                <a:path w="9141" h="19315" extrusionOk="0">
                  <a:moveTo>
                    <a:pt x="5104" y="1"/>
                  </a:moveTo>
                  <a:lnTo>
                    <a:pt x="334" y="16613"/>
                  </a:lnTo>
                  <a:cubicBezTo>
                    <a:pt x="0" y="17747"/>
                    <a:pt x="667" y="18881"/>
                    <a:pt x="1768" y="19215"/>
                  </a:cubicBezTo>
                  <a:cubicBezTo>
                    <a:pt x="1968" y="19248"/>
                    <a:pt x="2168" y="19315"/>
                    <a:pt x="2335" y="19315"/>
                  </a:cubicBezTo>
                  <a:cubicBezTo>
                    <a:pt x="3269" y="19315"/>
                    <a:pt x="4103" y="18714"/>
                    <a:pt x="4337" y="17780"/>
                  </a:cubicBezTo>
                  <a:lnTo>
                    <a:pt x="9140" y="1002"/>
                  </a:lnTo>
                  <a:lnTo>
                    <a:pt x="9140" y="835"/>
                  </a:lnTo>
                  <a:cubicBezTo>
                    <a:pt x="7772" y="668"/>
                    <a:pt x="6371" y="401"/>
                    <a:pt x="5104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5917750" y="10306975"/>
              <a:ext cx="129275" cy="120125"/>
            </a:xfrm>
            <a:custGeom>
              <a:avLst/>
              <a:gdLst/>
              <a:ahLst/>
              <a:cxnLst/>
              <a:rect l="l" t="t" r="r" b="b"/>
              <a:pathLst>
                <a:path w="5171" h="4805" extrusionOk="0">
                  <a:moveTo>
                    <a:pt x="1101" y="1"/>
                  </a:moveTo>
                  <a:lnTo>
                    <a:pt x="0" y="4037"/>
                  </a:lnTo>
                  <a:cubicBezTo>
                    <a:pt x="1435" y="4371"/>
                    <a:pt x="2769" y="4638"/>
                    <a:pt x="4070" y="4804"/>
                  </a:cubicBezTo>
                  <a:lnTo>
                    <a:pt x="5171" y="1002"/>
                  </a:lnTo>
                  <a:lnTo>
                    <a:pt x="5171" y="835"/>
                  </a:lnTo>
                  <a:cubicBezTo>
                    <a:pt x="3736" y="668"/>
                    <a:pt x="2402" y="401"/>
                    <a:pt x="110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6314700" y="10253625"/>
              <a:ext cx="117600" cy="132600"/>
            </a:xfrm>
            <a:custGeom>
              <a:avLst/>
              <a:gdLst/>
              <a:ahLst/>
              <a:cxnLst/>
              <a:rect l="l" t="t" r="r" b="b"/>
              <a:pathLst>
                <a:path w="4704" h="5304" extrusionOk="0">
                  <a:moveTo>
                    <a:pt x="3836" y="0"/>
                  </a:moveTo>
                  <a:cubicBezTo>
                    <a:pt x="2636" y="701"/>
                    <a:pt x="1368" y="1301"/>
                    <a:pt x="0" y="1768"/>
                  </a:cubicBezTo>
                  <a:lnTo>
                    <a:pt x="1001" y="5304"/>
                  </a:lnTo>
                  <a:cubicBezTo>
                    <a:pt x="2435" y="4670"/>
                    <a:pt x="3703" y="3936"/>
                    <a:pt x="4704" y="3169"/>
                  </a:cubicBezTo>
                  <a:lnTo>
                    <a:pt x="3836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6665775" y="9631300"/>
              <a:ext cx="407825" cy="308775"/>
            </a:xfrm>
            <a:custGeom>
              <a:avLst/>
              <a:gdLst/>
              <a:ahLst/>
              <a:cxnLst/>
              <a:rect l="l" t="t" r="r" b="b"/>
              <a:pathLst>
                <a:path w="16313" h="12351" extrusionOk="0">
                  <a:moveTo>
                    <a:pt x="13538" y="1"/>
                  </a:moveTo>
                  <a:cubicBezTo>
                    <a:pt x="12794" y="1"/>
                    <a:pt x="12069" y="349"/>
                    <a:pt x="11609" y="1009"/>
                  </a:cubicBezTo>
                  <a:lnTo>
                    <a:pt x="10875" y="1977"/>
                  </a:lnTo>
                  <a:lnTo>
                    <a:pt x="8140" y="5746"/>
                  </a:lnTo>
                  <a:cubicBezTo>
                    <a:pt x="7300" y="6875"/>
                    <a:pt x="6034" y="7527"/>
                    <a:pt x="4667" y="7527"/>
                  </a:cubicBezTo>
                  <a:cubicBezTo>
                    <a:pt x="4459" y="7527"/>
                    <a:pt x="4249" y="7512"/>
                    <a:pt x="4037" y="7481"/>
                  </a:cubicBezTo>
                  <a:lnTo>
                    <a:pt x="434" y="6914"/>
                  </a:lnTo>
                  <a:lnTo>
                    <a:pt x="434" y="6914"/>
                  </a:lnTo>
                  <a:cubicBezTo>
                    <a:pt x="434" y="7047"/>
                    <a:pt x="434" y="7180"/>
                    <a:pt x="501" y="7347"/>
                  </a:cubicBezTo>
                  <a:cubicBezTo>
                    <a:pt x="501" y="8848"/>
                    <a:pt x="334" y="10316"/>
                    <a:pt x="1" y="11717"/>
                  </a:cubicBezTo>
                  <a:lnTo>
                    <a:pt x="3370" y="12217"/>
                  </a:lnTo>
                  <a:cubicBezTo>
                    <a:pt x="3837" y="12317"/>
                    <a:pt x="4304" y="12351"/>
                    <a:pt x="4771" y="12351"/>
                  </a:cubicBezTo>
                  <a:cubicBezTo>
                    <a:pt x="7640" y="12351"/>
                    <a:pt x="10342" y="10983"/>
                    <a:pt x="12109" y="8581"/>
                  </a:cubicBezTo>
                  <a:lnTo>
                    <a:pt x="14545" y="5179"/>
                  </a:lnTo>
                  <a:lnTo>
                    <a:pt x="15512" y="3845"/>
                  </a:lnTo>
                  <a:cubicBezTo>
                    <a:pt x="16312" y="2744"/>
                    <a:pt x="16046" y="1243"/>
                    <a:pt x="14978" y="476"/>
                  </a:cubicBezTo>
                  <a:cubicBezTo>
                    <a:pt x="14538" y="155"/>
                    <a:pt x="14033" y="1"/>
                    <a:pt x="13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6908450" y="9630225"/>
              <a:ext cx="164325" cy="118050"/>
            </a:xfrm>
            <a:custGeom>
              <a:avLst/>
              <a:gdLst/>
              <a:ahLst/>
              <a:cxnLst/>
              <a:rect l="l" t="t" r="r" b="b"/>
              <a:pathLst>
                <a:path w="6573" h="4722" extrusionOk="0">
                  <a:moveTo>
                    <a:pt x="3809" y="1"/>
                  </a:moveTo>
                  <a:cubicBezTo>
                    <a:pt x="3057" y="1"/>
                    <a:pt x="2319" y="341"/>
                    <a:pt x="1835" y="986"/>
                  </a:cubicBezTo>
                  <a:lnTo>
                    <a:pt x="1135" y="1953"/>
                  </a:lnTo>
                  <a:lnTo>
                    <a:pt x="1" y="3487"/>
                  </a:lnTo>
                  <a:cubicBezTo>
                    <a:pt x="442" y="3359"/>
                    <a:pt x="901" y="3300"/>
                    <a:pt x="1360" y="3300"/>
                  </a:cubicBezTo>
                  <a:cubicBezTo>
                    <a:pt x="2807" y="3300"/>
                    <a:pt x="4251" y="3886"/>
                    <a:pt x="5138" y="4722"/>
                  </a:cubicBezTo>
                  <a:lnTo>
                    <a:pt x="5772" y="3854"/>
                  </a:lnTo>
                  <a:cubicBezTo>
                    <a:pt x="6572" y="2754"/>
                    <a:pt x="6305" y="1253"/>
                    <a:pt x="5238" y="452"/>
                  </a:cubicBezTo>
                  <a:cubicBezTo>
                    <a:pt x="4801" y="148"/>
                    <a:pt x="4302" y="1"/>
                    <a:pt x="3809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6662450" y="9804125"/>
              <a:ext cx="104250" cy="129275"/>
            </a:xfrm>
            <a:custGeom>
              <a:avLst/>
              <a:gdLst/>
              <a:ahLst/>
              <a:cxnLst/>
              <a:rect l="l" t="t" r="r" b="b"/>
              <a:pathLst>
                <a:path w="4170" h="5171" extrusionOk="0">
                  <a:moveTo>
                    <a:pt x="501" y="1"/>
                  </a:moveTo>
                  <a:lnTo>
                    <a:pt x="501" y="434"/>
                  </a:lnTo>
                  <a:cubicBezTo>
                    <a:pt x="501" y="1935"/>
                    <a:pt x="334" y="3403"/>
                    <a:pt x="0" y="4804"/>
                  </a:cubicBezTo>
                  <a:lnTo>
                    <a:pt x="2535" y="5171"/>
                  </a:lnTo>
                  <a:cubicBezTo>
                    <a:pt x="2535" y="3208"/>
                    <a:pt x="3305" y="1663"/>
                    <a:pt x="4122" y="565"/>
                  </a:cubicBezTo>
                  <a:lnTo>
                    <a:pt x="4122" y="565"/>
                  </a:lnTo>
                  <a:lnTo>
                    <a:pt x="4137" y="568"/>
                  </a:lnTo>
                  <a:cubicBezTo>
                    <a:pt x="4170" y="568"/>
                    <a:pt x="4170" y="568"/>
                    <a:pt x="4170" y="501"/>
                  </a:cubicBezTo>
                  <a:lnTo>
                    <a:pt x="4170" y="501"/>
                  </a:lnTo>
                  <a:cubicBezTo>
                    <a:pt x="4154" y="522"/>
                    <a:pt x="4138" y="544"/>
                    <a:pt x="4122" y="565"/>
                  </a:cubicBezTo>
                  <a:lnTo>
                    <a:pt x="4122" y="56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5556650" y="9304425"/>
              <a:ext cx="1120000" cy="1026775"/>
            </a:xfrm>
            <a:custGeom>
              <a:avLst/>
              <a:gdLst/>
              <a:ahLst/>
              <a:cxnLst/>
              <a:rect l="l" t="t" r="r" b="b"/>
              <a:pathLst>
                <a:path w="44800" h="41071" extrusionOk="0">
                  <a:moveTo>
                    <a:pt x="25146" y="1"/>
                  </a:moveTo>
                  <a:cubicBezTo>
                    <a:pt x="20296" y="1"/>
                    <a:pt x="18080" y="3310"/>
                    <a:pt x="18080" y="3310"/>
                  </a:cubicBezTo>
                  <a:cubicBezTo>
                    <a:pt x="16625" y="2978"/>
                    <a:pt x="15310" y="2825"/>
                    <a:pt x="14114" y="2825"/>
                  </a:cubicBezTo>
                  <a:cubicBezTo>
                    <a:pt x="11582" y="2825"/>
                    <a:pt x="9583" y="3512"/>
                    <a:pt x="7906" y="4644"/>
                  </a:cubicBezTo>
                  <a:cubicBezTo>
                    <a:pt x="3070" y="8447"/>
                    <a:pt x="1" y="14084"/>
                    <a:pt x="1" y="20422"/>
                  </a:cubicBezTo>
                  <a:lnTo>
                    <a:pt x="167" y="20756"/>
                  </a:lnTo>
                  <a:cubicBezTo>
                    <a:pt x="701" y="20556"/>
                    <a:pt x="1202" y="20322"/>
                    <a:pt x="1735" y="20122"/>
                  </a:cubicBezTo>
                  <a:cubicBezTo>
                    <a:pt x="2010" y="20021"/>
                    <a:pt x="2290" y="19973"/>
                    <a:pt x="2564" y="19973"/>
                  </a:cubicBezTo>
                  <a:cubicBezTo>
                    <a:pt x="3554" y="19973"/>
                    <a:pt x="4472" y="20597"/>
                    <a:pt x="4837" y="21590"/>
                  </a:cubicBezTo>
                  <a:cubicBezTo>
                    <a:pt x="5304" y="22824"/>
                    <a:pt x="4637" y="24225"/>
                    <a:pt x="3370" y="24659"/>
                  </a:cubicBezTo>
                  <a:cubicBezTo>
                    <a:pt x="2402" y="24992"/>
                    <a:pt x="1535" y="25392"/>
                    <a:pt x="801" y="25793"/>
                  </a:cubicBezTo>
                  <a:cubicBezTo>
                    <a:pt x="1402" y="27828"/>
                    <a:pt x="2369" y="29796"/>
                    <a:pt x="3570" y="31564"/>
                  </a:cubicBezTo>
                  <a:lnTo>
                    <a:pt x="4404" y="31564"/>
                  </a:lnTo>
                  <a:cubicBezTo>
                    <a:pt x="5705" y="31564"/>
                    <a:pt x="6806" y="32598"/>
                    <a:pt x="6839" y="33932"/>
                  </a:cubicBezTo>
                  <a:cubicBezTo>
                    <a:pt x="6839" y="34299"/>
                    <a:pt x="6739" y="34666"/>
                    <a:pt x="6572" y="34999"/>
                  </a:cubicBezTo>
                  <a:cubicBezTo>
                    <a:pt x="9074" y="37301"/>
                    <a:pt x="12176" y="39069"/>
                    <a:pt x="15578" y="40070"/>
                  </a:cubicBezTo>
                  <a:cubicBezTo>
                    <a:pt x="16879" y="40470"/>
                    <a:pt x="18214" y="40737"/>
                    <a:pt x="19648" y="40904"/>
                  </a:cubicBezTo>
                  <a:cubicBezTo>
                    <a:pt x="20549" y="41004"/>
                    <a:pt x="21483" y="41070"/>
                    <a:pt x="22383" y="41070"/>
                  </a:cubicBezTo>
                  <a:cubicBezTo>
                    <a:pt x="25185" y="41070"/>
                    <a:pt x="27887" y="40603"/>
                    <a:pt x="30356" y="39736"/>
                  </a:cubicBezTo>
                  <a:cubicBezTo>
                    <a:pt x="31723" y="39269"/>
                    <a:pt x="32991" y="38669"/>
                    <a:pt x="34192" y="37968"/>
                  </a:cubicBezTo>
                  <a:cubicBezTo>
                    <a:pt x="39295" y="35099"/>
                    <a:pt x="42998" y="30329"/>
                    <a:pt x="44299" y="24792"/>
                  </a:cubicBezTo>
                  <a:cubicBezTo>
                    <a:pt x="44566" y="23391"/>
                    <a:pt x="44799" y="21923"/>
                    <a:pt x="44766" y="20389"/>
                  </a:cubicBezTo>
                  <a:lnTo>
                    <a:pt x="44766" y="19955"/>
                  </a:lnTo>
                  <a:cubicBezTo>
                    <a:pt x="44566" y="9915"/>
                    <a:pt x="36660" y="942"/>
                    <a:pt x="26086" y="41"/>
                  </a:cubicBezTo>
                  <a:cubicBezTo>
                    <a:pt x="25762" y="14"/>
                    <a:pt x="25449" y="1"/>
                    <a:pt x="25146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5828525" y="9829200"/>
              <a:ext cx="236850" cy="208400"/>
            </a:xfrm>
            <a:custGeom>
              <a:avLst/>
              <a:gdLst/>
              <a:ahLst/>
              <a:cxnLst/>
              <a:rect l="l" t="t" r="r" b="b"/>
              <a:pathLst>
                <a:path w="9474" h="8336" extrusionOk="0">
                  <a:moveTo>
                    <a:pt x="4731" y="0"/>
                  </a:moveTo>
                  <a:cubicBezTo>
                    <a:pt x="4189" y="0"/>
                    <a:pt x="3636" y="107"/>
                    <a:pt x="3102" y="332"/>
                  </a:cubicBezTo>
                  <a:cubicBezTo>
                    <a:pt x="1001" y="1233"/>
                    <a:pt x="0" y="3668"/>
                    <a:pt x="901" y="5802"/>
                  </a:cubicBezTo>
                  <a:cubicBezTo>
                    <a:pt x="1576" y="7379"/>
                    <a:pt x="3115" y="8336"/>
                    <a:pt x="4743" y="8336"/>
                  </a:cubicBezTo>
                  <a:cubicBezTo>
                    <a:pt x="5285" y="8336"/>
                    <a:pt x="5838" y="8229"/>
                    <a:pt x="6371" y="8004"/>
                  </a:cubicBezTo>
                  <a:cubicBezTo>
                    <a:pt x="8473" y="7103"/>
                    <a:pt x="9474" y="4668"/>
                    <a:pt x="8573" y="2533"/>
                  </a:cubicBezTo>
                  <a:cubicBezTo>
                    <a:pt x="7897" y="957"/>
                    <a:pt x="6359" y="0"/>
                    <a:pt x="4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6277175" y="9764925"/>
              <a:ext cx="208500" cy="208525"/>
            </a:xfrm>
            <a:custGeom>
              <a:avLst/>
              <a:gdLst/>
              <a:ahLst/>
              <a:cxnLst/>
              <a:rect l="l" t="t" r="r" b="b"/>
              <a:pathLst>
                <a:path w="8340" h="8341" extrusionOk="0">
                  <a:moveTo>
                    <a:pt x="4170" y="1"/>
                  </a:moveTo>
                  <a:cubicBezTo>
                    <a:pt x="1868" y="1"/>
                    <a:pt x="0" y="1869"/>
                    <a:pt x="0" y="4170"/>
                  </a:cubicBezTo>
                  <a:cubicBezTo>
                    <a:pt x="0" y="6472"/>
                    <a:pt x="1868" y="8340"/>
                    <a:pt x="4170" y="8340"/>
                  </a:cubicBezTo>
                  <a:cubicBezTo>
                    <a:pt x="6472" y="8340"/>
                    <a:pt x="8340" y="6472"/>
                    <a:pt x="8340" y="4170"/>
                  </a:cubicBezTo>
                  <a:cubicBezTo>
                    <a:pt x="8340" y="1869"/>
                    <a:pt x="6472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5557500" y="9377150"/>
              <a:ext cx="1089950" cy="954050"/>
            </a:xfrm>
            <a:custGeom>
              <a:avLst/>
              <a:gdLst/>
              <a:ahLst/>
              <a:cxnLst/>
              <a:rect l="l" t="t" r="r" b="b"/>
              <a:pathLst>
                <a:path w="43598" h="38162" extrusionOk="0">
                  <a:moveTo>
                    <a:pt x="12776" y="1"/>
                  </a:moveTo>
                  <a:cubicBezTo>
                    <a:pt x="10841" y="201"/>
                    <a:pt x="9307" y="835"/>
                    <a:pt x="7939" y="1735"/>
                  </a:cubicBezTo>
                  <a:cubicBezTo>
                    <a:pt x="3102" y="5538"/>
                    <a:pt x="0" y="11209"/>
                    <a:pt x="0" y="17513"/>
                  </a:cubicBezTo>
                  <a:lnTo>
                    <a:pt x="167" y="17847"/>
                  </a:lnTo>
                  <a:cubicBezTo>
                    <a:pt x="667" y="17647"/>
                    <a:pt x="1201" y="17413"/>
                    <a:pt x="1768" y="17213"/>
                  </a:cubicBezTo>
                  <a:cubicBezTo>
                    <a:pt x="2036" y="17112"/>
                    <a:pt x="2311" y="17064"/>
                    <a:pt x="2583" y="17064"/>
                  </a:cubicBezTo>
                  <a:cubicBezTo>
                    <a:pt x="3565" y="17064"/>
                    <a:pt x="4497" y="17688"/>
                    <a:pt x="4837" y="18681"/>
                  </a:cubicBezTo>
                  <a:cubicBezTo>
                    <a:pt x="5304" y="19915"/>
                    <a:pt x="4637" y="21316"/>
                    <a:pt x="3369" y="21750"/>
                  </a:cubicBezTo>
                  <a:cubicBezTo>
                    <a:pt x="2435" y="22083"/>
                    <a:pt x="1534" y="22483"/>
                    <a:pt x="801" y="22884"/>
                  </a:cubicBezTo>
                  <a:cubicBezTo>
                    <a:pt x="1434" y="24985"/>
                    <a:pt x="2335" y="26887"/>
                    <a:pt x="3603" y="28655"/>
                  </a:cubicBezTo>
                  <a:lnTo>
                    <a:pt x="4437" y="28655"/>
                  </a:lnTo>
                  <a:cubicBezTo>
                    <a:pt x="5704" y="28655"/>
                    <a:pt x="6805" y="29689"/>
                    <a:pt x="6838" y="31023"/>
                  </a:cubicBezTo>
                  <a:cubicBezTo>
                    <a:pt x="6838" y="31390"/>
                    <a:pt x="6772" y="31757"/>
                    <a:pt x="6605" y="32090"/>
                  </a:cubicBezTo>
                  <a:cubicBezTo>
                    <a:pt x="9107" y="34392"/>
                    <a:pt x="12175" y="36160"/>
                    <a:pt x="15611" y="37161"/>
                  </a:cubicBezTo>
                  <a:cubicBezTo>
                    <a:pt x="16912" y="37528"/>
                    <a:pt x="18280" y="37828"/>
                    <a:pt x="19647" y="37995"/>
                  </a:cubicBezTo>
                  <a:cubicBezTo>
                    <a:pt x="20581" y="38061"/>
                    <a:pt x="21449" y="38161"/>
                    <a:pt x="22383" y="38161"/>
                  </a:cubicBezTo>
                  <a:cubicBezTo>
                    <a:pt x="25185" y="38161"/>
                    <a:pt x="27920" y="37694"/>
                    <a:pt x="30355" y="36827"/>
                  </a:cubicBezTo>
                  <a:cubicBezTo>
                    <a:pt x="31689" y="36360"/>
                    <a:pt x="32990" y="35760"/>
                    <a:pt x="34191" y="35059"/>
                  </a:cubicBezTo>
                  <a:cubicBezTo>
                    <a:pt x="38528" y="32557"/>
                    <a:pt x="41930" y="28721"/>
                    <a:pt x="43598" y="24185"/>
                  </a:cubicBezTo>
                  <a:lnTo>
                    <a:pt x="43598" y="24185"/>
                  </a:lnTo>
                  <a:cubicBezTo>
                    <a:pt x="40195" y="30589"/>
                    <a:pt x="33524" y="34992"/>
                    <a:pt x="25819" y="34992"/>
                  </a:cubicBezTo>
                  <a:cubicBezTo>
                    <a:pt x="14811" y="34992"/>
                    <a:pt x="5904" y="26053"/>
                    <a:pt x="5904" y="15045"/>
                  </a:cubicBezTo>
                  <a:cubicBezTo>
                    <a:pt x="5904" y="9040"/>
                    <a:pt x="8573" y="3670"/>
                    <a:pt x="1277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5576675" y="9950075"/>
              <a:ext cx="70075" cy="144275"/>
            </a:xfrm>
            <a:custGeom>
              <a:avLst/>
              <a:gdLst/>
              <a:ahLst/>
              <a:cxnLst/>
              <a:rect l="l" t="t" r="r" b="b"/>
              <a:pathLst>
                <a:path w="2803" h="5771" fill="none" extrusionOk="0">
                  <a:moveTo>
                    <a:pt x="0" y="0"/>
                  </a:moveTo>
                  <a:cubicBezTo>
                    <a:pt x="634" y="2102"/>
                    <a:pt x="1535" y="4003"/>
                    <a:pt x="2802" y="5771"/>
                  </a:cubicBezTo>
                </a:path>
              </a:pathLst>
            </a:custGeom>
            <a:noFill/>
            <a:ln w="190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6002800" y="8934050"/>
              <a:ext cx="349450" cy="332625"/>
            </a:xfrm>
            <a:custGeom>
              <a:avLst/>
              <a:gdLst/>
              <a:ahLst/>
              <a:cxnLst/>
              <a:rect l="l" t="t" r="r" b="b"/>
              <a:pathLst>
                <a:path w="13978" h="13305" extrusionOk="0">
                  <a:moveTo>
                    <a:pt x="10989" y="1"/>
                  </a:moveTo>
                  <a:cubicBezTo>
                    <a:pt x="9157" y="1"/>
                    <a:pt x="6460" y="1587"/>
                    <a:pt x="4170" y="4182"/>
                  </a:cubicBezTo>
                  <a:cubicBezTo>
                    <a:pt x="1168" y="7584"/>
                    <a:pt x="1" y="11454"/>
                    <a:pt x="1569" y="12821"/>
                  </a:cubicBezTo>
                  <a:cubicBezTo>
                    <a:pt x="1944" y="13149"/>
                    <a:pt x="2440" y="13304"/>
                    <a:pt x="3019" y="13304"/>
                  </a:cubicBezTo>
                  <a:cubicBezTo>
                    <a:pt x="4856" y="13304"/>
                    <a:pt x="7525" y="11739"/>
                    <a:pt x="9808" y="9152"/>
                  </a:cubicBezTo>
                  <a:cubicBezTo>
                    <a:pt x="12810" y="5749"/>
                    <a:pt x="13977" y="1847"/>
                    <a:pt x="12410" y="479"/>
                  </a:cubicBezTo>
                  <a:cubicBezTo>
                    <a:pt x="12045" y="154"/>
                    <a:pt x="11559" y="1"/>
                    <a:pt x="10989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6002800" y="8911825"/>
              <a:ext cx="349450" cy="376950"/>
            </a:xfrm>
            <a:custGeom>
              <a:avLst/>
              <a:gdLst/>
              <a:ahLst/>
              <a:cxnLst/>
              <a:rect l="l" t="t" r="r" b="b"/>
              <a:pathLst>
                <a:path w="13978" h="15078" fill="none" extrusionOk="0">
                  <a:moveTo>
                    <a:pt x="12410" y="1368"/>
                  </a:moveTo>
                  <a:cubicBezTo>
                    <a:pt x="13977" y="2736"/>
                    <a:pt x="12810" y="6638"/>
                    <a:pt x="9808" y="10041"/>
                  </a:cubicBezTo>
                  <a:cubicBezTo>
                    <a:pt x="6806" y="13443"/>
                    <a:pt x="3136" y="15078"/>
                    <a:pt x="1569" y="13710"/>
                  </a:cubicBezTo>
                  <a:cubicBezTo>
                    <a:pt x="1" y="12343"/>
                    <a:pt x="1168" y="8473"/>
                    <a:pt x="4170" y="5071"/>
                  </a:cubicBezTo>
                  <a:cubicBezTo>
                    <a:pt x="7173" y="1668"/>
                    <a:pt x="10875" y="0"/>
                    <a:pt x="12410" y="136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6018650" y="9018775"/>
              <a:ext cx="246275" cy="254725"/>
            </a:xfrm>
            <a:custGeom>
              <a:avLst/>
              <a:gdLst/>
              <a:ahLst/>
              <a:cxnLst/>
              <a:rect l="l" t="t" r="r" b="b"/>
              <a:pathLst>
                <a:path w="9851" h="10189" extrusionOk="0">
                  <a:moveTo>
                    <a:pt x="8120" y="0"/>
                  </a:moveTo>
                  <a:cubicBezTo>
                    <a:pt x="7799" y="0"/>
                    <a:pt x="7463" y="134"/>
                    <a:pt x="7172" y="459"/>
                  </a:cubicBezTo>
                  <a:cubicBezTo>
                    <a:pt x="4937" y="3194"/>
                    <a:pt x="2703" y="6163"/>
                    <a:pt x="334" y="8732"/>
                  </a:cubicBezTo>
                  <a:cubicBezTo>
                    <a:pt x="1" y="9132"/>
                    <a:pt x="34" y="9699"/>
                    <a:pt x="401" y="9999"/>
                  </a:cubicBezTo>
                  <a:cubicBezTo>
                    <a:pt x="557" y="10127"/>
                    <a:pt x="749" y="10188"/>
                    <a:pt x="939" y="10188"/>
                  </a:cubicBezTo>
                  <a:cubicBezTo>
                    <a:pt x="1196" y="10188"/>
                    <a:pt x="1448" y="10077"/>
                    <a:pt x="1602" y="9866"/>
                  </a:cubicBezTo>
                  <a:cubicBezTo>
                    <a:pt x="2736" y="8498"/>
                    <a:pt x="4037" y="7197"/>
                    <a:pt x="5238" y="5896"/>
                  </a:cubicBezTo>
                  <a:cubicBezTo>
                    <a:pt x="6338" y="4729"/>
                    <a:pt x="7906" y="3128"/>
                    <a:pt x="9007" y="2027"/>
                  </a:cubicBezTo>
                  <a:cubicBezTo>
                    <a:pt x="9851" y="1134"/>
                    <a:pt x="9051" y="0"/>
                    <a:pt x="8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5835275" y="8897575"/>
              <a:ext cx="197575" cy="510800"/>
            </a:xfrm>
            <a:custGeom>
              <a:avLst/>
              <a:gdLst/>
              <a:ahLst/>
              <a:cxnLst/>
              <a:rect l="l" t="t" r="r" b="b"/>
              <a:pathLst>
                <a:path w="7903" h="20432" extrusionOk="0">
                  <a:moveTo>
                    <a:pt x="2054" y="0"/>
                  </a:moveTo>
                  <a:cubicBezTo>
                    <a:pt x="1025" y="0"/>
                    <a:pt x="1" y="933"/>
                    <a:pt x="464" y="2238"/>
                  </a:cubicBezTo>
                  <a:cubicBezTo>
                    <a:pt x="2532" y="8042"/>
                    <a:pt x="4534" y="13880"/>
                    <a:pt x="6168" y="19817"/>
                  </a:cubicBezTo>
                  <a:cubicBezTo>
                    <a:pt x="6222" y="20168"/>
                    <a:pt x="6559" y="20431"/>
                    <a:pt x="6933" y="20431"/>
                  </a:cubicBezTo>
                  <a:cubicBezTo>
                    <a:pt x="7022" y="20431"/>
                    <a:pt x="7113" y="20417"/>
                    <a:pt x="7202" y="20385"/>
                  </a:cubicBezTo>
                  <a:cubicBezTo>
                    <a:pt x="7669" y="20251"/>
                    <a:pt x="7903" y="19817"/>
                    <a:pt x="7803" y="19350"/>
                  </a:cubicBezTo>
                  <a:cubicBezTo>
                    <a:pt x="7369" y="17849"/>
                    <a:pt x="7002" y="16382"/>
                    <a:pt x="6635" y="14881"/>
                  </a:cubicBezTo>
                  <a:cubicBezTo>
                    <a:pt x="5501" y="10311"/>
                    <a:pt x="4500" y="5707"/>
                    <a:pt x="3566" y="1071"/>
                  </a:cubicBezTo>
                  <a:cubicBezTo>
                    <a:pt x="3258" y="320"/>
                    <a:pt x="2655" y="0"/>
                    <a:pt x="2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5556650" y="9292100"/>
              <a:ext cx="1120000" cy="1039925"/>
            </a:xfrm>
            <a:custGeom>
              <a:avLst/>
              <a:gdLst/>
              <a:ahLst/>
              <a:cxnLst/>
              <a:rect l="l" t="t" r="r" b="b"/>
              <a:pathLst>
                <a:path w="44800" h="41597" fill="none" extrusionOk="0">
                  <a:moveTo>
                    <a:pt x="6605" y="35559"/>
                  </a:moveTo>
                  <a:cubicBezTo>
                    <a:pt x="10642" y="39262"/>
                    <a:pt x="16212" y="41597"/>
                    <a:pt x="22383" y="41597"/>
                  </a:cubicBezTo>
                  <a:cubicBezTo>
                    <a:pt x="34726" y="41597"/>
                    <a:pt x="44799" y="32323"/>
                    <a:pt x="44799" y="20915"/>
                  </a:cubicBezTo>
                  <a:cubicBezTo>
                    <a:pt x="44799" y="10641"/>
                    <a:pt x="36794" y="1468"/>
                    <a:pt x="26119" y="534"/>
                  </a:cubicBezTo>
                  <a:cubicBezTo>
                    <a:pt x="20615" y="0"/>
                    <a:pt x="18114" y="3803"/>
                    <a:pt x="18114" y="3803"/>
                  </a:cubicBezTo>
                  <a:cubicBezTo>
                    <a:pt x="13610" y="2769"/>
                    <a:pt x="10441" y="3469"/>
                    <a:pt x="7940" y="5137"/>
                  </a:cubicBezTo>
                  <a:cubicBezTo>
                    <a:pt x="3103" y="8940"/>
                    <a:pt x="1" y="14611"/>
                    <a:pt x="1" y="20915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5322325" y="9795800"/>
              <a:ext cx="406150" cy="419475"/>
            </a:xfrm>
            <a:custGeom>
              <a:avLst/>
              <a:gdLst/>
              <a:ahLst/>
              <a:cxnLst/>
              <a:rect l="l" t="t" r="r" b="b"/>
              <a:pathLst>
                <a:path w="16246" h="16779" fill="none" extrusionOk="0">
                  <a:moveTo>
                    <a:pt x="12809" y="16779"/>
                  </a:moveTo>
                  <a:cubicBezTo>
                    <a:pt x="5504" y="16779"/>
                    <a:pt x="1501" y="14944"/>
                    <a:pt x="834" y="11341"/>
                  </a:cubicBezTo>
                  <a:cubicBezTo>
                    <a:pt x="0" y="6938"/>
                    <a:pt x="5404" y="2502"/>
                    <a:pt x="11175" y="467"/>
                  </a:cubicBezTo>
                  <a:cubicBezTo>
                    <a:pt x="12409" y="0"/>
                    <a:pt x="13810" y="667"/>
                    <a:pt x="14244" y="1935"/>
                  </a:cubicBezTo>
                  <a:cubicBezTo>
                    <a:pt x="14711" y="3169"/>
                    <a:pt x="14044" y="4570"/>
                    <a:pt x="12809" y="5004"/>
                  </a:cubicBezTo>
                  <a:cubicBezTo>
                    <a:pt x="7706" y="6805"/>
                    <a:pt x="5471" y="9774"/>
                    <a:pt x="5571" y="10441"/>
                  </a:cubicBezTo>
                  <a:cubicBezTo>
                    <a:pt x="5571" y="10441"/>
                    <a:pt x="6672" y="12075"/>
                    <a:pt x="13743" y="11909"/>
                  </a:cubicBezTo>
                  <a:lnTo>
                    <a:pt x="13810" y="11909"/>
                  </a:lnTo>
                  <a:cubicBezTo>
                    <a:pt x="15078" y="11909"/>
                    <a:pt x="16179" y="12943"/>
                    <a:pt x="16212" y="14277"/>
                  </a:cubicBezTo>
                  <a:cubicBezTo>
                    <a:pt x="16245" y="15611"/>
                    <a:pt x="15178" y="16745"/>
                    <a:pt x="13844" y="16745"/>
                  </a:cubicBezTo>
                  <a:cubicBezTo>
                    <a:pt x="13510" y="16779"/>
                    <a:pt x="13143" y="16779"/>
                    <a:pt x="12809" y="16779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6664950" y="9623175"/>
              <a:ext cx="407825" cy="316900"/>
            </a:xfrm>
            <a:custGeom>
              <a:avLst/>
              <a:gdLst/>
              <a:ahLst/>
              <a:cxnLst/>
              <a:rect l="l" t="t" r="r" b="b"/>
              <a:pathLst>
                <a:path w="16313" h="12676" fill="none" extrusionOk="0">
                  <a:moveTo>
                    <a:pt x="467" y="7239"/>
                  </a:moveTo>
                  <a:lnTo>
                    <a:pt x="4037" y="7806"/>
                  </a:lnTo>
                  <a:cubicBezTo>
                    <a:pt x="5604" y="8039"/>
                    <a:pt x="7206" y="7372"/>
                    <a:pt x="8106" y="6071"/>
                  </a:cubicBezTo>
                  <a:lnTo>
                    <a:pt x="10875" y="2302"/>
                  </a:lnTo>
                  <a:lnTo>
                    <a:pt x="11575" y="1334"/>
                  </a:lnTo>
                  <a:cubicBezTo>
                    <a:pt x="12376" y="234"/>
                    <a:pt x="13877" y="0"/>
                    <a:pt x="14978" y="801"/>
                  </a:cubicBezTo>
                  <a:cubicBezTo>
                    <a:pt x="16045" y="1568"/>
                    <a:pt x="16312" y="3069"/>
                    <a:pt x="15512" y="4170"/>
                  </a:cubicBezTo>
                  <a:lnTo>
                    <a:pt x="14544" y="5504"/>
                  </a:lnTo>
                  <a:lnTo>
                    <a:pt x="12076" y="8906"/>
                  </a:lnTo>
                  <a:cubicBezTo>
                    <a:pt x="10375" y="11342"/>
                    <a:pt x="7639" y="12676"/>
                    <a:pt x="4737" y="12676"/>
                  </a:cubicBezTo>
                  <a:cubicBezTo>
                    <a:pt x="4304" y="12676"/>
                    <a:pt x="3837" y="12642"/>
                    <a:pt x="3370" y="12542"/>
                  </a:cubicBezTo>
                  <a:lnTo>
                    <a:pt x="0" y="12042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6315525" y="10253625"/>
              <a:ext cx="237700" cy="534575"/>
            </a:xfrm>
            <a:custGeom>
              <a:avLst/>
              <a:gdLst/>
              <a:ahLst/>
              <a:cxnLst/>
              <a:rect l="l" t="t" r="r" b="b"/>
              <a:pathLst>
                <a:path w="9508" h="21383" fill="none" extrusionOk="0">
                  <a:moveTo>
                    <a:pt x="1" y="1768"/>
                  </a:moveTo>
                  <a:lnTo>
                    <a:pt x="5171" y="19881"/>
                  </a:lnTo>
                  <a:cubicBezTo>
                    <a:pt x="5405" y="20815"/>
                    <a:pt x="6239" y="21382"/>
                    <a:pt x="7173" y="21382"/>
                  </a:cubicBezTo>
                  <a:cubicBezTo>
                    <a:pt x="7373" y="21382"/>
                    <a:pt x="7539" y="21349"/>
                    <a:pt x="7740" y="21315"/>
                  </a:cubicBezTo>
                  <a:cubicBezTo>
                    <a:pt x="8840" y="20982"/>
                    <a:pt x="9508" y="19848"/>
                    <a:pt x="9174" y="18780"/>
                  </a:cubicBezTo>
                  <a:lnTo>
                    <a:pt x="3837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5819350" y="10307825"/>
              <a:ext cx="228525" cy="482025"/>
            </a:xfrm>
            <a:custGeom>
              <a:avLst/>
              <a:gdLst/>
              <a:ahLst/>
              <a:cxnLst/>
              <a:rect l="l" t="t" r="r" b="b"/>
              <a:pathLst>
                <a:path w="9141" h="19281" fill="none" extrusionOk="0">
                  <a:moveTo>
                    <a:pt x="9140" y="968"/>
                  </a:moveTo>
                  <a:lnTo>
                    <a:pt x="4337" y="17746"/>
                  </a:lnTo>
                  <a:cubicBezTo>
                    <a:pt x="4103" y="18680"/>
                    <a:pt x="3269" y="19281"/>
                    <a:pt x="2335" y="19281"/>
                  </a:cubicBezTo>
                  <a:cubicBezTo>
                    <a:pt x="2135" y="19281"/>
                    <a:pt x="1968" y="19214"/>
                    <a:pt x="1768" y="19181"/>
                  </a:cubicBezTo>
                  <a:cubicBezTo>
                    <a:pt x="667" y="18847"/>
                    <a:pt x="0" y="17713"/>
                    <a:pt x="334" y="16646"/>
                  </a:cubicBezTo>
                  <a:lnTo>
                    <a:pt x="510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54766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13159" y="1"/>
                  </a:moveTo>
                  <a:cubicBezTo>
                    <a:pt x="12649" y="1"/>
                    <a:pt x="12149" y="291"/>
                    <a:pt x="11909" y="772"/>
                  </a:cubicBezTo>
                  <a:cubicBezTo>
                    <a:pt x="11575" y="1405"/>
                    <a:pt x="11809" y="2139"/>
                    <a:pt x="12343" y="2540"/>
                  </a:cubicBezTo>
                  <a:cubicBezTo>
                    <a:pt x="11350" y="1969"/>
                    <a:pt x="9196" y="1066"/>
                    <a:pt x="6894" y="1066"/>
                  </a:cubicBezTo>
                  <a:cubicBezTo>
                    <a:pt x="6101" y="1066"/>
                    <a:pt x="5290" y="1174"/>
                    <a:pt x="4504" y="1439"/>
                  </a:cubicBezTo>
                  <a:cubicBezTo>
                    <a:pt x="1535" y="2406"/>
                    <a:pt x="0" y="7743"/>
                    <a:pt x="3703" y="7743"/>
                  </a:cubicBezTo>
                  <a:lnTo>
                    <a:pt x="18313" y="7743"/>
                  </a:lnTo>
                  <a:cubicBezTo>
                    <a:pt x="19314" y="7743"/>
                    <a:pt x="20048" y="6876"/>
                    <a:pt x="19981" y="5875"/>
                  </a:cubicBezTo>
                  <a:cubicBezTo>
                    <a:pt x="19815" y="4074"/>
                    <a:pt x="19381" y="3240"/>
                    <a:pt x="19381" y="3240"/>
                  </a:cubicBezTo>
                  <a:cubicBezTo>
                    <a:pt x="19481" y="3207"/>
                    <a:pt x="19514" y="3207"/>
                    <a:pt x="19614" y="3140"/>
                  </a:cubicBezTo>
                  <a:cubicBezTo>
                    <a:pt x="20348" y="2906"/>
                    <a:pt x="20749" y="2106"/>
                    <a:pt x="20515" y="1405"/>
                  </a:cubicBezTo>
                  <a:cubicBezTo>
                    <a:pt x="20305" y="826"/>
                    <a:pt x="19762" y="455"/>
                    <a:pt x="19198" y="455"/>
                  </a:cubicBezTo>
                  <a:cubicBezTo>
                    <a:pt x="19047" y="455"/>
                    <a:pt x="18895" y="482"/>
                    <a:pt x="18747" y="538"/>
                  </a:cubicBezTo>
                  <a:cubicBezTo>
                    <a:pt x="18350" y="659"/>
                    <a:pt x="17622" y="851"/>
                    <a:pt x="16701" y="851"/>
                  </a:cubicBezTo>
                  <a:cubicBezTo>
                    <a:pt x="15844" y="851"/>
                    <a:pt x="14821" y="685"/>
                    <a:pt x="13744" y="138"/>
                  </a:cubicBezTo>
                  <a:cubicBezTo>
                    <a:pt x="13557" y="45"/>
                    <a:pt x="13357" y="1"/>
                    <a:pt x="13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5755550" y="10682300"/>
              <a:ext cx="246450" cy="108725"/>
            </a:xfrm>
            <a:custGeom>
              <a:avLst/>
              <a:gdLst/>
              <a:ahLst/>
              <a:cxnLst/>
              <a:rect l="l" t="t" r="r" b="b"/>
              <a:pathLst>
                <a:path w="9858" h="4349" extrusionOk="0">
                  <a:moveTo>
                    <a:pt x="1984" y="1"/>
                  </a:moveTo>
                  <a:cubicBezTo>
                    <a:pt x="969" y="1"/>
                    <a:pt x="1" y="951"/>
                    <a:pt x="217" y="2034"/>
                  </a:cubicBezTo>
                  <a:cubicBezTo>
                    <a:pt x="384" y="3468"/>
                    <a:pt x="1985" y="3568"/>
                    <a:pt x="2986" y="4235"/>
                  </a:cubicBezTo>
                  <a:cubicBezTo>
                    <a:pt x="3090" y="4313"/>
                    <a:pt x="3207" y="4348"/>
                    <a:pt x="3325" y="4348"/>
                  </a:cubicBezTo>
                  <a:cubicBezTo>
                    <a:pt x="3660" y="4348"/>
                    <a:pt x="3995" y="4063"/>
                    <a:pt x="4020" y="3668"/>
                  </a:cubicBezTo>
                  <a:cubicBezTo>
                    <a:pt x="3990" y="3369"/>
                    <a:pt x="3746" y="3124"/>
                    <a:pt x="3456" y="3124"/>
                  </a:cubicBezTo>
                  <a:cubicBezTo>
                    <a:pt x="3422" y="3124"/>
                    <a:pt x="3388" y="3127"/>
                    <a:pt x="3353" y="3134"/>
                  </a:cubicBezTo>
                  <a:cubicBezTo>
                    <a:pt x="3311" y="3137"/>
                    <a:pt x="3270" y="3138"/>
                    <a:pt x="3229" y="3138"/>
                  </a:cubicBezTo>
                  <a:cubicBezTo>
                    <a:pt x="2717" y="3138"/>
                    <a:pt x="2284" y="2950"/>
                    <a:pt x="1852" y="2734"/>
                  </a:cubicBezTo>
                  <a:cubicBezTo>
                    <a:pt x="555" y="2351"/>
                    <a:pt x="925" y="743"/>
                    <a:pt x="1973" y="743"/>
                  </a:cubicBezTo>
                  <a:cubicBezTo>
                    <a:pt x="2110" y="743"/>
                    <a:pt x="2260" y="771"/>
                    <a:pt x="2419" y="833"/>
                  </a:cubicBezTo>
                  <a:cubicBezTo>
                    <a:pt x="3417" y="1332"/>
                    <a:pt x="4532" y="1598"/>
                    <a:pt x="5659" y="1598"/>
                  </a:cubicBezTo>
                  <a:cubicBezTo>
                    <a:pt x="6339" y="1598"/>
                    <a:pt x="7024" y="1501"/>
                    <a:pt x="7689" y="1300"/>
                  </a:cubicBezTo>
                  <a:cubicBezTo>
                    <a:pt x="7824" y="1246"/>
                    <a:pt x="7954" y="1222"/>
                    <a:pt x="8076" y="1222"/>
                  </a:cubicBezTo>
                  <a:cubicBezTo>
                    <a:pt x="8869" y="1222"/>
                    <a:pt x="9359" y="2232"/>
                    <a:pt x="8723" y="2867"/>
                  </a:cubicBezTo>
                  <a:cubicBezTo>
                    <a:pt x="8523" y="3068"/>
                    <a:pt x="8223" y="3134"/>
                    <a:pt x="7923" y="3234"/>
                  </a:cubicBezTo>
                  <a:cubicBezTo>
                    <a:pt x="7589" y="3368"/>
                    <a:pt x="7256" y="3468"/>
                    <a:pt x="6922" y="3568"/>
                  </a:cubicBezTo>
                  <a:cubicBezTo>
                    <a:pt x="6822" y="3635"/>
                    <a:pt x="6722" y="3735"/>
                    <a:pt x="6722" y="3868"/>
                  </a:cubicBezTo>
                  <a:cubicBezTo>
                    <a:pt x="6722" y="4035"/>
                    <a:pt x="6855" y="4168"/>
                    <a:pt x="7022" y="4168"/>
                  </a:cubicBezTo>
                  <a:cubicBezTo>
                    <a:pt x="8256" y="4168"/>
                    <a:pt x="9757" y="3735"/>
                    <a:pt x="9824" y="2234"/>
                  </a:cubicBezTo>
                  <a:cubicBezTo>
                    <a:pt x="9857" y="1300"/>
                    <a:pt x="9024" y="399"/>
                    <a:pt x="8056" y="399"/>
                  </a:cubicBezTo>
                  <a:cubicBezTo>
                    <a:pt x="7589" y="399"/>
                    <a:pt x="7256" y="566"/>
                    <a:pt x="6889" y="666"/>
                  </a:cubicBezTo>
                  <a:cubicBezTo>
                    <a:pt x="6411" y="777"/>
                    <a:pt x="5929" y="833"/>
                    <a:pt x="5451" y="833"/>
                  </a:cubicBezTo>
                  <a:cubicBezTo>
                    <a:pt x="4494" y="833"/>
                    <a:pt x="3553" y="610"/>
                    <a:pt x="2686" y="166"/>
                  </a:cubicBezTo>
                  <a:cubicBezTo>
                    <a:pt x="2459" y="52"/>
                    <a:pt x="2220" y="1"/>
                    <a:pt x="19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5476600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19381" y="2836"/>
                  </a:moveTo>
                  <a:cubicBezTo>
                    <a:pt x="19381" y="2836"/>
                    <a:pt x="19815" y="3670"/>
                    <a:pt x="19981" y="5471"/>
                  </a:cubicBezTo>
                  <a:cubicBezTo>
                    <a:pt x="20081" y="6472"/>
                    <a:pt x="19314" y="7339"/>
                    <a:pt x="18313" y="7339"/>
                  </a:cubicBezTo>
                  <a:lnTo>
                    <a:pt x="3703" y="7339"/>
                  </a:lnTo>
                  <a:cubicBezTo>
                    <a:pt x="0" y="7339"/>
                    <a:pt x="1535" y="2002"/>
                    <a:pt x="4504" y="1035"/>
                  </a:cubicBezTo>
                  <a:cubicBezTo>
                    <a:pt x="7572" y="1"/>
                    <a:pt x="11042" y="1402"/>
                    <a:pt x="1237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63764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7590" y="1"/>
                  </a:moveTo>
                  <a:cubicBezTo>
                    <a:pt x="7392" y="1"/>
                    <a:pt x="7192" y="45"/>
                    <a:pt x="7006" y="138"/>
                  </a:cubicBezTo>
                  <a:cubicBezTo>
                    <a:pt x="5928" y="685"/>
                    <a:pt x="4905" y="851"/>
                    <a:pt x="4048" y="851"/>
                  </a:cubicBezTo>
                  <a:cubicBezTo>
                    <a:pt x="3128" y="851"/>
                    <a:pt x="2400" y="659"/>
                    <a:pt x="2002" y="538"/>
                  </a:cubicBezTo>
                  <a:cubicBezTo>
                    <a:pt x="1847" y="482"/>
                    <a:pt x="1691" y="455"/>
                    <a:pt x="1538" y="455"/>
                  </a:cubicBezTo>
                  <a:cubicBezTo>
                    <a:pt x="967" y="455"/>
                    <a:pt x="445" y="826"/>
                    <a:pt x="234" y="1405"/>
                  </a:cubicBezTo>
                  <a:cubicBezTo>
                    <a:pt x="1" y="2106"/>
                    <a:pt x="401" y="2906"/>
                    <a:pt x="1102" y="3140"/>
                  </a:cubicBezTo>
                  <a:cubicBezTo>
                    <a:pt x="1235" y="3207"/>
                    <a:pt x="1302" y="3207"/>
                    <a:pt x="1368" y="3240"/>
                  </a:cubicBezTo>
                  <a:cubicBezTo>
                    <a:pt x="1368" y="3240"/>
                    <a:pt x="935" y="4074"/>
                    <a:pt x="768" y="5875"/>
                  </a:cubicBezTo>
                  <a:cubicBezTo>
                    <a:pt x="701" y="6876"/>
                    <a:pt x="1435" y="7743"/>
                    <a:pt x="2436" y="7743"/>
                  </a:cubicBezTo>
                  <a:lnTo>
                    <a:pt x="17046" y="7743"/>
                  </a:lnTo>
                  <a:cubicBezTo>
                    <a:pt x="20749" y="7743"/>
                    <a:pt x="19215" y="2406"/>
                    <a:pt x="16246" y="1439"/>
                  </a:cubicBezTo>
                  <a:cubicBezTo>
                    <a:pt x="15459" y="1174"/>
                    <a:pt x="14648" y="1066"/>
                    <a:pt x="13855" y="1066"/>
                  </a:cubicBezTo>
                  <a:cubicBezTo>
                    <a:pt x="11553" y="1066"/>
                    <a:pt x="9399" y="1969"/>
                    <a:pt x="8407" y="2540"/>
                  </a:cubicBezTo>
                  <a:cubicBezTo>
                    <a:pt x="8941" y="2139"/>
                    <a:pt x="9174" y="1405"/>
                    <a:pt x="8840" y="772"/>
                  </a:cubicBezTo>
                  <a:cubicBezTo>
                    <a:pt x="8600" y="291"/>
                    <a:pt x="8100" y="1"/>
                    <a:pt x="7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6354900" y="10685300"/>
              <a:ext cx="275900" cy="107500"/>
            </a:xfrm>
            <a:custGeom>
              <a:avLst/>
              <a:gdLst/>
              <a:ahLst/>
              <a:cxnLst/>
              <a:rect l="l" t="t" r="r" b="b"/>
              <a:pathLst>
                <a:path w="11036" h="4300" extrusionOk="0">
                  <a:moveTo>
                    <a:pt x="8550" y="0"/>
                  </a:moveTo>
                  <a:cubicBezTo>
                    <a:pt x="8416" y="0"/>
                    <a:pt x="8277" y="15"/>
                    <a:pt x="8133" y="46"/>
                  </a:cubicBezTo>
                  <a:cubicBezTo>
                    <a:pt x="7933" y="79"/>
                    <a:pt x="7732" y="179"/>
                    <a:pt x="7566" y="246"/>
                  </a:cubicBezTo>
                  <a:cubicBezTo>
                    <a:pt x="6736" y="612"/>
                    <a:pt x="5861" y="789"/>
                    <a:pt x="4987" y="789"/>
                  </a:cubicBezTo>
                  <a:cubicBezTo>
                    <a:pt x="4351" y="789"/>
                    <a:pt x="3714" y="695"/>
                    <a:pt x="3096" y="513"/>
                  </a:cubicBezTo>
                  <a:cubicBezTo>
                    <a:pt x="2873" y="430"/>
                    <a:pt x="2655" y="392"/>
                    <a:pt x="2447" y="392"/>
                  </a:cubicBezTo>
                  <a:cubicBezTo>
                    <a:pt x="975" y="392"/>
                    <a:pt x="0" y="2279"/>
                    <a:pt x="1228" y="3448"/>
                  </a:cubicBezTo>
                  <a:cubicBezTo>
                    <a:pt x="1795" y="4015"/>
                    <a:pt x="2662" y="4082"/>
                    <a:pt x="3463" y="4115"/>
                  </a:cubicBezTo>
                  <a:cubicBezTo>
                    <a:pt x="3596" y="4115"/>
                    <a:pt x="3730" y="4048"/>
                    <a:pt x="3763" y="3915"/>
                  </a:cubicBezTo>
                  <a:cubicBezTo>
                    <a:pt x="3796" y="3748"/>
                    <a:pt x="3730" y="3581"/>
                    <a:pt x="3563" y="3548"/>
                  </a:cubicBezTo>
                  <a:cubicBezTo>
                    <a:pt x="2962" y="3281"/>
                    <a:pt x="2295" y="3248"/>
                    <a:pt x="1795" y="2848"/>
                  </a:cubicBezTo>
                  <a:cubicBezTo>
                    <a:pt x="1228" y="2247"/>
                    <a:pt x="1628" y="1180"/>
                    <a:pt x="2462" y="1180"/>
                  </a:cubicBezTo>
                  <a:cubicBezTo>
                    <a:pt x="3323" y="1362"/>
                    <a:pt x="4102" y="1565"/>
                    <a:pt x="4944" y="1565"/>
                  </a:cubicBezTo>
                  <a:cubicBezTo>
                    <a:pt x="5178" y="1565"/>
                    <a:pt x="5417" y="1550"/>
                    <a:pt x="5664" y="1513"/>
                  </a:cubicBezTo>
                  <a:cubicBezTo>
                    <a:pt x="6431" y="1413"/>
                    <a:pt x="7165" y="1213"/>
                    <a:pt x="7866" y="879"/>
                  </a:cubicBezTo>
                  <a:cubicBezTo>
                    <a:pt x="8056" y="770"/>
                    <a:pt x="8292" y="662"/>
                    <a:pt x="8535" y="662"/>
                  </a:cubicBezTo>
                  <a:cubicBezTo>
                    <a:pt x="8590" y="662"/>
                    <a:pt x="8645" y="667"/>
                    <a:pt x="8700" y="679"/>
                  </a:cubicBezTo>
                  <a:cubicBezTo>
                    <a:pt x="9534" y="746"/>
                    <a:pt x="9801" y="2014"/>
                    <a:pt x="9100" y="2447"/>
                  </a:cubicBezTo>
                  <a:cubicBezTo>
                    <a:pt x="8562" y="2764"/>
                    <a:pt x="7934" y="3050"/>
                    <a:pt x="7273" y="3050"/>
                  </a:cubicBezTo>
                  <a:cubicBezTo>
                    <a:pt x="7237" y="3050"/>
                    <a:pt x="7201" y="3049"/>
                    <a:pt x="7165" y="3048"/>
                  </a:cubicBezTo>
                  <a:cubicBezTo>
                    <a:pt x="6231" y="3048"/>
                    <a:pt x="6396" y="4299"/>
                    <a:pt x="7144" y="4299"/>
                  </a:cubicBezTo>
                  <a:cubicBezTo>
                    <a:pt x="7251" y="4299"/>
                    <a:pt x="7370" y="4274"/>
                    <a:pt x="7499" y="4215"/>
                  </a:cubicBezTo>
                  <a:cubicBezTo>
                    <a:pt x="8099" y="3848"/>
                    <a:pt x="8733" y="3615"/>
                    <a:pt x="9300" y="3348"/>
                  </a:cubicBezTo>
                  <a:cubicBezTo>
                    <a:pt x="11036" y="2480"/>
                    <a:pt x="10295" y="0"/>
                    <a:pt x="85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6393075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701" y="2836"/>
                  </a:moveTo>
                  <a:cubicBezTo>
                    <a:pt x="701" y="2836"/>
                    <a:pt x="268" y="3670"/>
                    <a:pt x="101" y="5471"/>
                  </a:cubicBezTo>
                  <a:cubicBezTo>
                    <a:pt x="1" y="6472"/>
                    <a:pt x="768" y="7339"/>
                    <a:pt x="1769" y="7339"/>
                  </a:cubicBezTo>
                  <a:lnTo>
                    <a:pt x="16379" y="7339"/>
                  </a:lnTo>
                  <a:cubicBezTo>
                    <a:pt x="20082" y="7339"/>
                    <a:pt x="18548" y="2002"/>
                    <a:pt x="15579" y="1035"/>
                  </a:cubicBezTo>
                  <a:cubicBezTo>
                    <a:pt x="12510" y="1"/>
                    <a:pt x="9041" y="1402"/>
                    <a:pt x="770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5646725" y="9995975"/>
              <a:ext cx="371950" cy="281050"/>
            </a:xfrm>
            <a:custGeom>
              <a:avLst/>
              <a:gdLst/>
              <a:ahLst/>
              <a:cxnLst/>
              <a:rect l="l" t="t" r="r" b="b"/>
              <a:pathLst>
                <a:path w="14878" h="11242" extrusionOk="0">
                  <a:moveTo>
                    <a:pt x="8953" y="0"/>
                  </a:moveTo>
                  <a:cubicBezTo>
                    <a:pt x="7366" y="0"/>
                    <a:pt x="3703" y="3635"/>
                    <a:pt x="3703" y="3635"/>
                  </a:cubicBezTo>
                  <a:lnTo>
                    <a:pt x="3036" y="3668"/>
                  </a:lnTo>
                  <a:cubicBezTo>
                    <a:pt x="3203" y="3068"/>
                    <a:pt x="2836" y="2400"/>
                    <a:pt x="2135" y="2234"/>
                  </a:cubicBezTo>
                  <a:cubicBezTo>
                    <a:pt x="2038" y="2207"/>
                    <a:pt x="1939" y="2194"/>
                    <a:pt x="1840" y="2194"/>
                  </a:cubicBezTo>
                  <a:cubicBezTo>
                    <a:pt x="1332" y="2194"/>
                    <a:pt x="841" y="2542"/>
                    <a:pt x="701" y="3101"/>
                  </a:cubicBezTo>
                  <a:cubicBezTo>
                    <a:pt x="134" y="5269"/>
                    <a:pt x="0" y="7337"/>
                    <a:pt x="200" y="9272"/>
                  </a:cubicBezTo>
                  <a:cubicBezTo>
                    <a:pt x="267" y="9906"/>
                    <a:pt x="767" y="10339"/>
                    <a:pt x="1401" y="10339"/>
                  </a:cubicBezTo>
                  <a:lnTo>
                    <a:pt x="1535" y="10339"/>
                  </a:lnTo>
                  <a:cubicBezTo>
                    <a:pt x="1935" y="10306"/>
                    <a:pt x="2335" y="10006"/>
                    <a:pt x="2502" y="9639"/>
                  </a:cubicBezTo>
                  <a:lnTo>
                    <a:pt x="2535" y="9639"/>
                  </a:lnTo>
                  <a:cubicBezTo>
                    <a:pt x="3036" y="9973"/>
                    <a:pt x="3703" y="10339"/>
                    <a:pt x="4870" y="10740"/>
                  </a:cubicBezTo>
                  <a:cubicBezTo>
                    <a:pt x="5844" y="11068"/>
                    <a:pt x="6892" y="11241"/>
                    <a:pt x="7890" y="11241"/>
                  </a:cubicBezTo>
                  <a:cubicBezTo>
                    <a:pt x="10040" y="11241"/>
                    <a:pt x="11964" y="10437"/>
                    <a:pt x="12443" y="8638"/>
                  </a:cubicBezTo>
                  <a:lnTo>
                    <a:pt x="12409" y="8572"/>
                  </a:lnTo>
                  <a:cubicBezTo>
                    <a:pt x="13110" y="8071"/>
                    <a:pt x="13710" y="7304"/>
                    <a:pt x="13777" y="6270"/>
                  </a:cubicBezTo>
                  <a:cubicBezTo>
                    <a:pt x="14577" y="5636"/>
                    <a:pt x="14878" y="4969"/>
                    <a:pt x="14544" y="4402"/>
                  </a:cubicBezTo>
                  <a:cubicBezTo>
                    <a:pt x="14266" y="4031"/>
                    <a:pt x="13914" y="3881"/>
                    <a:pt x="13472" y="3881"/>
                  </a:cubicBezTo>
                  <a:cubicBezTo>
                    <a:pt x="12800" y="3881"/>
                    <a:pt x="11921" y="4226"/>
                    <a:pt x="10775" y="4669"/>
                  </a:cubicBezTo>
                  <a:cubicBezTo>
                    <a:pt x="10269" y="4876"/>
                    <a:pt x="9793" y="4952"/>
                    <a:pt x="9367" y="4952"/>
                  </a:cubicBezTo>
                  <a:cubicBezTo>
                    <a:pt x="8220" y="4952"/>
                    <a:pt x="7439" y="4402"/>
                    <a:pt x="7439" y="4402"/>
                  </a:cubicBezTo>
                  <a:cubicBezTo>
                    <a:pt x="8807" y="2901"/>
                    <a:pt x="10574" y="666"/>
                    <a:pt x="9274" y="65"/>
                  </a:cubicBezTo>
                  <a:cubicBezTo>
                    <a:pt x="9180" y="21"/>
                    <a:pt x="9072" y="0"/>
                    <a:pt x="8953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5650900" y="10172350"/>
              <a:ext cx="251025" cy="104100"/>
            </a:xfrm>
            <a:custGeom>
              <a:avLst/>
              <a:gdLst/>
              <a:ahLst/>
              <a:cxnLst/>
              <a:rect l="l" t="t" r="r" b="b"/>
              <a:pathLst>
                <a:path w="10041" h="4164" extrusionOk="0">
                  <a:moveTo>
                    <a:pt x="3536" y="1"/>
                  </a:moveTo>
                  <a:cubicBezTo>
                    <a:pt x="2863" y="1"/>
                    <a:pt x="2423" y="735"/>
                    <a:pt x="2268" y="1383"/>
                  </a:cubicBezTo>
                  <a:cubicBezTo>
                    <a:pt x="2171" y="1773"/>
                    <a:pt x="1605" y="2015"/>
                    <a:pt x="1039" y="2015"/>
                  </a:cubicBezTo>
                  <a:cubicBezTo>
                    <a:pt x="637" y="2015"/>
                    <a:pt x="235" y="1894"/>
                    <a:pt x="0" y="1617"/>
                  </a:cubicBezTo>
                  <a:lnTo>
                    <a:pt x="0" y="1617"/>
                  </a:lnTo>
                  <a:cubicBezTo>
                    <a:pt x="0" y="1850"/>
                    <a:pt x="33" y="2017"/>
                    <a:pt x="33" y="2217"/>
                  </a:cubicBezTo>
                  <a:cubicBezTo>
                    <a:pt x="100" y="2851"/>
                    <a:pt x="600" y="3284"/>
                    <a:pt x="1234" y="3284"/>
                  </a:cubicBezTo>
                  <a:lnTo>
                    <a:pt x="1368" y="3284"/>
                  </a:lnTo>
                  <a:cubicBezTo>
                    <a:pt x="1768" y="3251"/>
                    <a:pt x="2168" y="2951"/>
                    <a:pt x="2335" y="2584"/>
                  </a:cubicBezTo>
                  <a:lnTo>
                    <a:pt x="2368" y="2584"/>
                  </a:lnTo>
                  <a:cubicBezTo>
                    <a:pt x="2869" y="2918"/>
                    <a:pt x="3536" y="3251"/>
                    <a:pt x="4703" y="3685"/>
                  </a:cubicBezTo>
                  <a:cubicBezTo>
                    <a:pt x="5683" y="3993"/>
                    <a:pt x="6731" y="4163"/>
                    <a:pt x="7726" y="4163"/>
                  </a:cubicBezTo>
                  <a:cubicBezTo>
                    <a:pt x="8560" y="4163"/>
                    <a:pt x="9356" y="4044"/>
                    <a:pt x="10041" y="3785"/>
                  </a:cubicBezTo>
                  <a:lnTo>
                    <a:pt x="10041" y="3785"/>
                  </a:lnTo>
                  <a:cubicBezTo>
                    <a:pt x="9661" y="3904"/>
                    <a:pt x="9252" y="3957"/>
                    <a:pt x="8838" y="3957"/>
                  </a:cubicBezTo>
                  <a:cubicBezTo>
                    <a:pt x="7283" y="3957"/>
                    <a:pt x="5644" y="3214"/>
                    <a:pt x="5170" y="2451"/>
                  </a:cubicBezTo>
                  <a:cubicBezTo>
                    <a:pt x="4470" y="1450"/>
                    <a:pt x="4437" y="116"/>
                    <a:pt x="3703" y="15"/>
                  </a:cubicBezTo>
                  <a:cubicBezTo>
                    <a:pt x="3646" y="6"/>
                    <a:pt x="3590" y="1"/>
                    <a:pt x="353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5634200" y="10040850"/>
              <a:ext cx="105100" cy="223800"/>
            </a:xfrm>
            <a:custGeom>
              <a:avLst/>
              <a:gdLst/>
              <a:ahLst/>
              <a:cxnLst/>
              <a:rect l="l" t="t" r="r" b="b"/>
              <a:pathLst>
                <a:path w="4204" h="8952" extrusionOk="0">
                  <a:moveTo>
                    <a:pt x="2224" y="1"/>
                  </a:moveTo>
                  <a:cubicBezTo>
                    <a:pt x="1513" y="1"/>
                    <a:pt x="796" y="468"/>
                    <a:pt x="601" y="1539"/>
                  </a:cubicBezTo>
                  <a:cubicBezTo>
                    <a:pt x="201" y="3374"/>
                    <a:pt x="1" y="5275"/>
                    <a:pt x="134" y="7143"/>
                  </a:cubicBezTo>
                  <a:cubicBezTo>
                    <a:pt x="201" y="7510"/>
                    <a:pt x="234" y="7944"/>
                    <a:pt x="501" y="8278"/>
                  </a:cubicBezTo>
                  <a:cubicBezTo>
                    <a:pt x="815" y="8743"/>
                    <a:pt x="1295" y="8952"/>
                    <a:pt x="1775" y="8952"/>
                  </a:cubicBezTo>
                  <a:cubicBezTo>
                    <a:pt x="2569" y="8952"/>
                    <a:pt x="3362" y="8379"/>
                    <a:pt x="3403" y="7444"/>
                  </a:cubicBezTo>
                  <a:cubicBezTo>
                    <a:pt x="3437" y="7043"/>
                    <a:pt x="3403" y="6710"/>
                    <a:pt x="3437" y="6376"/>
                  </a:cubicBezTo>
                  <a:cubicBezTo>
                    <a:pt x="3488" y="6120"/>
                    <a:pt x="3304" y="5865"/>
                    <a:pt x="3034" y="5865"/>
                  </a:cubicBezTo>
                  <a:cubicBezTo>
                    <a:pt x="2952" y="5865"/>
                    <a:pt x="2863" y="5888"/>
                    <a:pt x="2770" y="5943"/>
                  </a:cubicBezTo>
                  <a:cubicBezTo>
                    <a:pt x="2202" y="6043"/>
                    <a:pt x="2403" y="6643"/>
                    <a:pt x="2503" y="7043"/>
                  </a:cubicBezTo>
                  <a:cubicBezTo>
                    <a:pt x="2536" y="7143"/>
                    <a:pt x="2569" y="7377"/>
                    <a:pt x="2569" y="7477"/>
                  </a:cubicBezTo>
                  <a:cubicBezTo>
                    <a:pt x="2603" y="7677"/>
                    <a:pt x="2469" y="7944"/>
                    <a:pt x="2303" y="8044"/>
                  </a:cubicBezTo>
                  <a:cubicBezTo>
                    <a:pt x="2159" y="8187"/>
                    <a:pt x="1976" y="8250"/>
                    <a:pt x="1792" y="8250"/>
                  </a:cubicBezTo>
                  <a:cubicBezTo>
                    <a:pt x="1417" y="8250"/>
                    <a:pt x="1035" y="7990"/>
                    <a:pt x="968" y="7610"/>
                  </a:cubicBezTo>
                  <a:cubicBezTo>
                    <a:pt x="768" y="5809"/>
                    <a:pt x="902" y="4008"/>
                    <a:pt x="1268" y="2273"/>
                  </a:cubicBezTo>
                  <a:cubicBezTo>
                    <a:pt x="1335" y="2006"/>
                    <a:pt x="1402" y="1506"/>
                    <a:pt x="1469" y="1339"/>
                  </a:cubicBezTo>
                  <a:cubicBezTo>
                    <a:pt x="1626" y="998"/>
                    <a:pt x="1917" y="848"/>
                    <a:pt x="2207" y="848"/>
                  </a:cubicBezTo>
                  <a:cubicBezTo>
                    <a:pt x="2654" y="848"/>
                    <a:pt x="3097" y="1206"/>
                    <a:pt x="3036" y="1773"/>
                  </a:cubicBezTo>
                  <a:cubicBezTo>
                    <a:pt x="3036" y="1873"/>
                    <a:pt x="3003" y="2107"/>
                    <a:pt x="2936" y="2207"/>
                  </a:cubicBezTo>
                  <a:cubicBezTo>
                    <a:pt x="2870" y="2607"/>
                    <a:pt x="2636" y="2974"/>
                    <a:pt x="2569" y="3374"/>
                  </a:cubicBezTo>
                  <a:cubicBezTo>
                    <a:pt x="2569" y="3741"/>
                    <a:pt x="2845" y="3925"/>
                    <a:pt x="3120" y="3925"/>
                  </a:cubicBezTo>
                  <a:cubicBezTo>
                    <a:pt x="3395" y="3925"/>
                    <a:pt x="3670" y="3741"/>
                    <a:pt x="3670" y="3374"/>
                  </a:cubicBezTo>
                  <a:cubicBezTo>
                    <a:pt x="3670" y="3041"/>
                    <a:pt x="3704" y="2707"/>
                    <a:pt x="3737" y="2373"/>
                  </a:cubicBezTo>
                  <a:cubicBezTo>
                    <a:pt x="4204" y="915"/>
                    <a:pt x="3219" y="1"/>
                    <a:pt x="22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5705100" y="9985400"/>
              <a:ext cx="322750" cy="223025"/>
            </a:xfrm>
            <a:custGeom>
              <a:avLst/>
              <a:gdLst/>
              <a:ahLst/>
              <a:cxnLst/>
              <a:rect l="l" t="t" r="r" b="b"/>
              <a:pathLst>
                <a:path w="12910" h="8921" extrusionOk="0">
                  <a:moveTo>
                    <a:pt x="6422" y="0"/>
                  </a:moveTo>
                  <a:cubicBezTo>
                    <a:pt x="6258" y="0"/>
                    <a:pt x="6084" y="28"/>
                    <a:pt x="5904" y="88"/>
                  </a:cubicBezTo>
                  <a:cubicBezTo>
                    <a:pt x="3979" y="839"/>
                    <a:pt x="2564" y="2293"/>
                    <a:pt x="1035" y="3667"/>
                  </a:cubicBezTo>
                  <a:lnTo>
                    <a:pt x="1035" y="3667"/>
                  </a:lnTo>
                  <a:lnTo>
                    <a:pt x="567" y="3691"/>
                  </a:lnTo>
                  <a:cubicBezTo>
                    <a:pt x="0" y="3724"/>
                    <a:pt x="34" y="4558"/>
                    <a:pt x="567" y="4558"/>
                  </a:cubicBezTo>
                  <a:lnTo>
                    <a:pt x="1234" y="4525"/>
                  </a:lnTo>
                  <a:cubicBezTo>
                    <a:pt x="1368" y="4525"/>
                    <a:pt x="1435" y="4458"/>
                    <a:pt x="1535" y="4391"/>
                  </a:cubicBezTo>
                  <a:cubicBezTo>
                    <a:pt x="2902" y="3090"/>
                    <a:pt x="4403" y="1623"/>
                    <a:pt x="6138" y="922"/>
                  </a:cubicBezTo>
                  <a:cubicBezTo>
                    <a:pt x="6249" y="878"/>
                    <a:pt x="6353" y="855"/>
                    <a:pt x="6446" y="855"/>
                  </a:cubicBezTo>
                  <a:cubicBezTo>
                    <a:pt x="6631" y="855"/>
                    <a:pt x="6772" y="944"/>
                    <a:pt x="6838" y="1122"/>
                  </a:cubicBezTo>
                  <a:cubicBezTo>
                    <a:pt x="6872" y="1389"/>
                    <a:pt x="6705" y="1889"/>
                    <a:pt x="6438" y="2256"/>
                  </a:cubicBezTo>
                  <a:cubicBezTo>
                    <a:pt x="5938" y="3057"/>
                    <a:pt x="5337" y="3824"/>
                    <a:pt x="4670" y="4558"/>
                  </a:cubicBezTo>
                  <a:cubicBezTo>
                    <a:pt x="4036" y="5392"/>
                    <a:pt x="6205" y="5792"/>
                    <a:pt x="6705" y="5792"/>
                  </a:cubicBezTo>
                  <a:cubicBezTo>
                    <a:pt x="6783" y="5798"/>
                    <a:pt x="6860" y="5801"/>
                    <a:pt x="6936" y="5801"/>
                  </a:cubicBezTo>
                  <a:cubicBezTo>
                    <a:pt x="8175" y="5801"/>
                    <a:pt x="9277" y="5074"/>
                    <a:pt x="10408" y="4792"/>
                  </a:cubicBezTo>
                  <a:cubicBezTo>
                    <a:pt x="10593" y="4754"/>
                    <a:pt x="10775" y="4726"/>
                    <a:pt x="10946" y="4726"/>
                  </a:cubicBezTo>
                  <a:cubicBezTo>
                    <a:pt x="11236" y="4726"/>
                    <a:pt x="11499" y="4807"/>
                    <a:pt x="11709" y="5058"/>
                  </a:cubicBezTo>
                  <a:cubicBezTo>
                    <a:pt x="11775" y="5225"/>
                    <a:pt x="11842" y="5359"/>
                    <a:pt x="11742" y="5559"/>
                  </a:cubicBezTo>
                  <a:cubicBezTo>
                    <a:pt x="11408" y="6326"/>
                    <a:pt x="10575" y="6760"/>
                    <a:pt x="9807" y="7093"/>
                  </a:cubicBezTo>
                  <a:cubicBezTo>
                    <a:pt x="8770" y="7551"/>
                    <a:pt x="7621" y="7869"/>
                    <a:pt x="6437" y="7869"/>
                  </a:cubicBezTo>
                  <a:cubicBezTo>
                    <a:pt x="6327" y="7869"/>
                    <a:pt x="6216" y="7866"/>
                    <a:pt x="6105" y="7860"/>
                  </a:cubicBezTo>
                  <a:lnTo>
                    <a:pt x="6105" y="7860"/>
                  </a:lnTo>
                  <a:cubicBezTo>
                    <a:pt x="5496" y="8043"/>
                    <a:pt x="5693" y="8920"/>
                    <a:pt x="6264" y="8920"/>
                  </a:cubicBezTo>
                  <a:cubicBezTo>
                    <a:pt x="6319" y="8920"/>
                    <a:pt x="6377" y="8912"/>
                    <a:pt x="6438" y="8894"/>
                  </a:cubicBezTo>
                  <a:cubicBezTo>
                    <a:pt x="8373" y="8427"/>
                    <a:pt x="10374" y="8127"/>
                    <a:pt x="11875" y="6726"/>
                  </a:cubicBezTo>
                  <a:cubicBezTo>
                    <a:pt x="12443" y="6226"/>
                    <a:pt x="12910" y="5225"/>
                    <a:pt x="12342" y="4558"/>
                  </a:cubicBezTo>
                  <a:cubicBezTo>
                    <a:pt x="11969" y="4085"/>
                    <a:pt x="11488" y="3918"/>
                    <a:pt x="10971" y="3918"/>
                  </a:cubicBezTo>
                  <a:cubicBezTo>
                    <a:pt x="10105" y="3918"/>
                    <a:pt x="9138" y="4386"/>
                    <a:pt x="8406" y="4658"/>
                  </a:cubicBezTo>
                  <a:cubicBezTo>
                    <a:pt x="7931" y="4857"/>
                    <a:pt x="7421" y="4965"/>
                    <a:pt x="6914" y="4965"/>
                  </a:cubicBezTo>
                  <a:cubicBezTo>
                    <a:pt x="6467" y="4965"/>
                    <a:pt x="6023" y="4881"/>
                    <a:pt x="5608" y="4702"/>
                  </a:cubicBezTo>
                  <a:lnTo>
                    <a:pt x="5608" y="4702"/>
                  </a:lnTo>
                  <a:cubicBezTo>
                    <a:pt x="6346" y="3853"/>
                    <a:pt x="7105" y="2959"/>
                    <a:pt x="7539" y="1889"/>
                  </a:cubicBezTo>
                  <a:cubicBezTo>
                    <a:pt x="7964" y="897"/>
                    <a:pt x="7353" y="0"/>
                    <a:pt x="64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5706750" y="10212750"/>
              <a:ext cx="248550" cy="78425"/>
            </a:xfrm>
            <a:custGeom>
              <a:avLst/>
              <a:gdLst/>
              <a:ahLst/>
              <a:cxnLst/>
              <a:rect l="l" t="t" r="r" b="b"/>
              <a:pathLst>
                <a:path w="9942" h="3137" fill="none" extrusionOk="0">
                  <a:moveTo>
                    <a:pt x="1" y="1001"/>
                  </a:moveTo>
                  <a:cubicBezTo>
                    <a:pt x="501" y="1335"/>
                    <a:pt x="1168" y="1668"/>
                    <a:pt x="2336" y="2102"/>
                  </a:cubicBezTo>
                  <a:cubicBezTo>
                    <a:pt x="5438" y="3136"/>
                    <a:pt x="9208" y="2636"/>
                    <a:pt x="9941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5848975" y="10141875"/>
              <a:ext cx="150525" cy="108000"/>
            </a:xfrm>
            <a:custGeom>
              <a:avLst/>
              <a:gdLst/>
              <a:ahLst/>
              <a:cxnLst/>
              <a:rect l="l" t="t" r="r" b="b"/>
              <a:pathLst>
                <a:path w="6021" h="4320" extrusionOk="0">
                  <a:moveTo>
                    <a:pt x="5620" y="0"/>
                  </a:moveTo>
                  <a:cubicBezTo>
                    <a:pt x="5353" y="0"/>
                    <a:pt x="5153" y="167"/>
                    <a:pt x="5153" y="434"/>
                  </a:cubicBezTo>
                  <a:cubicBezTo>
                    <a:pt x="4992" y="2405"/>
                    <a:pt x="2670" y="3406"/>
                    <a:pt x="857" y="3406"/>
                  </a:cubicBezTo>
                  <a:cubicBezTo>
                    <a:pt x="799" y="3406"/>
                    <a:pt x="741" y="3405"/>
                    <a:pt x="683" y="3403"/>
                  </a:cubicBezTo>
                  <a:cubicBezTo>
                    <a:pt x="653" y="3399"/>
                    <a:pt x="624" y="3397"/>
                    <a:pt x="597" y="3397"/>
                  </a:cubicBezTo>
                  <a:cubicBezTo>
                    <a:pt x="1" y="3397"/>
                    <a:pt x="38" y="4320"/>
                    <a:pt x="639" y="4320"/>
                  </a:cubicBezTo>
                  <a:cubicBezTo>
                    <a:pt x="684" y="4320"/>
                    <a:pt x="732" y="4314"/>
                    <a:pt x="783" y="4303"/>
                  </a:cubicBezTo>
                  <a:cubicBezTo>
                    <a:pt x="1751" y="4070"/>
                    <a:pt x="3118" y="3803"/>
                    <a:pt x="3986" y="3269"/>
                  </a:cubicBezTo>
                  <a:cubicBezTo>
                    <a:pt x="5020" y="2736"/>
                    <a:pt x="5854" y="1668"/>
                    <a:pt x="5987" y="467"/>
                  </a:cubicBezTo>
                  <a:cubicBezTo>
                    <a:pt x="6020" y="267"/>
                    <a:pt x="5854" y="67"/>
                    <a:pt x="5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6932650" y="9483475"/>
              <a:ext cx="370275" cy="266475"/>
            </a:xfrm>
            <a:custGeom>
              <a:avLst/>
              <a:gdLst/>
              <a:ahLst/>
              <a:cxnLst/>
              <a:rect l="l" t="t" r="r" b="b"/>
              <a:pathLst>
                <a:path w="14811" h="10659" extrusionOk="0">
                  <a:moveTo>
                    <a:pt x="7873" y="1"/>
                  </a:moveTo>
                  <a:cubicBezTo>
                    <a:pt x="7023" y="1"/>
                    <a:pt x="5876" y="660"/>
                    <a:pt x="4637" y="1652"/>
                  </a:cubicBezTo>
                  <a:cubicBezTo>
                    <a:pt x="3569" y="2486"/>
                    <a:pt x="2702" y="3920"/>
                    <a:pt x="2235" y="4787"/>
                  </a:cubicBezTo>
                  <a:lnTo>
                    <a:pt x="2002" y="4654"/>
                  </a:lnTo>
                  <a:cubicBezTo>
                    <a:pt x="1813" y="4549"/>
                    <a:pt x="1611" y="4500"/>
                    <a:pt x="1412" y="4500"/>
                  </a:cubicBezTo>
                  <a:cubicBezTo>
                    <a:pt x="979" y="4500"/>
                    <a:pt x="562" y="4732"/>
                    <a:pt x="334" y="5121"/>
                  </a:cubicBezTo>
                  <a:cubicBezTo>
                    <a:pt x="0" y="5721"/>
                    <a:pt x="200" y="6455"/>
                    <a:pt x="801" y="6789"/>
                  </a:cubicBezTo>
                  <a:cubicBezTo>
                    <a:pt x="2569" y="7790"/>
                    <a:pt x="3970" y="9257"/>
                    <a:pt x="4837" y="10258"/>
                  </a:cubicBezTo>
                  <a:cubicBezTo>
                    <a:pt x="5037" y="10492"/>
                    <a:pt x="5437" y="10658"/>
                    <a:pt x="5738" y="10658"/>
                  </a:cubicBezTo>
                  <a:cubicBezTo>
                    <a:pt x="6038" y="10658"/>
                    <a:pt x="6338" y="10592"/>
                    <a:pt x="6538" y="10392"/>
                  </a:cubicBezTo>
                  <a:cubicBezTo>
                    <a:pt x="7005" y="9958"/>
                    <a:pt x="7139" y="9324"/>
                    <a:pt x="6838" y="8824"/>
                  </a:cubicBezTo>
                  <a:lnTo>
                    <a:pt x="6938" y="8824"/>
                  </a:lnTo>
                  <a:cubicBezTo>
                    <a:pt x="7120" y="8848"/>
                    <a:pt x="7297" y="8859"/>
                    <a:pt x="7469" y="8859"/>
                  </a:cubicBezTo>
                  <a:cubicBezTo>
                    <a:pt x="8944" y="8859"/>
                    <a:pt x="10041" y="8057"/>
                    <a:pt x="10041" y="8057"/>
                  </a:cubicBezTo>
                  <a:cubicBezTo>
                    <a:pt x="10200" y="8067"/>
                    <a:pt x="10356" y="8072"/>
                    <a:pt x="10510" y="8072"/>
                  </a:cubicBezTo>
                  <a:cubicBezTo>
                    <a:pt x="11874" y="8072"/>
                    <a:pt x="13034" y="7679"/>
                    <a:pt x="13843" y="6989"/>
                  </a:cubicBezTo>
                  <a:cubicBezTo>
                    <a:pt x="14596" y="6387"/>
                    <a:pt x="14208" y="5731"/>
                    <a:pt x="13635" y="5731"/>
                  </a:cubicBezTo>
                  <a:cubicBezTo>
                    <a:pt x="13572" y="5731"/>
                    <a:pt x="13508" y="5739"/>
                    <a:pt x="13443" y="5755"/>
                  </a:cubicBezTo>
                  <a:cubicBezTo>
                    <a:pt x="14777" y="4988"/>
                    <a:pt x="14811" y="4320"/>
                    <a:pt x="14544" y="3954"/>
                  </a:cubicBezTo>
                  <a:cubicBezTo>
                    <a:pt x="14363" y="3695"/>
                    <a:pt x="14162" y="3597"/>
                    <a:pt x="13894" y="3597"/>
                  </a:cubicBezTo>
                  <a:cubicBezTo>
                    <a:pt x="13816" y="3597"/>
                    <a:pt x="13733" y="3605"/>
                    <a:pt x="13643" y="3620"/>
                  </a:cubicBezTo>
                  <a:lnTo>
                    <a:pt x="13643" y="3587"/>
                  </a:lnTo>
                  <a:cubicBezTo>
                    <a:pt x="14630" y="2490"/>
                    <a:pt x="14018" y="1822"/>
                    <a:pt x="13398" y="1822"/>
                  </a:cubicBezTo>
                  <a:cubicBezTo>
                    <a:pt x="13263" y="1822"/>
                    <a:pt x="13128" y="1853"/>
                    <a:pt x="13009" y="1919"/>
                  </a:cubicBezTo>
                  <a:cubicBezTo>
                    <a:pt x="12342" y="2286"/>
                    <a:pt x="11375" y="2786"/>
                    <a:pt x="10174" y="2953"/>
                  </a:cubicBezTo>
                  <a:cubicBezTo>
                    <a:pt x="9998" y="2977"/>
                    <a:pt x="9821" y="2987"/>
                    <a:pt x="9647" y="2987"/>
                  </a:cubicBezTo>
                  <a:cubicBezTo>
                    <a:pt x="8604" y="2987"/>
                    <a:pt x="7672" y="2619"/>
                    <a:pt x="7672" y="2619"/>
                  </a:cubicBezTo>
                  <a:lnTo>
                    <a:pt x="7639" y="2586"/>
                  </a:lnTo>
                  <a:cubicBezTo>
                    <a:pt x="8940" y="1585"/>
                    <a:pt x="9073" y="618"/>
                    <a:pt x="8640" y="251"/>
                  </a:cubicBezTo>
                  <a:cubicBezTo>
                    <a:pt x="8425" y="79"/>
                    <a:pt x="8167" y="1"/>
                    <a:pt x="7873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7048550" y="9560375"/>
              <a:ext cx="137625" cy="88950"/>
            </a:xfrm>
            <a:custGeom>
              <a:avLst/>
              <a:gdLst/>
              <a:ahLst/>
              <a:cxnLst/>
              <a:rect l="l" t="t" r="r" b="b"/>
              <a:pathLst>
                <a:path w="5505" h="3558" extrusionOk="0">
                  <a:moveTo>
                    <a:pt x="2923" y="0"/>
                  </a:moveTo>
                  <a:cubicBezTo>
                    <a:pt x="2541" y="0"/>
                    <a:pt x="2204" y="155"/>
                    <a:pt x="2002" y="477"/>
                  </a:cubicBezTo>
                  <a:cubicBezTo>
                    <a:pt x="1502" y="1178"/>
                    <a:pt x="1" y="1378"/>
                    <a:pt x="568" y="2379"/>
                  </a:cubicBezTo>
                  <a:cubicBezTo>
                    <a:pt x="970" y="3019"/>
                    <a:pt x="1373" y="3158"/>
                    <a:pt x="1776" y="3158"/>
                  </a:cubicBezTo>
                  <a:cubicBezTo>
                    <a:pt x="2082" y="3158"/>
                    <a:pt x="2389" y="3078"/>
                    <a:pt x="2695" y="3078"/>
                  </a:cubicBezTo>
                  <a:cubicBezTo>
                    <a:pt x="2720" y="3078"/>
                    <a:pt x="2745" y="3078"/>
                    <a:pt x="2769" y="3079"/>
                  </a:cubicBezTo>
                  <a:cubicBezTo>
                    <a:pt x="3444" y="3079"/>
                    <a:pt x="3921" y="3558"/>
                    <a:pt x="4563" y="3558"/>
                  </a:cubicBezTo>
                  <a:cubicBezTo>
                    <a:pt x="4620" y="3558"/>
                    <a:pt x="4678" y="3554"/>
                    <a:pt x="4737" y="3546"/>
                  </a:cubicBezTo>
                  <a:cubicBezTo>
                    <a:pt x="5505" y="3479"/>
                    <a:pt x="5405" y="2012"/>
                    <a:pt x="4637" y="978"/>
                  </a:cubicBezTo>
                  <a:cubicBezTo>
                    <a:pt x="4159" y="340"/>
                    <a:pt x="3491" y="0"/>
                    <a:pt x="292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6922625" y="9585825"/>
              <a:ext cx="205800" cy="173775"/>
            </a:xfrm>
            <a:custGeom>
              <a:avLst/>
              <a:gdLst/>
              <a:ahLst/>
              <a:cxnLst/>
              <a:rect l="l" t="t" r="r" b="b"/>
              <a:pathLst>
                <a:path w="8232" h="6951" extrusionOk="0">
                  <a:moveTo>
                    <a:pt x="1805" y="0"/>
                  </a:moveTo>
                  <a:cubicBezTo>
                    <a:pt x="1081" y="0"/>
                    <a:pt x="391" y="521"/>
                    <a:pt x="234" y="1227"/>
                  </a:cubicBezTo>
                  <a:cubicBezTo>
                    <a:pt x="1" y="2161"/>
                    <a:pt x="668" y="2862"/>
                    <a:pt x="1435" y="3229"/>
                  </a:cubicBezTo>
                  <a:cubicBezTo>
                    <a:pt x="2036" y="3629"/>
                    <a:pt x="2569" y="4029"/>
                    <a:pt x="3070" y="4463"/>
                  </a:cubicBezTo>
                  <a:cubicBezTo>
                    <a:pt x="3603" y="4897"/>
                    <a:pt x="4070" y="5364"/>
                    <a:pt x="4537" y="5864"/>
                  </a:cubicBezTo>
                  <a:cubicBezTo>
                    <a:pt x="4771" y="6131"/>
                    <a:pt x="5038" y="6531"/>
                    <a:pt x="5305" y="6698"/>
                  </a:cubicBezTo>
                  <a:cubicBezTo>
                    <a:pt x="5588" y="6873"/>
                    <a:pt x="5882" y="6950"/>
                    <a:pt x="6165" y="6950"/>
                  </a:cubicBezTo>
                  <a:cubicBezTo>
                    <a:pt x="7283" y="6950"/>
                    <a:pt x="8232" y="5747"/>
                    <a:pt x="7673" y="4630"/>
                  </a:cubicBezTo>
                  <a:cubicBezTo>
                    <a:pt x="7573" y="4463"/>
                    <a:pt x="7406" y="4229"/>
                    <a:pt x="7273" y="4129"/>
                  </a:cubicBezTo>
                  <a:cubicBezTo>
                    <a:pt x="6939" y="3696"/>
                    <a:pt x="6572" y="3295"/>
                    <a:pt x="6239" y="2895"/>
                  </a:cubicBezTo>
                  <a:cubicBezTo>
                    <a:pt x="6142" y="2790"/>
                    <a:pt x="6029" y="2746"/>
                    <a:pt x="5921" y="2746"/>
                  </a:cubicBezTo>
                  <a:cubicBezTo>
                    <a:pt x="5580" y="2746"/>
                    <a:pt x="5276" y="3183"/>
                    <a:pt x="5605" y="3562"/>
                  </a:cubicBezTo>
                  <a:cubicBezTo>
                    <a:pt x="6005" y="3896"/>
                    <a:pt x="6372" y="4329"/>
                    <a:pt x="6706" y="4696"/>
                  </a:cubicBezTo>
                  <a:cubicBezTo>
                    <a:pt x="7239" y="5063"/>
                    <a:pt x="7106" y="5897"/>
                    <a:pt x="6505" y="6131"/>
                  </a:cubicBezTo>
                  <a:cubicBezTo>
                    <a:pt x="6420" y="6156"/>
                    <a:pt x="6335" y="6169"/>
                    <a:pt x="6252" y="6169"/>
                  </a:cubicBezTo>
                  <a:cubicBezTo>
                    <a:pt x="6008" y="6169"/>
                    <a:pt x="5779" y="6063"/>
                    <a:pt x="5605" y="5864"/>
                  </a:cubicBezTo>
                  <a:cubicBezTo>
                    <a:pt x="5538" y="5797"/>
                    <a:pt x="5205" y="5464"/>
                    <a:pt x="5171" y="5364"/>
                  </a:cubicBezTo>
                  <a:cubicBezTo>
                    <a:pt x="4204" y="4329"/>
                    <a:pt x="3103" y="3362"/>
                    <a:pt x="1902" y="2628"/>
                  </a:cubicBezTo>
                  <a:cubicBezTo>
                    <a:pt x="1435" y="2361"/>
                    <a:pt x="868" y="2061"/>
                    <a:pt x="1035" y="1461"/>
                  </a:cubicBezTo>
                  <a:cubicBezTo>
                    <a:pt x="1154" y="1004"/>
                    <a:pt x="1474" y="807"/>
                    <a:pt x="1826" y="807"/>
                  </a:cubicBezTo>
                  <a:cubicBezTo>
                    <a:pt x="2066" y="807"/>
                    <a:pt x="2320" y="898"/>
                    <a:pt x="2536" y="1060"/>
                  </a:cubicBezTo>
                  <a:cubicBezTo>
                    <a:pt x="2936" y="1327"/>
                    <a:pt x="3403" y="1627"/>
                    <a:pt x="3737" y="1994"/>
                  </a:cubicBezTo>
                  <a:cubicBezTo>
                    <a:pt x="3869" y="2134"/>
                    <a:pt x="4008" y="2191"/>
                    <a:pt x="4137" y="2191"/>
                  </a:cubicBezTo>
                  <a:cubicBezTo>
                    <a:pt x="4590" y="2191"/>
                    <a:pt x="4909" y="1480"/>
                    <a:pt x="4337" y="1194"/>
                  </a:cubicBezTo>
                  <a:cubicBezTo>
                    <a:pt x="3603" y="894"/>
                    <a:pt x="3103" y="460"/>
                    <a:pt x="2403" y="126"/>
                  </a:cubicBezTo>
                  <a:cubicBezTo>
                    <a:pt x="2208" y="40"/>
                    <a:pt x="2005" y="0"/>
                    <a:pt x="18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6975350" y="9473025"/>
              <a:ext cx="191550" cy="140350"/>
            </a:xfrm>
            <a:custGeom>
              <a:avLst/>
              <a:gdLst/>
              <a:ahLst/>
              <a:cxnLst/>
              <a:rect l="l" t="t" r="r" b="b"/>
              <a:pathLst>
                <a:path w="7662" h="5614" extrusionOk="0">
                  <a:moveTo>
                    <a:pt x="6193" y="0"/>
                  </a:moveTo>
                  <a:cubicBezTo>
                    <a:pt x="6172" y="0"/>
                    <a:pt x="6152" y="1"/>
                    <a:pt x="6131" y="2"/>
                  </a:cubicBezTo>
                  <a:cubicBezTo>
                    <a:pt x="5497" y="2"/>
                    <a:pt x="4997" y="235"/>
                    <a:pt x="4497" y="502"/>
                  </a:cubicBezTo>
                  <a:cubicBezTo>
                    <a:pt x="2595" y="1469"/>
                    <a:pt x="1127" y="3137"/>
                    <a:pt x="160" y="5005"/>
                  </a:cubicBezTo>
                  <a:cubicBezTo>
                    <a:pt x="0" y="5325"/>
                    <a:pt x="278" y="5614"/>
                    <a:pt x="566" y="5614"/>
                  </a:cubicBezTo>
                  <a:cubicBezTo>
                    <a:pt x="698" y="5614"/>
                    <a:pt x="833" y="5553"/>
                    <a:pt x="927" y="5406"/>
                  </a:cubicBezTo>
                  <a:cubicBezTo>
                    <a:pt x="1361" y="4538"/>
                    <a:pt x="1928" y="3671"/>
                    <a:pt x="2595" y="2971"/>
                  </a:cubicBezTo>
                  <a:cubicBezTo>
                    <a:pt x="3224" y="2284"/>
                    <a:pt x="4981" y="838"/>
                    <a:pt x="6121" y="838"/>
                  </a:cubicBezTo>
                  <a:cubicBezTo>
                    <a:pt x="6311" y="838"/>
                    <a:pt x="6484" y="879"/>
                    <a:pt x="6631" y="969"/>
                  </a:cubicBezTo>
                  <a:cubicBezTo>
                    <a:pt x="6665" y="1002"/>
                    <a:pt x="6698" y="1036"/>
                    <a:pt x="6698" y="1069"/>
                  </a:cubicBezTo>
                  <a:cubicBezTo>
                    <a:pt x="6798" y="1503"/>
                    <a:pt x="6465" y="1903"/>
                    <a:pt x="6098" y="2303"/>
                  </a:cubicBezTo>
                  <a:cubicBezTo>
                    <a:pt x="5764" y="2570"/>
                    <a:pt x="5364" y="2904"/>
                    <a:pt x="4930" y="3071"/>
                  </a:cubicBezTo>
                  <a:cubicBezTo>
                    <a:pt x="4597" y="3204"/>
                    <a:pt x="4463" y="3671"/>
                    <a:pt x="4697" y="3905"/>
                  </a:cubicBezTo>
                  <a:cubicBezTo>
                    <a:pt x="4790" y="4035"/>
                    <a:pt x="4934" y="4103"/>
                    <a:pt x="5085" y="4103"/>
                  </a:cubicBezTo>
                  <a:cubicBezTo>
                    <a:pt x="5204" y="4103"/>
                    <a:pt x="5327" y="4060"/>
                    <a:pt x="5431" y="3971"/>
                  </a:cubicBezTo>
                  <a:cubicBezTo>
                    <a:pt x="6264" y="3204"/>
                    <a:pt x="7299" y="2670"/>
                    <a:pt x="7532" y="1369"/>
                  </a:cubicBezTo>
                  <a:cubicBezTo>
                    <a:pt x="7662" y="559"/>
                    <a:pt x="6909" y="0"/>
                    <a:pt x="619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7046800" y="9599075"/>
              <a:ext cx="131200" cy="51650"/>
            </a:xfrm>
            <a:custGeom>
              <a:avLst/>
              <a:gdLst/>
              <a:ahLst/>
              <a:cxnLst/>
              <a:rect l="l" t="t" r="r" b="b"/>
              <a:pathLst>
                <a:path w="5248" h="2066" extrusionOk="0">
                  <a:moveTo>
                    <a:pt x="3008" y="1"/>
                  </a:moveTo>
                  <a:cubicBezTo>
                    <a:pt x="1910" y="1"/>
                    <a:pt x="818" y="536"/>
                    <a:pt x="204" y="1498"/>
                  </a:cubicBezTo>
                  <a:cubicBezTo>
                    <a:pt x="0" y="1753"/>
                    <a:pt x="244" y="2066"/>
                    <a:pt x="504" y="2066"/>
                  </a:cubicBezTo>
                  <a:cubicBezTo>
                    <a:pt x="585" y="2066"/>
                    <a:pt x="667" y="2036"/>
                    <a:pt x="738" y="1965"/>
                  </a:cubicBezTo>
                  <a:cubicBezTo>
                    <a:pt x="1455" y="1293"/>
                    <a:pt x="2367" y="937"/>
                    <a:pt x="3292" y="937"/>
                  </a:cubicBezTo>
                  <a:cubicBezTo>
                    <a:pt x="3746" y="937"/>
                    <a:pt x="4202" y="1022"/>
                    <a:pt x="4641" y="1198"/>
                  </a:cubicBezTo>
                  <a:cubicBezTo>
                    <a:pt x="4701" y="1240"/>
                    <a:pt x="4761" y="1258"/>
                    <a:pt x="4817" y="1258"/>
                  </a:cubicBezTo>
                  <a:cubicBezTo>
                    <a:pt x="5073" y="1258"/>
                    <a:pt x="5248" y="883"/>
                    <a:pt x="4974" y="664"/>
                  </a:cubicBezTo>
                  <a:cubicBezTo>
                    <a:pt x="4394" y="213"/>
                    <a:pt x="3700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7124450" y="9522250"/>
              <a:ext cx="179325" cy="50900"/>
            </a:xfrm>
            <a:custGeom>
              <a:avLst/>
              <a:gdLst/>
              <a:ahLst/>
              <a:cxnLst/>
              <a:rect l="l" t="t" r="r" b="b"/>
              <a:pathLst>
                <a:path w="7173" h="2036" fill="none" extrusionOk="0">
                  <a:moveTo>
                    <a:pt x="0" y="1068"/>
                  </a:moveTo>
                  <a:cubicBezTo>
                    <a:pt x="0" y="1068"/>
                    <a:pt x="1268" y="1569"/>
                    <a:pt x="2502" y="1402"/>
                  </a:cubicBezTo>
                  <a:cubicBezTo>
                    <a:pt x="3703" y="1235"/>
                    <a:pt x="4670" y="735"/>
                    <a:pt x="5337" y="368"/>
                  </a:cubicBezTo>
                  <a:cubicBezTo>
                    <a:pt x="6005" y="1"/>
                    <a:pt x="7172" y="735"/>
                    <a:pt x="5971" y="2036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7178650" y="9570625"/>
              <a:ext cx="124275" cy="56725"/>
            </a:xfrm>
            <a:custGeom>
              <a:avLst/>
              <a:gdLst/>
              <a:ahLst/>
              <a:cxnLst/>
              <a:rect l="l" t="t" r="r" b="b"/>
              <a:pathLst>
                <a:path w="4971" h="2269" fill="none" extrusionOk="0">
                  <a:moveTo>
                    <a:pt x="0" y="1135"/>
                  </a:moveTo>
                  <a:cubicBezTo>
                    <a:pt x="1101" y="1101"/>
                    <a:pt x="1802" y="1101"/>
                    <a:pt x="2836" y="568"/>
                  </a:cubicBezTo>
                  <a:cubicBezTo>
                    <a:pt x="3870" y="1"/>
                    <a:pt x="4304" y="1"/>
                    <a:pt x="4704" y="501"/>
                  </a:cubicBezTo>
                  <a:cubicBezTo>
                    <a:pt x="4971" y="834"/>
                    <a:pt x="4937" y="1502"/>
                    <a:pt x="3636" y="22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7106925" y="9618150"/>
              <a:ext cx="196000" cy="90925"/>
            </a:xfrm>
            <a:custGeom>
              <a:avLst/>
              <a:gdLst/>
              <a:ahLst/>
              <a:cxnLst/>
              <a:rect l="l" t="t" r="r" b="b"/>
              <a:pathLst>
                <a:path w="7840" h="3637" fill="none" extrusionOk="0">
                  <a:moveTo>
                    <a:pt x="3837" y="1068"/>
                  </a:moveTo>
                  <a:cubicBezTo>
                    <a:pt x="4604" y="1035"/>
                    <a:pt x="5505" y="902"/>
                    <a:pt x="6239" y="435"/>
                  </a:cubicBezTo>
                  <a:cubicBezTo>
                    <a:pt x="7006" y="1"/>
                    <a:pt x="7840" y="868"/>
                    <a:pt x="6906" y="1602"/>
                  </a:cubicBezTo>
                  <a:cubicBezTo>
                    <a:pt x="6005" y="2369"/>
                    <a:pt x="4671" y="2770"/>
                    <a:pt x="3103" y="2670"/>
                  </a:cubicBezTo>
                  <a:cubicBezTo>
                    <a:pt x="3103" y="2670"/>
                    <a:pt x="1735" y="3637"/>
                    <a:pt x="1" y="3437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6217125" y="9451925"/>
              <a:ext cx="196825" cy="394200"/>
            </a:xfrm>
            <a:custGeom>
              <a:avLst/>
              <a:gdLst/>
              <a:ahLst/>
              <a:cxnLst/>
              <a:rect l="l" t="t" r="r" b="b"/>
              <a:pathLst>
                <a:path w="7873" h="15768" extrusionOk="0">
                  <a:moveTo>
                    <a:pt x="3155" y="0"/>
                  </a:moveTo>
                  <a:cubicBezTo>
                    <a:pt x="3093" y="0"/>
                    <a:pt x="3031" y="4"/>
                    <a:pt x="2969" y="12"/>
                  </a:cubicBezTo>
                  <a:cubicBezTo>
                    <a:pt x="1101" y="245"/>
                    <a:pt x="1" y="3948"/>
                    <a:pt x="568" y="8318"/>
                  </a:cubicBezTo>
                  <a:cubicBezTo>
                    <a:pt x="1084" y="12511"/>
                    <a:pt x="2910" y="15768"/>
                    <a:pt x="4749" y="15768"/>
                  </a:cubicBezTo>
                  <a:cubicBezTo>
                    <a:pt x="4812" y="15768"/>
                    <a:pt x="4875" y="15764"/>
                    <a:pt x="4937" y="15756"/>
                  </a:cubicBezTo>
                  <a:cubicBezTo>
                    <a:pt x="6805" y="15523"/>
                    <a:pt x="7873" y="11820"/>
                    <a:pt x="7339" y="7450"/>
                  </a:cubicBezTo>
                  <a:cubicBezTo>
                    <a:pt x="6823" y="3258"/>
                    <a:pt x="4966" y="0"/>
                    <a:pt x="3155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6273000" y="9505025"/>
              <a:ext cx="135125" cy="266325"/>
            </a:xfrm>
            <a:custGeom>
              <a:avLst/>
              <a:gdLst/>
              <a:ahLst/>
              <a:cxnLst/>
              <a:rect l="l" t="t" r="r" b="b"/>
              <a:pathLst>
                <a:path w="5405" h="10653" extrusionOk="0">
                  <a:moveTo>
                    <a:pt x="2095" y="1"/>
                  </a:moveTo>
                  <a:cubicBezTo>
                    <a:pt x="2020" y="1"/>
                    <a:pt x="1944" y="8"/>
                    <a:pt x="1869" y="23"/>
                  </a:cubicBezTo>
                  <a:cubicBezTo>
                    <a:pt x="1301" y="89"/>
                    <a:pt x="801" y="690"/>
                    <a:pt x="468" y="1524"/>
                  </a:cubicBezTo>
                  <a:lnTo>
                    <a:pt x="1668" y="4226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1" y="4226"/>
                    <a:pt x="1" y="4960"/>
                    <a:pt x="134" y="5760"/>
                  </a:cubicBezTo>
                  <a:cubicBezTo>
                    <a:pt x="481" y="8534"/>
                    <a:pt x="1751" y="10652"/>
                    <a:pt x="3071" y="10652"/>
                  </a:cubicBezTo>
                  <a:cubicBezTo>
                    <a:pt x="3148" y="10652"/>
                    <a:pt x="3226" y="10645"/>
                    <a:pt x="3303" y="10630"/>
                  </a:cubicBezTo>
                  <a:cubicBezTo>
                    <a:pt x="4637" y="10397"/>
                    <a:pt x="5404" y="7862"/>
                    <a:pt x="5037" y="4893"/>
                  </a:cubicBezTo>
                  <a:cubicBezTo>
                    <a:pt x="4691" y="2119"/>
                    <a:pt x="3391" y="1"/>
                    <a:pt x="2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5901900" y="9507500"/>
              <a:ext cx="197675" cy="393150"/>
            </a:xfrm>
            <a:custGeom>
              <a:avLst/>
              <a:gdLst/>
              <a:ahLst/>
              <a:cxnLst/>
              <a:rect l="l" t="t" r="r" b="b"/>
              <a:pathLst>
                <a:path w="7907" h="15726" extrusionOk="0">
                  <a:moveTo>
                    <a:pt x="3171" y="0"/>
                  </a:moveTo>
                  <a:cubicBezTo>
                    <a:pt x="3082" y="0"/>
                    <a:pt x="2992" y="8"/>
                    <a:pt x="2903" y="24"/>
                  </a:cubicBezTo>
                  <a:cubicBezTo>
                    <a:pt x="1035" y="324"/>
                    <a:pt x="1" y="4127"/>
                    <a:pt x="568" y="8463"/>
                  </a:cubicBezTo>
                  <a:cubicBezTo>
                    <a:pt x="1140" y="12594"/>
                    <a:pt x="2952" y="15725"/>
                    <a:pt x="4737" y="15725"/>
                  </a:cubicBezTo>
                  <a:cubicBezTo>
                    <a:pt x="4826" y="15725"/>
                    <a:pt x="4915" y="15718"/>
                    <a:pt x="5004" y="15702"/>
                  </a:cubicBezTo>
                  <a:cubicBezTo>
                    <a:pt x="6872" y="15435"/>
                    <a:pt x="7906" y="11632"/>
                    <a:pt x="7339" y="7296"/>
                  </a:cubicBezTo>
                  <a:cubicBezTo>
                    <a:pt x="6767" y="3163"/>
                    <a:pt x="4983" y="0"/>
                    <a:pt x="3171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5959450" y="9560075"/>
              <a:ext cx="135125" cy="267025"/>
            </a:xfrm>
            <a:custGeom>
              <a:avLst/>
              <a:gdLst/>
              <a:ahLst/>
              <a:cxnLst/>
              <a:rect l="l" t="t" r="r" b="b"/>
              <a:pathLst>
                <a:path w="5405" h="10681" extrusionOk="0">
                  <a:moveTo>
                    <a:pt x="2086" y="1"/>
                  </a:moveTo>
                  <a:cubicBezTo>
                    <a:pt x="2014" y="1"/>
                    <a:pt x="1941" y="8"/>
                    <a:pt x="1868" y="22"/>
                  </a:cubicBezTo>
                  <a:cubicBezTo>
                    <a:pt x="1268" y="89"/>
                    <a:pt x="767" y="689"/>
                    <a:pt x="434" y="1523"/>
                  </a:cubicBezTo>
                  <a:lnTo>
                    <a:pt x="1668" y="4225"/>
                  </a:lnTo>
                  <a:lnTo>
                    <a:pt x="1668" y="4225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0" y="4225"/>
                    <a:pt x="0" y="4993"/>
                    <a:pt x="100" y="5760"/>
                  </a:cubicBezTo>
                  <a:cubicBezTo>
                    <a:pt x="481" y="8552"/>
                    <a:pt x="1767" y="10680"/>
                    <a:pt x="3069" y="10680"/>
                  </a:cubicBezTo>
                  <a:cubicBezTo>
                    <a:pt x="3136" y="10680"/>
                    <a:pt x="3203" y="10675"/>
                    <a:pt x="3269" y="10663"/>
                  </a:cubicBezTo>
                  <a:cubicBezTo>
                    <a:pt x="4604" y="10396"/>
                    <a:pt x="5404" y="7861"/>
                    <a:pt x="5037" y="4892"/>
                  </a:cubicBezTo>
                  <a:cubicBezTo>
                    <a:pt x="4627" y="2148"/>
                    <a:pt x="3352" y="1"/>
                    <a:pt x="2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6023650" y="9911550"/>
              <a:ext cx="378525" cy="135025"/>
            </a:xfrm>
            <a:custGeom>
              <a:avLst/>
              <a:gdLst/>
              <a:ahLst/>
              <a:cxnLst/>
              <a:rect l="l" t="t" r="r" b="b"/>
              <a:pathLst>
                <a:path w="15141" h="5401" extrusionOk="0">
                  <a:moveTo>
                    <a:pt x="13696" y="1"/>
                  </a:moveTo>
                  <a:cubicBezTo>
                    <a:pt x="13390" y="1"/>
                    <a:pt x="13076" y="148"/>
                    <a:pt x="12843" y="507"/>
                  </a:cubicBezTo>
                  <a:cubicBezTo>
                    <a:pt x="11466" y="2781"/>
                    <a:pt x="8693" y="4025"/>
                    <a:pt x="5976" y="4025"/>
                  </a:cubicBezTo>
                  <a:cubicBezTo>
                    <a:pt x="4349" y="4025"/>
                    <a:pt x="2743" y="3579"/>
                    <a:pt x="1468" y="2642"/>
                  </a:cubicBezTo>
                  <a:cubicBezTo>
                    <a:pt x="1307" y="2530"/>
                    <a:pt x="1131" y="2478"/>
                    <a:pt x="962" y="2478"/>
                  </a:cubicBezTo>
                  <a:cubicBezTo>
                    <a:pt x="678" y="2478"/>
                    <a:pt x="414" y="2624"/>
                    <a:pt x="268" y="2875"/>
                  </a:cubicBezTo>
                  <a:cubicBezTo>
                    <a:pt x="1" y="3309"/>
                    <a:pt x="168" y="3809"/>
                    <a:pt x="534" y="4010"/>
                  </a:cubicBezTo>
                  <a:cubicBezTo>
                    <a:pt x="1669" y="4677"/>
                    <a:pt x="2869" y="5044"/>
                    <a:pt x="4137" y="5277"/>
                  </a:cubicBezTo>
                  <a:cubicBezTo>
                    <a:pt x="4713" y="5359"/>
                    <a:pt x="5295" y="5400"/>
                    <a:pt x="5877" y="5400"/>
                  </a:cubicBezTo>
                  <a:cubicBezTo>
                    <a:pt x="9073" y="5400"/>
                    <a:pt x="12277" y="4163"/>
                    <a:pt x="14478" y="1708"/>
                  </a:cubicBezTo>
                  <a:cubicBezTo>
                    <a:pt x="15140" y="880"/>
                    <a:pt x="14443" y="1"/>
                    <a:pt x="1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5986975" y="9922625"/>
              <a:ext cx="147000" cy="146950"/>
            </a:xfrm>
            <a:custGeom>
              <a:avLst/>
              <a:gdLst/>
              <a:ahLst/>
              <a:cxnLst/>
              <a:rect l="l" t="t" r="r" b="b"/>
              <a:pathLst>
                <a:path w="5880" h="5878" extrusionOk="0">
                  <a:moveTo>
                    <a:pt x="4458" y="1"/>
                  </a:moveTo>
                  <a:cubicBezTo>
                    <a:pt x="4338" y="1"/>
                    <a:pt x="4209" y="21"/>
                    <a:pt x="4070" y="64"/>
                  </a:cubicBezTo>
                  <a:cubicBezTo>
                    <a:pt x="2569" y="598"/>
                    <a:pt x="1168" y="1565"/>
                    <a:pt x="567" y="3066"/>
                  </a:cubicBezTo>
                  <a:cubicBezTo>
                    <a:pt x="334" y="3700"/>
                    <a:pt x="0" y="4434"/>
                    <a:pt x="133" y="5101"/>
                  </a:cubicBezTo>
                  <a:cubicBezTo>
                    <a:pt x="271" y="5569"/>
                    <a:pt x="659" y="5878"/>
                    <a:pt x="1108" y="5878"/>
                  </a:cubicBezTo>
                  <a:cubicBezTo>
                    <a:pt x="1204" y="5878"/>
                    <a:pt x="1302" y="5864"/>
                    <a:pt x="1401" y="5835"/>
                  </a:cubicBezTo>
                  <a:cubicBezTo>
                    <a:pt x="1935" y="5668"/>
                    <a:pt x="2268" y="5101"/>
                    <a:pt x="2102" y="4567"/>
                  </a:cubicBezTo>
                  <a:cubicBezTo>
                    <a:pt x="1968" y="4267"/>
                    <a:pt x="1968" y="3900"/>
                    <a:pt x="2068" y="3600"/>
                  </a:cubicBezTo>
                  <a:cubicBezTo>
                    <a:pt x="2254" y="2672"/>
                    <a:pt x="3157" y="2088"/>
                    <a:pt x="4085" y="2088"/>
                  </a:cubicBezTo>
                  <a:cubicBezTo>
                    <a:pt x="4158" y="2088"/>
                    <a:pt x="4230" y="2092"/>
                    <a:pt x="4303" y="2099"/>
                  </a:cubicBezTo>
                  <a:cubicBezTo>
                    <a:pt x="4335" y="2101"/>
                    <a:pt x="4367" y="2102"/>
                    <a:pt x="4398" y="2102"/>
                  </a:cubicBezTo>
                  <a:cubicBezTo>
                    <a:pt x="5880" y="2102"/>
                    <a:pt x="5693" y="1"/>
                    <a:pt x="4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2"/>
          <p:cNvGrpSpPr/>
          <p:nvPr/>
        </p:nvGrpSpPr>
        <p:grpSpPr>
          <a:xfrm>
            <a:off x="7328050" y="374125"/>
            <a:ext cx="888150" cy="888175"/>
            <a:chOff x="8747275" y="4775525"/>
            <a:chExt cx="888150" cy="888175"/>
          </a:xfrm>
        </p:grpSpPr>
        <p:sp>
          <p:nvSpPr>
            <p:cNvPr id="1647" name="Google Shape;1647;p42"/>
            <p:cNvSpPr/>
            <p:nvPr/>
          </p:nvSpPr>
          <p:spPr>
            <a:xfrm>
              <a:off x="8747275" y="4775525"/>
              <a:ext cx="888150" cy="888175"/>
            </a:xfrm>
            <a:custGeom>
              <a:avLst/>
              <a:gdLst/>
              <a:ahLst/>
              <a:cxnLst/>
              <a:rect l="l" t="t" r="r" b="b"/>
              <a:pathLst>
                <a:path w="35526" h="35527" extrusionOk="0">
                  <a:moveTo>
                    <a:pt x="17780" y="1"/>
                  </a:moveTo>
                  <a:cubicBezTo>
                    <a:pt x="17013" y="1"/>
                    <a:pt x="16312" y="334"/>
                    <a:pt x="15812" y="935"/>
                  </a:cubicBezTo>
                  <a:lnTo>
                    <a:pt x="13877" y="3303"/>
                  </a:lnTo>
                  <a:lnTo>
                    <a:pt x="11008" y="2236"/>
                  </a:lnTo>
                  <a:cubicBezTo>
                    <a:pt x="10708" y="2102"/>
                    <a:pt x="10441" y="2069"/>
                    <a:pt x="10141" y="2069"/>
                  </a:cubicBezTo>
                  <a:cubicBezTo>
                    <a:pt x="9707" y="2069"/>
                    <a:pt x="9274" y="2169"/>
                    <a:pt x="8873" y="2402"/>
                  </a:cubicBezTo>
                  <a:cubicBezTo>
                    <a:pt x="8206" y="2769"/>
                    <a:pt x="7806" y="3436"/>
                    <a:pt x="7673" y="4137"/>
                  </a:cubicBezTo>
                  <a:lnTo>
                    <a:pt x="7172" y="7172"/>
                  </a:lnTo>
                  <a:lnTo>
                    <a:pt x="4137" y="7673"/>
                  </a:lnTo>
                  <a:cubicBezTo>
                    <a:pt x="3403" y="7806"/>
                    <a:pt x="2769" y="8273"/>
                    <a:pt x="2369" y="8907"/>
                  </a:cubicBezTo>
                  <a:cubicBezTo>
                    <a:pt x="2002" y="9507"/>
                    <a:pt x="1935" y="10308"/>
                    <a:pt x="2202" y="11008"/>
                  </a:cubicBezTo>
                  <a:lnTo>
                    <a:pt x="3303" y="13911"/>
                  </a:lnTo>
                  <a:lnTo>
                    <a:pt x="934" y="15812"/>
                  </a:lnTo>
                  <a:cubicBezTo>
                    <a:pt x="334" y="16279"/>
                    <a:pt x="0" y="16979"/>
                    <a:pt x="0" y="17780"/>
                  </a:cubicBezTo>
                  <a:cubicBezTo>
                    <a:pt x="0" y="18547"/>
                    <a:pt x="334" y="19248"/>
                    <a:pt x="934" y="19748"/>
                  </a:cubicBezTo>
                  <a:lnTo>
                    <a:pt x="3303" y="21649"/>
                  </a:lnTo>
                  <a:lnTo>
                    <a:pt x="2202" y="24518"/>
                  </a:lnTo>
                  <a:cubicBezTo>
                    <a:pt x="1968" y="25219"/>
                    <a:pt x="2002" y="26019"/>
                    <a:pt x="2369" y="26653"/>
                  </a:cubicBezTo>
                  <a:cubicBezTo>
                    <a:pt x="2769" y="27287"/>
                    <a:pt x="3436" y="27754"/>
                    <a:pt x="4137" y="27854"/>
                  </a:cubicBezTo>
                  <a:lnTo>
                    <a:pt x="7172" y="28354"/>
                  </a:lnTo>
                  <a:lnTo>
                    <a:pt x="7673" y="31423"/>
                  </a:lnTo>
                  <a:cubicBezTo>
                    <a:pt x="7806" y="32157"/>
                    <a:pt x="8273" y="32791"/>
                    <a:pt x="8873" y="33158"/>
                  </a:cubicBezTo>
                  <a:cubicBezTo>
                    <a:pt x="9274" y="33358"/>
                    <a:pt x="9707" y="33491"/>
                    <a:pt x="10141" y="33491"/>
                  </a:cubicBezTo>
                  <a:cubicBezTo>
                    <a:pt x="10441" y="33491"/>
                    <a:pt x="10708" y="33458"/>
                    <a:pt x="11008" y="33324"/>
                  </a:cubicBezTo>
                  <a:lnTo>
                    <a:pt x="13877" y="32224"/>
                  </a:lnTo>
                  <a:lnTo>
                    <a:pt x="15812" y="34625"/>
                  </a:lnTo>
                  <a:cubicBezTo>
                    <a:pt x="16279" y="35192"/>
                    <a:pt x="16979" y="35526"/>
                    <a:pt x="17780" y="35526"/>
                  </a:cubicBezTo>
                  <a:cubicBezTo>
                    <a:pt x="18514" y="35526"/>
                    <a:pt x="19247" y="35192"/>
                    <a:pt x="19748" y="34625"/>
                  </a:cubicBezTo>
                  <a:lnTo>
                    <a:pt x="21649" y="32224"/>
                  </a:lnTo>
                  <a:lnTo>
                    <a:pt x="24518" y="33324"/>
                  </a:lnTo>
                  <a:cubicBezTo>
                    <a:pt x="24818" y="33458"/>
                    <a:pt x="25118" y="33491"/>
                    <a:pt x="25419" y="33491"/>
                  </a:cubicBezTo>
                  <a:cubicBezTo>
                    <a:pt x="25819" y="33491"/>
                    <a:pt x="26286" y="33358"/>
                    <a:pt x="26653" y="33158"/>
                  </a:cubicBezTo>
                  <a:cubicBezTo>
                    <a:pt x="27320" y="32791"/>
                    <a:pt x="27754" y="32124"/>
                    <a:pt x="27854" y="31423"/>
                  </a:cubicBezTo>
                  <a:lnTo>
                    <a:pt x="28354" y="28354"/>
                  </a:lnTo>
                  <a:lnTo>
                    <a:pt x="31423" y="27854"/>
                  </a:lnTo>
                  <a:cubicBezTo>
                    <a:pt x="32157" y="27720"/>
                    <a:pt x="32791" y="27287"/>
                    <a:pt x="33157" y="26653"/>
                  </a:cubicBezTo>
                  <a:cubicBezTo>
                    <a:pt x="33524" y="26019"/>
                    <a:pt x="33624" y="25252"/>
                    <a:pt x="33324" y="24518"/>
                  </a:cubicBezTo>
                  <a:lnTo>
                    <a:pt x="32257" y="21649"/>
                  </a:lnTo>
                  <a:lnTo>
                    <a:pt x="34625" y="19748"/>
                  </a:lnTo>
                  <a:cubicBezTo>
                    <a:pt x="35192" y="19281"/>
                    <a:pt x="35526" y="18547"/>
                    <a:pt x="35526" y="17780"/>
                  </a:cubicBezTo>
                  <a:cubicBezTo>
                    <a:pt x="35526" y="16979"/>
                    <a:pt x="35192" y="16312"/>
                    <a:pt x="34625" y="15812"/>
                  </a:cubicBezTo>
                  <a:lnTo>
                    <a:pt x="32257" y="13911"/>
                  </a:lnTo>
                  <a:lnTo>
                    <a:pt x="33324" y="11008"/>
                  </a:lnTo>
                  <a:cubicBezTo>
                    <a:pt x="33591" y="10308"/>
                    <a:pt x="33524" y="9507"/>
                    <a:pt x="33157" y="8907"/>
                  </a:cubicBezTo>
                  <a:cubicBezTo>
                    <a:pt x="32791" y="8273"/>
                    <a:pt x="32123" y="7806"/>
                    <a:pt x="31423" y="7673"/>
                  </a:cubicBezTo>
                  <a:lnTo>
                    <a:pt x="28354" y="7172"/>
                  </a:lnTo>
                  <a:lnTo>
                    <a:pt x="27854" y="4137"/>
                  </a:lnTo>
                  <a:cubicBezTo>
                    <a:pt x="27754" y="3403"/>
                    <a:pt x="27287" y="2769"/>
                    <a:pt x="26653" y="2402"/>
                  </a:cubicBezTo>
                  <a:cubicBezTo>
                    <a:pt x="26286" y="2169"/>
                    <a:pt x="25819" y="2069"/>
                    <a:pt x="25419" y="2069"/>
                  </a:cubicBezTo>
                  <a:cubicBezTo>
                    <a:pt x="25118" y="2069"/>
                    <a:pt x="24818" y="2102"/>
                    <a:pt x="24518" y="2236"/>
                  </a:cubicBezTo>
                  <a:lnTo>
                    <a:pt x="21649" y="3303"/>
                  </a:lnTo>
                  <a:lnTo>
                    <a:pt x="19748" y="935"/>
                  </a:lnTo>
                  <a:cubicBezTo>
                    <a:pt x="19281" y="334"/>
                    <a:pt x="18580" y="1"/>
                    <a:pt x="17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extrusionOk="0">
                  <a:moveTo>
                    <a:pt x="15278" y="0"/>
                  </a:moveTo>
                  <a:lnTo>
                    <a:pt x="12176" y="3770"/>
                  </a:lnTo>
                  <a:lnTo>
                    <a:pt x="7639" y="2069"/>
                  </a:lnTo>
                  <a:lnTo>
                    <a:pt x="6905" y="6839"/>
                  </a:lnTo>
                  <a:lnTo>
                    <a:pt x="2068" y="7639"/>
                  </a:lnTo>
                  <a:lnTo>
                    <a:pt x="3803" y="12176"/>
                  </a:lnTo>
                  <a:lnTo>
                    <a:pt x="0" y="15278"/>
                  </a:lnTo>
                  <a:lnTo>
                    <a:pt x="3803" y="18347"/>
                  </a:lnTo>
                  <a:lnTo>
                    <a:pt x="2068" y="22917"/>
                  </a:lnTo>
                  <a:lnTo>
                    <a:pt x="6905" y="23684"/>
                  </a:lnTo>
                  <a:lnTo>
                    <a:pt x="7639" y="28487"/>
                  </a:lnTo>
                  <a:lnTo>
                    <a:pt x="12176" y="26753"/>
                  </a:lnTo>
                  <a:lnTo>
                    <a:pt x="15278" y="30522"/>
                  </a:lnTo>
                  <a:lnTo>
                    <a:pt x="18347" y="26753"/>
                  </a:lnTo>
                  <a:lnTo>
                    <a:pt x="22917" y="28487"/>
                  </a:lnTo>
                  <a:lnTo>
                    <a:pt x="23684" y="23684"/>
                  </a:lnTo>
                  <a:lnTo>
                    <a:pt x="28487" y="22917"/>
                  </a:lnTo>
                  <a:lnTo>
                    <a:pt x="26786" y="18347"/>
                  </a:lnTo>
                  <a:lnTo>
                    <a:pt x="30522" y="15278"/>
                  </a:lnTo>
                  <a:lnTo>
                    <a:pt x="26786" y="12176"/>
                  </a:lnTo>
                  <a:lnTo>
                    <a:pt x="28487" y="7639"/>
                  </a:lnTo>
                  <a:lnTo>
                    <a:pt x="23684" y="6839"/>
                  </a:lnTo>
                  <a:lnTo>
                    <a:pt x="22917" y="2069"/>
                  </a:lnTo>
                  <a:lnTo>
                    <a:pt x="18347" y="3770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fill="none" extrusionOk="0">
                  <a:moveTo>
                    <a:pt x="15278" y="0"/>
                  </a:moveTo>
                  <a:lnTo>
                    <a:pt x="18347" y="3770"/>
                  </a:lnTo>
                  <a:lnTo>
                    <a:pt x="22917" y="2069"/>
                  </a:lnTo>
                  <a:lnTo>
                    <a:pt x="23684" y="6839"/>
                  </a:lnTo>
                  <a:lnTo>
                    <a:pt x="28487" y="7639"/>
                  </a:lnTo>
                  <a:lnTo>
                    <a:pt x="26786" y="12176"/>
                  </a:lnTo>
                  <a:lnTo>
                    <a:pt x="30522" y="15278"/>
                  </a:lnTo>
                  <a:lnTo>
                    <a:pt x="26786" y="18347"/>
                  </a:lnTo>
                  <a:lnTo>
                    <a:pt x="28487" y="22917"/>
                  </a:lnTo>
                  <a:lnTo>
                    <a:pt x="23684" y="23684"/>
                  </a:lnTo>
                  <a:lnTo>
                    <a:pt x="22917" y="28487"/>
                  </a:lnTo>
                  <a:lnTo>
                    <a:pt x="18347" y="26753"/>
                  </a:lnTo>
                  <a:lnTo>
                    <a:pt x="15278" y="30522"/>
                  </a:lnTo>
                  <a:lnTo>
                    <a:pt x="12176" y="26753"/>
                  </a:lnTo>
                  <a:lnTo>
                    <a:pt x="7639" y="28487"/>
                  </a:lnTo>
                  <a:lnTo>
                    <a:pt x="6905" y="23684"/>
                  </a:lnTo>
                  <a:lnTo>
                    <a:pt x="2068" y="22917"/>
                  </a:lnTo>
                  <a:lnTo>
                    <a:pt x="3803" y="18347"/>
                  </a:lnTo>
                  <a:lnTo>
                    <a:pt x="0" y="15278"/>
                  </a:lnTo>
                  <a:lnTo>
                    <a:pt x="3803" y="12176"/>
                  </a:lnTo>
                  <a:lnTo>
                    <a:pt x="2068" y="7639"/>
                  </a:lnTo>
                  <a:lnTo>
                    <a:pt x="6905" y="6839"/>
                  </a:lnTo>
                  <a:lnTo>
                    <a:pt x="7639" y="2069"/>
                  </a:lnTo>
                  <a:lnTo>
                    <a:pt x="12176" y="3770"/>
                  </a:ln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9055000" y="5086575"/>
              <a:ext cx="83400" cy="153475"/>
            </a:xfrm>
            <a:custGeom>
              <a:avLst/>
              <a:gdLst/>
              <a:ahLst/>
              <a:cxnLst/>
              <a:rect l="l" t="t" r="r" b="b"/>
              <a:pathLst>
                <a:path w="3336" h="6139" extrusionOk="0">
                  <a:moveTo>
                    <a:pt x="1668" y="1"/>
                  </a:moveTo>
                  <a:cubicBezTo>
                    <a:pt x="1201" y="1"/>
                    <a:pt x="834" y="334"/>
                    <a:pt x="501" y="835"/>
                  </a:cubicBezTo>
                  <a:lnTo>
                    <a:pt x="1368" y="2202"/>
                  </a:lnTo>
                  <a:lnTo>
                    <a:pt x="134" y="1835"/>
                  </a:lnTo>
                  <a:cubicBezTo>
                    <a:pt x="34" y="2202"/>
                    <a:pt x="0" y="2636"/>
                    <a:pt x="0" y="3036"/>
                  </a:cubicBezTo>
                  <a:cubicBezTo>
                    <a:pt x="0" y="4738"/>
                    <a:pt x="767" y="6139"/>
                    <a:pt x="1668" y="6139"/>
                  </a:cubicBezTo>
                  <a:cubicBezTo>
                    <a:pt x="2602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9245125" y="5086575"/>
              <a:ext cx="83425" cy="153475"/>
            </a:xfrm>
            <a:custGeom>
              <a:avLst/>
              <a:gdLst/>
              <a:ahLst/>
              <a:cxnLst/>
              <a:rect l="l" t="t" r="r" b="b"/>
              <a:pathLst>
                <a:path w="3337" h="6139" extrusionOk="0">
                  <a:moveTo>
                    <a:pt x="1668" y="1"/>
                  </a:moveTo>
                  <a:cubicBezTo>
                    <a:pt x="1201" y="1"/>
                    <a:pt x="768" y="334"/>
                    <a:pt x="501" y="835"/>
                  </a:cubicBezTo>
                  <a:lnTo>
                    <a:pt x="1368" y="2202"/>
                  </a:lnTo>
                  <a:lnTo>
                    <a:pt x="101" y="1835"/>
                  </a:lnTo>
                  <a:cubicBezTo>
                    <a:pt x="34" y="2202"/>
                    <a:pt x="1" y="2636"/>
                    <a:pt x="1" y="3036"/>
                  </a:cubicBezTo>
                  <a:cubicBezTo>
                    <a:pt x="1" y="4738"/>
                    <a:pt x="734" y="6139"/>
                    <a:pt x="1668" y="6139"/>
                  </a:cubicBezTo>
                  <a:cubicBezTo>
                    <a:pt x="2569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9120050" y="5271725"/>
              <a:ext cx="143450" cy="129275"/>
            </a:xfrm>
            <a:custGeom>
              <a:avLst/>
              <a:gdLst/>
              <a:ahLst/>
              <a:cxnLst/>
              <a:rect l="l" t="t" r="r" b="b"/>
              <a:pathLst>
                <a:path w="5738" h="5171" extrusionOk="0">
                  <a:moveTo>
                    <a:pt x="267" y="0"/>
                  </a:moveTo>
                  <a:cubicBezTo>
                    <a:pt x="267" y="0"/>
                    <a:pt x="0" y="5171"/>
                    <a:pt x="2869" y="5171"/>
                  </a:cubicBezTo>
                  <a:cubicBezTo>
                    <a:pt x="5737" y="5171"/>
                    <a:pt x="5437" y="0"/>
                    <a:pt x="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4090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4"/>
          <p:cNvSpPr txBox="1">
            <a:spLocks noGrp="1"/>
          </p:cNvSpPr>
          <p:nvPr>
            <p:ph type="title" idx="429496729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USE</a:t>
            </a:r>
            <a:r>
              <a:rPr lang="en"/>
              <a:t> </a:t>
            </a:r>
            <a:r>
              <a:rPr lang="en">
                <a:solidFill>
                  <a:schemeClr val="accent1"/>
                </a:solidFill>
              </a:rPr>
              <a:t>THE</a:t>
            </a:r>
            <a:r>
              <a:rPr lang="en"/>
              <a:t> TOOLS</a:t>
            </a:r>
            <a:endParaRPr/>
          </a:p>
        </p:txBody>
      </p:sp>
      <p:sp>
        <p:nvSpPr>
          <p:cNvPr id="1694" name="Google Shape;1694;p44"/>
          <p:cNvSpPr txBox="1">
            <a:spLocks noGrp="1"/>
          </p:cNvSpPr>
          <p:nvPr>
            <p:ph type="title"/>
          </p:nvPr>
        </p:nvSpPr>
        <p:spPr>
          <a:xfrm>
            <a:off x="2159550" y="1877500"/>
            <a:ext cx="23364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5" name="Google Shape;1695;p44"/>
          <p:cNvSpPr txBox="1">
            <a:spLocks noGrp="1"/>
          </p:cNvSpPr>
          <p:nvPr>
            <p:ph type="subTitle" idx="1"/>
          </p:nvPr>
        </p:nvSpPr>
        <p:spPr>
          <a:xfrm>
            <a:off x="2159550" y="2287099"/>
            <a:ext cx="2336400" cy="17320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LÀM BÀI TẬP TRONG VỞ BÀI TẬP TOÁN</a:t>
            </a:r>
            <a:endParaRPr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98" name="Google Shape;1698;p44"/>
          <p:cNvSpPr txBox="1">
            <a:spLocks noGrp="1"/>
          </p:cNvSpPr>
          <p:nvPr>
            <p:ph type="title" idx="4"/>
          </p:nvPr>
        </p:nvSpPr>
        <p:spPr>
          <a:xfrm>
            <a:off x="5691000" y="2383470"/>
            <a:ext cx="23364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9" name="Google Shape;1699;p44"/>
          <p:cNvSpPr txBox="1">
            <a:spLocks noGrp="1"/>
          </p:cNvSpPr>
          <p:nvPr>
            <p:ph type="subTitle" idx="5"/>
          </p:nvPr>
        </p:nvSpPr>
        <p:spPr>
          <a:xfrm>
            <a:off x="5691000" y="2818964"/>
            <a:ext cx="2336400" cy="1912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CHUẨN BỊ BÀI TIẾP THEO</a:t>
            </a:r>
            <a:endParaRPr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00" name="Google Shape;1700;p44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DẶN DÒ</a:t>
            </a:r>
            <a:endParaRPr dirty="0"/>
          </a:p>
        </p:txBody>
      </p:sp>
      <p:grpSp>
        <p:nvGrpSpPr>
          <p:cNvPr id="1715" name="Google Shape;1715;p44"/>
          <p:cNvGrpSpPr/>
          <p:nvPr/>
        </p:nvGrpSpPr>
        <p:grpSpPr>
          <a:xfrm>
            <a:off x="6859200" y="1517150"/>
            <a:ext cx="793200" cy="851425"/>
            <a:chOff x="9703775" y="2743350"/>
            <a:chExt cx="793200" cy="851425"/>
          </a:xfrm>
        </p:grpSpPr>
        <p:sp>
          <p:nvSpPr>
            <p:cNvPr id="1716" name="Google Shape;1716;p44"/>
            <p:cNvSpPr/>
            <p:nvPr/>
          </p:nvSpPr>
          <p:spPr>
            <a:xfrm>
              <a:off x="9703775" y="2743350"/>
              <a:ext cx="793200" cy="851425"/>
            </a:xfrm>
            <a:custGeom>
              <a:avLst/>
              <a:gdLst/>
              <a:ahLst/>
              <a:cxnLst/>
              <a:rect l="l" t="t" r="r" b="b"/>
              <a:pathLst>
                <a:path w="31728" h="34057" extrusionOk="0">
                  <a:moveTo>
                    <a:pt x="15864" y="1"/>
                  </a:moveTo>
                  <a:cubicBezTo>
                    <a:pt x="7099" y="1"/>
                    <a:pt x="0" y="7122"/>
                    <a:pt x="0" y="15864"/>
                  </a:cubicBezTo>
                  <a:cubicBezTo>
                    <a:pt x="0" y="18695"/>
                    <a:pt x="731" y="21114"/>
                    <a:pt x="2214" y="23100"/>
                  </a:cubicBezTo>
                  <a:cubicBezTo>
                    <a:pt x="2191" y="23283"/>
                    <a:pt x="2191" y="23488"/>
                    <a:pt x="2191" y="23716"/>
                  </a:cubicBezTo>
                  <a:cubicBezTo>
                    <a:pt x="2191" y="26524"/>
                    <a:pt x="3949" y="28943"/>
                    <a:pt x="6505" y="29811"/>
                  </a:cubicBezTo>
                  <a:cubicBezTo>
                    <a:pt x="6848" y="32185"/>
                    <a:pt x="8856" y="34056"/>
                    <a:pt x="11344" y="34056"/>
                  </a:cubicBezTo>
                  <a:cubicBezTo>
                    <a:pt x="12143" y="34056"/>
                    <a:pt x="12919" y="33851"/>
                    <a:pt x="13604" y="33508"/>
                  </a:cubicBezTo>
                  <a:cubicBezTo>
                    <a:pt x="14289" y="33874"/>
                    <a:pt x="15065" y="34056"/>
                    <a:pt x="15864" y="34056"/>
                  </a:cubicBezTo>
                  <a:cubicBezTo>
                    <a:pt x="16663" y="34056"/>
                    <a:pt x="17416" y="33851"/>
                    <a:pt x="18101" y="33508"/>
                  </a:cubicBezTo>
                  <a:cubicBezTo>
                    <a:pt x="18785" y="33874"/>
                    <a:pt x="19561" y="34056"/>
                    <a:pt x="20360" y="34056"/>
                  </a:cubicBezTo>
                  <a:cubicBezTo>
                    <a:pt x="22848" y="34056"/>
                    <a:pt x="24880" y="32230"/>
                    <a:pt x="25222" y="29811"/>
                  </a:cubicBezTo>
                  <a:cubicBezTo>
                    <a:pt x="27779" y="28921"/>
                    <a:pt x="29513" y="26501"/>
                    <a:pt x="29513" y="23716"/>
                  </a:cubicBezTo>
                  <a:cubicBezTo>
                    <a:pt x="29513" y="23511"/>
                    <a:pt x="29513" y="23328"/>
                    <a:pt x="29490" y="23100"/>
                  </a:cubicBezTo>
                  <a:cubicBezTo>
                    <a:pt x="30974" y="21114"/>
                    <a:pt x="31727" y="18695"/>
                    <a:pt x="31727" y="15864"/>
                  </a:cubicBezTo>
                  <a:cubicBezTo>
                    <a:pt x="31727" y="7122"/>
                    <a:pt x="24606" y="1"/>
                    <a:pt x="15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9751125" y="2791300"/>
              <a:ext cx="696200" cy="753825"/>
            </a:xfrm>
            <a:custGeom>
              <a:avLst/>
              <a:gdLst/>
              <a:ahLst/>
              <a:cxnLst/>
              <a:rect l="l" t="t" r="r" b="b"/>
              <a:pathLst>
                <a:path w="27848" h="30153" extrusionOk="0">
                  <a:moveTo>
                    <a:pt x="13924" y="0"/>
                  </a:moveTo>
                  <a:cubicBezTo>
                    <a:pt x="6255" y="0"/>
                    <a:pt x="1" y="6254"/>
                    <a:pt x="1" y="13924"/>
                  </a:cubicBezTo>
                  <a:cubicBezTo>
                    <a:pt x="1" y="16640"/>
                    <a:pt x="777" y="18900"/>
                    <a:pt x="2352" y="20611"/>
                  </a:cubicBezTo>
                  <a:cubicBezTo>
                    <a:pt x="2260" y="20999"/>
                    <a:pt x="2192" y="21365"/>
                    <a:pt x="2192" y="21776"/>
                  </a:cubicBezTo>
                  <a:cubicBezTo>
                    <a:pt x="2192" y="24172"/>
                    <a:pt x="4109" y="26158"/>
                    <a:pt x="6483" y="26318"/>
                  </a:cubicBezTo>
                  <a:lnTo>
                    <a:pt x="6483" y="27185"/>
                  </a:lnTo>
                  <a:cubicBezTo>
                    <a:pt x="6483" y="28829"/>
                    <a:pt x="7830" y="30152"/>
                    <a:pt x="9450" y="30152"/>
                  </a:cubicBezTo>
                  <a:cubicBezTo>
                    <a:pt x="10363" y="30152"/>
                    <a:pt x="11162" y="29764"/>
                    <a:pt x="11710" y="29125"/>
                  </a:cubicBezTo>
                  <a:cubicBezTo>
                    <a:pt x="12258" y="29764"/>
                    <a:pt x="13057" y="30152"/>
                    <a:pt x="13970" y="30152"/>
                  </a:cubicBezTo>
                  <a:cubicBezTo>
                    <a:pt x="14883" y="30152"/>
                    <a:pt x="15682" y="29764"/>
                    <a:pt x="16207" y="29125"/>
                  </a:cubicBezTo>
                  <a:cubicBezTo>
                    <a:pt x="16754" y="29764"/>
                    <a:pt x="17553" y="30152"/>
                    <a:pt x="18466" y="30152"/>
                  </a:cubicBezTo>
                  <a:cubicBezTo>
                    <a:pt x="20087" y="30152"/>
                    <a:pt x="21434" y="28851"/>
                    <a:pt x="21365" y="27185"/>
                  </a:cubicBezTo>
                  <a:lnTo>
                    <a:pt x="21365" y="26318"/>
                  </a:lnTo>
                  <a:cubicBezTo>
                    <a:pt x="23762" y="26158"/>
                    <a:pt x="25656" y="24195"/>
                    <a:pt x="25656" y="21776"/>
                  </a:cubicBezTo>
                  <a:cubicBezTo>
                    <a:pt x="25656" y="21365"/>
                    <a:pt x="25634" y="20977"/>
                    <a:pt x="25519" y="20611"/>
                  </a:cubicBezTo>
                  <a:cubicBezTo>
                    <a:pt x="27049" y="18900"/>
                    <a:pt x="27848" y="16640"/>
                    <a:pt x="27848" y="13924"/>
                  </a:cubicBezTo>
                  <a:cubicBezTo>
                    <a:pt x="27848" y="6254"/>
                    <a:pt x="21593" y="0"/>
                    <a:pt x="13924" y="0"/>
                  </a:cubicBezTo>
                  <a:close/>
                </a:path>
              </a:pathLst>
            </a:custGeom>
            <a:solidFill>
              <a:srgbClr val="FBF2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9734000" y="2773600"/>
              <a:ext cx="733300" cy="789775"/>
            </a:xfrm>
            <a:custGeom>
              <a:avLst/>
              <a:gdLst/>
              <a:ahLst/>
              <a:cxnLst/>
              <a:rect l="l" t="t" r="r" b="b"/>
              <a:pathLst>
                <a:path w="29332" h="31591" extrusionOk="0">
                  <a:moveTo>
                    <a:pt x="14655" y="1416"/>
                  </a:moveTo>
                  <a:cubicBezTo>
                    <a:pt x="21936" y="1416"/>
                    <a:pt x="27848" y="7328"/>
                    <a:pt x="27848" y="14632"/>
                  </a:cubicBezTo>
                  <a:cubicBezTo>
                    <a:pt x="27848" y="17485"/>
                    <a:pt x="26935" y="19608"/>
                    <a:pt x="25428" y="21114"/>
                  </a:cubicBezTo>
                  <a:cubicBezTo>
                    <a:pt x="25588" y="21548"/>
                    <a:pt x="25679" y="22004"/>
                    <a:pt x="25679" y="22461"/>
                  </a:cubicBezTo>
                  <a:cubicBezTo>
                    <a:pt x="25679" y="24561"/>
                    <a:pt x="23967" y="26273"/>
                    <a:pt x="21868" y="26273"/>
                  </a:cubicBezTo>
                  <a:cubicBezTo>
                    <a:pt x="21731" y="26273"/>
                    <a:pt x="21571" y="26250"/>
                    <a:pt x="21434" y="26250"/>
                  </a:cubicBezTo>
                  <a:lnTo>
                    <a:pt x="21434" y="27870"/>
                  </a:lnTo>
                  <a:cubicBezTo>
                    <a:pt x="21434" y="29126"/>
                    <a:pt x="20430" y="30130"/>
                    <a:pt x="19174" y="30130"/>
                  </a:cubicBezTo>
                  <a:cubicBezTo>
                    <a:pt x="17919" y="30130"/>
                    <a:pt x="16914" y="29126"/>
                    <a:pt x="16914" y="27870"/>
                  </a:cubicBezTo>
                  <a:cubicBezTo>
                    <a:pt x="16914" y="29126"/>
                    <a:pt x="15933" y="30130"/>
                    <a:pt x="14678" y="30130"/>
                  </a:cubicBezTo>
                  <a:cubicBezTo>
                    <a:pt x="13422" y="30130"/>
                    <a:pt x="12418" y="29126"/>
                    <a:pt x="12418" y="27870"/>
                  </a:cubicBezTo>
                  <a:cubicBezTo>
                    <a:pt x="12418" y="29126"/>
                    <a:pt x="11414" y="30130"/>
                    <a:pt x="10158" y="30130"/>
                  </a:cubicBezTo>
                  <a:cubicBezTo>
                    <a:pt x="8903" y="30130"/>
                    <a:pt x="7898" y="29126"/>
                    <a:pt x="7898" y="27870"/>
                  </a:cubicBezTo>
                  <a:lnTo>
                    <a:pt x="7898" y="26250"/>
                  </a:lnTo>
                  <a:cubicBezTo>
                    <a:pt x="7762" y="26273"/>
                    <a:pt x="7625" y="26273"/>
                    <a:pt x="7488" y="26273"/>
                  </a:cubicBezTo>
                  <a:cubicBezTo>
                    <a:pt x="5365" y="26273"/>
                    <a:pt x="3653" y="24561"/>
                    <a:pt x="3653" y="22461"/>
                  </a:cubicBezTo>
                  <a:cubicBezTo>
                    <a:pt x="3653" y="21959"/>
                    <a:pt x="3744" y="21548"/>
                    <a:pt x="3904" y="21114"/>
                  </a:cubicBezTo>
                  <a:cubicBezTo>
                    <a:pt x="2375" y="19608"/>
                    <a:pt x="1485" y="17462"/>
                    <a:pt x="1485" y="14632"/>
                  </a:cubicBezTo>
                  <a:cubicBezTo>
                    <a:pt x="1439" y="7350"/>
                    <a:pt x="7351" y="1416"/>
                    <a:pt x="14655" y="1416"/>
                  </a:cubicBezTo>
                  <a:close/>
                  <a:moveTo>
                    <a:pt x="14655" y="1"/>
                  </a:moveTo>
                  <a:cubicBezTo>
                    <a:pt x="6575" y="1"/>
                    <a:pt x="1" y="6552"/>
                    <a:pt x="1" y="14632"/>
                  </a:cubicBezTo>
                  <a:cubicBezTo>
                    <a:pt x="1" y="17394"/>
                    <a:pt x="777" y="19722"/>
                    <a:pt x="2283" y="21502"/>
                  </a:cubicBezTo>
                  <a:cubicBezTo>
                    <a:pt x="2238" y="21822"/>
                    <a:pt x="2215" y="22141"/>
                    <a:pt x="2215" y="22484"/>
                  </a:cubicBezTo>
                  <a:cubicBezTo>
                    <a:pt x="2215" y="25040"/>
                    <a:pt x="4064" y="27186"/>
                    <a:pt x="6483" y="27642"/>
                  </a:cubicBezTo>
                  <a:lnTo>
                    <a:pt x="6483" y="27893"/>
                  </a:lnTo>
                  <a:cubicBezTo>
                    <a:pt x="6483" y="29925"/>
                    <a:pt x="8150" y="31591"/>
                    <a:pt x="10158" y="31591"/>
                  </a:cubicBezTo>
                  <a:cubicBezTo>
                    <a:pt x="11026" y="31591"/>
                    <a:pt x="11802" y="31294"/>
                    <a:pt x="12418" y="30815"/>
                  </a:cubicBezTo>
                  <a:cubicBezTo>
                    <a:pt x="13057" y="31294"/>
                    <a:pt x="13810" y="31591"/>
                    <a:pt x="14678" y="31591"/>
                  </a:cubicBezTo>
                  <a:cubicBezTo>
                    <a:pt x="15522" y="31591"/>
                    <a:pt x="16298" y="31294"/>
                    <a:pt x="16937" y="30815"/>
                  </a:cubicBezTo>
                  <a:cubicBezTo>
                    <a:pt x="17554" y="31294"/>
                    <a:pt x="18330" y="31591"/>
                    <a:pt x="19174" y="31591"/>
                  </a:cubicBezTo>
                  <a:cubicBezTo>
                    <a:pt x="21206" y="31591"/>
                    <a:pt x="22872" y="29925"/>
                    <a:pt x="22872" y="27893"/>
                  </a:cubicBezTo>
                  <a:lnTo>
                    <a:pt x="22872" y="27642"/>
                  </a:lnTo>
                  <a:cubicBezTo>
                    <a:pt x="25291" y="27186"/>
                    <a:pt x="27140" y="25040"/>
                    <a:pt x="27140" y="22484"/>
                  </a:cubicBezTo>
                  <a:cubicBezTo>
                    <a:pt x="27140" y="22164"/>
                    <a:pt x="27117" y="21822"/>
                    <a:pt x="27049" y="21502"/>
                  </a:cubicBezTo>
                  <a:cubicBezTo>
                    <a:pt x="28578" y="19722"/>
                    <a:pt x="29331" y="17394"/>
                    <a:pt x="29331" y="14632"/>
                  </a:cubicBezTo>
                  <a:cubicBezTo>
                    <a:pt x="29286" y="6597"/>
                    <a:pt x="22712" y="1"/>
                    <a:pt x="14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10046725" y="3233250"/>
              <a:ext cx="106725" cy="96875"/>
            </a:xfrm>
            <a:custGeom>
              <a:avLst/>
              <a:gdLst/>
              <a:ahLst/>
              <a:cxnLst/>
              <a:rect l="l" t="t" r="r" b="b"/>
              <a:pathLst>
                <a:path w="4269" h="3875" extrusionOk="0">
                  <a:moveTo>
                    <a:pt x="2134" y="0"/>
                  </a:moveTo>
                  <a:cubicBezTo>
                    <a:pt x="1872" y="0"/>
                    <a:pt x="1609" y="126"/>
                    <a:pt x="1461" y="377"/>
                  </a:cubicBezTo>
                  <a:lnTo>
                    <a:pt x="274" y="2294"/>
                  </a:lnTo>
                  <a:cubicBezTo>
                    <a:pt x="0" y="2751"/>
                    <a:pt x="228" y="3344"/>
                    <a:pt x="731" y="3504"/>
                  </a:cubicBezTo>
                  <a:lnTo>
                    <a:pt x="1918" y="3824"/>
                  </a:lnTo>
                  <a:cubicBezTo>
                    <a:pt x="1986" y="3858"/>
                    <a:pt x="2060" y="3875"/>
                    <a:pt x="2137" y="3875"/>
                  </a:cubicBezTo>
                  <a:cubicBezTo>
                    <a:pt x="2214" y="3875"/>
                    <a:pt x="2294" y="3858"/>
                    <a:pt x="2374" y="3824"/>
                  </a:cubicBezTo>
                  <a:lnTo>
                    <a:pt x="3538" y="3504"/>
                  </a:lnTo>
                  <a:cubicBezTo>
                    <a:pt x="4040" y="3344"/>
                    <a:pt x="4269" y="2751"/>
                    <a:pt x="3995" y="2294"/>
                  </a:cubicBezTo>
                  <a:lnTo>
                    <a:pt x="2808" y="377"/>
                  </a:lnTo>
                  <a:cubicBezTo>
                    <a:pt x="2659" y="126"/>
                    <a:pt x="2397" y="0"/>
                    <a:pt x="2134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9869250" y="3054775"/>
              <a:ext cx="166650" cy="160675"/>
            </a:xfrm>
            <a:custGeom>
              <a:avLst/>
              <a:gdLst/>
              <a:ahLst/>
              <a:cxnLst/>
              <a:rect l="l" t="t" r="r" b="b"/>
              <a:pathLst>
                <a:path w="6666" h="6427" extrusionOk="0">
                  <a:moveTo>
                    <a:pt x="1458" y="1"/>
                  </a:moveTo>
                  <a:cubicBezTo>
                    <a:pt x="1119" y="1"/>
                    <a:pt x="777" y="132"/>
                    <a:pt x="503" y="395"/>
                  </a:cubicBezTo>
                  <a:cubicBezTo>
                    <a:pt x="1" y="897"/>
                    <a:pt x="1" y="1718"/>
                    <a:pt x="503" y="2266"/>
                  </a:cubicBezTo>
                  <a:lnTo>
                    <a:pt x="1439" y="3225"/>
                  </a:lnTo>
                  <a:lnTo>
                    <a:pt x="503" y="4161"/>
                  </a:lnTo>
                  <a:cubicBezTo>
                    <a:pt x="1" y="4663"/>
                    <a:pt x="1" y="5507"/>
                    <a:pt x="503" y="6032"/>
                  </a:cubicBezTo>
                  <a:cubicBezTo>
                    <a:pt x="765" y="6295"/>
                    <a:pt x="1102" y="6426"/>
                    <a:pt x="1441" y="6426"/>
                  </a:cubicBezTo>
                  <a:cubicBezTo>
                    <a:pt x="1781" y="6426"/>
                    <a:pt x="2123" y="6295"/>
                    <a:pt x="2397" y="6032"/>
                  </a:cubicBezTo>
                  <a:lnTo>
                    <a:pt x="3333" y="5097"/>
                  </a:lnTo>
                  <a:lnTo>
                    <a:pt x="4269" y="6032"/>
                  </a:lnTo>
                  <a:cubicBezTo>
                    <a:pt x="4531" y="6295"/>
                    <a:pt x="4868" y="6426"/>
                    <a:pt x="5208" y="6426"/>
                  </a:cubicBezTo>
                  <a:cubicBezTo>
                    <a:pt x="5547" y="6426"/>
                    <a:pt x="5889" y="6295"/>
                    <a:pt x="6163" y="6032"/>
                  </a:cubicBezTo>
                  <a:cubicBezTo>
                    <a:pt x="6666" y="5507"/>
                    <a:pt x="6666" y="4663"/>
                    <a:pt x="6163" y="4161"/>
                  </a:cubicBezTo>
                  <a:lnTo>
                    <a:pt x="5205" y="3225"/>
                  </a:lnTo>
                  <a:lnTo>
                    <a:pt x="6163" y="2266"/>
                  </a:lnTo>
                  <a:cubicBezTo>
                    <a:pt x="6666" y="1764"/>
                    <a:pt x="6666" y="942"/>
                    <a:pt x="6163" y="395"/>
                  </a:cubicBezTo>
                  <a:cubicBezTo>
                    <a:pt x="5901" y="132"/>
                    <a:pt x="5564" y="1"/>
                    <a:pt x="5225" y="1"/>
                  </a:cubicBezTo>
                  <a:cubicBezTo>
                    <a:pt x="4885" y="1"/>
                    <a:pt x="4543" y="132"/>
                    <a:pt x="4269" y="395"/>
                  </a:cubicBezTo>
                  <a:lnTo>
                    <a:pt x="3333" y="1330"/>
                  </a:lnTo>
                  <a:lnTo>
                    <a:pt x="2397" y="395"/>
                  </a:lnTo>
                  <a:cubicBezTo>
                    <a:pt x="2135" y="132"/>
                    <a:pt x="1798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10163700" y="3054775"/>
              <a:ext cx="167775" cy="160675"/>
            </a:xfrm>
            <a:custGeom>
              <a:avLst/>
              <a:gdLst/>
              <a:ahLst/>
              <a:cxnLst/>
              <a:rect l="l" t="t" r="r" b="b"/>
              <a:pathLst>
                <a:path w="6711" h="6427" extrusionOk="0">
                  <a:moveTo>
                    <a:pt x="1458" y="1"/>
                  </a:moveTo>
                  <a:cubicBezTo>
                    <a:pt x="1119" y="1"/>
                    <a:pt x="776" y="132"/>
                    <a:pt x="503" y="395"/>
                  </a:cubicBezTo>
                  <a:cubicBezTo>
                    <a:pt x="0" y="897"/>
                    <a:pt x="0" y="1718"/>
                    <a:pt x="503" y="2266"/>
                  </a:cubicBezTo>
                  <a:lnTo>
                    <a:pt x="1461" y="3225"/>
                  </a:lnTo>
                  <a:lnTo>
                    <a:pt x="503" y="4161"/>
                  </a:lnTo>
                  <a:cubicBezTo>
                    <a:pt x="0" y="4663"/>
                    <a:pt x="0" y="5507"/>
                    <a:pt x="503" y="6032"/>
                  </a:cubicBezTo>
                  <a:cubicBezTo>
                    <a:pt x="765" y="6295"/>
                    <a:pt x="1102" y="6426"/>
                    <a:pt x="1441" y="6426"/>
                  </a:cubicBezTo>
                  <a:cubicBezTo>
                    <a:pt x="1781" y="6426"/>
                    <a:pt x="2123" y="6295"/>
                    <a:pt x="2397" y="6032"/>
                  </a:cubicBezTo>
                  <a:lnTo>
                    <a:pt x="3333" y="5097"/>
                  </a:lnTo>
                  <a:lnTo>
                    <a:pt x="4269" y="6032"/>
                  </a:lnTo>
                  <a:cubicBezTo>
                    <a:pt x="4531" y="6295"/>
                    <a:pt x="4868" y="6426"/>
                    <a:pt x="5207" y="6426"/>
                  </a:cubicBezTo>
                  <a:cubicBezTo>
                    <a:pt x="5547" y="6426"/>
                    <a:pt x="5889" y="6295"/>
                    <a:pt x="6163" y="6032"/>
                  </a:cubicBezTo>
                  <a:cubicBezTo>
                    <a:pt x="6711" y="5507"/>
                    <a:pt x="6711" y="4663"/>
                    <a:pt x="6163" y="4161"/>
                  </a:cubicBezTo>
                  <a:lnTo>
                    <a:pt x="5227" y="3225"/>
                  </a:lnTo>
                  <a:lnTo>
                    <a:pt x="6163" y="2266"/>
                  </a:lnTo>
                  <a:cubicBezTo>
                    <a:pt x="6665" y="1764"/>
                    <a:pt x="6665" y="942"/>
                    <a:pt x="6163" y="395"/>
                  </a:cubicBezTo>
                  <a:cubicBezTo>
                    <a:pt x="5901" y="132"/>
                    <a:pt x="5564" y="1"/>
                    <a:pt x="5225" y="1"/>
                  </a:cubicBezTo>
                  <a:cubicBezTo>
                    <a:pt x="4885" y="1"/>
                    <a:pt x="4543" y="132"/>
                    <a:pt x="4269" y="395"/>
                  </a:cubicBezTo>
                  <a:lnTo>
                    <a:pt x="3333" y="1330"/>
                  </a:lnTo>
                  <a:lnTo>
                    <a:pt x="2397" y="395"/>
                  </a:lnTo>
                  <a:cubicBezTo>
                    <a:pt x="2135" y="132"/>
                    <a:pt x="1798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44"/>
          <p:cNvGrpSpPr/>
          <p:nvPr/>
        </p:nvGrpSpPr>
        <p:grpSpPr>
          <a:xfrm>
            <a:off x="1558075" y="1311632"/>
            <a:ext cx="660250" cy="813750"/>
            <a:chOff x="8836975" y="4892925"/>
            <a:chExt cx="660250" cy="813750"/>
          </a:xfrm>
        </p:grpSpPr>
        <p:sp>
          <p:nvSpPr>
            <p:cNvPr id="1723" name="Google Shape;1723;p44"/>
            <p:cNvSpPr/>
            <p:nvPr/>
          </p:nvSpPr>
          <p:spPr>
            <a:xfrm>
              <a:off x="8836975" y="4892925"/>
              <a:ext cx="660250" cy="813750"/>
            </a:xfrm>
            <a:custGeom>
              <a:avLst/>
              <a:gdLst/>
              <a:ahLst/>
              <a:cxnLst/>
              <a:rect l="l" t="t" r="r" b="b"/>
              <a:pathLst>
                <a:path w="26410" h="32550" extrusionOk="0">
                  <a:moveTo>
                    <a:pt x="12691" y="1"/>
                  </a:moveTo>
                  <a:cubicBezTo>
                    <a:pt x="11550" y="1"/>
                    <a:pt x="10523" y="594"/>
                    <a:pt x="9975" y="1598"/>
                  </a:cubicBezTo>
                  <a:lnTo>
                    <a:pt x="3972" y="12349"/>
                  </a:lnTo>
                  <a:cubicBezTo>
                    <a:pt x="3424" y="13308"/>
                    <a:pt x="3424" y="14495"/>
                    <a:pt x="3995" y="15453"/>
                  </a:cubicBezTo>
                  <a:cubicBezTo>
                    <a:pt x="4474" y="16321"/>
                    <a:pt x="5364" y="16891"/>
                    <a:pt x="6323" y="16960"/>
                  </a:cubicBezTo>
                  <a:lnTo>
                    <a:pt x="708" y="28007"/>
                  </a:lnTo>
                  <a:cubicBezTo>
                    <a:pt x="1" y="29377"/>
                    <a:pt x="434" y="31043"/>
                    <a:pt x="1690" y="31956"/>
                  </a:cubicBezTo>
                  <a:cubicBezTo>
                    <a:pt x="2215" y="32344"/>
                    <a:pt x="2854" y="32549"/>
                    <a:pt x="3516" y="32549"/>
                  </a:cubicBezTo>
                  <a:cubicBezTo>
                    <a:pt x="4337" y="32549"/>
                    <a:pt x="5136" y="32207"/>
                    <a:pt x="5730" y="31636"/>
                  </a:cubicBezTo>
                  <a:lnTo>
                    <a:pt x="24058" y="13125"/>
                  </a:lnTo>
                  <a:cubicBezTo>
                    <a:pt x="24926" y="12235"/>
                    <a:pt x="25200" y="10888"/>
                    <a:pt x="24698" y="9724"/>
                  </a:cubicBezTo>
                  <a:cubicBezTo>
                    <a:pt x="24446" y="9131"/>
                    <a:pt x="24058" y="8628"/>
                    <a:pt x="23511" y="8286"/>
                  </a:cubicBezTo>
                  <a:lnTo>
                    <a:pt x="25839" y="4954"/>
                  </a:lnTo>
                  <a:cubicBezTo>
                    <a:pt x="26227" y="4383"/>
                    <a:pt x="26409" y="3744"/>
                    <a:pt x="26409" y="3105"/>
                  </a:cubicBezTo>
                  <a:cubicBezTo>
                    <a:pt x="26409" y="1393"/>
                    <a:pt x="25017" y="1"/>
                    <a:pt x="2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8904875" y="4951700"/>
              <a:ext cx="533575" cy="694475"/>
            </a:xfrm>
            <a:custGeom>
              <a:avLst/>
              <a:gdLst/>
              <a:ahLst/>
              <a:cxnLst/>
              <a:rect l="l" t="t" r="r" b="b"/>
              <a:pathLst>
                <a:path w="21343" h="27779" extrusionOk="0">
                  <a:moveTo>
                    <a:pt x="9975" y="1"/>
                  </a:moveTo>
                  <a:cubicBezTo>
                    <a:pt x="9724" y="1"/>
                    <a:pt x="9473" y="160"/>
                    <a:pt x="9359" y="366"/>
                  </a:cubicBezTo>
                  <a:lnTo>
                    <a:pt x="3333" y="11139"/>
                  </a:lnTo>
                  <a:cubicBezTo>
                    <a:pt x="3196" y="11368"/>
                    <a:pt x="3219" y="11619"/>
                    <a:pt x="3333" y="11847"/>
                  </a:cubicBezTo>
                  <a:cubicBezTo>
                    <a:pt x="3470" y="12052"/>
                    <a:pt x="3698" y="12189"/>
                    <a:pt x="3950" y="12189"/>
                  </a:cubicBezTo>
                  <a:lnTo>
                    <a:pt x="7533" y="12189"/>
                  </a:lnTo>
                  <a:lnTo>
                    <a:pt x="138" y="26706"/>
                  </a:lnTo>
                  <a:cubicBezTo>
                    <a:pt x="1" y="27026"/>
                    <a:pt x="69" y="27436"/>
                    <a:pt x="366" y="27619"/>
                  </a:cubicBezTo>
                  <a:cubicBezTo>
                    <a:pt x="503" y="27710"/>
                    <a:pt x="640" y="27779"/>
                    <a:pt x="800" y="27779"/>
                  </a:cubicBezTo>
                  <a:cubicBezTo>
                    <a:pt x="959" y="27779"/>
                    <a:pt x="1142" y="27688"/>
                    <a:pt x="1233" y="27505"/>
                  </a:cubicBezTo>
                  <a:lnTo>
                    <a:pt x="19562" y="8994"/>
                  </a:lnTo>
                  <a:cubicBezTo>
                    <a:pt x="19767" y="8788"/>
                    <a:pt x="19813" y="8469"/>
                    <a:pt x="19699" y="8218"/>
                  </a:cubicBezTo>
                  <a:cubicBezTo>
                    <a:pt x="19585" y="7967"/>
                    <a:pt x="19334" y="7784"/>
                    <a:pt x="19060" y="7784"/>
                  </a:cubicBezTo>
                  <a:lnTo>
                    <a:pt x="16481" y="7784"/>
                  </a:lnTo>
                  <a:lnTo>
                    <a:pt x="21160" y="1119"/>
                  </a:lnTo>
                  <a:cubicBezTo>
                    <a:pt x="21342" y="891"/>
                    <a:pt x="21342" y="594"/>
                    <a:pt x="21228" y="366"/>
                  </a:cubicBezTo>
                  <a:cubicBezTo>
                    <a:pt x="21114" y="160"/>
                    <a:pt x="20840" y="1"/>
                    <a:pt x="20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8883775" y="4934575"/>
              <a:ext cx="572350" cy="729300"/>
            </a:xfrm>
            <a:custGeom>
              <a:avLst/>
              <a:gdLst/>
              <a:ahLst/>
              <a:cxnLst/>
              <a:rect l="l" t="t" r="r" b="b"/>
              <a:pathLst>
                <a:path w="22894" h="29172" extrusionOk="0">
                  <a:moveTo>
                    <a:pt x="21433" y="1439"/>
                  </a:moveTo>
                  <a:lnTo>
                    <a:pt x="15955" y="9222"/>
                  </a:lnTo>
                  <a:lnTo>
                    <a:pt x="19927" y="9222"/>
                  </a:lnTo>
                  <a:lnTo>
                    <a:pt x="1598" y="27733"/>
                  </a:lnTo>
                  <a:lnTo>
                    <a:pt x="9518" y="12189"/>
                  </a:lnTo>
                  <a:lnTo>
                    <a:pt x="4771" y="12189"/>
                  </a:lnTo>
                  <a:lnTo>
                    <a:pt x="10797" y="1439"/>
                  </a:lnTo>
                  <a:close/>
                  <a:moveTo>
                    <a:pt x="10819" y="1"/>
                  </a:moveTo>
                  <a:cubicBezTo>
                    <a:pt x="10317" y="1"/>
                    <a:pt x="9815" y="298"/>
                    <a:pt x="9564" y="754"/>
                  </a:cubicBezTo>
                  <a:lnTo>
                    <a:pt x="3538" y="11505"/>
                  </a:lnTo>
                  <a:cubicBezTo>
                    <a:pt x="3287" y="11938"/>
                    <a:pt x="3310" y="12486"/>
                    <a:pt x="3538" y="12943"/>
                  </a:cubicBezTo>
                  <a:cubicBezTo>
                    <a:pt x="3812" y="13354"/>
                    <a:pt x="4269" y="13650"/>
                    <a:pt x="4771" y="13650"/>
                  </a:cubicBezTo>
                  <a:lnTo>
                    <a:pt x="7167" y="13650"/>
                  </a:lnTo>
                  <a:lnTo>
                    <a:pt x="320" y="27117"/>
                  </a:lnTo>
                  <a:cubicBezTo>
                    <a:pt x="0" y="27733"/>
                    <a:pt x="183" y="28509"/>
                    <a:pt x="753" y="28920"/>
                  </a:cubicBezTo>
                  <a:cubicBezTo>
                    <a:pt x="1005" y="29080"/>
                    <a:pt x="1301" y="29171"/>
                    <a:pt x="1575" y="29171"/>
                  </a:cubicBezTo>
                  <a:cubicBezTo>
                    <a:pt x="1940" y="29171"/>
                    <a:pt x="2328" y="29034"/>
                    <a:pt x="2602" y="28738"/>
                  </a:cubicBezTo>
                  <a:lnTo>
                    <a:pt x="20931" y="10226"/>
                  </a:lnTo>
                  <a:cubicBezTo>
                    <a:pt x="21319" y="9816"/>
                    <a:pt x="21433" y="9199"/>
                    <a:pt x="21228" y="8674"/>
                  </a:cubicBezTo>
                  <a:cubicBezTo>
                    <a:pt x="21000" y="8149"/>
                    <a:pt x="20497" y="7807"/>
                    <a:pt x="19927" y="7807"/>
                  </a:cubicBezTo>
                  <a:lnTo>
                    <a:pt x="18717" y="7807"/>
                  </a:lnTo>
                  <a:lnTo>
                    <a:pt x="22597" y="2260"/>
                  </a:lnTo>
                  <a:cubicBezTo>
                    <a:pt x="22780" y="2032"/>
                    <a:pt x="22894" y="1713"/>
                    <a:pt x="22894" y="1416"/>
                  </a:cubicBezTo>
                  <a:cubicBezTo>
                    <a:pt x="22871" y="640"/>
                    <a:pt x="22232" y="1"/>
                    <a:pt x="21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MỤC TIÊU</a:t>
            </a:r>
            <a:endParaRPr dirty="0"/>
          </a:p>
        </p:txBody>
      </p:sp>
      <p:sp>
        <p:nvSpPr>
          <p:cNvPr id="1330" name="Google Shape;1330;p38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3424200"/>
          </a:xfrm>
          <a:prstGeom prst="rect">
            <a:avLst/>
          </a:prstGeom>
        </p:spPr>
        <p:txBody>
          <a:bodyPr spcFirstLastPara="1" wrap="square" lIns="182875" tIns="182875" rIns="91425" bIns="91425" anchor="t" anchorCtr="0"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effectLst/>
                <a:latin typeface="SVN-The Voice" panose="02040603050506020204" pitchFamily="18" charset="0"/>
                <a:ea typeface="Times New Roman" panose="02020603050405020304" pitchFamily="18" charset="0"/>
              </a:rPr>
              <a:t>1. Kiến thức</a:t>
            </a:r>
            <a:endParaRPr lang="en-US" sz="2400" dirty="0">
              <a:effectLst/>
              <a:latin typeface="SVN-The Voice" panose="020406030505060202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 được tổng của 3 số.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effectLst/>
                <a:latin typeface="SVN-The Voice" panose="02040603050506020204" pitchFamily="18" charset="0"/>
                <a:ea typeface="Times New Roman" panose="02020603050405020304" pitchFamily="18" charset="0"/>
              </a:rPr>
              <a:t>2. Kĩ năng</a:t>
            </a:r>
            <a:endParaRPr lang="en-US" sz="2400" dirty="0">
              <a:effectLst/>
              <a:latin typeface="SVN-The Voice" panose="020406030505060202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 dụng một số tính chất để tính tổng 3 số bằng cách thuận tiện nhất.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effectLst/>
                <a:latin typeface="SVN-The Voice" panose="02040603050506020204" pitchFamily="18" charset="0"/>
                <a:ea typeface="Times New Roman" panose="02020603050405020304" pitchFamily="18" charset="0"/>
              </a:rPr>
              <a:t>3. Phẩm chất</a:t>
            </a:r>
            <a:endParaRPr lang="en-US" sz="2400" dirty="0">
              <a:effectLst/>
              <a:latin typeface="SVN-The Voice" panose="020406030505060202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có Phẩm chất học tập tích cực.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1" dirty="0">
                <a:solidFill>
                  <a:srgbClr val="000000"/>
                </a:solidFill>
                <a:effectLst/>
                <a:latin typeface="SVN-The Voice" panose="02040603050506020204" pitchFamily="18" charset="0"/>
                <a:ea typeface="Times New Roman" panose="02020603050405020304" pitchFamily="18" charset="0"/>
              </a:rPr>
              <a:t>4. Góp phần phát triển năng lực: </a:t>
            </a:r>
            <a:endParaRPr lang="en-US" sz="2400" dirty="0">
              <a:effectLst/>
              <a:latin typeface="SVN-The Voice" panose="020406030505060202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 lực tự học, NL giải quyết vấn đề và sáng tạo, NL tư duy - lập luận logic.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1331" name="Google Shape;1331;p38"/>
          <p:cNvGrpSpPr/>
          <p:nvPr/>
        </p:nvGrpSpPr>
        <p:grpSpPr>
          <a:xfrm>
            <a:off x="7777503" y="4249295"/>
            <a:ext cx="572679" cy="572695"/>
            <a:chOff x="8747275" y="4775525"/>
            <a:chExt cx="888150" cy="888175"/>
          </a:xfrm>
        </p:grpSpPr>
        <p:sp>
          <p:nvSpPr>
            <p:cNvPr id="1332" name="Google Shape;1332;p38"/>
            <p:cNvSpPr/>
            <p:nvPr/>
          </p:nvSpPr>
          <p:spPr>
            <a:xfrm>
              <a:off x="8747275" y="4775525"/>
              <a:ext cx="888150" cy="888175"/>
            </a:xfrm>
            <a:custGeom>
              <a:avLst/>
              <a:gdLst/>
              <a:ahLst/>
              <a:cxnLst/>
              <a:rect l="l" t="t" r="r" b="b"/>
              <a:pathLst>
                <a:path w="35526" h="35527" extrusionOk="0">
                  <a:moveTo>
                    <a:pt x="17780" y="1"/>
                  </a:moveTo>
                  <a:cubicBezTo>
                    <a:pt x="17013" y="1"/>
                    <a:pt x="16312" y="334"/>
                    <a:pt x="15812" y="935"/>
                  </a:cubicBezTo>
                  <a:lnTo>
                    <a:pt x="13877" y="3303"/>
                  </a:lnTo>
                  <a:lnTo>
                    <a:pt x="11008" y="2236"/>
                  </a:lnTo>
                  <a:cubicBezTo>
                    <a:pt x="10708" y="2102"/>
                    <a:pt x="10441" y="2069"/>
                    <a:pt x="10141" y="2069"/>
                  </a:cubicBezTo>
                  <a:cubicBezTo>
                    <a:pt x="9707" y="2069"/>
                    <a:pt x="9274" y="2169"/>
                    <a:pt x="8873" y="2402"/>
                  </a:cubicBezTo>
                  <a:cubicBezTo>
                    <a:pt x="8206" y="2769"/>
                    <a:pt x="7806" y="3436"/>
                    <a:pt x="7673" y="4137"/>
                  </a:cubicBezTo>
                  <a:lnTo>
                    <a:pt x="7172" y="7172"/>
                  </a:lnTo>
                  <a:lnTo>
                    <a:pt x="4137" y="7673"/>
                  </a:lnTo>
                  <a:cubicBezTo>
                    <a:pt x="3403" y="7806"/>
                    <a:pt x="2769" y="8273"/>
                    <a:pt x="2369" y="8907"/>
                  </a:cubicBezTo>
                  <a:cubicBezTo>
                    <a:pt x="2002" y="9507"/>
                    <a:pt x="1935" y="10308"/>
                    <a:pt x="2202" y="11008"/>
                  </a:cubicBezTo>
                  <a:lnTo>
                    <a:pt x="3303" y="13911"/>
                  </a:lnTo>
                  <a:lnTo>
                    <a:pt x="934" y="15812"/>
                  </a:lnTo>
                  <a:cubicBezTo>
                    <a:pt x="334" y="16279"/>
                    <a:pt x="0" y="16979"/>
                    <a:pt x="0" y="17780"/>
                  </a:cubicBezTo>
                  <a:cubicBezTo>
                    <a:pt x="0" y="18547"/>
                    <a:pt x="334" y="19248"/>
                    <a:pt x="934" y="19748"/>
                  </a:cubicBezTo>
                  <a:lnTo>
                    <a:pt x="3303" y="21649"/>
                  </a:lnTo>
                  <a:lnTo>
                    <a:pt x="2202" y="24518"/>
                  </a:lnTo>
                  <a:cubicBezTo>
                    <a:pt x="1968" y="25219"/>
                    <a:pt x="2002" y="26019"/>
                    <a:pt x="2369" y="26653"/>
                  </a:cubicBezTo>
                  <a:cubicBezTo>
                    <a:pt x="2769" y="27287"/>
                    <a:pt x="3436" y="27754"/>
                    <a:pt x="4137" y="27854"/>
                  </a:cubicBezTo>
                  <a:lnTo>
                    <a:pt x="7172" y="28354"/>
                  </a:lnTo>
                  <a:lnTo>
                    <a:pt x="7673" y="31423"/>
                  </a:lnTo>
                  <a:cubicBezTo>
                    <a:pt x="7806" y="32157"/>
                    <a:pt x="8273" y="32791"/>
                    <a:pt x="8873" y="33158"/>
                  </a:cubicBezTo>
                  <a:cubicBezTo>
                    <a:pt x="9274" y="33358"/>
                    <a:pt x="9707" y="33491"/>
                    <a:pt x="10141" y="33491"/>
                  </a:cubicBezTo>
                  <a:cubicBezTo>
                    <a:pt x="10441" y="33491"/>
                    <a:pt x="10708" y="33458"/>
                    <a:pt x="11008" y="33324"/>
                  </a:cubicBezTo>
                  <a:lnTo>
                    <a:pt x="13877" y="32224"/>
                  </a:lnTo>
                  <a:lnTo>
                    <a:pt x="15812" y="34625"/>
                  </a:lnTo>
                  <a:cubicBezTo>
                    <a:pt x="16279" y="35192"/>
                    <a:pt x="16979" y="35526"/>
                    <a:pt x="17780" y="35526"/>
                  </a:cubicBezTo>
                  <a:cubicBezTo>
                    <a:pt x="18514" y="35526"/>
                    <a:pt x="19247" y="35192"/>
                    <a:pt x="19748" y="34625"/>
                  </a:cubicBezTo>
                  <a:lnTo>
                    <a:pt x="21649" y="32224"/>
                  </a:lnTo>
                  <a:lnTo>
                    <a:pt x="24518" y="33324"/>
                  </a:lnTo>
                  <a:cubicBezTo>
                    <a:pt x="24818" y="33458"/>
                    <a:pt x="25118" y="33491"/>
                    <a:pt x="25419" y="33491"/>
                  </a:cubicBezTo>
                  <a:cubicBezTo>
                    <a:pt x="25819" y="33491"/>
                    <a:pt x="26286" y="33358"/>
                    <a:pt x="26653" y="33158"/>
                  </a:cubicBezTo>
                  <a:cubicBezTo>
                    <a:pt x="27320" y="32791"/>
                    <a:pt x="27754" y="32124"/>
                    <a:pt x="27854" y="31423"/>
                  </a:cubicBezTo>
                  <a:lnTo>
                    <a:pt x="28354" y="28354"/>
                  </a:lnTo>
                  <a:lnTo>
                    <a:pt x="31423" y="27854"/>
                  </a:lnTo>
                  <a:cubicBezTo>
                    <a:pt x="32157" y="27720"/>
                    <a:pt x="32791" y="27287"/>
                    <a:pt x="33157" y="26653"/>
                  </a:cubicBezTo>
                  <a:cubicBezTo>
                    <a:pt x="33524" y="26019"/>
                    <a:pt x="33624" y="25252"/>
                    <a:pt x="33324" y="24518"/>
                  </a:cubicBezTo>
                  <a:lnTo>
                    <a:pt x="32257" y="21649"/>
                  </a:lnTo>
                  <a:lnTo>
                    <a:pt x="34625" y="19748"/>
                  </a:lnTo>
                  <a:cubicBezTo>
                    <a:pt x="35192" y="19281"/>
                    <a:pt x="35526" y="18547"/>
                    <a:pt x="35526" y="17780"/>
                  </a:cubicBezTo>
                  <a:cubicBezTo>
                    <a:pt x="35526" y="16979"/>
                    <a:pt x="35192" y="16312"/>
                    <a:pt x="34625" y="15812"/>
                  </a:cubicBezTo>
                  <a:lnTo>
                    <a:pt x="32257" y="13911"/>
                  </a:lnTo>
                  <a:lnTo>
                    <a:pt x="33324" y="11008"/>
                  </a:lnTo>
                  <a:cubicBezTo>
                    <a:pt x="33591" y="10308"/>
                    <a:pt x="33524" y="9507"/>
                    <a:pt x="33157" y="8907"/>
                  </a:cubicBezTo>
                  <a:cubicBezTo>
                    <a:pt x="32791" y="8273"/>
                    <a:pt x="32123" y="7806"/>
                    <a:pt x="31423" y="7673"/>
                  </a:cubicBezTo>
                  <a:lnTo>
                    <a:pt x="28354" y="7172"/>
                  </a:lnTo>
                  <a:lnTo>
                    <a:pt x="27854" y="4137"/>
                  </a:lnTo>
                  <a:cubicBezTo>
                    <a:pt x="27754" y="3403"/>
                    <a:pt x="27287" y="2769"/>
                    <a:pt x="26653" y="2402"/>
                  </a:cubicBezTo>
                  <a:cubicBezTo>
                    <a:pt x="26286" y="2169"/>
                    <a:pt x="25819" y="2069"/>
                    <a:pt x="25419" y="2069"/>
                  </a:cubicBezTo>
                  <a:cubicBezTo>
                    <a:pt x="25118" y="2069"/>
                    <a:pt x="24818" y="2102"/>
                    <a:pt x="24518" y="2236"/>
                  </a:cubicBezTo>
                  <a:lnTo>
                    <a:pt x="21649" y="3303"/>
                  </a:lnTo>
                  <a:lnTo>
                    <a:pt x="19748" y="935"/>
                  </a:lnTo>
                  <a:cubicBezTo>
                    <a:pt x="19281" y="334"/>
                    <a:pt x="18580" y="1"/>
                    <a:pt x="17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extrusionOk="0">
                  <a:moveTo>
                    <a:pt x="15278" y="0"/>
                  </a:moveTo>
                  <a:lnTo>
                    <a:pt x="12176" y="3770"/>
                  </a:lnTo>
                  <a:lnTo>
                    <a:pt x="7639" y="2069"/>
                  </a:lnTo>
                  <a:lnTo>
                    <a:pt x="6905" y="6839"/>
                  </a:lnTo>
                  <a:lnTo>
                    <a:pt x="2068" y="7639"/>
                  </a:lnTo>
                  <a:lnTo>
                    <a:pt x="3803" y="12176"/>
                  </a:lnTo>
                  <a:lnTo>
                    <a:pt x="0" y="15278"/>
                  </a:lnTo>
                  <a:lnTo>
                    <a:pt x="3803" y="18347"/>
                  </a:lnTo>
                  <a:lnTo>
                    <a:pt x="2068" y="22917"/>
                  </a:lnTo>
                  <a:lnTo>
                    <a:pt x="6905" y="23684"/>
                  </a:lnTo>
                  <a:lnTo>
                    <a:pt x="7639" y="28487"/>
                  </a:lnTo>
                  <a:lnTo>
                    <a:pt x="12176" y="26753"/>
                  </a:lnTo>
                  <a:lnTo>
                    <a:pt x="15278" y="30522"/>
                  </a:lnTo>
                  <a:lnTo>
                    <a:pt x="18347" y="26753"/>
                  </a:lnTo>
                  <a:lnTo>
                    <a:pt x="22917" y="28487"/>
                  </a:lnTo>
                  <a:lnTo>
                    <a:pt x="23684" y="23684"/>
                  </a:lnTo>
                  <a:lnTo>
                    <a:pt x="28487" y="22917"/>
                  </a:lnTo>
                  <a:lnTo>
                    <a:pt x="26786" y="18347"/>
                  </a:lnTo>
                  <a:lnTo>
                    <a:pt x="30522" y="15278"/>
                  </a:lnTo>
                  <a:lnTo>
                    <a:pt x="26786" y="12176"/>
                  </a:lnTo>
                  <a:lnTo>
                    <a:pt x="28487" y="7639"/>
                  </a:lnTo>
                  <a:lnTo>
                    <a:pt x="23684" y="6839"/>
                  </a:lnTo>
                  <a:lnTo>
                    <a:pt x="22917" y="2069"/>
                  </a:lnTo>
                  <a:lnTo>
                    <a:pt x="18347" y="3770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fill="none" extrusionOk="0">
                  <a:moveTo>
                    <a:pt x="15278" y="0"/>
                  </a:moveTo>
                  <a:lnTo>
                    <a:pt x="18347" y="3770"/>
                  </a:lnTo>
                  <a:lnTo>
                    <a:pt x="22917" y="2069"/>
                  </a:lnTo>
                  <a:lnTo>
                    <a:pt x="23684" y="6839"/>
                  </a:lnTo>
                  <a:lnTo>
                    <a:pt x="28487" y="7639"/>
                  </a:lnTo>
                  <a:lnTo>
                    <a:pt x="26786" y="12176"/>
                  </a:lnTo>
                  <a:lnTo>
                    <a:pt x="30522" y="15278"/>
                  </a:lnTo>
                  <a:lnTo>
                    <a:pt x="26786" y="18347"/>
                  </a:lnTo>
                  <a:lnTo>
                    <a:pt x="28487" y="22917"/>
                  </a:lnTo>
                  <a:lnTo>
                    <a:pt x="23684" y="23684"/>
                  </a:lnTo>
                  <a:lnTo>
                    <a:pt x="22917" y="28487"/>
                  </a:lnTo>
                  <a:lnTo>
                    <a:pt x="18347" y="26753"/>
                  </a:lnTo>
                  <a:lnTo>
                    <a:pt x="15278" y="30522"/>
                  </a:lnTo>
                  <a:lnTo>
                    <a:pt x="12176" y="26753"/>
                  </a:lnTo>
                  <a:lnTo>
                    <a:pt x="7639" y="28487"/>
                  </a:lnTo>
                  <a:lnTo>
                    <a:pt x="6905" y="23684"/>
                  </a:lnTo>
                  <a:lnTo>
                    <a:pt x="2068" y="22917"/>
                  </a:lnTo>
                  <a:lnTo>
                    <a:pt x="3803" y="18347"/>
                  </a:lnTo>
                  <a:lnTo>
                    <a:pt x="0" y="15278"/>
                  </a:lnTo>
                  <a:lnTo>
                    <a:pt x="3803" y="12176"/>
                  </a:lnTo>
                  <a:lnTo>
                    <a:pt x="2068" y="7639"/>
                  </a:lnTo>
                  <a:lnTo>
                    <a:pt x="6905" y="6839"/>
                  </a:lnTo>
                  <a:lnTo>
                    <a:pt x="7639" y="2069"/>
                  </a:lnTo>
                  <a:lnTo>
                    <a:pt x="12176" y="3770"/>
                  </a:lnTo>
                  <a:close/>
                </a:path>
              </a:pathLst>
            </a:custGeom>
            <a:noFill/>
            <a:ln w="190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9055000" y="5086575"/>
              <a:ext cx="83400" cy="153475"/>
            </a:xfrm>
            <a:custGeom>
              <a:avLst/>
              <a:gdLst/>
              <a:ahLst/>
              <a:cxnLst/>
              <a:rect l="l" t="t" r="r" b="b"/>
              <a:pathLst>
                <a:path w="3336" h="6139" extrusionOk="0">
                  <a:moveTo>
                    <a:pt x="1668" y="1"/>
                  </a:moveTo>
                  <a:cubicBezTo>
                    <a:pt x="1201" y="1"/>
                    <a:pt x="834" y="334"/>
                    <a:pt x="501" y="835"/>
                  </a:cubicBezTo>
                  <a:lnTo>
                    <a:pt x="1368" y="2202"/>
                  </a:lnTo>
                  <a:lnTo>
                    <a:pt x="134" y="1835"/>
                  </a:lnTo>
                  <a:cubicBezTo>
                    <a:pt x="34" y="2202"/>
                    <a:pt x="0" y="2636"/>
                    <a:pt x="0" y="3036"/>
                  </a:cubicBezTo>
                  <a:cubicBezTo>
                    <a:pt x="0" y="4738"/>
                    <a:pt x="767" y="6139"/>
                    <a:pt x="1668" y="6139"/>
                  </a:cubicBezTo>
                  <a:cubicBezTo>
                    <a:pt x="2602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9245125" y="5086575"/>
              <a:ext cx="83425" cy="153475"/>
            </a:xfrm>
            <a:custGeom>
              <a:avLst/>
              <a:gdLst/>
              <a:ahLst/>
              <a:cxnLst/>
              <a:rect l="l" t="t" r="r" b="b"/>
              <a:pathLst>
                <a:path w="3337" h="6139" extrusionOk="0">
                  <a:moveTo>
                    <a:pt x="1668" y="1"/>
                  </a:moveTo>
                  <a:cubicBezTo>
                    <a:pt x="1201" y="1"/>
                    <a:pt x="768" y="334"/>
                    <a:pt x="501" y="835"/>
                  </a:cubicBezTo>
                  <a:lnTo>
                    <a:pt x="1368" y="2202"/>
                  </a:lnTo>
                  <a:lnTo>
                    <a:pt x="101" y="1835"/>
                  </a:lnTo>
                  <a:cubicBezTo>
                    <a:pt x="34" y="2202"/>
                    <a:pt x="1" y="2636"/>
                    <a:pt x="1" y="3036"/>
                  </a:cubicBezTo>
                  <a:cubicBezTo>
                    <a:pt x="1" y="4738"/>
                    <a:pt x="734" y="6139"/>
                    <a:pt x="1668" y="6139"/>
                  </a:cubicBezTo>
                  <a:cubicBezTo>
                    <a:pt x="2569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9120050" y="5271725"/>
              <a:ext cx="143450" cy="129275"/>
            </a:xfrm>
            <a:custGeom>
              <a:avLst/>
              <a:gdLst/>
              <a:ahLst/>
              <a:cxnLst/>
              <a:rect l="l" t="t" r="r" b="b"/>
              <a:pathLst>
                <a:path w="5738" h="5171" extrusionOk="0">
                  <a:moveTo>
                    <a:pt x="267" y="0"/>
                  </a:moveTo>
                  <a:cubicBezTo>
                    <a:pt x="267" y="0"/>
                    <a:pt x="0" y="5171"/>
                    <a:pt x="2869" y="5171"/>
                  </a:cubicBezTo>
                  <a:cubicBezTo>
                    <a:pt x="5737" y="5171"/>
                    <a:pt x="5437" y="0"/>
                    <a:pt x="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42"/>
          <p:cNvSpPr txBox="1">
            <a:spLocks noGrp="1"/>
          </p:cNvSpPr>
          <p:nvPr>
            <p:ph type="title" idx="2"/>
          </p:nvPr>
        </p:nvSpPr>
        <p:spPr>
          <a:xfrm>
            <a:off x="2762250" y="1777726"/>
            <a:ext cx="1448400" cy="84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93" name="Google Shape;1593;p42"/>
          <p:cNvSpPr txBox="1">
            <a:spLocks noGrp="1"/>
          </p:cNvSpPr>
          <p:nvPr>
            <p:ph type="title"/>
          </p:nvPr>
        </p:nvSpPr>
        <p:spPr>
          <a:xfrm>
            <a:off x="4210650" y="1777726"/>
            <a:ext cx="421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KHỞI ĐỘNG</a:t>
            </a:r>
            <a:endParaRPr dirty="0"/>
          </a:p>
        </p:txBody>
      </p:sp>
      <p:sp>
        <p:nvSpPr>
          <p:cNvPr id="1594" name="Google Shape;1594;p42"/>
          <p:cNvSpPr txBox="1">
            <a:spLocks noGrp="1"/>
          </p:cNvSpPr>
          <p:nvPr>
            <p:ph type="subTitle" idx="1"/>
          </p:nvPr>
        </p:nvSpPr>
        <p:spPr>
          <a:xfrm>
            <a:off x="2762250" y="2619526"/>
            <a:ext cx="566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HÃY CÙNG THAM GIA MỘT TRÒ CHƠI SAU NHÉ !</a:t>
            </a:r>
            <a:endParaRPr sz="1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595" name="Google Shape;1595;p42"/>
          <p:cNvGrpSpPr/>
          <p:nvPr/>
        </p:nvGrpSpPr>
        <p:grpSpPr>
          <a:xfrm>
            <a:off x="719988" y="2366625"/>
            <a:ext cx="2101525" cy="2064850"/>
            <a:chOff x="5263950" y="8880125"/>
            <a:chExt cx="2101525" cy="2064850"/>
          </a:xfrm>
        </p:grpSpPr>
        <p:sp>
          <p:nvSpPr>
            <p:cNvPr id="1596" name="Google Shape;1596;p42"/>
            <p:cNvSpPr/>
            <p:nvPr/>
          </p:nvSpPr>
          <p:spPr>
            <a:xfrm>
              <a:off x="5263950" y="8880125"/>
              <a:ext cx="2101525" cy="2064850"/>
            </a:xfrm>
            <a:custGeom>
              <a:avLst/>
              <a:gdLst/>
              <a:ahLst/>
              <a:cxnLst/>
              <a:rect l="l" t="t" r="r" b="b"/>
              <a:pathLst>
                <a:path w="84061" h="82594" extrusionOk="0">
                  <a:moveTo>
                    <a:pt x="40863" y="1"/>
                  </a:moveTo>
                  <a:cubicBezTo>
                    <a:pt x="37761" y="1"/>
                    <a:pt x="34425" y="1735"/>
                    <a:pt x="31856" y="4671"/>
                  </a:cubicBezTo>
                  <a:cubicBezTo>
                    <a:pt x="28754" y="8173"/>
                    <a:pt x="27553" y="12576"/>
                    <a:pt x="28754" y="15845"/>
                  </a:cubicBezTo>
                  <a:cubicBezTo>
                    <a:pt x="28921" y="16279"/>
                    <a:pt x="29221" y="16679"/>
                    <a:pt x="29555" y="16913"/>
                  </a:cubicBezTo>
                  <a:cubicBezTo>
                    <a:pt x="29288" y="17113"/>
                    <a:pt x="29054" y="17347"/>
                    <a:pt x="28854" y="17513"/>
                  </a:cubicBezTo>
                  <a:cubicBezTo>
                    <a:pt x="28120" y="17380"/>
                    <a:pt x="27420" y="17280"/>
                    <a:pt x="26753" y="17246"/>
                  </a:cubicBezTo>
                  <a:cubicBezTo>
                    <a:pt x="26419" y="17246"/>
                    <a:pt x="26119" y="17213"/>
                    <a:pt x="25785" y="17213"/>
                  </a:cubicBezTo>
                  <a:cubicBezTo>
                    <a:pt x="25252" y="17213"/>
                    <a:pt x="24718" y="17246"/>
                    <a:pt x="24184" y="17280"/>
                  </a:cubicBezTo>
                  <a:lnTo>
                    <a:pt x="24118" y="17280"/>
                  </a:lnTo>
                  <a:cubicBezTo>
                    <a:pt x="23884" y="17347"/>
                    <a:pt x="23584" y="17380"/>
                    <a:pt x="23384" y="17380"/>
                  </a:cubicBezTo>
                  <a:lnTo>
                    <a:pt x="23250" y="17413"/>
                  </a:lnTo>
                  <a:cubicBezTo>
                    <a:pt x="23017" y="17447"/>
                    <a:pt x="22783" y="17513"/>
                    <a:pt x="22583" y="17547"/>
                  </a:cubicBezTo>
                  <a:lnTo>
                    <a:pt x="22416" y="17580"/>
                  </a:lnTo>
                  <a:cubicBezTo>
                    <a:pt x="22216" y="17613"/>
                    <a:pt x="22016" y="17680"/>
                    <a:pt x="21783" y="17747"/>
                  </a:cubicBezTo>
                  <a:lnTo>
                    <a:pt x="21616" y="17780"/>
                  </a:lnTo>
                  <a:cubicBezTo>
                    <a:pt x="21449" y="17847"/>
                    <a:pt x="21249" y="17914"/>
                    <a:pt x="21082" y="17947"/>
                  </a:cubicBezTo>
                  <a:lnTo>
                    <a:pt x="20882" y="18047"/>
                  </a:lnTo>
                  <a:cubicBezTo>
                    <a:pt x="20715" y="18114"/>
                    <a:pt x="20548" y="18180"/>
                    <a:pt x="20382" y="18247"/>
                  </a:cubicBezTo>
                  <a:cubicBezTo>
                    <a:pt x="20281" y="18281"/>
                    <a:pt x="20215" y="18347"/>
                    <a:pt x="20181" y="18347"/>
                  </a:cubicBezTo>
                  <a:cubicBezTo>
                    <a:pt x="20015" y="18414"/>
                    <a:pt x="19848" y="18514"/>
                    <a:pt x="19714" y="18547"/>
                  </a:cubicBezTo>
                  <a:cubicBezTo>
                    <a:pt x="19714" y="18547"/>
                    <a:pt x="19548" y="18614"/>
                    <a:pt x="19514" y="18681"/>
                  </a:cubicBezTo>
                  <a:cubicBezTo>
                    <a:pt x="19347" y="18748"/>
                    <a:pt x="19214" y="18848"/>
                    <a:pt x="19014" y="18948"/>
                  </a:cubicBezTo>
                  <a:cubicBezTo>
                    <a:pt x="18947" y="19014"/>
                    <a:pt x="18914" y="19014"/>
                    <a:pt x="18847" y="19048"/>
                  </a:cubicBezTo>
                  <a:cubicBezTo>
                    <a:pt x="18680" y="19181"/>
                    <a:pt x="18447" y="19248"/>
                    <a:pt x="18280" y="19415"/>
                  </a:cubicBezTo>
                  <a:cubicBezTo>
                    <a:pt x="18247" y="19415"/>
                    <a:pt x="18247" y="19448"/>
                    <a:pt x="18213" y="19448"/>
                  </a:cubicBezTo>
                  <a:cubicBezTo>
                    <a:pt x="18180" y="19515"/>
                    <a:pt x="18113" y="19515"/>
                    <a:pt x="18080" y="19548"/>
                  </a:cubicBezTo>
                  <a:cubicBezTo>
                    <a:pt x="15044" y="21950"/>
                    <a:pt x="12576" y="25019"/>
                    <a:pt x="11075" y="28454"/>
                  </a:cubicBezTo>
                  <a:cubicBezTo>
                    <a:pt x="10741" y="29255"/>
                    <a:pt x="10408" y="30056"/>
                    <a:pt x="10174" y="30856"/>
                  </a:cubicBezTo>
                  <a:cubicBezTo>
                    <a:pt x="9907" y="31690"/>
                    <a:pt x="9707" y="32524"/>
                    <a:pt x="9540" y="33358"/>
                  </a:cubicBezTo>
                  <a:cubicBezTo>
                    <a:pt x="9374" y="34259"/>
                    <a:pt x="9240" y="35193"/>
                    <a:pt x="9207" y="36093"/>
                  </a:cubicBezTo>
                  <a:cubicBezTo>
                    <a:pt x="1902" y="39796"/>
                    <a:pt x="0" y="44933"/>
                    <a:pt x="601" y="48302"/>
                  </a:cubicBezTo>
                  <a:cubicBezTo>
                    <a:pt x="1668" y="53939"/>
                    <a:pt x="7839" y="55440"/>
                    <a:pt x="12876" y="55741"/>
                  </a:cubicBezTo>
                  <a:lnTo>
                    <a:pt x="13443" y="55741"/>
                  </a:lnTo>
                  <a:cubicBezTo>
                    <a:pt x="14110" y="56741"/>
                    <a:pt x="15245" y="57375"/>
                    <a:pt x="16512" y="57375"/>
                  </a:cubicBezTo>
                  <a:lnTo>
                    <a:pt x="17046" y="57375"/>
                  </a:lnTo>
                  <a:cubicBezTo>
                    <a:pt x="17346" y="57308"/>
                    <a:pt x="17613" y="57275"/>
                    <a:pt x="17913" y="57142"/>
                  </a:cubicBezTo>
                  <a:cubicBezTo>
                    <a:pt x="18280" y="57308"/>
                    <a:pt x="18714" y="57475"/>
                    <a:pt x="19181" y="57609"/>
                  </a:cubicBezTo>
                  <a:cubicBezTo>
                    <a:pt x="20415" y="58042"/>
                    <a:pt x="21716" y="58242"/>
                    <a:pt x="22950" y="58242"/>
                  </a:cubicBezTo>
                  <a:lnTo>
                    <a:pt x="23417" y="58242"/>
                  </a:lnTo>
                  <a:cubicBezTo>
                    <a:pt x="23684" y="58309"/>
                    <a:pt x="23884" y="58443"/>
                    <a:pt x="24118" y="58543"/>
                  </a:cubicBezTo>
                  <a:lnTo>
                    <a:pt x="20882" y="69918"/>
                  </a:lnTo>
                  <a:cubicBezTo>
                    <a:pt x="19915" y="70084"/>
                    <a:pt x="19047" y="70585"/>
                    <a:pt x="18447" y="71319"/>
                  </a:cubicBezTo>
                  <a:cubicBezTo>
                    <a:pt x="17513" y="71085"/>
                    <a:pt x="16412" y="70918"/>
                    <a:pt x="15245" y="70918"/>
                  </a:cubicBezTo>
                  <a:cubicBezTo>
                    <a:pt x="14110" y="70918"/>
                    <a:pt x="13076" y="71085"/>
                    <a:pt x="12076" y="71419"/>
                  </a:cubicBezTo>
                  <a:cubicBezTo>
                    <a:pt x="9407" y="72286"/>
                    <a:pt x="7339" y="75321"/>
                    <a:pt x="7406" y="78157"/>
                  </a:cubicBezTo>
                  <a:cubicBezTo>
                    <a:pt x="7439" y="80792"/>
                    <a:pt x="9407" y="82593"/>
                    <a:pt x="12076" y="82593"/>
                  </a:cubicBezTo>
                  <a:lnTo>
                    <a:pt x="26686" y="82593"/>
                  </a:lnTo>
                  <a:cubicBezTo>
                    <a:pt x="27854" y="82593"/>
                    <a:pt x="29021" y="82093"/>
                    <a:pt x="29788" y="81226"/>
                  </a:cubicBezTo>
                  <a:cubicBezTo>
                    <a:pt x="30589" y="80325"/>
                    <a:pt x="30956" y="79124"/>
                    <a:pt x="30856" y="77957"/>
                  </a:cubicBezTo>
                  <a:cubicBezTo>
                    <a:pt x="30789" y="77423"/>
                    <a:pt x="30722" y="76956"/>
                    <a:pt x="30622" y="76556"/>
                  </a:cubicBezTo>
                  <a:cubicBezTo>
                    <a:pt x="31289" y="75622"/>
                    <a:pt x="31590" y="74454"/>
                    <a:pt x="31289" y="73287"/>
                  </a:cubicBezTo>
                  <a:cubicBezTo>
                    <a:pt x="31289" y="73220"/>
                    <a:pt x="31256" y="73086"/>
                    <a:pt x="31223" y="72953"/>
                  </a:cubicBezTo>
                  <a:cubicBezTo>
                    <a:pt x="30956" y="72253"/>
                    <a:pt x="30556" y="71652"/>
                    <a:pt x="30055" y="71218"/>
                  </a:cubicBezTo>
                  <a:lnTo>
                    <a:pt x="33124" y="60377"/>
                  </a:lnTo>
                  <a:lnTo>
                    <a:pt x="35192" y="60377"/>
                  </a:lnTo>
                  <a:cubicBezTo>
                    <a:pt x="35392" y="60377"/>
                    <a:pt x="35592" y="60311"/>
                    <a:pt x="35759" y="60311"/>
                  </a:cubicBezTo>
                  <a:lnTo>
                    <a:pt x="36360" y="60311"/>
                  </a:lnTo>
                  <a:cubicBezTo>
                    <a:pt x="36593" y="60277"/>
                    <a:pt x="36893" y="60277"/>
                    <a:pt x="37127" y="60244"/>
                  </a:cubicBezTo>
                  <a:cubicBezTo>
                    <a:pt x="37127" y="60244"/>
                    <a:pt x="37394" y="60211"/>
                    <a:pt x="37460" y="60211"/>
                  </a:cubicBezTo>
                  <a:lnTo>
                    <a:pt x="38361" y="60077"/>
                  </a:lnTo>
                  <a:lnTo>
                    <a:pt x="38595" y="60044"/>
                  </a:lnTo>
                  <a:cubicBezTo>
                    <a:pt x="38928" y="59977"/>
                    <a:pt x="39228" y="59910"/>
                    <a:pt x="39529" y="59877"/>
                  </a:cubicBezTo>
                  <a:lnTo>
                    <a:pt x="39695" y="59810"/>
                  </a:lnTo>
                  <a:cubicBezTo>
                    <a:pt x="39896" y="59777"/>
                    <a:pt x="40062" y="59744"/>
                    <a:pt x="40229" y="59710"/>
                  </a:cubicBezTo>
                  <a:lnTo>
                    <a:pt x="43531" y="71218"/>
                  </a:lnTo>
                  <a:cubicBezTo>
                    <a:pt x="42964" y="71652"/>
                    <a:pt x="42531" y="72286"/>
                    <a:pt x="42264" y="72986"/>
                  </a:cubicBezTo>
                  <a:cubicBezTo>
                    <a:pt x="42231" y="73086"/>
                    <a:pt x="42231" y="73220"/>
                    <a:pt x="42197" y="73287"/>
                  </a:cubicBezTo>
                  <a:cubicBezTo>
                    <a:pt x="41897" y="74454"/>
                    <a:pt x="42197" y="75655"/>
                    <a:pt x="42864" y="76556"/>
                  </a:cubicBezTo>
                  <a:cubicBezTo>
                    <a:pt x="42764" y="76956"/>
                    <a:pt x="42698" y="77423"/>
                    <a:pt x="42631" y="77957"/>
                  </a:cubicBezTo>
                  <a:cubicBezTo>
                    <a:pt x="42531" y="79124"/>
                    <a:pt x="42898" y="80325"/>
                    <a:pt x="43698" y="81226"/>
                  </a:cubicBezTo>
                  <a:cubicBezTo>
                    <a:pt x="44465" y="82093"/>
                    <a:pt x="45600" y="82593"/>
                    <a:pt x="46800" y="82593"/>
                  </a:cubicBezTo>
                  <a:lnTo>
                    <a:pt x="61411" y="82593"/>
                  </a:lnTo>
                  <a:cubicBezTo>
                    <a:pt x="64113" y="82593"/>
                    <a:pt x="66048" y="80759"/>
                    <a:pt x="66081" y="78157"/>
                  </a:cubicBezTo>
                  <a:cubicBezTo>
                    <a:pt x="66148" y="75321"/>
                    <a:pt x="64046" y="72286"/>
                    <a:pt x="61411" y="71419"/>
                  </a:cubicBezTo>
                  <a:cubicBezTo>
                    <a:pt x="60410" y="71085"/>
                    <a:pt x="59376" y="70918"/>
                    <a:pt x="58242" y="70918"/>
                  </a:cubicBezTo>
                  <a:cubicBezTo>
                    <a:pt x="57074" y="70918"/>
                    <a:pt x="55974" y="71085"/>
                    <a:pt x="55040" y="71319"/>
                  </a:cubicBezTo>
                  <a:cubicBezTo>
                    <a:pt x="54439" y="70585"/>
                    <a:pt x="53605" y="70084"/>
                    <a:pt x="52638" y="69918"/>
                  </a:cubicBezTo>
                  <a:lnTo>
                    <a:pt x="48702" y="55941"/>
                  </a:lnTo>
                  <a:cubicBezTo>
                    <a:pt x="52905" y="53072"/>
                    <a:pt x="56040" y="49036"/>
                    <a:pt x="57642" y="44433"/>
                  </a:cubicBezTo>
                  <a:lnTo>
                    <a:pt x="58876" y="44599"/>
                  </a:lnTo>
                  <a:cubicBezTo>
                    <a:pt x="59443" y="44699"/>
                    <a:pt x="60043" y="44733"/>
                    <a:pt x="60644" y="44733"/>
                  </a:cubicBezTo>
                  <a:cubicBezTo>
                    <a:pt x="64380" y="44733"/>
                    <a:pt x="67882" y="42932"/>
                    <a:pt x="70050" y="39929"/>
                  </a:cubicBezTo>
                  <a:lnTo>
                    <a:pt x="72085" y="37094"/>
                  </a:lnTo>
                  <a:lnTo>
                    <a:pt x="72419" y="37094"/>
                  </a:lnTo>
                  <a:cubicBezTo>
                    <a:pt x="73153" y="37094"/>
                    <a:pt x="73920" y="36861"/>
                    <a:pt x="74587" y="36394"/>
                  </a:cubicBezTo>
                  <a:cubicBezTo>
                    <a:pt x="74654" y="36360"/>
                    <a:pt x="74754" y="36260"/>
                    <a:pt x="74787" y="36227"/>
                  </a:cubicBezTo>
                  <a:lnTo>
                    <a:pt x="74821" y="36193"/>
                  </a:lnTo>
                  <a:lnTo>
                    <a:pt x="74954" y="36060"/>
                  </a:lnTo>
                  <a:lnTo>
                    <a:pt x="75321" y="35693"/>
                  </a:lnTo>
                  <a:cubicBezTo>
                    <a:pt x="75388" y="35626"/>
                    <a:pt x="75421" y="35560"/>
                    <a:pt x="75454" y="35526"/>
                  </a:cubicBezTo>
                  <a:cubicBezTo>
                    <a:pt x="75554" y="35393"/>
                    <a:pt x="75621" y="35226"/>
                    <a:pt x="75721" y="35093"/>
                  </a:cubicBezTo>
                  <a:cubicBezTo>
                    <a:pt x="76322" y="34926"/>
                    <a:pt x="76889" y="34726"/>
                    <a:pt x="77289" y="34526"/>
                  </a:cubicBezTo>
                  <a:cubicBezTo>
                    <a:pt x="77656" y="34526"/>
                    <a:pt x="77989" y="34459"/>
                    <a:pt x="78390" y="34425"/>
                  </a:cubicBezTo>
                  <a:cubicBezTo>
                    <a:pt x="79390" y="34292"/>
                    <a:pt x="80258" y="34025"/>
                    <a:pt x="81092" y="33558"/>
                  </a:cubicBezTo>
                  <a:cubicBezTo>
                    <a:pt x="81459" y="33358"/>
                    <a:pt x="81792" y="33125"/>
                    <a:pt x="82059" y="32924"/>
                  </a:cubicBezTo>
                  <a:cubicBezTo>
                    <a:pt x="82126" y="32891"/>
                    <a:pt x="82159" y="32791"/>
                    <a:pt x="82259" y="32758"/>
                  </a:cubicBezTo>
                  <a:cubicBezTo>
                    <a:pt x="82326" y="32691"/>
                    <a:pt x="82426" y="32624"/>
                    <a:pt x="82459" y="32557"/>
                  </a:cubicBezTo>
                  <a:cubicBezTo>
                    <a:pt x="82493" y="32524"/>
                    <a:pt x="82559" y="32457"/>
                    <a:pt x="82593" y="32391"/>
                  </a:cubicBezTo>
                  <a:cubicBezTo>
                    <a:pt x="82659" y="32291"/>
                    <a:pt x="82726" y="32224"/>
                    <a:pt x="82793" y="32124"/>
                  </a:cubicBezTo>
                  <a:cubicBezTo>
                    <a:pt x="82793" y="32124"/>
                    <a:pt x="82793" y="32090"/>
                    <a:pt x="82826" y="32090"/>
                  </a:cubicBezTo>
                  <a:cubicBezTo>
                    <a:pt x="82893" y="32057"/>
                    <a:pt x="82926" y="32024"/>
                    <a:pt x="82926" y="31957"/>
                  </a:cubicBezTo>
                  <a:cubicBezTo>
                    <a:pt x="82993" y="31857"/>
                    <a:pt x="83093" y="31724"/>
                    <a:pt x="83093" y="31623"/>
                  </a:cubicBezTo>
                  <a:cubicBezTo>
                    <a:pt x="83126" y="31557"/>
                    <a:pt x="83160" y="31457"/>
                    <a:pt x="83160" y="31423"/>
                  </a:cubicBezTo>
                  <a:cubicBezTo>
                    <a:pt x="83227" y="31290"/>
                    <a:pt x="83260" y="31123"/>
                    <a:pt x="83293" y="31023"/>
                  </a:cubicBezTo>
                  <a:cubicBezTo>
                    <a:pt x="83293" y="30956"/>
                    <a:pt x="83327" y="30856"/>
                    <a:pt x="83327" y="30856"/>
                  </a:cubicBezTo>
                  <a:cubicBezTo>
                    <a:pt x="83393" y="30689"/>
                    <a:pt x="83393" y="30523"/>
                    <a:pt x="83393" y="30389"/>
                  </a:cubicBezTo>
                  <a:lnTo>
                    <a:pt x="83393" y="30256"/>
                  </a:lnTo>
                  <a:lnTo>
                    <a:pt x="83393" y="30189"/>
                  </a:lnTo>
                  <a:cubicBezTo>
                    <a:pt x="83431" y="30208"/>
                    <a:pt x="83457" y="30216"/>
                    <a:pt x="83475" y="30216"/>
                  </a:cubicBezTo>
                  <a:cubicBezTo>
                    <a:pt x="83522" y="30216"/>
                    <a:pt x="83508" y="30161"/>
                    <a:pt x="83460" y="30089"/>
                  </a:cubicBezTo>
                  <a:cubicBezTo>
                    <a:pt x="84060" y="29022"/>
                    <a:pt x="83894" y="28054"/>
                    <a:pt x="83760" y="27621"/>
                  </a:cubicBezTo>
                  <a:cubicBezTo>
                    <a:pt x="83694" y="27287"/>
                    <a:pt x="83560" y="27020"/>
                    <a:pt x="83360" y="26753"/>
                  </a:cubicBezTo>
                  <a:cubicBezTo>
                    <a:pt x="83360" y="26453"/>
                    <a:pt x="83293" y="26220"/>
                    <a:pt x="83260" y="26019"/>
                  </a:cubicBezTo>
                  <a:cubicBezTo>
                    <a:pt x="82926" y="24518"/>
                    <a:pt x="81625" y="23451"/>
                    <a:pt x="80058" y="23451"/>
                  </a:cubicBezTo>
                  <a:cubicBezTo>
                    <a:pt x="79457" y="23451"/>
                    <a:pt x="78923" y="23584"/>
                    <a:pt x="78456" y="23885"/>
                  </a:cubicBezTo>
                  <a:lnTo>
                    <a:pt x="77956" y="24118"/>
                  </a:lnTo>
                  <a:lnTo>
                    <a:pt x="77923" y="24018"/>
                  </a:lnTo>
                  <a:cubicBezTo>
                    <a:pt x="77923" y="23951"/>
                    <a:pt x="77923" y="23951"/>
                    <a:pt x="77889" y="23918"/>
                  </a:cubicBezTo>
                  <a:lnTo>
                    <a:pt x="77756" y="23551"/>
                  </a:lnTo>
                  <a:cubicBezTo>
                    <a:pt x="77723" y="23518"/>
                    <a:pt x="77723" y="23418"/>
                    <a:pt x="77656" y="23384"/>
                  </a:cubicBezTo>
                  <a:cubicBezTo>
                    <a:pt x="77589" y="23251"/>
                    <a:pt x="77556" y="23117"/>
                    <a:pt x="77456" y="23051"/>
                  </a:cubicBezTo>
                  <a:cubicBezTo>
                    <a:pt x="77422" y="23017"/>
                    <a:pt x="77389" y="22917"/>
                    <a:pt x="77356" y="22884"/>
                  </a:cubicBezTo>
                  <a:cubicBezTo>
                    <a:pt x="77222" y="22750"/>
                    <a:pt x="77122" y="22617"/>
                    <a:pt x="77022" y="22517"/>
                  </a:cubicBezTo>
                  <a:lnTo>
                    <a:pt x="76922" y="22417"/>
                  </a:lnTo>
                  <a:cubicBezTo>
                    <a:pt x="76789" y="22350"/>
                    <a:pt x="76722" y="22250"/>
                    <a:pt x="76555" y="22183"/>
                  </a:cubicBezTo>
                  <a:cubicBezTo>
                    <a:pt x="75955" y="21783"/>
                    <a:pt x="75288" y="21616"/>
                    <a:pt x="74620" y="21616"/>
                  </a:cubicBezTo>
                  <a:lnTo>
                    <a:pt x="74587" y="21616"/>
                  </a:lnTo>
                  <a:cubicBezTo>
                    <a:pt x="73219" y="21616"/>
                    <a:pt x="71652" y="22350"/>
                    <a:pt x="69784" y="23851"/>
                  </a:cubicBezTo>
                  <a:cubicBezTo>
                    <a:pt x="69550" y="24051"/>
                    <a:pt x="69283" y="24251"/>
                    <a:pt x="69016" y="24552"/>
                  </a:cubicBezTo>
                  <a:cubicBezTo>
                    <a:pt x="68750" y="24785"/>
                    <a:pt x="68483" y="25085"/>
                    <a:pt x="68283" y="25386"/>
                  </a:cubicBezTo>
                  <a:cubicBezTo>
                    <a:pt x="68283" y="25386"/>
                    <a:pt x="68249" y="25452"/>
                    <a:pt x="68216" y="25452"/>
                  </a:cubicBezTo>
                  <a:cubicBezTo>
                    <a:pt x="68049" y="25686"/>
                    <a:pt x="67882" y="25919"/>
                    <a:pt x="67715" y="26119"/>
                  </a:cubicBezTo>
                  <a:cubicBezTo>
                    <a:pt x="66815" y="26220"/>
                    <a:pt x="66048" y="26620"/>
                    <a:pt x="65447" y="27254"/>
                  </a:cubicBezTo>
                  <a:cubicBezTo>
                    <a:pt x="65247" y="27520"/>
                    <a:pt x="65047" y="27754"/>
                    <a:pt x="64880" y="28021"/>
                  </a:cubicBezTo>
                  <a:cubicBezTo>
                    <a:pt x="64547" y="28588"/>
                    <a:pt x="64380" y="29288"/>
                    <a:pt x="64413" y="29956"/>
                  </a:cubicBezTo>
                  <a:cubicBezTo>
                    <a:pt x="64413" y="30256"/>
                    <a:pt x="64480" y="30589"/>
                    <a:pt x="64580" y="30890"/>
                  </a:cubicBezTo>
                  <a:lnTo>
                    <a:pt x="62111" y="34292"/>
                  </a:lnTo>
                  <a:cubicBezTo>
                    <a:pt x="61778" y="34759"/>
                    <a:pt x="61278" y="35026"/>
                    <a:pt x="60710" y="35026"/>
                  </a:cubicBezTo>
                  <a:lnTo>
                    <a:pt x="60444" y="35026"/>
                  </a:lnTo>
                  <a:lnTo>
                    <a:pt x="58809" y="34759"/>
                  </a:lnTo>
                  <a:cubicBezTo>
                    <a:pt x="57608" y="24618"/>
                    <a:pt x="49569" y="16212"/>
                    <a:pt x="39395" y="14678"/>
                  </a:cubicBezTo>
                  <a:cubicBezTo>
                    <a:pt x="40029" y="14178"/>
                    <a:pt x="40629" y="13577"/>
                    <a:pt x="41196" y="12910"/>
                  </a:cubicBezTo>
                  <a:cubicBezTo>
                    <a:pt x="44265" y="9408"/>
                    <a:pt x="45466" y="5004"/>
                    <a:pt x="44265" y="1735"/>
                  </a:cubicBezTo>
                  <a:cubicBezTo>
                    <a:pt x="43965" y="935"/>
                    <a:pt x="43298" y="368"/>
                    <a:pt x="42531" y="201"/>
                  </a:cubicBezTo>
                  <a:cubicBezTo>
                    <a:pt x="41964" y="68"/>
                    <a:pt x="41430" y="1"/>
                    <a:pt x="40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6315525" y="10253625"/>
              <a:ext cx="236875" cy="536225"/>
            </a:xfrm>
            <a:custGeom>
              <a:avLst/>
              <a:gdLst/>
              <a:ahLst/>
              <a:cxnLst/>
              <a:rect l="l" t="t" r="r" b="b"/>
              <a:pathLst>
                <a:path w="9475" h="21449" extrusionOk="0">
                  <a:moveTo>
                    <a:pt x="3837" y="0"/>
                  </a:moveTo>
                  <a:cubicBezTo>
                    <a:pt x="2636" y="701"/>
                    <a:pt x="1335" y="1301"/>
                    <a:pt x="1" y="1768"/>
                  </a:cubicBezTo>
                  <a:lnTo>
                    <a:pt x="5171" y="19948"/>
                  </a:lnTo>
                  <a:cubicBezTo>
                    <a:pt x="5405" y="20848"/>
                    <a:pt x="6239" y="21449"/>
                    <a:pt x="7173" y="21449"/>
                  </a:cubicBezTo>
                  <a:cubicBezTo>
                    <a:pt x="7373" y="21449"/>
                    <a:pt x="7539" y="21382"/>
                    <a:pt x="7773" y="21349"/>
                  </a:cubicBezTo>
                  <a:cubicBezTo>
                    <a:pt x="8840" y="21015"/>
                    <a:pt x="9474" y="19848"/>
                    <a:pt x="9174" y="18780"/>
                  </a:cubicBezTo>
                  <a:lnTo>
                    <a:pt x="3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5323150" y="9802900"/>
              <a:ext cx="404475" cy="411550"/>
            </a:xfrm>
            <a:custGeom>
              <a:avLst/>
              <a:gdLst/>
              <a:ahLst/>
              <a:cxnLst/>
              <a:rect l="l" t="t" r="r" b="b"/>
              <a:pathLst>
                <a:path w="16179" h="16462" extrusionOk="0">
                  <a:moveTo>
                    <a:pt x="11904" y="0"/>
                  </a:moveTo>
                  <a:cubicBezTo>
                    <a:pt x="11630" y="0"/>
                    <a:pt x="11350" y="48"/>
                    <a:pt x="11075" y="150"/>
                  </a:cubicBezTo>
                  <a:cubicBezTo>
                    <a:pt x="10542" y="350"/>
                    <a:pt x="10008" y="550"/>
                    <a:pt x="9507" y="783"/>
                  </a:cubicBezTo>
                  <a:cubicBezTo>
                    <a:pt x="4370" y="3018"/>
                    <a:pt x="1" y="7021"/>
                    <a:pt x="735" y="11024"/>
                  </a:cubicBezTo>
                  <a:cubicBezTo>
                    <a:pt x="1402" y="14627"/>
                    <a:pt x="5405" y="16461"/>
                    <a:pt x="12710" y="16461"/>
                  </a:cubicBezTo>
                  <a:lnTo>
                    <a:pt x="13811" y="16461"/>
                  </a:lnTo>
                  <a:cubicBezTo>
                    <a:pt x="14745" y="16395"/>
                    <a:pt x="15545" y="15861"/>
                    <a:pt x="15912" y="15060"/>
                  </a:cubicBezTo>
                  <a:cubicBezTo>
                    <a:pt x="16112" y="14727"/>
                    <a:pt x="16179" y="14360"/>
                    <a:pt x="16179" y="13993"/>
                  </a:cubicBezTo>
                  <a:cubicBezTo>
                    <a:pt x="16146" y="12692"/>
                    <a:pt x="15045" y="11658"/>
                    <a:pt x="13710" y="11558"/>
                  </a:cubicBezTo>
                  <a:lnTo>
                    <a:pt x="12877" y="11558"/>
                  </a:lnTo>
                  <a:cubicBezTo>
                    <a:pt x="12738" y="11559"/>
                    <a:pt x="12602" y="11560"/>
                    <a:pt x="12469" y="11560"/>
                  </a:cubicBezTo>
                  <a:cubicBezTo>
                    <a:pt x="6462" y="11560"/>
                    <a:pt x="5505" y="10123"/>
                    <a:pt x="5505" y="10123"/>
                  </a:cubicBezTo>
                  <a:cubicBezTo>
                    <a:pt x="5405" y="9556"/>
                    <a:pt x="6872" y="7522"/>
                    <a:pt x="10141" y="5820"/>
                  </a:cubicBezTo>
                  <a:cubicBezTo>
                    <a:pt x="10875" y="5387"/>
                    <a:pt x="11742" y="5020"/>
                    <a:pt x="12710" y="4686"/>
                  </a:cubicBezTo>
                  <a:cubicBezTo>
                    <a:pt x="13977" y="4219"/>
                    <a:pt x="14644" y="2852"/>
                    <a:pt x="14177" y="1617"/>
                  </a:cubicBezTo>
                  <a:cubicBezTo>
                    <a:pt x="13812" y="625"/>
                    <a:pt x="12894" y="0"/>
                    <a:pt x="11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5595025" y="10092675"/>
              <a:ext cx="132600" cy="122600"/>
            </a:xfrm>
            <a:custGeom>
              <a:avLst/>
              <a:gdLst/>
              <a:ahLst/>
              <a:cxnLst/>
              <a:rect l="l" t="t" r="r" b="b"/>
              <a:pathLst>
                <a:path w="5304" h="4904" extrusionOk="0">
                  <a:moveTo>
                    <a:pt x="267" y="0"/>
                  </a:moveTo>
                  <a:cubicBezTo>
                    <a:pt x="302" y="5"/>
                    <a:pt x="337" y="9"/>
                    <a:pt x="372" y="12"/>
                  </a:cubicBezTo>
                  <a:lnTo>
                    <a:pt x="372" y="12"/>
                  </a:lnTo>
                  <a:cubicBezTo>
                    <a:pt x="338" y="4"/>
                    <a:pt x="303" y="0"/>
                    <a:pt x="267" y="0"/>
                  </a:cubicBezTo>
                  <a:close/>
                  <a:moveTo>
                    <a:pt x="372" y="12"/>
                  </a:moveTo>
                  <a:cubicBezTo>
                    <a:pt x="1437" y="265"/>
                    <a:pt x="1455" y="4352"/>
                    <a:pt x="0" y="4837"/>
                  </a:cubicBezTo>
                  <a:cubicBezTo>
                    <a:pt x="601" y="4904"/>
                    <a:pt x="1234" y="4904"/>
                    <a:pt x="1901" y="4904"/>
                  </a:cubicBezTo>
                  <a:lnTo>
                    <a:pt x="2969" y="4904"/>
                  </a:lnTo>
                  <a:cubicBezTo>
                    <a:pt x="3836" y="4870"/>
                    <a:pt x="4670" y="4303"/>
                    <a:pt x="5070" y="3536"/>
                  </a:cubicBezTo>
                  <a:cubicBezTo>
                    <a:pt x="5237" y="3202"/>
                    <a:pt x="5304" y="2802"/>
                    <a:pt x="5304" y="2435"/>
                  </a:cubicBezTo>
                  <a:cubicBezTo>
                    <a:pt x="5271" y="1101"/>
                    <a:pt x="4170" y="67"/>
                    <a:pt x="2902" y="67"/>
                  </a:cubicBezTo>
                  <a:lnTo>
                    <a:pt x="2068" y="67"/>
                  </a:lnTo>
                  <a:cubicBezTo>
                    <a:pt x="1445" y="67"/>
                    <a:pt x="879" y="67"/>
                    <a:pt x="372" y="12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5819350" y="10306975"/>
              <a:ext cx="228525" cy="482875"/>
            </a:xfrm>
            <a:custGeom>
              <a:avLst/>
              <a:gdLst/>
              <a:ahLst/>
              <a:cxnLst/>
              <a:rect l="l" t="t" r="r" b="b"/>
              <a:pathLst>
                <a:path w="9141" h="19315" extrusionOk="0">
                  <a:moveTo>
                    <a:pt x="5104" y="1"/>
                  </a:moveTo>
                  <a:lnTo>
                    <a:pt x="334" y="16613"/>
                  </a:lnTo>
                  <a:cubicBezTo>
                    <a:pt x="0" y="17747"/>
                    <a:pt x="667" y="18881"/>
                    <a:pt x="1768" y="19215"/>
                  </a:cubicBezTo>
                  <a:cubicBezTo>
                    <a:pt x="1968" y="19248"/>
                    <a:pt x="2168" y="19315"/>
                    <a:pt x="2335" y="19315"/>
                  </a:cubicBezTo>
                  <a:cubicBezTo>
                    <a:pt x="3269" y="19315"/>
                    <a:pt x="4103" y="18714"/>
                    <a:pt x="4337" y="17780"/>
                  </a:cubicBezTo>
                  <a:lnTo>
                    <a:pt x="9140" y="1002"/>
                  </a:lnTo>
                  <a:lnTo>
                    <a:pt x="9140" y="835"/>
                  </a:lnTo>
                  <a:cubicBezTo>
                    <a:pt x="7772" y="668"/>
                    <a:pt x="6371" y="401"/>
                    <a:pt x="5104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5917750" y="10306975"/>
              <a:ext cx="129275" cy="120125"/>
            </a:xfrm>
            <a:custGeom>
              <a:avLst/>
              <a:gdLst/>
              <a:ahLst/>
              <a:cxnLst/>
              <a:rect l="l" t="t" r="r" b="b"/>
              <a:pathLst>
                <a:path w="5171" h="4805" extrusionOk="0">
                  <a:moveTo>
                    <a:pt x="1101" y="1"/>
                  </a:moveTo>
                  <a:lnTo>
                    <a:pt x="0" y="4037"/>
                  </a:lnTo>
                  <a:cubicBezTo>
                    <a:pt x="1435" y="4371"/>
                    <a:pt x="2769" y="4638"/>
                    <a:pt x="4070" y="4804"/>
                  </a:cubicBezTo>
                  <a:lnTo>
                    <a:pt x="5171" y="1002"/>
                  </a:lnTo>
                  <a:lnTo>
                    <a:pt x="5171" y="835"/>
                  </a:lnTo>
                  <a:cubicBezTo>
                    <a:pt x="3736" y="668"/>
                    <a:pt x="2402" y="401"/>
                    <a:pt x="110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6314700" y="10253625"/>
              <a:ext cx="117600" cy="132600"/>
            </a:xfrm>
            <a:custGeom>
              <a:avLst/>
              <a:gdLst/>
              <a:ahLst/>
              <a:cxnLst/>
              <a:rect l="l" t="t" r="r" b="b"/>
              <a:pathLst>
                <a:path w="4704" h="5304" extrusionOk="0">
                  <a:moveTo>
                    <a:pt x="3836" y="0"/>
                  </a:moveTo>
                  <a:cubicBezTo>
                    <a:pt x="2636" y="701"/>
                    <a:pt x="1368" y="1301"/>
                    <a:pt x="0" y="1768"/>
                  </a:cubicBezTo>
                  <a:lnTo>
                    <a:pt x="1001" y="5304"/>
                  </a:lnTo>
                  <a:cubicBezTo>
                    <a:pt x="2435" y="4670"/>
                    <a:pt x="3703" y="3936"/>
                    <a:pt x="4704" y="3169"/>
                  </a:cubicBezTo>
                  <a:lnTo>
                    <a:pt x="3836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6665775" y="9631300"/>
              <a:ext cx="407825" cy="308775"/>
            </a:xfrm>
            <a:custGeom>
              <a:avLst/>
              <a:gdLst/>
              <a:ahLst/>
              <a:cxnLst/>
              <a:rect l="l" t="t" r="r" b="b"/>
              <a:pathLst>
                <a:path w="16313" h="12351" extrusionOk="0">
                  <a:moveTo>
                    <a:pt x="13538" y="1"/>
                  </a:moveTo>
                  <a:cubicBezTo>
                    <a:pt x="12794" y="1"/>
                    <a:pt x="12069" y="349"/>
                    <a:pt x="11609" y="1009"/>
                  </a:cubicBezTo>
                  <a:lnTo>
                    <a:pt x="10875" y="1977"/>
                  </a:lnTo>
                  <a:lnTo>
                    <a:pt x="8140" y="5746"/>
                  </a:lnTo>
                  <a:cubicBezTo>
                    <a:pt x="7300" y="6875"/>
                    <a:pt x="6034" y="7527"/>
                    <a:pt x="4667" y="7527"/>
                  </a:cubicBezTo>
                  <a:cubicBezTo>
                    <a:pt x="4459" y="7527"/>
                    <a:pt x="4249" y="7512"/>
                    <a:pt x="4037" y="7481"/>
                  </a:cubicBezTo>
                  <a:lnTo>
                    <a:pt x="434" y="6914"/>
                  </a:lnTo>
                  <a:lnTo>
                    <a:pt x="434" y="6914"/>
                  </a:lnTo>
                  <a:cubicBezTo>
                    <a:pt x="434" y="7047"/>
                    <a:pt x="434" y="7180"/>
                    <a:pt x="501" y="7347"/>
                  </a:cubicBezTo>
                  <a:cubicBezTo>
                    <a:pt x="501" y="8848"/>
                    <a:pt x="334" y="10316"/>
                    <a:pt x="1" y="11717"/>
                  </a:cubicBezTo>
                  <a:lnTo>
                    <a:pt x="3370" y="12217"/>
                  </a:lnTo>
                  <a:cubicBezTo>
                    <a:pt x="3837" y="12317"/>
                    <a:pt x="4304" y="12351"/>
                    <a:pt x="4771" y="12351"/>
                  </a:cubicBezTo>
                  <a:cubicBezTo>
                    <a:pt x="7640" y="12351"/>
                    <a:pt x="10342" y="10983"/>
                    <a:pt x="12109" y="8581"/>
                  </a:cubicBezTo>
                  <a:lnTo>
                    <a:pt x="14545" y="5179"/>
                  </a:lnTo>
                  <a:lnTo>
                    <a:pt x="15512" y="3845"/>
                  </a:lnTo>
                  <a:cubicBezTo>
                    <a:pt x="16312" y="2744"/>
                    <a:pt x="16046" y="1243"/>
                    <a:pt x="14978" y="476"/>
                  </a:cubicBezTo>
                  <a:cubicBezTo>
                    <a:pt x="14538" y="155"/>
                    <a:pt x="14033" y="1"/>
                    <a:pt x="13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6908450" y="9630225"/>
              <a:ext cx="164325" cy="118050"/>
            </a:xfrm>
            <a:custGeom>
              <a:avLst/>
              <a:gdLst/>
              <a:ahLst/>
              <a:cxnLst/>
              <a:rect l="l" t="t" r="r" b="b"/>
              <a:pathLst>
                <a:path w="6573" h="4722" extrusionOk="0">
                  <a:moveTo>
                    <a:pt x="3809" y="1"/>
                  </a:moveTo>
                  <a:cubicBezTo>
                    <a:pt x="3057" y="1"/>
                    <a:pt x="2319" y="341"/>
                    <a:pt x="1835" y="986"/>
                  </a:cubicBezTo>
                  <a:lnTo>
                    <a:pt x="1135" y="1953"/>
                  </a:lnTo>
                  <a:lnTo>
                    <a:pt x="1" y="3487"/>
                  </a:lnTo>
                  <a:cubicBezTo>
                    <a:pt x="442" y="3359"/>
                    <a:pt x="901" y="3300"/>
                    <a:pt x="1360" y="3300"/>
                  </a:cubicBezTo>
                  <a:cubicBezTo>
                    <a:pt x="2807" y="3300"/>
                    <a:pt x="4251" y="3886"/>
                    <a:pt x="5138" y="4722"/>
                  </a:cubicBezTo>
                  <a:lnTo>
                    <a:pt x="5772" y="3854"/>
                  </a:lnTo>
                  <a:cubicBezTo>
                    <a:pt x="6572" y="2754"/>
                    <a:pt x="6305" y="1253"/>
                    <a:pt x="5238" y="452"/>
                  </a:cubicBezTo>
                  <a:cubicBezTo>
                    <a:pt x="4801" y="148"/>
                    <a:pt x="4302" y="1"/>
                    <a:pt x="3809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6662450" y="9804125"/>
              <a:ext cx="104250" cy="129275"/>
            </a:xfrm>
            <a:custGeom>
              <a:avLst/>
              <a:gdLst/>
              <a:ahLst/>
              <a:cxnLst/>
              <a:rect l="l" t="t" r="r" b="b"/>
              <a:pathLst>
                <a:path w="4170" h="5171" extrusionOk="0">
                  <a:moveTo>
                    <a:pt x="501" y="1"/>
                  </a:moveTo>
                  <a:lnTo>
                    <a:pt x="501" y="434"/>
                  </a:lnTo>
                  <a:cubicBezTo>
                    <a:pt x="501" y="1935"/>
                    <a:pt x="334" y="3403"/>
                    <a:pt x="0" y="4804"/>
                  </a:cubicBezTo>
                  <a:lnTo>
                    <a:pt x="2535" y="5171"/>
                  </a:lnTo>
                  <a:cubicBezTo>
                    <a:pt x="2535" y="3208"/>
                    <a:pt x="3305" y="1663"/>
                    <a:pt x="4122" y="565"/>
                  </a:cubicBezTo>
                  <a:lnTo>
                    <a:pt x="4122" y="565"/>
                  </a:lnTo>
                  <a:lnTo>
                    <a:pt x="4137" y="568"/>
                  </a:lnTo>
                  <a:cubicBezTo>
                    <a:pt x="4170" y="568"/>
                    <a:pt x="4170" y="568"/>
                    <a:pt x="4170" y="501"/>
                  </a:cubicBezTo>
                  <a:lnTo>
                    <a:pt x="4170" y="501"/>
                  </a:lnTo>
                  <a:cubicBezTo>
                    <a:pt x="4154" y="522"/>
                    <a:pt x="4138" y="544"/>
                    <a:pt x="4122" y="565"/>
                  </a:cubicBezTo>
                  <a:lnTo>
                    <a:pt x="4122" y="56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5556650" y="9304425"/>
              <a:ext cx="1120000" cy="1026775"/>
            </a:xfrm>
            <a:custGeom>
              <a:avLst/>
              <a:gdLst/>
              <a:ahLst/>
              <a:cxnLst/>
              <a:rect l="l" t="t" r="r" b="b"/>
              <a:pathLst>
                <a:path w="44800" h="41071" extrusionOk="0">
                  <a:moveTo>
                    <a:pt x="25146" y="1"/>
                  </a:moveTo>
                  <a:cubicBezTo>
                    <a:pt x="20296" y="1"/>
                    <a:pt x="18080" y="3310"/>
                    <a:pt x="18080" y="3310"/>
                  </a:cubicBezTo>
                  <a:cubicBezTo>
                    <a:pt x="16625" y="2978"/>
                    <a:pt x="15310" y="2825"/>
                    <a:pt x="14114" y="2825"/>
                  </a:cubicBezTo>
                  <a:cubicBezTo>
                    <a:pt x="11582" y="2825"/>
                    <a:pt x="9583" y="3512"/>
                    <a:pt x="7906" y="4644"/>
                  </a:cubicBezTo>
                  <a:cubicBezTo>
                    <a:pt x="3070" y="8447"/>
                    <a:pt x="1" y="14084"/>
                    <a:pt x="1" y="20422"/>
                  </a:cubicBezTo>
                  <a:lnTo>
                    <a:pt x="167" y="20756"/>
                  </a:lnTo>
                  <a:cubicBezTo>
                    <a:pt x="701" y="20556"/>
                    <a:pt x="1202" y="20322"/>
                    <a:pt x="1735" y="20122"/>
                  </a:cubicBezTo>
                  <a:cubicBezTo>
                    <a:pt x="2010" y="20021"/>
                    <a:pt x="2290" y="19973"/>
                    <a:pt x="2564" y="19973"/>
                  </a:cubicBezTo>
                  <a:cubicBezTo>
                    <a:pt x="3554" y="19973"/>
                    <a:pt x="4472" y="20597"/>
                    <a:pt x="4837" y="21590"/>
                  </a:cubicBezTo>
                  <a:cubicBezTo>
                    <a:pt x="5304" y="22824"/>
                    <a:pt x="4637" y="24225"/>
                    <a:pt x="3370" y="24659"/>
                  </a:cubicBezTo>
                  <a:cubicBezTo>
                    <a:pt x="2402" y="24992"/>
                    <a:pt x="1535" y="25392"/>
                    <a:pt x="801" y="25793"/>
                  </a:cubicBezTo>
                  <a:cubicBezTo>
                    <a:pt x="1402" y="27828"/>
                    <a:pt x="2369" y="29796"/>
                    <a:pt x="3570" y="31564"/>
                  </a:cubicBezTo>
                  <a:lnTo>
                    <a:pt x="4404" y="31564"/>
                  </a:lnTo>
                  <a:cubicBezTo>
                    <a:pt x="5705" y="31564"/>
                    <a:pt x="6806" y="32598"/>
                    <a:pt x="6839" y="33932"/>
                  </a:cubicBezTo>
                  <a:cubicBezTo>
                    <a:pt x="6839" y="34299"/>
                    <a:pt x="6739" y="34666"/>
                    <a:pt x="6572" y="34999"/>
                  </a:cubicBezTo>
                  <a:cubicBezTo>
                    <a:pt x="9074" y="37301"/>
                    <a:pt x="12176" y="39069"/>
                    <a:pt x="15578" y="40070"/>
                  </a:cubicBezTo>
                  <a:cubicBezTo>
                    <a:pt x="16879" y="40470"/>
                    <a:pt x="18214" y="40737"/>
                    <a:pt x="19648" y="40904"/>
                  </a:cubicBezTo>
                  <a:cubicBezTo>
                    <a:pt x="20549" y="41004"/>
                    <a:pt x="21483" y="41070"/>
                    <a:pt x="22383" y="41070"/>
                  </a:cubicBezTo>
                  <a:cubicBezTo>
                    <a:pt x="25185" y="41070"/>
                    <a:pt x="27887" y="40603"/>
                    <a:pt x="30356" y="39736"/>
                  </a:cubicBezTo>
                  <a:cubicBezTo>
                    <a:pt x="31723" y="39269"/>
                    <a:pt x="32991" y="38669"/>
                    <a:pt x="34192" y="37968"/>
                  </a:cubicBezTo>
                  <a:cubicBezTo>
                    <a:pt x="39295" y="35099"/>
                    <a:pt x="42998" y="30329"/>
                    <a:pt x="44299" y="24792"/>
                  </a:cubicBezTo>
                  <a:cubicBezTo>
                    <a:pt x="44566" y="23391"/>
                    <a:pt x="44799" y="21923"/>
                    <a:pt x="44766" y="20389"/>
                  </a:cubicBezTo>
                  <a:lnTo>
                    <a:pt x="44766" y="19955"/>
                  </a:lnTo>
                  <a:cubicBezTo>
                    <a:pt x="44566" y="9915"/>
                    <a:pt x="36660" y="942"/>
                    <a:pt x="26086" y="41"/>
                  </a:cubicBezTo>
                  <a:cubicBezTo>
                    <a:pt x="25762" y="14"/>
                    <a:pt x="25449" y="1"/>
                    <a:pt x="25146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5828525" y="9829200"/>
              <a:ext cx="236850" cy="208400"/>
            </a:xfrm>
            <a:custGeom>
              <a:avLst/>
              <a:gdLst/>
              <a:ahLst/>
              <a:cxnLst/>
              <a:rect l="l" t="t" r="r" b="b"/>
              <a:pathLst>
                <a:path w="9474" h="8336" extrusionOk="0">
                  <a:moveTo>
                    <a:pt x="4731" y="0"/>
                  </a:moveTo>
                  <a:cubicBezTo>
                    <a:pt x="4189" y="0"/>
                    <a:pt x="3636" y="107"/>
                    <a:pt x="3102" y="332"/>
                  </a:cubicBezTo>
                  <a:cubicBezTo>
                    <a:pt x="1001" y="1233"/>
                    <a:pt x="0" y="3668"/>
                    <a:pt x="901" y="5802"/>
                  </a:cubicBezTo>
                  <a:cubicBezTo>
                    <a:pt x="1576" y="7379"/>
                    <a:pt x="3115" y="8336"/>
                    <a:pt x="4743" y="8336"/>
                  </a:cubicBezTo>
                  <a:cubicBezTo>
                    <a:pt x="5285" y="8336"/>
                    <a:pt x="5838" y="8229"/>
                    <a:pt x="6371" y="8004"/>
                  </a:cubicBezTo>
                  <a:cubicBezTo>
                    <a:pt x="8473" y="7103"/>
                    <a:pt x="9474" y="4668"/>
                    <a:pt x="8573" y="2533"/>
                  </a:cubicBezTo>
                  <a:cubicBezTo>
                    <a:pt x="7897" y="957"/>
                    <a:pt x="6359" y="0"/>
                    <a:pt x="4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6277175" y="9764925"/>
              <a:ext cx="208500" cy="208525"/>
            </a:xfrm>
            <a:custGeom>
              <a:avLst/>
              <a:gdLst/>
              <a:ahLst/>
              <a:cxnLst/>
              <a:rect l="l" t="t" r="r" b="b"/>
              <a:pathLst>
                <a:path w="8340" h="8341" extrusionOk="0">
                  <a:moveTo>
                    <a:pt x="4170" y="1"/>
                  </a:moveTo>
                  <a:cubicBezTo>
                    <a:pt x="1868" y="1"/>
                    <a:pt x="0" y="1869"/>
                    <a:pt x="0" y="4170"/>
                  </a:cubicBezTo>
                  <a:cubicBezTo>
                    <a:pt x="0" y="6472"/>
                    <a:pt x="1868" y="8340"/>
                    <a:pt x="4170" y="8340"/>
                  </a:cubicBezTo>
                  <a:cubicBezTo>
                    <a:pt x="6472" y="8340"/>
                    <a:pt x="8340" y="6472"/>
                    <a:pt x="8340" y="4170"/>
                  </a:cubicBezTo>
                  <a:cubicBezTo>
                    <a:pt x="8340" y="1869"/>
                    <a:pt x="6472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5557500" y="9377150"/>
              <a:ext cx="1089950" cy="954050"/>
            </a:xfrm>
            <a:custGeom>
              <a:avLst/>
              <a:gdLst/>
              <a:ahLst/>
              <a:cxnLst/>
              <a:rect l="l" t="t" r="r" b="b"/>
              <a:pathLst>
                <a:path w="43598" h="38162" extrusionOk="0">
                  <a:moveTo>
                    <a:pt x="12776" y="1"/>
                  </a:moveTo>
                  <a:cubicBezTo>
                    <a:pt x="10841" y="201"/>
                    <a:pt x="9307" y="835"/>
                    <a:pt x="7939" y="1735"/>
                  </a:cubicBezTo>
                  <a:cubicBezTo>
                    <a:pt x="3102" y="5538"/>
                    <a:pt x="0" y="11209"/>
                    <a:pt x="0" y="17513"/>
                  </a:cubicBezTo>
                  <a:lnTo>
                    <a:pt x="167" y="17847"/>
                  </a:lnTo>
                  <a:cubicBezTo>
                    <a:pt x="667" y="17647"/>
                    <a:pt x="1201" y="17413"/>
                    <a:pt x="1768" y="17213"/>
                  </a:cubicBezTo>
                  <a:cubicBezTo>
                    <a:pt x="2036" y="17112"/>
                    <a:pt x="2311" y="17064"/>
                    <a:pt x="2583" y="17064"/>
                  </a:cubicBezTo>
                  <a:cubicBezTo>
                    <a:pt x="3565" y="17064"/>
                    <a:pt x="4497" y="17688"/>
                    <a:pt x="4837" y="18681"/>
                  </a:cubicBezTo>
                  <a:cubicBezTo>
                    <a:pt x="5304" y="19915"/>
                    <a:pt x="4637" y="21316"/>
                    <a:pt x="3369" y="21750"/>
                  </a:cubicBezTo>
                  <a:cubicBezTo>
                    <a:pt x="2435" y="22083"/>
                    <a:pt x="1534" y="22483"/>
                    <a:pt x="801" y="22884"/>
                  </a:cubicBezTo>
                  <a:cubicBezTo>
                    <a:pt x="1434" y="24985"/>
                    <a:pt x="2335" y="26887"/>
                    <a:pt x="3603" y="28655"/>
                  </a:cubicBezTo>
                  <a:lnTo>
                    <a:pt x="4437" y="28655"/>
                  </a:lnTo>
                  <a:cubicBezTo>
                    <a:pt x="5704" y="28655"/>
                    <a:pt x="6805" y="29689"/>
                    <a:pt x="6838" y="31023"/>
                  </a:cubicBezTo>
                  <a:cubicBezTo>
                    <a:pt x="6838" y="31390"/>
                    <a:pt x="6772" y="31757"/>
                    <a:pt x="6605" y="32090"/>
                  </a:cubicBezTo>
                  <a:cubicBezTo>
                    <a:pt x="9107" y="34392"/>
                    <a:pt x="12175" y="36160"/>
                    <a:pt x="15611" y="37161"/>
                  </a:cubicBezTo>
                  <a:cubicBezTo>
                    <a:pt x="16912" y="37528"/>
                    <a:pt x="18280" y="37828"/>
                    <a:pt x="19647" y="37995"/>
                  </a:cubicBezTo>
                  <a:cubicBezTo>
                    <a:pt x="20581" y="38061"/>
                    <a:pt x="21449" y="38161"/>
                    <a:pt x="22383" y="38161"/>
                  </a:cubicBezTo>
                  <a:cubicBezTo>
                    <a:pt x="25185" y="38161"/>
                    <a:pt x="27920" y="37694"/>
                    <a:pt x="30355" y="36827"/>
                  </a:cubicBezTo>
                  <a:cubicBezTo>
                    <a:pt x="31689" y="36360"/>
                    <a:pt x="32990" y="35760"/>
                    <a:pt x="34191" y="35059"/>
                  </a:cubicBezTo>
                  <a:cubicBezTo>
                    <a:pt x="38528" y="32557"/>
                    <a:pt x="41930" y="28721"/>
                    <a:pt x="43598" y="24185"/>
                  </a:cubicBezTo>
                  <a:lnTo>
                    <a:pt x="43598" y="24185"/>
                  </a:lnTo>
                  <a:cubicBezTo>
                    <a:pt x="40195" y="30589"/>
                    <a:pt x="33524" y="34992"/>
                    <a:pt x="25819" y="34992"/>
                  </a:cubicBezTo>
                  <a:cubicBezTo>
                    <a:pt x="14811" y="34992"/>
                    <a:pt x="5904" y="26053"/>
                    <a:pt x="5904" y="15045"/>
                  </a:cubicBezTo>
                  <a:cubicBezTo>
                    <a:pt x="5904" y="9040"/>
                    <a:pt x="8573" y="3670"/>
                    <a:pt x="1277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5576675" y="9950075"/>
              <a:ext cx="70075" cy="144275"/>
            </a:xfrm>
            <a:custGeom>
              <a:avLst/>
              <a:gdLst/>
              <a:ahLst/>
              <a:cxnLst/>
              <a:rect l="l" t="t" r="r" b="b"/>
              <a:pathLst>
                <a:path w="2803" h="5771" fill="none" extrusionOk="0">
                  <a:moveTo>
                    <a:pt x="0" y="0"/>
                  </a:moveTo>
                  <a:cubicBezTo>
                    <a:pt x="634" y="2102"/>
                    <a:pt x="1535" y="4003"/>
                    <a:pt x="2802" y="5771"/>
                  </a:cubicBezTo>
                </a:path>
              </a:pathLst>
            </a:custGeom>
            <a:noFill/>
            <a:ln w="190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6002800" y="8934050"/>
              <a:ext cx="349450" cy="332625"/>
            </a:xfrm>
            <a:custGeom>
              <a:avLst/>
              <a:gdLst/>
              <a:ahLst/>
              <a:cxnLst/>
              <a:rect l="l" t="t" r="r" b="b"/>
              <a:pathLst>
                <a:path w="13978" h="13305" extrusionOk="0">
                  <a:moveTo>
                    <a:pt x="10989" y="1"/>
                  </a:moveTo>
                  <a:cubicBezTo>
                    <a:pt x="9157" y="1"/>
                    <a:pt x="6460" y="1587"/>
                    <a:pt x="4170" y="4182"/>
                  </a:cubicBezTo>
                  <a:cubicBezTo>
                    <a:pt x="1168" y="7584"/>
                    <a:pt x="1" y="11454"/>
                    <a:pt x="1569" y="12821"/>
                  </a:cubicBezTo>
                  <a:cubicBezTo>
                    <a:pt x="1944" y="13149"/>
                    <a:pt x="2440" y="13304"/>
                    <a:pt x="3019" y="13304"/>
                  </a:cubicBezTo>
                  <a:cubicBezTo>
                    <a:pt x="4856" y="13304"/>
                    <a:pt x="7525" y="11739"/>
                    <a:pt x="9808" y="9152"/>
                  </a:cubicBezTo>
                  <a:cubicBezTo>
                    <a:pt x="12810" y="5749"/>
                    <a:pt x="13977" y="1847"/>
                    <a:pt x="12410" y="479"/>
                  </a:cubicBezTo>
                  <a:cubicBezTo>
                    <a:pt x="12045" y="154"/>
                    <a:pt x="11559" y="1"/>
                    <a:pt x="10989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6002800" y="8911825"/>
              <a:ext cx="349450" cy="376950"/>
            </a:xfrm>
            <a:custGeom>
              <a:avLst/>
              <a:gdLst/>
              <a:ahLst/>
              <a:cxnLst/>
              <a:rect l="l" t="t" r="r" b="b"/>
              <a:pathLst>
                <a:path w="13978" h="15078" fill="none" extrusionOk="0">
                  <a:moveTo>
                    <a:pt x="12410" y="1368"/>
                  </a:moveTo>
                  <a:cubicBezTo>
                    <a:pt x="13977" y="2736"/>
                    <a:pt x="12810" y="6638"/>
                    <a:pt x="9808" y="10041"/>
                  </a:cubicBezTo>
                  <a:cubicBezTo>
                    <a:pt x="6806" y="13443"/>
                    <a:pt x="3136" y="15078"/>
                    <a:pt x="1569" y="13710"/>
                  </a:cubicBezTo>
                  <a:cubicBezTo>
                    <a:pt x="1" y="12343"/>
                    <a:pt x="1168" y="8473"/>
                    <a:pt x="4170" y="5071"/>
                  </a:cubicBezTo>
                  <a:cubicBezTo>
                    <a:pt x="7173" y="1668"/>
                    <a:pt x="10875" y="0"/>
                    <a:pt x="12410" y="136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6018650" y="9018775"/>
              <a:ext cx="246275" cy="254725"/>
            </a:xfrm>
            <a:custGeom>
              <a:avLst/>
              <a:gdLst/>
              <a:ahLst/>
              <a:cxnLst/>
              <a:rect l="l" t="t" r="r" b="b"/>
              <a:pathLst>
                <a:path w="9851" h="10189" extrusionOk="0">
                  <a:moveTo>
                    <a:pt x="8120" y="0"/>
                  </a:moveTo>
                  <a:cubicBezTo>
                    <a:pt x="7799" y="0"/>
                    <a:pt x="7463" y="134"/>
                    <a:pt x="7172" y="459"/>
                  </a:cubicBezTo>
                  <a:cubicBezTo>
                    <a:pt x="4937" y="3194"/>
                    <a:pt x="2703" y="6163"/>
                    <a:pt x="334" y="8732"/>
                  </a:cubicBezTo>
                  <a:cubicBezTo>
                    <a:pt x="1" y="9132"/>
                    <a:pt x="34" y="9699"/>
                    <a:pt x="401" y="9999"/>
                  </a:cubicBezTo>
                  <a:cubicBezTo>
                    <a:pt x="557" y="10127"/>
                    <a:pt x="749" y="10188"/>
                    <a:pt x="939" y="10188"/>
                  </a:cubicBezTo>
                  <a:cubicBezTo>
                    <a:pt x="1196" y="10188"/>
                    <a:pt x="1448" y="10077"/>
                    <a:pt x="1602" y="9866"/>
                  </a:cubicBezTo>
                  <a:cubicBezTo>
                    <a:pt x="2736" y="8498"/>
                    <a:pt x="4037" y="7197"/>
                    <a:pt x="5238" y="5896"/>
                  </a:cubicBezTo>
                  <a:cubicBezTo>
                    <a:pt x="6338" y="4729"/>
                    <a:pt x="7906" y="3128"/>
                    <a:pt x="9007" y="2027"/>
                  </a:cubicBezTo>
                  <a:cubicBezTo>
                    <a:pt x="9851" y="1134"/>
                    <a:pt x="9051" y="0"/>
                    <a:pt x="8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5835275" y="8897575"/>
              <a:ext cx="197575" cy="510800"/>
            </a:xfrm>
            <a:custGeom>
              <a:avLst/>
              <a:gdLst/>
              <a:ahLst/>
              <a:cxnLst/>
              <a:rect l="l" t="t" r="r" b="b"/>
              <a:pathLst>
                <a:path w="7903" h="20432" extrusionOk="0">
                  <a:moveTo>
                    <a:pt x="2054" y="0"/>
                  </a:moveTo>
                  <a:cubicBezTo>
                    <a:pt x="1025" y="0"/>
                    <a:pt x="1" y="933"/>
                    <a:pt x="464" y="2238"/>
                  </a:cubicBezTo>
                  <a:cubicBezTo>
                    <a:pt x="2532" y="8042"/>
                    <a:pt x="4534" y="13880"/>
                    <a:pt x="6168" y="19817"/>
                  </a:cubicBezTo>
                  <a:cubicBezTo>
                    <a:pt x="6222" y="20168"/>
                    <a:pt x="6559" y="20431"/>
                    <a:pt x="6933" y="20431"/>
                  </a:cubicBezTo>
                  <a:cubicBezTo>
                    <a:pt x="7022" y="20431"/>
                    <a:pt x="7113" y="20417"/>
                    <a:pt x="7202" y="20385"/>
                  </a:cubicBezTo>
                  <a:cubicBezTo>
                    <a:pt x="7669" y="20251"/>
                    <a:pt x="7903" y="19817"/>
                    <a:pt x="7803" y="19350"/>
                  </a:cubicBezTo>
                  <a:cubicBezTo>
                    <a:pt x="7369" y="17849"/>
                    <a:pt x="7002" y="16382"/>
                    <a:pt x="6635" y="14881"/>
                  </a:cubicBezTo>
                  <a:cubicBezTo>
                    <a:pt x="5501" y="10311"/>
                    <a:pt x="4500" y="5707"/>
                    <a:pt x="3566" y="1071"/>
                  </a:cubicBezTo>
                  <a:cubicBezTo>
                    <a:pt x="3258" y="320"/>
                    <a:pt x="2655" y="0"/>
                    <a:pt x="2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5556650" y="9292100"/>
              <a:ext cx="1120000" cy="1039925"/>
            </a:xfrm>
            <a:custGeom>
              <a:avLst/>
              <a:gdLst/>
              <a:ahLst/>
              <a:cxnLst/>
              <a:rect l="l" t="t" r="r" b="b"/>
              <a:pathLst>
                <a:path w="44800" h="41597" fill="none" extrusionOk="0">
                  <a:moveTo>
                    <a:pt x="6605" y="35559"/>
                  </a:moveTo>
                  <a:cubicBezTo>
                    <a:pt x="10642" y="39262"/>
                    <a:pt x="16212" y="41597"/>
                    <a:pt x="22383" y="41597"/>
                  </a:cubicBezTo>
                  <a:cubicBezTo>
                    <a:pt x="34726" y="41597"/>
                    <a:pt x="44799" y="32323"/>
                    <a:pt x="44799" y="20915"/>
                  </a:cubicBezTo>
                  <a:cubicBezTo>
                    <a:pt x="44799" y="10641"/>
                    <a:pt x="36794" y="1468"/>
                    <a:pt x="26119" y="534"/>
                  </a:cubicBezTo>
                  <a:cubicBezTo>
                    <a:pt x="20615" y="0"/>
                    <a:pt x="18114" y="3803"/>
                    <a:pt x="18114" y="3803"/>
                  </a:cubicBezTo>
                  <a:cubicBezTo>
                    <a:pt x="13610" y="2769"/>
                    <a:pt x="10441" y="3469"/>
                    <a:pt x="7940" y="5137"/>
                  </a:cubicBezTo>
                  <a:cubicBezTo>
                    <a:pt x="3103" y="8940"/>
                    <a:pt x="1" y="14611"/>
                    <a:pt x="1" y="20915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5322325" y="9795800"/>
              <a:ext cx="406150" cy="419475"/>
            </a:xfrm>
            <a:custGeom>
              <a:avLst/>
              <a:gdLst/>
              <a:ahLst/>
              <a:cxnLst/>
              <a:rect l="l" t="t" r="r" b="b"/>
              <a:pathLst>
                <a:path w="16246" h="16779" fill="none" extrusionOk="0">
                  <a:moveTo>
                    <a:pt x="12809" y="16779"/>
                  </a:moveTo>
                  <a:cubicBezTo>
                    <a:pt x="5504" y="16779"/>
                    <a:pt x="1501" y="14944"/>
                    <a:pt x="834" y="11341"/>
                  </a:cubicBezTo>
                  <a:cubicBezTo>
                    <a:pt x="0" y="6938"/>
                    <a:pt x="5404" y="2502"/>
                    <a:pt x="11175" y="467"/>
                  </a:cubicBezTo>
                  <a:cubicBezTo>
                    <a:pt x="12409" y="0"/>
                    <a:pt x="13810" y="667"/>
                    <a:pt x="14244" y="1935"/>
                  </a:cubicBezTo>
                  <a:cubicBezTo>
                    <a:pt x="14711" y="3169"/>
                    <a:pt x="14044" y="4570"/>
                    <a:pt x="12809" y="5004"/>
                  </a:cubicBezTo>
                  <a:cubicBezTo>
                    <a:pt x="7706" y="6805"/>
                    <a:pt x="5471" y="9774"/>
                    <a:pt x="5571" y="10441"/>
                  </a:cubicBezTo>
                  <a:cubicBezTo>
                    <a:pt x="5571" y="10441"/>
                    <a:pt x="6672" y="12075"/>
                    <a:pt x="13743" y="11909"/>
                  </a:cubicBezTo>
                  <a:lnTo>
                    <a:pt x="13810" y="11909"/>
                  </a:lnTo>
                  <a:cubicBezTo>
                    <a:pt x="15078" y="11909"/>
                    <a:pt x="16179" y="12943"/>
                    <a:pt x="16212" y="14277"/>
                  </a:cubicBezTo>
                  <a:cubicBezTo>
                    <a:pt x="16245" y="15611"/>
                    <a:pt x="15178" y="16745"/>
                    <a:pt x="13844" y="16745"/>
                  </a:cubicBezTo>
                  <a:cubicBezTo>
                    <a:pt x="13510" y="16779"/>
                    <a:pt x="13143" y="16779"/>
                    <a:pt x="12809" y="16779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6664950" y="9623175"/>
              <a:ext cx="407825" cy="316900"/>
            </a:xfrm>
            <a:custGeom>
              <a:avLst/>
              <a:gdLst/>
              <a:ahLst/>
              <a:cxnLst/>
              <a:rect l="l" t="t" r="r" b="b"/>
              <a:pathLst>
                <a:path w="16313" h="12676" fill="none" extrusionOk="0">
                  <a:moveTo>
                    <a:pt x="467" y="7239"/>
                  </a:moveTo>
                  <a:lnTo>
                    <a:pt x="4037" y="7806"/>
                  </a:lnTo>
                  <a:cubicBezTo>
                    <a:pt x="5604" y="8039"/>
                    <a:pt x="7206" y="7372"/>
                    <a:pt x="8106" y="6071"/>
                  </a:cubicBezTo>
                  <a:lnTo>
                    <a:pt x="10875" y="2302"/>
                  </a:lnTo>
                  <a:lnTo>
                    <a:pt x="11575" y="1334"/>
                  </a:lnTo>
                  <a:cubicBezTo>
                    <a:pt x="12376" y="234"/>
                    <a:pt x="13877" y="0"/>
                    <a:pt x="14978" y="801"/>
                  </a:cubicBezTo>
                  <a:cubicBezTo>
                    <a:pt x="16045" y="1568"/>
                    <a:pt x="16312" y="3069"/>
                    <a:pt x="15512" y="4170"/>
                  </a:cubicBezTo>
                  <a:lnTo>
                    <a:pt x="14544" y="5504"/>
                  </a:lnTo>
                  <a:lnTo>
                    <a:pt x="12076" y="8906"/>
                  </a:lnTo>
                  <a:cubicBezTo>
                    <a:pt x="10375" y="11342"/>
                    <a:pt x="7639" y="12676"/>
                    <a:pt x="4737" y="12676"/>
                  </a:cubicBezTo>
                  <a:cubicBezTo>
                    <a:pt x="4304" y="12676"/>
                    <a:pt x="3837" y="12642"/>
                    <a:pt x="3370" y="12542"/>
                  </a:cubicBezTo>
                  <a:lnTo>
                    <a:pt x="0" y="12042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6315525" y="10253625"/>
              <a:ext cx="237700" cy="534575"/>
            </a:xfrm>
            <a:custGeom>
              <a:avLst/>
              <a:gdLst/>
              <a:ahLst/>
              <a:cxnLst/>
              <a:rect l="l" t="t" r="r" b="b"/>
              <a:pathLst>
                <a:path w="9508" h="21383" fill="none" extrusionOk="0">
                  <a:moveTo>
                    <a:pt x="1" y="1768"/>
                  </a:moveTo>
                  <a:lnTo>
                    <a:pt x="5171" y="19881"/>
                  </a:lnTo>
                  <a:cubicBezTo>
                    <a:pt x="5405" y="20815"/>
                    <a:pt x="6239" y="21382"/>
                    <a:pt x="7173" y="21382"/>
                  </a:cubicBezTo>
                  <a:cubicBezTo>
                    <a:pt x="7373" y="21382"/>
                    <a:pt x="7539" y="21349"/>
                    <a:pt x="7740" y="21315"/>
                  </a:cubicBezTo>
                  <a:cubicBezTo>
                    <a:pt x="8840" y="20982"/>
                    <a:pt x="9508" y="19848"/>
                    <a:pt x="9174" y="18780"/>
                  </a:cubicBezTo>
                  <a:lnTo>
                    <a:pt x="3837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5819350" y="10307825"/>
              <a:ext cx="228525" cy="482025"/>
            </a:xfrm>
            <a:custGeom>
              <a:avLst/>
              <a:gdLst/>
              <a:ahLst/>
              <a:cxnLst/>
              <a:rect l="l" t="t" r="r" b="b"/>
              <a:pathLst>
                <a:path w="9141" h="19281" fill="none" extrusionOk="0">
                  <a:moveTo>
                    <a:pt x="9140" y="968"/>
                  </a:moveTo>
                  <a:lnTo>
                    <a:pt x="4337" y="17746"/>
                  </a:lnTo>
                  <a:cubicBezTo>
                    <a:pt x="4103" y="18680"/>
                    <a:pt x="3269" y="19281"/>
                    <a:pt x="2335" y="19281"/>
                  </a:cubicBezTo>
                  <a:cubicBezTo>
                    <a:pt x="2135" y="19281"/>
                    <a:pt x="1968" y="19214"/>
                    <a:pt x="1768" y="19181"/>
                  </a:cubicBezTo>
                  <a:cubicBezTo>
                    <a:pt x="667" y="18847"/>
                    <a:pt x="0" y="17713"/>
                    <a:pt x="334" y="16646"/>
                  </a:cubicBezTo>
                  <a:lnTo>
                    <a:pt x="510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54766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13159" y="1"/>
                  </a:moveTo>
                  <a:cubicBezTo>
                    <a:pt x="12649" y="1"/>
                    <a:pt x="12149" y="291"/>
                    <a:pt x="11909" y="772"/>
                  </a:cubicBezTo>
                  <a:cubicBezTo>
                    <a:pt x="11575" y="1405"/>
                    <a:pt x="11809" y="2139"/>
                    <a:pt x="12343" y="2540"/>
                  </a:cubicBezTo>
                  <a:cubicBezTo>
                    <a:pt x="11350" y="1969"/>
                    <a:pt x="9196" y="1066"/>
                    <a:pt x="6894" y="1066"/>
                  </a:cubicBezTo>
                  <a:cubicBezTo>
                    <a:pt x="6101" y="1066"/>
                    <a:pt x="5290" y="1174"/>
                    <a:pt x="4504" y="1439"/>
                  </a:cubicBezTo>
                  <a:cubicBezTo>
                    <a:pt x="1535" y="2406"/>
                    <a:pt x="0" y="7743"/>
                    <a:pt x="3703" y="7743"/>
                  </a:cubicBezTo>
                  <a:lnTo>
                    <a:pt x="18313" y="7743"/>
                  </a:lnTo>
                  <a:cubicBezTo>
                    <a:pt x="19314" y="7743"/>
                    <a:pt x="20048" y="6876"/>
                    <a:pt x="19981" y="5875"/>
                  </a:cubicBezTo>
                  <a:cubicBezTo>
                    <a:pt x="19815" y="4074"/>
                    <a:pt x="19381" y="3240"/>
                    <a:pt x="19381" y="3240"/>
                  </a:cubicBezTo>
                  <a:cubicBezTo>
                    <a:pt x="19481" y="3207"/>
                    <a:pt x="19514" y="3207"/>
                    <a:pt x="19614" y="3140"/>
                  </a:cubicBezTo>
                  <a:cubicBezTo>
                    <a:pt x="20348" y="2906"/>
                    <a:pt x="20749" y="2106"/>
                    <a:pt x="20515" y="1405"/>
                  </a:cubicBezTo>
                  <a:cubicBezTo>
                    <a:pt x="20305" y="826"/>
                    <a:pt x="19762" y="455"/>
                    <a:pt x="19198" y="455"/>
                  </a:cubicBezTo>
                  <a:cubicBezTo>
                    <a:pt x="19047" y="455"/>
                    <a:pt x="18895" y="482"/>
                    <a:pt x="18747" y="538"/>
                  </a:cubicBezTo>
                  <a:cubicBezTo>
                    <a:pt x="18350" y="659"/>
                    <a:pt x="17622" y="851"/>
                    <a:pt x="16701" y="851"/>
                  </a:cubicBezTo>
                  <a:cubicBezTo>
                    <a:pt x="15844" y="851"/>
                    <a:pt x="14821" y="685"/>
                    <a:pt x="13744" y="138"/>
                  </a:cubicBezTo>
                  <a:cubicBezTo>
                    <a:pt x="13557" y="45"/>
                    <a:pt x="13357" y="1"/>
                    <a:pt x="13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5755550" y="10682300"/>
              <a:ext cx="246450" cy="108725"/>
            </a:xfrm>
            <a:custGeom>
              <a:avLst/>
              <a:gdLst/>
              <a:ahLst/>
              <a:cxnLst/>
              <a:rect l="l" t="t" r="r" b="b"/>
              <a:pathLst>
                <a:path w="9858" h="4349" extrusionOk="0">
                  <a:moveTo>
                    <a:pt x="1984" y="1"/>
                  </a:moveTo>
                  <a:cubicBezTo>
                    <a:pt x="969" y="1"/>
                    <a:pt x="1" y="951"/>
                    <a:pt x="217" y="2034"/>
                  </a:cubicBezTo>
                  <a:cubicBezTo>
                    <a:pt x="384" y="3468"/>
                    <a:pt x="1985" y="3568"/>
                    <a:pt x="2986" y="4235"/>
                  </a:cubicBezTo>
                  <a:cubicBezTo>
                    <a:pt x="3090" y="4313"/>
                    <a:pt x="3207" y="4348"/>
                    <a:pt x="3325" y="4348"/>
                  </a:cubicBezTo>
                  <a:cubicBezTo>
                    <a:pt x="3660" y="4348"/>
                    <a:pt x="3995" y="4063"/>
                    <a:pt x="4020" y="3668"/>
                  </a:cubicBezTo>
                  <a:cubicBezTo>
                    <a:pt x="3990" y="3369"/>
                    <a:pt x="3746" y="3124"/>
                    <a:pt x="3456" y="3124"/>
                  </a:cubicBezTo>
                  <a:cubicBezTo>
                    <a:pt x="3422" y="3124"/>
                    <a:pt x="3388" y="3127"/>
                    <a:pt x="3353" y="3134"/>
                  </a:cubicBezTo>
                  <a:cubicBezTo>
                    <a:pt x="3311" y="3137"/>
                    <a:pt x="3270" y="3138"/>
                    <a:pt x="3229" y="3138"/>
                  </a:cubicBezTo>
                  <a:cubicBezTo>
                    <a:pt x="2717" y="3138"/>
                    <a:pt x="2284" y="2950"/>
                    <a:pt x="1852" y="2734"/>
                  </a:cubicBezTo>
                  <a:cubicBezTo>
                    <a:pt x="555" y="2351"/>
                    <a:pt x="925" y="743"/>
                    <a:pt x="1973" y="743"/>
                  </a:cubicBezTo>
                  <a:cubicBezTo>
                    <a:pt x="2110" y="743"/>
                    <a:pt x="2260" y="771"/>
                    <a:pt x="2419" y="833"/>
                  </a:cubicBezTo>
                  <a:cubicBezTo>
                    <a:pt x="3417" y="1332"/>
                    <a:pt x="4532" y="1598"/>
                    <a:pt x="5659" y="1598"/>
                  </a:cubicBezTo>
                  <a:cubicBezTo>
                    <a:pt x="6339" y="1598"/>
                    <a:pt x="7024" y="1501"/>
                    <a:pt x="7689" y="1300"/>
                  </a:cubicBezTo>
                  <a:cubicBezTo>
                    <a:pt x="7824" y="1246"/>
                    <a:pt x="7954" y="1222"/>
                    <a:pt x="8076" y="1222"/>
                  </a:cubicBezTo>
                  <a:cubicBezTo>
                    <a:pt x="8869" y="1222"/>
                    <a:pt x="9359" y="2232"/>
                    <a:pt x="8723" y="2867"/>
                  </a:cubicBezTo>
                  <a:cubicBezTo>
                    <a:pt x="8523" y="3068"/>
                    <a:pt x="8223" y="3134"/>
                    <a:pt x="7923" y="3234"/>
                  </a:cubicBezTo>
                  <a:cubicBezTo>
                    <a:pt x="7589" y="3368"/>
                    <a:pt x="7256" y="3468"/>
                    <a:pt x="6922" y="3568"/>
                  </a:cubicBezTo>
                  <a:cubicBezTo>
                    <a:pt x="6822" y="3635"/>
                    <a:pt x="6722" y="3735"/>
                    <a:pt x="6722" y="3868"/>
                  </a:cubicBezTo>
                  <a:cubicBezTo>
                    <a:pt x="6722" y="4035"/>
                    <a:pt x="6855" y="4168"/>
                    <a:pt x="7022" y="4168"/>
                  </a:cubicBezTo>
                  <a:cubicBezTo>
                    <a:pt x="8256" y="4168"/>
                    <a:pt x="9757" y="3735"/>
                    <a:pt x="9824" y="2234"/>
                  </a:cubicBezTo>
                  <a:cubicBezTo>
                    <a:pt x="9857" y="1300"/>
                    <a:pt x="9024" y="399"/>
                    <a:pt x="8056" y="399"/>
                  </a:cubicBezTo>
                  <a:cubicBezTo>
                    <a:pt x="7589" y="399"/>
                    <a:pt x="7256" y="566"/>
                    <a:pt x="6889" y="666"/>
                  </a:cubicBezTo>
                  <a:cubicBezTo>
                    <a:pt x="6411" y="777"/>
                    <a:pt x="5929" y="833"/>
                    <a:pt x="5451" y="833"/>
                  </a:cubicBezTo>
                  <a:cubicBezTo>
                    <a:pt x="4494" y="833"/>
                    <a:pt x="3553" y="610"/>
                    <a:pt x="2686" y="166"/>
                  </a:cubicBezTo>
                  <a:cubicBezTo>
                    <a:pt x="2459" y="52"/>
                    <a:pt x="2220" y="1"/>
                    <a:pt x="19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5476600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19381" y="2836"/>
                  </a:moveTo>
                  <a:cubicBezTo>
                    <a:pt x="19381" y="2836"/>
                    <a:pt x="19815" y="3670"/>
                    <a:pt x="19981" y="5471"/>
                  </a:cubicBezTo>
                  <a:cubicBezTo>
                    <a:pt x="20081" y="6472"/>
                    <a:pt x="19314" y="7339"/>
                    <a:pt x="18313" y="7339"/>
                  </a:cubicBezTo>
                  <a:lnTo>
                    <a:pt x="3703" y="7339"/>
                  </a:lnTo>
                  <a:cubicBezTo>
                    <a:pt x="0" y="7339"/>
                    <a:pt x="1535" y="2002"/>
                    <a:pt x="4504" y="1035"/>
                  </a:cubicBezTo>
                  <a:cubicBezTo>
                    <a:pt x="7572" y="1"/>
                    <a:pt x="11042" y="1402"/>
                    <a:pt x="1237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63764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7590" y="1"/>
                  </a:moveTo>
                  <a:cubicBezTo>
                    <a:pt x="7392" y="1"/>
                    <a:pt x="7192" y="45"/>
                    <a:pt x="7006" y="138"/>
                  </a:cubicBezTo>
                  <a:cubicBezTo>
                    <a:pt x="5928" y="685"/>
                    <a:pt x="4905" y="851"/>
                    <a:pt x="4048" y="851"/>
                  </a:cubicBezTo>
                  <a:cubicBezTo>
                    <a:pt x="3128" y="851"/>
                    <a:pt x="2400" y="659"/>
                    <a:pt x="2002" y="538"/>
                  </a:cubicBezTo>
                  <a:cubicBezTo>
                    <a:pt x="1847" y="482"/>
                    <a:pt x="1691" y="455"/>
                    <a:pt x="1538" y="455"/>
                  </a:cubicBezTo>
                  <a:cubicBezTo>
                    <a:pt x="967" y="455"/>
                    <a:pt x="445" y="826"/>
                    <a:pt x="234" y="1405"/>
                  </a:cubicBezTo>
                  <a:cubicBezTo>
                    <a:pt x="1" y="2106"/>
                    <a:pt x="401" y="2906"/>
                    <a:pt x="1102" y="3140"/>
                  </a:cubicBezTo>
                  <a:cubicBezTo>
                    <a:pt x="1235" y="3207"/>
                    <a:pt x="1302" y="3207"/>
                    <a:pt x="1368" y="3240"/>
                  </a:cubicBezTo>
                  <a:cubicBezTo>
                    <a:pt x="1368" y="3240"/>
                    <a:pt x="935" y="4074"/>
                    <a:pt x="768" y="5875"/>
                  </a:cubicBezTo>
                  <a:cubicBezTo>
                    <a:pt x="701" y="6876"/>
                    <a:pt x="1435" y="7743"/>
                    <a:pt x="2436" y="7743"/>
                  </a:cubicBezTo>
                  <a:lnTo>
                    <a:pt x="17046" y="7743"/>
                  </a:lnTo>
                  <a:cubicBezTo>
                    <a:pt x="20749" y="7743"/>
                    <a:pt x="19215" y="2406"/>
                    <a:pt x="16246" y="1439"/>
                  </a:cubicBezTo>
                  <a:cubicBezTo>
                    <a:pt x="15459" y="1174"/>
                    <a:pt x="14648" y="1066"/>
                    <a:pt x="13855" y="1066"/>
                  </a:cubicBezTo>
                  <a:cubicBezTo>
                    <a:pt x="11553" y="1066"/>
                    <a:pt x="9399" y="1969"/>
                    <a:pt x="8407" y="2540"/>
                  </a:cubicBezTo>
                  <a:cubicBezTo>
                    <a:pt x="8941" y="2139"/>
                    <a:pt x="9174" y="1405"/>
                    <a:pt x="8840" y="772"/>
                  </a:cubicBezTo>
                  <a:cubicBezTo>
                    <a:pt x="8600" y="291"/>
                    <a:pt x="8100" y="1"/>
                    <a:pt x="7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6354900" y="10685300"/>
              <a:ext cx="275900" cy="107500"/>
            </a:xfrm>
            <a:custGeom>
              <a:avLst/>
              <a:gdLst/>
              <a:ahLst/>
              <a:cxnLst/>
              <a:rect l="l" t="t" r="r" b="b"/>
              <a:pathLst>
                <a:path w="11036" h="4300" extrusionOk="0">
                  <a:moveTo>
                    <a:pt x="8550" y="0"/>
                  </a:moveTo>
                  <a:cubicBezTo>
                    <a:pt x="8416" y="0"/>
                    <a:pt x="8277" y="15"/>
                    <a:pt x="8133" y="46"/>
                  </a:cubicBezTo>
                  <a:cubicBezTo>
                    <a:pt x="7933" y="79"/>
                    <a:pt x="7732" y="179"/>
                    <a:pt x="7566" y="246"/>
                  </a:cubicBezTo>
                  <a:cubicBezTo>
                    <a:pt x="6736" y="612"/>
                    <a:pt x="5861" y="789"/>
                    <a:pt x="4987" y="789"/>
                  </a:cubicBezTo>
                  <a:cubicBezTo>
                    <a:pt x="4351" y="789"/>
                    <a:pt x="3714" y="695"/>
                    <a:pt x="3096" y="513"/>
                  </a:cubicBezTo>
                  <a:cubicBezTo>
                    <a:pt x="2873" y="430"/>
                    <a:pt x="2655" y="392"/>
                    <a:pt x="2447" y="392"/>
                  </a:cubicBezTo>
                  <a:cubicBezTo>
                    <a:pt x="975" y="392"/>
                    <a:pt x="0" y="2279"/>
                    <a:pt x="1228" y="3448"/>
                  </a:cubicBezTo>
                  <a:cubicBezTo>
                    <a:pt x="1795" y="4015"/>
                    <a:pt x="2662" y="4082"/>
                    <a:pt x="3463" y="4115"/>
                  </a:cubicBezTo>
                  <a:cubicBezTo>
                    <a:pt x="3596" y="4115"/>
                    <a:pt x="3730" y="4048"/>
                    <a:pt x="3763" y="3915"/>
                  </a:cubicBezTo>
                  <a:cubicBezTo>
                    <a:pt x="3796" y="3748"/>
                    <a:pt x="3730" y="3581"/>
                    <a:pt x="3563" y="3548"/>
                  </a:cubicBezTo>
                  <a:cubicBezTo>
                    <a:pt x="2962" y="3281"/>
                    <a:pt x="2295" y="3248"/>
                    <a:pt x="1795" y="2848"/>
                  </a:cubicBezTo>
                  <a:cubicBezTo>
                    <a:pt x="1228" y="2247"/>
                    <a:pt x="1628" y="1180"/>
                    <a:pt x="2462" y="1180"/>
                  </a:cubicBezTo>
                  <a:cubicBezTo>
                    <a:pt x="3323" y="1362"/>
                    <a:pt x="4102" y="1565"/>
                    <a:pt x="4944" y="1565"/>
                  </a:cubicBezTo>
                  <a:cubicBezTo>
                    <a:pt x="5178" y="1565"/>
                    <a:pt x="5417" y="1550"/>
                    <a:pt x="5664" y="1513"/>
                  </a:cubicBezTo>
                  <a:cubicBezTo>
                    <a:pt x="6431" y="1413"/>
                    <a:pt x="7165" y="1213"/>
                    <a:pt x="7866" y="879"/>
                  </a:cubicBezTo>
                  <a:cubicBezTo>
                    <a:pt x="8056" y="770"/>
                    <a:pt x="8292" y="662"/>
                    <a:pt x="8535" y="662"/>
                  </a:cubicBezTo>
                  <a:cubicBezTo>
                    <a:pt x="8590" y="662"/>
                    <a:pt x="8645" y="667"/>
                    <a:pt x="8700" y="679"/>
                  </a:cubicBezTo>
                  <a:cubicBezTo>
                    <a:pt x="9534" y="746"/>
                    <a:pt x="9801" y="2014"/>
                    <a:pt x="9100" y="2447"/>
                  </a:cubicBezTo>
                  <a:cubicBezTo>
                    <a:pt x="8562" y="2764"/>
                    <a:pt x="7934" y="3050"/>
                    <a:pt x="7273" y="3050"/>
                  </a:cubicBezTo>
                  <a:cubicBezTo>
                    <a:pt x="7237" y="3050"/>
                    <a:pt x="7201" y="3049"/>
                    <a:pt x="7165" y="3048"/>
                  </a:cubicBezTo>
                  <a:cubicBezTo>
                    <a:pt x="6231" y="3048"/>
                    <a:pt x="6396" y="4299"/>
                    <a:pt x="7144" y="4299"/>
                  </a:cubicBezTo>
                  <a:cubicBezTo>
                    <a:pt x="7251" y="4299"/>
                    <a:pt x="7370" y="4274"/>
                    <a:pt x="7499" y="4215"/>
                  </a:cubicBezTo>
                  <a:cubicBezTo>
                    <a:pt x="8099" y="3848"/>
                    <a:pt x="8733" y="3615"/>
                    <a:pt x="9300" y="3348"/>
                  </a:cubicBezTo>
                  <a:cubicBezTo>
                    <a:pt x="11036" y="2480"/>
                    <a:pt x="10295" y="0"/>
                    <a:pt x="85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6393075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701" y="2836"/>
                  </a:moveTo>
                  <a:cubicBezTo>
                    <a:pt x="701" y="2836"/>
                    <a:pt x="268" y="3670"/>
                    <a:pt x="101" y="5471"/>
                  </a:cubicBezTo>
                  <a:cubicBezTo>
                    <a:pt x="1" y="6472"/>
                    <a:pt x="768" y="7339"/>
                    <a:pt x="1769" y="7339"/>
                  </a:cubicBezTo>
                  <a:lnTo>
                    <a:pt x="16379" y="7339"/>
                  </a:lnTo>
                  <a:cubicBezTo>
                    <a:pt x="20082" y="7339"/>
                    <a:pt x="18548" y="2002"/>
                    <a:pt x="15579" y="1035"/>
                  </a:cubicBezTo>
                  <a:cubicBezTo>
                    <a:pt x="12510" y="1"/>
                    <a:pt x="9041" y="1402"/>
                    <a:pt x="770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5646725" y="9995975"/>
              <a:ext cx="371950" cy="281050"/>
            </a:xfrm>
            <a:custGeom>
              <a:avLst/>
              <a:gdLst/>
              <a:ahLst/>
              <a:cxnLst/>
              <a:rect l="l" t="t" r="r" b="b"/>
              <a:pathLst>
                <a:path w="14878" h="11242" extrusionOk="0">
                  <a:moveTo>
                    <a:pt x="8953" y="0"/>
                  </a:moveTo>
                  <a:cubicBezTo>
                    <a:pt x="7366" y="0"/>
                    <a:pt x="3703" y="3635"/>
                    <a:pt x="3703" y="3635"/>
                  </a:cubicBezTo>
                  <a:lnTo>
                    <a:pt x="3036" y="3668"/>
                  </a:lnTo>
                  <a:cubicBezTo>
                    <a:pt x="3203" y="3068"/>
                    <a:pt x="2836" y="2400"/>
                    <a:pt x="2135" y="2234"/>
                  </a:cubicBezTo>
                  <a:cubicBezTo>
                    <a:pt x="2038" y="2207"/>
                    <a:pt x="1939" y="2194"/>
                    <a:pt x="1840" y="2194"/>
                  </a:cubicBezTo>
                  <a:cubicBezTo>
                    <a:pt x="1332" y="2194"/>
                    <a:pt x="841" y="2542"/>
                    <a:pt x="701" y="3101"/>
                  </a:cubicBezTo>
                  <a:cubicBezTo>
                    <a:pt x="134" y="5269"/>
                    <a:pt x="0" y="7337"/>
                    <a:pt x="200" y="9272"/>
                  </a:cubicBezTo>
                  <a:cubicBezTo>
                    <a:pt x="267" y="9906"/>
                    <a:pt x="767" y="10339"/>
                    <a:pt x="1401" y="10339"/>
                  </a:cubicBezTo>
                  <a:lnTo>
                    <a:pt x="1535" y="10339"/>
                  </a:lnTo>
                  <a:cubicBezTo>
                    <a:pt x="1935" y="10306"/>
                    <a:pt x="2335" y="10006"/>
                    <a:pt x="2502" y="9639"/>
                  </a:cubicBezTo>
                  <a:lnTo>
                    <a:pt x="2535" y="9639"/>
                  </a:lnTo>
                  <a:cubicBezTo>
                    <a:pt x="3036" y="9973"/>
                    <a:pt x="3703" y="10339"/>
                    <a:pt x="4870" y="10740"/>
                  </a:cubicBezTo>
                  <a:cubicBezTo>
                    <a:pt x="5844" y="11068"/>
                    <a:pt x="6892" y="11241"/>
                    <a:pt x="7890" y="11241"/>
                  </a:cubicBezTo>
                  <a:cubicBezTo>
                    <a:pt x="10040" y="11241"/>
                    <a:pt x="11964" y="10437"/>
                    <a:pt x="12443" y="8638"/>
                  </a:cubicBezTo>
                  <a:lnTo>
                    <a:pt x="12409" y="8572"/>
                  </a:lnTo>
                  <a:cubicBezTo>
                    <a:pt x="13110" y="8071"/>
                    <a:pt x="13710" y="7304"/>
                    <a:pt x="13777" y="6270"/>
                  </a:cubicBezTo>
                  <a:cubicBezTo>
                    <a:pt x="14577" y="5636"/>
                    <a:pt x="14878" y="4969"/>
                    <a:pt x="14544" y="4402"/>
                  </a:cubicBezTo>
                  <a:cubicBezTo>
                    <a:pt x="14266" y="4031"/>
                    <a:pt x="13914" y="3881"/>
                    <a:pt x="13472" y="3881"/>
                  </a:cubicBezTo>
                  <a:cubicBezTo>
                    <a:pt x="12800" y="3881"/>
                    <a:pt x="11921" y="4226"/>
                    <a:pt x="10775" y="4669"/>
                  </a:cubicBezTo>
                  <a:cubicBezTo>
                    <a:pt x="10269" y="4876"/>
                    <a:pt x="9793" y="4952"/>
                    <a:pt x="9367" y="4952"/>
                  </a:cubicBezTo>
                  <a:cubicBezTo>
                    <a:pt x="8220" y="4952"/>
                    <a:pt x="7439" y="4402"/>
                    <a:pt x="7439" y="4402"/>
                  </a:cubicBezTo>
                  <a:cubicBezTo>
                    <a:pt x="8807" y="2901"/>
                    <a:pt x="10574" y="666"/>
                    <a:pt x="9274" y="65"/>
                  </a:cubicBezTo>
                  <a:cubicBezTo>
                    <a:pt x="9180" y="21"/>
                    <a:pt x="9072" y="0"/>
                    <a:pt x="8953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5650900" y="10172350"/>
              <a:ext cx="251025" cy="104100"/>
            </a:xfrm>
            <a:custGeom>
              <a:avLst/>
              <a:gdLst/>
              <a:ahLst/>
              <a:cxnLst/>
              <a:rect l="l" t="t" r="r" b="b"/>
              <a:pathLst>
                <a:path w="10041" h="4164" extrusionOk="0">
                  <a:moveTo>
                    <a:pt x="3536" y="1"/>
                  </a:moveTo>
                  <a:cubicBezTo>
                    <a:pt x="2863" y="1"/>
                    <a:pt x="2423" y="735"/>
                    <a:pt x="2268" y="1383"/>
                  </a:cubicBezTo>
                  <a:cubicBezTo>
                    <a:pt x="2171" y="1773"/>
                    <a:pt x="1605" y="2015"/>
                    <a:pt x="1039" y="2015"/>
                  </a:cubicBezTo>
                  <a:cubicBezTo>
                    <a:pt x="637" y="2015"/>
                    <a:pt x="235" y="1894"/>
                    <a:pt x="0" y="1617"/>
                  </a:cubicBezTo>
                  <a:lnTo>
                    <a:pt x="0" y="1617"/>
                  </a:lnTo>
                  <a:cubicBezTo>
                    <a:pt x="0" y="1850"/>
                    <a:pt x="33" y="2017"/>
                    <a:pt x="33" y="2217"/>
                  </a:cubicBezTo>
                  <a:cubicBezTo>
                    <a:pt x="100" y="2851"/>
                    <a:pt x="600" y="3284"/>
                    <a:pt x="1234" y="3284"/>
                  </a:cubicBezTo>
                  <a:lnTo>
                    <a:pt x="1368" y="3284"/>
                  </a:lnTo>
                  <a:cubicBezTo>
                    <a:pt x="1768" y="3251"/>
                    <a:pt x="2168" y="2951"/>
                    <a:pt x="2335" y="2584"/>
                  </a:cubicBezTo>
                  <a:lnTo>
                    <a:pt x="2368" y="2584"/>
                  </a:lnTo>
                  <a:cubicBezTo>
                    <a:pt x="2869" y="2918"/>
                    <a:pt x="3536" y="3251"/>
                    <a:pt x="4703" y="3685"/>
                  </a:cubicBezTo>
                  <a:cubicBezTo>
                    <a:pt x="5683" y="3993"/>
                    <a:pt x="6731" y="4163"/>
                    <a:pt x="7726" y="4163"/>
                  </a:cubicBezTo>
                  <a:cubicBezTo>
                    <a:pt x="8560" y="4163"/>
                    <a:pt x="9356" y="4044"/>
                    <a:pt x="10041" y="3785"/>
                  </a:cubicBezTo>
                  <a:lnTo>
                    <a:pt x="10041" y="3785"/>
                  </a:lnTo>
                  <a:cubicBezTo>
                    <a:pt x="9661" y="3904"/>
                    <a:pt x="9252" y="3957"/>
                    <a:pt x="8838" y="3957"/>
                  </a:cubicBezTo>
                  <a:cubicBezTo>
                    <a:pt x="7283" y="3957"/>
                    <a:pt x="5644" y="3214"/>
                    <a:pt x="5170" y="2451"/>
                  </a:cubicBezTo>
                  <a:cubicBezTo>
                    <a:pt x="4470" y="1450"/>
                    <a:pt x="4437" y="116"/>
                    <a:pt x="3703" y="15"/>
                  </a:cubicBezTo>
                  <a:cubicBezTo>
                    <a:pt x="3646" y="6"/>
                    <a:pt x="3590" y="1"/>
                    <a:pt x="353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5634200" y="10040850"/>
              <a:ext cx="105100" cy="223800"/>
            </a:xfrm>
            <a:custGeom>
              <a:avLst/>
              <a:gdLst/>
              <a:ahLst/>
              <a:cxnLst/>
              <a:rect l="l" t="t" r="r" b="b"/>
              <a:pathLst>
                <a:path w="4204" h="8952" extrusionOk="0">
                  <a:moveTo>
                    <a:pt x="2224" y="1"/>
                  </a:moveTo>
                  <a:cubicBezTo>
                    <a:pt x="1513" y="1"/>
                    <a:pt x="796" y="468"/>
                    <a:pt x="601" y="1539"/>
                  </a:cubicBezTo>
                  <a:cubicBezTo>
                    <a:pt x="201" y="3374"/>
                    <a:pt x="1" y="5275"/>
                    <a:pt x="134" y="7143"/>
                  </a:cubicBezTo>
                  <a:cubicBezTo>
                    <a:pt x="201" y="7510"/>
                    <a:pt x="234" y="7944"/>
                    <a:pt x="501" y="8278"/>
                  </a:cubicBezTo>
                  <a:cubicBezTo>
                    <a:pt x="815" y="8743"/>
                    <a:pt x="1295" y="8952"/>
                    <a:pt x="1775" y="8952"/>
                  </a:cubicBezTo>
                  <a:cubicBezTo>
                    <a:pt x="2569" y="8952"/>
                    <a:pt x="3362" y="8379"/>
                    <a:pt x="3403" y="7444"/>
                  </a:cubicBezTo>
                  <a:cubicBezTo>
                    <a:pt x="3437" y="7043"/>
                    <a:pt x="3403" y="6710"/>
                    <a:pt x="3437" y="6376"/>
                  </a:cubicBezTo>
                  <a:cubicBezTo>
                    <a:pt x="3488" y="6120"/>
                    <a:pt x="3304" y="5865"/>
                    <a:pt x="3034" y="5865"/>
                  </a:cubicBezTo>
                  <a:cubicBezTo>
                    <a:pt x="2952" y="5865"/>
                    <a:pt x="2863" y="5888"/>
                    <a:pt x="2770" y="5943"/>
                  </a:cubicBezTo>
                  <a:cubicBezTo>
                    <a:pt x="2202" y="6043"/>
                    <a:pt x="2403" y="6643"/>
                    <a:pt x="2503" y="7043"/>
                  </a:cubicBezTo>
                  <a:cubicBezTo>
                    <a:pt x="2536" y="7143"/>
                    <a:pt x="2569" y="7377"/>
                    <a:pt x="2569" y="7477"/>
                  </a:cubicBezTo>
                  <a:cubicBezTo>
                    <a:pt x="2603" y="7677"/>
                    <a:pt x="2469" y="7944"/>
                    <a:pt x="2303" y="8044"/>
                  </a:cubicBezTo>
                  <a:cubicBezTo>
                    <a:pt x="2159" y="8187"/>
                    <a:pt x="1976" y="8250"/>
                    <a:pt x="1792" y="8250"/>
                  </a:cubicBezTo>
                  <a:cubicBezTo>
                    <a:pt x="1417" y="8250"/>
                    <a:pt x="1035" y="7990"/>
                    <a:pt x="968" y="7610"/>
                  </a:cubicBezTo>
                  <a:cubicBezTo>
                    <a:pt x="768" y="5809"/>
                    <a:pt x="902" y="4008"/>
                    <a:pt x="1268" y="2273"/>
                  </a:cubicBezTo>
                  <a:cubicBezTo>
                    <a:pt x="1335" y="2006"/>
                    <a:pt x="1402" y="1506"/>
                    <a:pt x="1469" y="1339"/>
                  </a:cubicBezTo>
                  <a:cubicBezTo>
                    <a:pt x="1626" y="998"/>
                    <a:pt x="1917" y="848"/>
                    <a:pt x="2207" y="848"/>
                  </a:cubicBezTo>
                  <a:cubicBezTo>
                    <a:pt x="2654" y="848"/>
                    <a:pt x="3097" y="1206"/>
                    <a:pt x="3036" y="1773"/>
                  </a:cubicBezTo>
                  <a:cubicBezTo>
                    <a:pt x="3036" y="1873"/>
                    <a:pt x="3003" y="2107"/>
                    <a:pt x="2936" y="2207"/>
                  </a:cubicBezTo>
                  <a:cubicBezTo>
                    <a:pt x="2870" y="2607"/>
                    <a:pt x="2636" y="2974"/>
                    <a:pt x="2569" y="3374"/>
                  </a:cubicBezTo>
                  <a:cubicBezTo>
                    <a:pt x="2569" y="3741"/>
                    <a:pt x="2845" y="3925"/>
                    <a:pt x="3120" y="3925"/>
                  </a:cubicBezTo>
                  <a:cubicBezTo>
                    <a:pt x="3395" y="3925"/>
                    <a:pt x="3670" y="3741"/>
                    <a:pt x="3670" y="3374"/>
                  </a:cubicBezTo>
                  <a:cubicBezTo>
                    <a:pt x="3670" y="3041"/>
                    <a:pt x="3704" y="2707"/>
                    <a:pt x="3737" y="2373"/>
                  </a:cubicBezTo>
                  <a:cubicBezTo>
                    <a:pt x="4204" y="915"/>
                    <a:pt x="3219" y="1"/>
                    <a:pt x="22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5705100" y="9985400"/>
              <a:ext cx="322750" cy="223025"/>
            </a:xfrm>
            <a:custGeom>
              <a:avLst/>
              <a:gdLst/>
              <a:ahLst/>
              <a:cxnLst/>
              <a:rect l="l" t="t" r="r" b="b"/>
              <a:pathLst>
                <a:path w="12910" h="8921" extrusionOk="0">
                  <a:moveTo>
                    <a:pt x="6422" y="0"/>
                  </a:moveTo>
                  <a:cubicBezTo>
                    <a:pt x="6258" y="0"/>
                    <a:pt x="6084" y="28"/>
                    <a:pt x="5904" y="88"/>
                  </a:cubicBezTo>
                  <a:cubicBezTo>
                    <a:pt x="3979" y="839"/>
                    <a:pt x="2564" y="2293"/>
                    <a:pt x="1035" y="3667"/>
                  </a:cubicBezTo>
                  <a:lnTo>
                    <a:pt x="1035" y="3667"/>
                  </a:lnTo>
                  <a:lnTo>
                    <a:pt x="567" y="3691"/>
                  </a:lnTo>
                  <a:cubicBezTo>
                    <a:pt x="0" y="3724"/>
                    <a:pt x="34" y="4558"/>
                    <a:pt x="567" y="4558"/>
                  </a:cubicBezTo>
                  <a:lnTo>
                    <a:pt x="1234" y="4525"/>
                  </a:lnTo>
                  <a:cubicBezTo>
                    <a:pt x="1368" y="4525"/>
                    <a:pt x="1435" y="4458"/>
                    <a:pt x="1535" y="4391"/>
                  </a:cubicBezTo>
                  <a:cubicBezTo>
                    <a:pt x="2902" y="3090"/>
                    <a:pt x="4403" y="1623"/>
                    <a:pt x="6138" y="922"/>
                  </a:cubicBezTo>
                  <a:cubicBezTo>
                    <a:pt x="6249" y="878"/>
                    <a:pt x="6353" y="855"/>
                    <a:pt x="6446" y="855"/>
                  </a:cubicBezTo>
                  <a:cubicBezTo>
                    <a:pt x="6631" y="855"/>
                    <a:pt x="6772" y="944"/>
                    <a:pt x="6838" y="1122"/>
                  </a:cubicBezTo>
                  <a:cubicBezTo>
                    <a:pt x="6872" y="1389"/>
                    <a:pt x="6705" y="1889"/>
                    <a:pt x="6438" y="2256"/>
                  </a:cubicBezTo>
                  <a:cubicBezTo>
                    <a:pt x="5938" y="3057"/>
                    <a:pt x="5337" y="3824"/>
                    <a:pt x="4670" y="4558"/>
                  </a:cubicBezTo>
                  <a:cubicBezTo>
                    <a:pt x="4036" y="5392"/>
                    <a:pt x="6205" y="5792"/>
                    <a:pt x="6705" y="5792"/>
                  </a:cubicBezTo>
                  <a:cubicBezTo>
                    <a:pt x="6783" y="5798"/>
                    <a:pt x="6860" y="5801"/>
                    <a:pt x="6936" y="5801"/>
                  </a:cubicBezTo>
                  <a:cubicBezTo>
                    <a:pt x="8175" y="5801"/>
                    <a:pt x="9277" y="5074"/>
                    <a:pt x="10408" y="4792"/>
                  </a:cubicBezTo>
                  <a:cubicBezTo>
                    <a:pt x="10593" y="4754"/>
                    <a:pt x="10775" y="4726"/>
                    <a:pt x="10946" y="4726"/>
                  </a:cubicBezTo>
                  <a:cubicBezTo>
                    <a:pt x="11236" y="4726"/>
                    <a:pt x="11499" y="4807"/>
                    <a:pt x="11709" y="5058"/>
                  </a:cubicBezTo>
                  <a:cubicBezTo>
                    <a:pt x="11775" y="5225"/>
                    <a:pt x="11842" y="5359"/>
                    <a:pt x="11742" y="5559"/>
                  </a:cubicBezTo>
                  <a:cubicBezTo>
                    <a:pt x="11408" y="6326"/>
                    <a:pt x="10575" y="6760"/>
                    <a:pt x="9807" y="7093"/>
                  </a:cubicBezTo>
                  <a:cubicBezTo>
                    <a:pt x="8770" y="7551"/>
                    <a:pt x="7621" y="7869"/>
                    <a:pt x="6437" y="7869"/>
                  </a:cubicBezTo>
                  <a:cubicBezTo>
                    <a:pt x="6327" y="7869"/>
                    <a:pt x="6216" y="7866"/>
                    <a:pt x="6105" y="7860"/>
                  </a:cubicBezTo>
                  <a:lnTo>
                    <a:pt x="6105" y="7860"/>
                  </a:lnTo>
                  <a:cubicBezTo>
                    <a:pt x="5496" y="8043"/>
                    <a:pt x="5693" y="8920"/>
                    <a:pt x="6264" y="8920"/>
                  </a:cubicBezTo>
                  <a:cubicBezTo>
                    <a:pt x="6319" y="8920"/>
                    <a:pt x="6377" y="8912"/>
                    <a:pt x="6438" y="8894"/>
                  </a:cubicBezTo>
                  <a:cubicBezTo>
                    <a:pt x="8373" y="8427"/>
                    <a:pt x="10374" y="8127"/>
                    <a:pt x="11875" y="6726"/>
                  </a:cubicBezTo>
                  <a:cubicBezTo>
                    <a:pt x="12443" y="6226"/>
                    <a:pt x="12910" y="5225"/>
                    <a:pt x="12342" y="4558"/>
                  </a:cubicBezTo>
                  <a:cubicBezTo>
                    <a:pt x="11969" y="4085"/>
                    <a:pt x="11488" y="3918"/>
                    <a:pt x="10971" y="3918"/>
                  </a:cubicBezTo>
                  <a:cubicBezTo>
                    <a:pt x="10105" y="3918"/>
                    <a:pt x="9138" y="4386"/>
                    <a:pt x="8406" y="4658"/>
                  </a:cubicBezTo>
                  <a:cubicBezTo>
                    <a:pt x="7931" y="4857"/>
                    <a:pt x="7421" y="4965"/>
                    <a:pt x="6914" y="4965"/>
                  </a:cubicBezTo>
                  <a:cubicBezTo>
                    <a:pt x="6467" y="4965"/>
                    <a:pt x="6023" y="4881"/>
                    <a:pt x="5608" y="4702"/>
                  </a:cubicBezTo>
                  <a:lnTo>
                    <a:pt x="5608" y="4702"/>
                  </a:lnTo>
                  <a:cubicBezTo>
                    <a:pt x="6346" y="3853"/>
                    <a:pt x="7105" y="2959"/>
                    <a:pt x="7539" y="1889"/>
                  </a:cubicBezTo>
                  <a:cubicBezTo>
                    <a:pt x="7964" y="897"/>
                    <a:pt x="7353" y="0"/>
                    <a:pt x="64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5706750" y="10212750"/>
              <a:ext cx="248550" cy="78425"/>
            </a:xfrm>
            <a:custGeom>
              <a:avLst/>
              <a:gdLst/>
              <a:ahLst/>
              <a:cxnLst/>
              <a:rect l="l" t="t" r="r" b="b"/>
              <a:pathLst>
                <a:path w="9942" h="3137" fill="none" extrusionOk="0">
                  <a:moveTo>
                    <a:pt x="1" y="1001"/>
                  </a:moveTo>
                  <a:cubicBezTo>
                    <a:pt x="501" y="1335"/>
                    <a:pt x="1168" y="1668"/>
                    <a:pt x="2336" y="2102"/>
                  </a:cubicBezTo>
                  <a:cubicBezTo>
                    <a:pt x="5438" y="3136"/>
                    <a:pt x="9208" y="2636"/>
                    <a:pt x="9941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5848975" y="10141875"/>
              <a:ext cx="150525" cy="108000"/>
            </a:xfrm>
            <a:custGeom>
              <a:avLst/>
              <a:gdLst/>
              <a:ahLst/>
              <a:cxnLst/>
              <a:rect l="l" t="t" r="r" b="b"/>
              <a:pathLst>
                <a:path w="6021" h="4320" extrusionOk="0">
                  <a:moveTo>
                    <a:pt x="5620" y="0"/>
                  </a:moveTo>
                  <a:cubicBezTo>
                    <a:pt x="5353" y="0"/>
                    <a:pt x="5153" y="167"/>
                    <a:pt x="5153" y="434"/>
                  </a:cubicBezTo>
                  <a:cubicBezTo>
                    <a:pt x="4992" y="2405"/>
                    <a:pt x="2670" y="3406"/>
                    <a:pt x="857" y="3406"/>
                  </a:cubicBezTo>
                  <a:cubicBezTo>
                    <a:pt x="799" y="3406"/>
                    <a:pt x="741" y="3405"/>
                    <a:pt x="683" y="3403"/>
                  </a:cubicBezTo>
                  <a:cubicBezTo>
                    <a:pt x="653" y="3399"/>
                    <a:pt x="624" y="3397"/>
                    <a:pt x="597" y="3397"/>
                  </a:cubicBezTo>
                  <a:cubicBezTo>
                    <a:pt x="1" y="3397"/>
                    <a:pt x="38" y="4320"/>
                    <a:pt x="639" y="4320"/>
                  </a:cubicBezTo>
                  <a:cubicBezTo>
                    <a:pt x="684" y="4320"/>
                    <a:pt x="732" y="4314"/>
                    <a:pt x="783" y="4303"/>
                  </a:cubicBezTo>
                  <a:cubicBezTo>
                    <a:pt x="1751" y="4070"/>
                    <a:pt x="3118" y="3803"/>
                    <a:pt x="3986" y="3269"/>
                  </a:cubicBezTo>
                  <a:cubicBezTo>
                    <a:pt x="5020" y="2736"/>
                    <a:pt x="5854" y="1668"/>
                    <a:pt x="5987" y="467"/>
                  </a:cubicBezTo>
                  <a:cubicBezTo>
                    <a:pt x="6020" y="267"/>
                    <a:pt x="5854" y="67"/>
                    <a:pt x="5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6932650" y="9483475"/>
              <a:ext cx="370275" cy="266475"/>
            </a:xfrm>
            <a:custGeom>
              <a:avLst/>
              <a:gdLst/>
              <a:ahLst/>
              <a:cxnLst/>
              <a:rect l="l" t="t" r="r" b="b"/>
              <a:pathLst>
                <a:path w="14811" h="10659" extrusionOk="0">
                  <a:moveTo>
                    <a:pt x="7873" y="1"/>
                  </a:moveTo>
                  <a:cubicBezTo>
                    <a:pt x="7023" y="1"/>
                    <a:pt x="5876" y="660"/>
                    <a:pt x="4637" y="1652"/>
                  </a:cubicBezTo>
                  <a:cubicBezTo>
                    <a:pt x="3569" y="2486"/>
                    <a:pt x="2702" y="3920"/>
                    <a:pt x="2235" y="4787"/>
                  </a:cubicBezTo>
                  <a:lnTo>
                    <a:pt x="2002" y="4654"/>
                  </a:lnTo>
                  <a:cubicBezTo>
                    <a:pt x="1813" y="4549"/>
                    <a:pt x="1611" y="4500"/>
                    <a:pt x="1412" y="4500"/>
                  </a:cubicBezTo>
                  <a:cubicBezTo>
                    <a:pt x="979" y="4500"/>
                    <a:pt x="562" y="4732"/>
                    <a:pt x="334" y="5121"/>
                  </a:cubicBezTo>
                  <a:cubicBezTo>
                    <a:pt x="0" y="5721"/>
                    <a:pt x="200" y="6455"/>
                    <a:pt x="801" y="6789"/>
                  </a:cubicBezTo>
                  <a:cubicBezTo>
                    <a:pt x="2569" y="7790"/>
                    <a:pt x="3970" y="9257"/>
                    <a:pt x="4837" y="10258"/>
                  </a:cubicBezTo>
                  <a:cubicBezTo>
                    <a:pt x="5037" y="10492"/>
                    <a:pt x="5437" y="10658"/>
                    <a:pt x="5738" y="10658"/>
                  </a:cubicBezTo>
                  <a:cubicBezTo>
                    <a:pt x="6038" y="10658"/>
                    <a:pt x="6338" y="10592"/>
                    <a:pt x="6538" y="10392"/>
                  </a:cubicBezTo>
                  <a:cubicBezTo>
                    <a:pt x="7005" y="9958"/>
                    <a:pt x="7139" y="9324"/>
                    <a:pt x="6838" y="8824"/>
                  </a:cubicBezTo>
                  <a:lnTo>
                    <a:pt x="6938" y="8824"/>
                  </a:lnTo>
                  <a:cubicBezTo>
                    <a:pt x="7120" y="8848"/>
                    <a:pt x="7297" y="8859"/>
                    <a:pt x="7469" y="8859"/>
                  </a:cubicBezTo>
                  <a:cubicBezTo>
                    <a:pt x="8944" y="8859"/>
                    <a:pt x="10041" y="8057"/>
                    <a:pt x="10041" y="8057"/>
                  </a:cubicBezTo>
                  <a:cubicBezTo>
                    <a:pt x="10200" y="8067"/>
                    <a:pt x="10356" y="8072"/>
                    <a:pt x="10510" y="8072"/>
                  </a:cubicBezTo>
                  <a:cubicBezTo>
                    <a:pt x="11874" y="8072"/>
                    <a:pt x="13034" y="7679"/>
                    <a:pt x="13843" y="6989"/>
                  </a:cubicBezTo>
                  <a:cubicBezTo>
                    <a:pt x="14596" y="6387"/>
                    <a:pt x="14208" y="5731"/>
                    <a:pt x="13635" y="5731"/>
                  </a:cubicBezTo>
                  <a:cubicBezTo>
                    <a:pt x="13572" y="5731"/>
                    <a:pt x="13508" y="5739"/>
                    <a:pt x="13443" y="5755"/>
                  </a:cubicBezTo>
                  <a:cubicBezTo>
                    <a:pt x="14777" y="4988"/>
                    <a:pt x="14811" y="4320"/>
                    <a:pt x="14544" y="3954"/>
                  </a:cubicBezTo>
                  <a:cubicBezTo>
                    <a:pt x="14363" y="3695"/>
                    <a:pt x="14162" y="3597"/>
                    <a:pt x="13894" y="3597"/>
                  </a:cubicBezTo>
                  <a:cubicBezTo>
                    <a:pt x="13816" y="3597"/>
                    <a:pt x="13733" y="3605"/>
                    <a:pt x="13643" y="3620"/>
                  </a:cubicBezTo>
                  <a:lnTo>
                    <a:pt x="13643" y="3587"/>
                  </a:lnTo>
                  <a:cubicBezTo>
                    <a:pt x="14630" y="2490"/>
                    <a:pt x="14018" y="1822"/>
                    <a:pt x="13398" y="1822"/>
                  </a:cubicBezTo>
                  <a:cubicBezTo>
                    <a:pt x="13263" y="1822"/>
                    <a:pt x="13128" y="1853"/>
                    <a:pt x="13009" y="1919"/>
                  </a:cubicBezTo>
                  <a:cubicBezTo>
                    <a:pt x="12342" y="2286"/>
                    <a:pt x="11375" y="2786"/>
                    <a:pt x="10174" y="2953"/>
                  </a:cubicBezTo>
                  <a:cubicBezTo>
                    <a:pt x="9998" y="2977"/>
                    <a:pt x="9821" y="2987"/>
                    <a:pt x="9647" y="2987"/>
                  </a:cubicBezTo>
                  <a:cubicBezTo>
                    <a:pt x="8604" y="2987"/>
                    <a:pt x="7672" y="2619"/>
                    <a:pt x="7672" y="2619"/>
                  </a:cubicBezTo>
                  <a:lnTo>
                    <a:pt x="7639" y="2586"/>
                  </a:lnTo>
                  <a:cubicBezTo>
                    <a:pt x="8940" y="1585"/>
                    <a:pt x="9073" y="618"/>
                    <a:pt x="8640" y="251"/>
                  </a:cubicBezTo>
                  <a:cubicBezTo>
                    <a:pt x="8425" y="79"/>
                    <a:pt x="8167" y="1"/>
                    <a:pt x="7873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7048550" y="9560375"/>
              <a:ext cx="137625" cy="88950"/>
            </a:xfrm>
            <a:custGeom>
              <a:avLst/>
              <a:gdLst/>
              <a:ahLst/>
              <a:cxnLst/>
              <a:rect l="l" t="t" r="r" b="b"/>
              <a:pathLst>
                <a:path w="5505" h="3558" extrusionOk="0">
                  <a:moveTo>
                    <a:pt x="2923" y="0"/>
                  </a:moveTo>
                  <a:cubicBezTo>
                    <a:pt x="2541" y="0"/>
                    <a:pt x="2204" y="155"/>
                    <a:pt x="2002" y="477"/>
                  </a:cubicBezTo>
                  <a:cubicBezTo>
                    <a:pt x="1502" y="1178"/>
                    <a:pt x="1" y="1378"/>
                    <a:pt x="568" y="2379"/>
                  </a:cubicBezTo>
                  <a:cubicBezTo>
                    <a:pt x="970" y="3019"/>
                    <a:pt x="1373" y="3158"/>
                    <a:pt x="1776" y="3158"/>
                  </a:cubicBezTo>
                  <a:cubicBezTo>
                    <a:pt x="2082" y="3158"/>
                    <a:pt x="2389" y="3078"/>
                    <a:pt x="2695" y="3078"/>
                  </a:cubicBezTo>
                  <a:cubicBezTo>
                    <a:pt x="2720" y="3078"/>
                    <a:pt x="2745" y="3078"/>
                    <a:pt x="2769" y="3079"/>
                  </a:cubicBezTo>
                  <a:cubicBezTo>
                    <a:pt x="3444" y="3079"/>
                    <a:pt x="3921" y="3558"/>
                    <a:pt x="4563" y="3558"/>
                  </a:cubicBezTo>
                  <a:cubicBezTo>
                    <a:pt x="4620" y="3558"/>
                    <a:pt x="4678" y="3554"/>
                    <a:pt x="4737" y="3546"/>
                  </a:cubicBezTo>
                  <a:cubicBezTo>
                    <a:pt x="5505" y="3479"/>
                    <a:pt x="5405" y="2012"/>
                    <a:pt x="4637" y="978"/>
                  </a:cubicBezTo>
                  <a:cubicBezTo>
                    <a:pt x="4159" y="340"/>
                    <a:pt x="3491" y="0"/>
                    <a:pt x="292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6922625" y="9585825"/>
              <a:ext cx="205800" cy="173775"/>
            </a:xfrm>
            <a:custGeom>
              <a:avLst/>
              <a:gdLst/>
              <a:ahLst/>
              <a:cxnLst/>
              <a:rect l="l" t="t" r="r" b="b"/>
              <a:pathLst>
                <a:path w="8232" h="6951" extrusionOk="0">
                  <a:moveTo>
                    <a:pt x="1805" y="0"/>
                  </a:moveTo>
                  <a:cubicBezTo>
                    <a:pt x="1081" y="0"/>
                    <a:pt x="391" y="521"/>
                    <a:pt x="234" y="1227"/>
                  </a:cubicBezTo>
                  <a:cubicBezTo>
                    <a:pt x="1" y="2161"/>
                    <a:pt x="668" y="2862"/>
                    <a:pt x="1435" y="3229"/>
                  </a:cubicBezTo>
                  <a:cubicBezTo>
                    <a:pt x="2036" y="3629"/>
                    <a:pt x="2569" y="4029"/>
                    <a:pt x="3070" y="4463"/>
                  </a:cubicBezTo>
                  <a:cubicBezTo>
                    <a:pt x="3603" y="4897"/>
                    <a:pt x="4070" y="5364"/>
                    <a:pt x="4537" y="5864"/>
                  </a:cubicBezTo>
                  <a:cubicBezTo>
                    <a:pt x="4771" y="6131"/>
                    <a:pt x="5038" y="6531"/>
                    <a:pt x="5305" y="6698"/>
                  </a:cubicBezTo>
                  <a:cubicBezTo>
                    <a:pt x="5588" y="6873"/>
                    <a:pt x="5882" y="6950"/>
                    <a:pt x="6165" y="6950"/>
                  </a:cubicBezTo>
                  <a:cubicBezTo>
                    <a:pt x="7283" y="6950"/>
                    <a:pt x="8232" y="5747"/>
                    <a:pt x="7673" y="4630"/>
                  </a:cubicBezTo>
                  <a:cubicBezTo>
                    <a:pt x="7573" y="4463"/>
                    <a:pt x="7406" y="4229"/>
                    <a:pt x="7273" y="4129"/>
                  </a:cubicBezTo>
                  <a:cubicBezTo>
                    <a:pt x="6939" y="3696"/>
                    <a:pt x="6572" y="3295"/>
                    <a:pt x="6239" y="2895"/>
                  </a:cubicBezTo>
                  <a:cubicBezTo>
                    <a:pt x="6142" y="2790"/>
                    <a:pt x="6029" y="2746"/>
                    <a:pt x="5921" y="2746"/>
                  </a:cubicBezTo>
                  <a:cubicBezTo>
                    <a:pt x="5580" y="2746"/>
                    <a:pt x="5276" y="3183"/>
                    <a:pt x="5605" y="3562"/>
                  </a:cubicBezTo>
                  <a:cubicBezTo>
                    <a:pt x="6005" y="3896"/>
                    <a:pt x="6372" y="4329"/>
                    <a:pt x="6706" y="4696"/>
                  </a:cubicBezTo>
                  <a:cubicBezTo>
                    <a:pt x="7239" y="5063"/>
                    <a:pt x="7106" y="5897"/>
                    <a:pt x="6505" y="6131"/>
                  </a:cubicBezTo>
                  <a:cubicBezTo>
                    <a:pt x="6420" y="6156"/>
                    <a:pt x="6335" y="6169"/>
                    <a:pt x="6252" y="6169"/>
                  </a:cubicBezTo>
                  <a:cubicBezTo>
                    <a:pt x="6008" y="6169"/>
                    <a:pt x="5779" y="6063"/>
                    <a:pt x="5605" y="5864"/>
                  </a:cubicBezTo>
                  <a:cubicBezTo>
                    <a:pt x="5538" y="5797"/>
                    <a:pt x="5205" y="5464"/>
                    <a:pt x="5171" y="5364"/>
                  </a:cubicBezTo>
                  <a:cubicBezTo>
                    <a:pt x="4204" y="4329"/>
                    <a:pt x="3103" y="3362"/>
                    <a:pt x="1902" y="2628"/>
                  </a:cubicBezTo>
                  <a:cubicBezTo>
                    <a:pt x="1435" y="2361"/>
                    <a:pt x="868" y="2061"/>
                    <a:pt x="1035" y="1461"/>
                  </a:cubicBezTo>
                  <a:cubicBezTo>
                    <a:pt x="1154" y="1004"/>
                    <a:pt x="1474" y="807"/>
                    <a:pt x="1826" y="807"/>
                  </a:cubicBezTo>
                  <a:cubicBezTo>
                    <a:pt x="2066" y="807"/>
                    <a:pt x="2320" y="898"/>
                    <a:pt x="2536" y="1060"/>
                  </a:cubicBezTo>
                  <a:cubicBezTo>
                    <a:pt x="2936" y="1327"/>
                    <a:pt x="3403" y="1627"/>
                    <a:pt x="3737" y="1994"/>
                  </a:cubicBezTo>
                  <a:cubicBezTo>
                    <a:pt x="3869" y="2134"/>
                    <a:pt x="4008" y="2191"/>
                    <a:pt x="4137" y="2191"/>
                  </a:cubicBezTo>
                  <a:cubicBezTo>
                    <a:pt x="4590" y="2191"/>
                    <a:pt x="4909" y="1480"/>
                    <a:pt x="4337" y="1194"/>
                  </a:cubicBezTo>
                  <a:cubicBezTo>
                    <a:pt x="3603" y="894"/>
                    <a:pt x="3103" y="460"/>
                    <a:pt x="2403" y="126"/>
                  </a:cubicBezTo>
                  <a:cubicBezTo>
                    <a:pt x="2208" y="40"/>
                    <a:pt x="2005" y="0"/>
                    <a:pt x="18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6975350" y="9473025"/>
              <a:ext cx="191550" cy="140350"/>
            </a:xfrm>
            <a:custGeom>
              <a:avLst/>
              <a:gdLst/>
              <a:ahLst/>
              <a:cxnLst/>
              <a:rect l="l" t="t" r="r" b="b"/>
              <a:pathLst>
                <a:path w="7662" h="5614" extrusionOk="0">
                  <a:moveTo>
                    <a:pt x="6193" y="0"/>
                  </a:moveTo>
                  <a:cubicBezTo>
                    <a:pt x="6172" y="0"/>
                    <a:pt x="6152" y="1"/>
                    <a:pt x="6131" y="2"/>
                  </a:cubicBezTo>
                  <a:cubicBezTo>
                    <a:pt x="5497" y="2"/>
                    <a:pt x="4997" y="235"/>
                    <a:pt x="4497" y="502"/>
                  </a:cubicBezTo>
                  <a:cubicBezTo>
                    <a:pt x="2595" y="1469"/>
                    <a:pt x="1127" y="3137"/>
                    <a:pt x="160" y="5005"/>
                  </a:cubicBezTo>
                  <a:cubicBezTo>
                    <a:pt x="0" y="5325"/>
                    <a:pt x="278" y="5614"/>
                    <a:pt x="566" y="5614"/>
                  </a:cubicBezTo>
                  <a:cubicBezTo>
                    <a:pt x="698" y="5614"/>
                    <a:pt x="833" y="5553"/>
                    <a:pt x="927" y="5406"/>
                  </a:cubicBezTo>
                  <a:cubicBezTo>
                    <a:pt x="1361" y="4538"/>
                    <a:pt x="1928" y="3671"/>
                    <a:pt x="2595" y="2971"/>
                  </a:cubicBezTo>
                  <a:cubicBezTo>
                    <a:pt x="3224" y="2284"/>
                    <a:pt x="4981" y="838"/>
                    <a:pt x="6121" y="838"/>
                  </a:cubicBezTo>
                  <a:cubicBezTo>
                    <a:pt x="6311" y="838"/>
                    <a:pt x="6484" y="879"/>
                    <a:pt x="6631" y="969"/>
                  </a:cubicBezTo>
                  <a:cubicBezTo>
                    <a:pt x="6665" y="1002"/>
                    <a:pt x="6698" y="1036"/>
                    <a:pt x="6698" y="1069"/>
                  </a:cubicBezTo>
                  <a:cubicBezTo>
                    <a:pt x="6798" y="1503"/>
                    <a:pt x="6465" y="1903"/>
                    <a:pt x="6098" y="2303"/>
                  </a:cubicBezTo>
                  <a:cubicBezTo>
                    <a:pt x="5764" y="2570"/>
                    <a:pt x="5364" y="2904"/>
                    <a:pt x="4930" y="3071"/>
                  </a:cubicBezTo>
                  <a:cubicBezTo>
                    <a:pt x="4597" y="3204"/>
                    <a:pt x="4463" y="3671"/>
                    <a:pt x="4697" y="3905"/>
                  </a:cubicBezTo>
                  <a:cubicBezTo>
                    <a:pt x="4790" y="4035"/>
                    <a:pt x="4934" y="4103"/>
                    <a:pt x="5085" y="4103"/>
                  </a:cubicBezTo>
                  <a:cubicBezTo>
                    <a:pt x="5204" y="4103"/>
                    <a:pt x="5327" y="4060"/>
                    <a:pt x="5431" y="3971"/>
                  </a:cubicBezTo>
                  <a:cubicBezTo>
                    <a:pt x="6264" y="3204"/>
                    <a:pt x="7299" y="2670"/>
                    <a:pt x="7532" y="1369"/>
                  </a:cubicBezTo>
                  <a:cubicBezTo>
                    <a:pt x="7662" y="559"/>
                    <a:pt x="6909" y="0"/>
                    <a:pt x="619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7046800" y="9599075"/>
              <a:ext cx="131200" cy="51650"/>
            </a:xfrm>
            <a:custGeom>
              <a:avLst/>
              <a:gdLst/>
              <a:ahLst/>
              <a:cxnLst/>
              <a:rect l="l" t="t" r="r" b="b"/>
              <a:pathLst>
                <a:path w="5248" h="2066" extrusionOk="0">
                  <a:moveTo>
                    <a:pt x="3008" y="1"/>
                  </a:moveTo>
                  <a:cubicBezTo>
                    <a:pt x="1910" y="1"/>
                    <a:pt x="818" y="536"/>
                    <a:pt x="204" y="1498"/>
                  </a:cubicBezTo>
                  <a:cubicBezTo>
                    <a:pt x="0" y="1753"/>
                    <a:pt x="244" y="2066"/>
                    <a:pt x="504" y="2066"/>
                  </a:cubicBezTo>
                  <a:cubicBezTo>
                    <a:pt x="585" y="2066"/>
                    <a:pt x="667" y="2036"/>
                    <a:pt x="738" y="1965"/>
                  </a:cubicBezTo>
                  <a:cubicBezTo>
                    <a:pt x="1455" y="1293"/>
                    <a:pt x="2367" y="937"/>
                    <a:pt x="3292" y="937"/>
                  </a:cubicBezTo>
                  <a:cubicBezTo>
                    <a:pt x="3746" y="937"/>
                    <a:pt x="4202" y="1022"/>
                    <a:pt x="4641" y="1198"/>
                  </a:cubicBezTo>
                  <a:cubicBezTo>
                    <a:pt x="4701" y="1240"/>
                    <a:pt x="4761" y="1258"/>
                    <a:pt x="4817" y="1258"/>
                  </a:cubicBezTo>
                  <a:cubicBezTo>
                    <a:pt x="5073" y="1258"/>
                    <a:pt x="5248" y="883"/>
                    <a:pt x="4974" y="664"/>
                  </a:cubicBezTo>
                  <a:cubicBezTo>
                    <a:pt x="4394" y="213"/>
                    <a:pt x="3700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7124450" y="9522250"/>
              <a:ext cx="179325" cy="50900"/>
            </a:xfrm>
            <a:custGeom>
              <a:avLst/>
              <a:gdLst/>
              <a:ahLst/>
              <a:cxnLst/>
              <a:rect l="l" t="t" r="r" b="b"/>
              <a:pathLst>
                <a:path w="7173" h="2036" fill="none" extrusionOk="0">
                  <a:moveTo>
                    <a:pt x="0" y="1068"/>
                  </a:moveTo>
                  <a:cubicBezTo>
                    <a:pt x="0" y="1068"/>
                    <a:pt x="1268" y="1569"/>
                    <a:pt x="2502" y="1402"/>
                  </a:cubicBezTo>
                  <a:cubicBezTo>
                    <a:pt x="3703" y="1235"/>
                    <a:pt x="4670" y="735"/>
                    <a:pt x="5337" y="368"/>
                  </a:cubicBezTo>
                  <a:cubicBezTo>
                    <a:pt x="6005" y="1"/>
                    <a:pt x="7172" y="735"/>
                    <a:pt x="5971" y="2036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7178650" y="9570625"/>
              <a:ext cx="124275" cy="56725"/>
            </a:xfrm>
            <a:custGeom>
              <a:avLst/>
              <a:gdLst/>
              <a:ahLst/>
              <a:cxnLst/>
              <a:rect l="l" t="t" r="r" b="b"/>
              <a:pathLst>
                <a:path w="4971" h="2269" fill="none" extrusionOk="0">
                  <a:moveTo>
                    <a:pt x="0" y="1135"/>
                  </a:moveTo>
                  <a:cubicBezTo>
                    <a:pt x="1101" y="1101"/>
                    <a:pt x="1802" y="1101"/>
                    <a:pt x="2836" y="568"/>
                  </a:cubicBezTo>
                  <a:cubicBezTo>
                    <a:pt x="3870" y="1"/>
                    <a:pt x="4304" y="1"/>
                    <a:pt x="4704" y="501"/>
                  </a:cubicBezTo>
                  <a:cubicBezTo>
                    <a:pt x="4971" y="834"/>
                    <a:pt x="4937" y="1502"/>
                    <a:pt x="3636" y="22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7106925" y="9618150"/>
              <a:ext cx="196000" cy="90925"/>
            </a:xfrm>
            <a:custGeom>
              <a:avLst/>
              <a:gdLst/>
              <a:ahLst/>
              <a:cxnLst/>
              <a:rect l="l" t="t" r="r" b="b"/>
              <a:pathLst>
                <a:path w="7840" h="3637" fill="none" extrusionOk="0">
                  <a:moveTo>
                    <a:pt x="3837" y="1068"/>
                  </a:moveTo>
                  <a:cubicBezTo>
                    <a:pt x="4604" y="1035"/>
                    <a:pt x="5505" y="902"/>
                    <a:pt x="6239" y="435"/>
                  </a:cubicBezTo>
                  <a:cubicBezTo>
                    <a:pt x="7006" y="1"/>
                    <a:pt x="7840" y="868"/>
                    <a:pt x="6906" y="1602"/>
                  </a:cubicBezTo>
                  <a:cubicBezTo>
                    <a:pt x="6005" y="2369"/>
                    <a:pt x="4671" y="2770"/>
                    <a:pt x="3103" y="2670"/>
                  </a:cubicBezTo>
                  <a:cubicBezTo>
                    <a:pt x="3103" y="2670"/>
                    <a:pt x="1735" y="3637"/>
                    <a:pt x="1" y="3437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6217125" y="9451925"/>
              <a:ext cx="196825" cy="394200"/>
            </a:xfrm>
            <a:custGeom>
              <a:avLst/>
              <a:gdLst/>
              <a:ahLst/>
              <a:cxnLst/>
              <a:rect l="l" t="t" r="r" b="b"/>
              <a:pathLst>
                <a:path w="7873" h="15768" extrusionOk="0">
                  <a:moveTo>
                    <a:pt x="3155" y="0"/>
                  </a:moveTo>
                  <a:cubicBezTo>
                    <a:pt x="3093" y="0"/>
                    <a:pt x="3031" y="4"/>
                    <a:pt x="2969" y="12"/>
                  </a:cubicBezTo>
                  <a:cubicBezTo>
                    <a:pt x="1101" y="245"/>
                    <a:pt x="1" y="3948"/>
                    <a:pt x="568" y="8318"/>
                  </a:cubicBezTo>
                  <a:cubicBezTo>
                    <a:pt x="1084" y="12511"/>
                    <a:pt x="2910" y="15768"/>
                    <a:pt x="4749" y="15768"/>
                  </a:cubicBezTo>
                  <a:cubicBezTo>
                    <a:pt x="4812" y="15768"/>
                    <a:pt x="4875" y="15764"/>
                    <a:pt x="4937" y="15756"/>
                  </a:cubicBezTo>
                  <a:cubicBezTo>
                    <a:pt x="6805" y="15523"/>
                    <a:pt x="7873" y="11820"/>
                    <a:pt x="7339" y="7450"/>
                  </a:cubicBezTo>
                  <a:cubicBezTo>
                    <a:pt x="6823" y="3258"/>
                    <a:pt x="4966" y="0"/>
                    <a:pt x="3155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6273000" y="9505025"/>
              <a:ext cx="135125" cy="266325"/>
            </a:xfrm>
            <a:custGeom>
              <a:avLst/>
              <a:gdLst/>
              <a:ahLst/>
              <a:cxnLst/>
              <a:rect l="l" t="t" r="r" b="b"/>
              <a:pathLst>
                <a:path w="5405" h="10653" extrusionOk="0">
                  <a:moveTo>
                    <a:pt x="2095" y="1"/>
                  </a:moveTo>
                  <a:cubicBezTo>
                    <a:pt x="2020" y="1"/>
                    <a:pt x="1944" y="8"/>
                    <a:pt x="1869" y="23"/>
                  </a:cubicBezTo>
                  <a:cubicBezTo>
                    <a:pt x="1301" y="89"/>
                    <a:pt x="801" y="690"/>
                    <a:pt x="468" y="1524"/>
                  </a:cubicBezTo>
                  <a:lnTo>
                    <a:pt x="1668" y="4226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1" y="4226"/>
                    <a:pt x="1" y="4960"/>
                    <a:pt x="134" y="5760"/>
                  </a:cubicBezTo>
                  <a:cubicBezTo>
                    <a:pt x="481" y="8534"/>
                    <a:pt x="1751" y="10652"/>
                    <a:pt x="3071" y="10652"/>
                  </a:cubicBezTo>
                  <a:cubicBezTo>
                    <a:pt x="3148" y="10652"/>
                    <a:pt x="3226" y="10645"/>
                    <a:pt x="3303" y="10630"/>
                  </a:cubicBezTo>
                  <a:cubicBezTo>
                    <a:pt x="4637" y="10397"/>
                    <a:pt x="5404" y="7862"/>
                    <a:pt x="5037" y="4893"/>
                  </a:cubicBezTo>
                  <a:cubicBezTo>
                    <a:pt x="4691" y="2119"/>
                    <a:pt x="3391" y="1"/>
                    <a:pt x="2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5901900" y="9507500"/>
              <a:ext cx="197675" cy="393150"/>
            </a:xfrm>
            <a:custGeom>
              <a:avLst/>
              <a:gdLst/>
              <a:ahLst/>
              <a:cxnLst/>
              <a:rect l="l" t="t" r="r" b="b"/>
              <a:pathLst>
                <a:path w="7907" h="15726" extrusionOk="0">
                  <a:moveTo>
                    <a:pt x="3171" y="0"/>
                  </a:moveTo>
                  <a:cubicBezTo>
                    <a:pt x="3082" y="0"/>
                    <a:pt x="2992" y="8"/>
                    <a:pt x="2903" y="24"/>
                  </a:cubicBezTo>
                  <a:cubicBezTo>
                    <a:pt x="1035" y="324"/>
                    <a:pt x="1" y="4127"/>
                    <a:pt x="568" y="8463"/>
                  </a:cubicBezTo>
                  <a:cubicBezTo>
                    <a:pt x="1140" y="12594"/>
                    <a:pt x="2952" y="15725"/>
                    <a:pt x="4737" y="15725"/>
                  </a:cubicBezTo>
                  <a:cubicBezTo>
                    <a:pt x="4826" y="15725"/>
                    <a:pt x="4915" y="15718"/>
                    <a:pt x="5004" y="15702"/>
                  </a:cubicBezTo>
                  <a:cubicBezTo>
                    <a:pt x="6872" y="15435"/>
                    <a:pt x="7906" y="11632"/>
                    <a:pt x="7339" y="7296"/>
                  </a:cubicBezTo>
                  <a:cubicBezTo>
                    <a:pt x="6767" y="3163"/>
                    <a:pt x="4983" y="0"/>
                    <a:pt x="3171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5959450" y="9560075"/>
              <a:ext cx="135125" cy="267025"/>
            </a:xfrm>
            <a:custGeom>
              <a:avLst/>
              <a:gdLst/>
              <a:ahLst/>
              <a:cxnLst/>
              <a:rect l="l" t="t" r="r" b="b"/>
              <a:pathLst>
                <a:path w="5405" h="10681" extrusionOk="0">
                  <a:moveTo>
                    <a:pt x="2086" y="1"/>
                  </a:moveTo>
                  <a:cubicBezTo>
                    <a:pt x="2014" y="1"/>
                    <a:pt x="1941" y="8"/>
                    <a:pt x="1868" y="22"/>
                  </a:cubicBezTo>
                  <a:cubicBezTo>
                    <a:pt x="1268" y="89"/>
                    <a:pt x="767" y="689"/>
                    <a:pt x="434" y="1523"/>
                  </a:cubicBezTo>
                  <a:lnTo>
                    <a:pt x="1668" y="4225"/>
                  </a:lnTo>
                  <a:lnTo>
                    <a:pt x="1668" y="4225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0" y="4225"/>
                    <a:pt x="0" y="4993"/>
                    <a:pt x="100" y="5760"/>
                  </a:cubicBezTo>
                  <a:cubicBezTo>
                    <a:pt x="481" y="8552"/>
                    <a:pt x="1767" y="10680"/>
                    <a:pt x="3069" y="10680"/>
                  </a:cubicBezTo>
                  <a:cubicBezTo>
                    <a:pt x="3136" y="10680"/>
                    <a:pt x="3203" y="10675"/>
                    <a:pt x="3269" y="10663"/>
                  </a:cubicBezTo>
                  <a:cubicBezTo>
                    <a:pt x="4604" y="10396"/>
                    <a:pt x="5404" y="7861"/>
                    <a:pt x="5037" y="4892"/>
                  </a:cubicBezTo>
                  <a:cubicBezTo>
                    <a:pt x="4627" y="2148"/>
                    <a:pt x="3352" y="1"/>
                    <a:pt x="2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6023650" y="9911550"/>
              <a:ext cx="378525" cy="135025"/>
            </a:xfrm>
            <a:custGeom>
              <a:avLst/>
              <a:gdLst/>
              <a:ahLst/>
              <a:cxnLst/>
              <a:rect l="l" t="t" r="r" b="b"/>
              <a:pathLst>
                <a:path w="15141" h="5401" extrusionOk="0">
                  <a:moveTo>
                    <a:pt x="13696" y="1"/>
                  </a:moveTo>
                  <a:cubicBezTo>
                    <a:pt x="13390" y="1"/>
                    <a:pt x="13076" y="148"/>
                    <a:pt x="12843" y="507"/>
                  </a:cubicBezTo>
                  <a:cubicBezTo>
                    <a:pt x="11466" y="2781"/>
                    <a:pt x="8693" y="4025"/>
                    <a:pt x="5976" y="4025"/>
                  </a:cubicBezTo>
                  <a:cubicBezTo>
                    <a:pt x="4349" y="4025"/>
                    <a:pt x="2743" y="3579"/>
                    <a:pt x="1468" y="2642"/>
                  </a:cubicBezTo>
                  <a:cubicBezTo>
                    <a:pt x="1307" y="2530"/>
                    <a:pt x="1131" y="2478"/>
                    <a:pt x="962" y="2478"/>
                  </a:cubicBezTo>
                  <a:cubicBezTo>
                    <a:pt x="678" y="2478"/>
                    <a:pt x="414" y="2624"/>
                    <a:pt x="268" y="2875"/>
                  </a:cubicBezTo>
                  <a:cubicBezTo>
                    <a:pt x="1" y="3309"/>
                    <a:pt x="168" y="3809"/>
                    <a:pt x="534" y="4010"/>
                  </a:cubicBezTo>
                  <a:cubicBezTo>
                    <a:pt x="1669" y="4677"/>
                    <a:pt x="2869" y="5044"/>
                    <a:pt x="4137" y="5277"/>
                  </a:cubicBezTo>
                  <a:cubicBezTo>
                    <a:pt x="4713" y="5359"/>
                    <a:pt x="5295" y="5400"/>
                    <a:pt x="5877" y="5400"/>
                  </a:cubicBezTo>
                  <a:cubicBezTo>
                    <a:pt x="9073" y="5400"/>
                    <a:pt x="12277" y="4163"/>
                    <a:pt x="14478" y="1708"/>
                  </a:cubicBezTo>
                  <a:cubicBezTo>
                    <a:pt x="15140" y="880"/>
                    <a:pt x="14443" y="1"/>
                    <a:pt x="1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5986975" y="9922625"/>
              <a:ext cx="147000" cy="146950"/>
            </a:xfrm>
            <a:custGeom>
              <a:avLst/>
              <a:gdLst/>
              <a:ahLst/>
              <a:cxnLst/>
              <a:rect l="l" t="t" r="r" b="b"/>
              <a:pathLst>
                <a:path w="5880" h="5878" extrusionOk="0">
                  <a:moveTo>
                    <a:pt x="4458" y="1"/>
                  </a:moveTo>
                  <a:cubicBezTo>
                    <a:pt x="4338" y="1"/>
                    <a:pt x="4209" y="21"/>
                    <a:pt x="4070" y="64"/>
                  </a:cubicBezTo>
                  <a:cubicBezTo>
                    <a:pt x="2569" y="598"/>
                    <a:pt x="1168" y="1565"/>
                    <a:pt x="567" y="3066"/>
                  </a:cubicBezTo>
                  <a:cubicBezTo>
                    <a:pt x="334" y="3700"/>
                    <a:pt x="0" y="4434"/>
                    <a:pt x="133" y="5101"/>
                  </a:cubicBezTo>
                  <a:cubicBezTo>
                    <a:pt x="271" y="5569"/>
                    <a:pt x="659" y="5878"/>
                    <a:pt x="1108" y="5878"/>
                  </a:cubicBezTo>
                  <a:cubicBezTo>
                    <a:pt x="1204" y="5878"/>
                    <a:pt x="1302" y="5864"/>
                    <a:pt x="1401" y="5835"/>
                  </a:cubicBezTo>
                  <a:cubicBezTo>
                    <a:pt x="1935" y="5668"/>
                    <a:pt x="2268" y="5101"/>
                    <a:pt x="2102" y="4567"/>
                  </a:cubicBezTo>
                  <a:cubicBezTo>
                    <a:pt x="1968" y="4267"/>
                    <a:pt x="1968" y="3900"/>
                    <a:pt x="2068" y="3600"/>
                  </a:cubicBezTo>
                  <a:cubicBezTo>
                    <a:pt x="2254" y="2672"/>
                    <a:pt x="3157" y="2088"/>
                    <a:pt x="4085" y="2088"/>
                  </a:cubicBezTo>
                  <a:cubicBezTo>
                    <a:pt x="4158" y="2088"/>
                    <a:pt x="4230" y="2092"/>
                    <a:pt x="4303" y="2099"/>
                  </a:cubicBezTo>
                  <a:cubicBezTo>
                    <a:pt x="4335" y="2101"/>
                    <a:pt x="4367" y="2102"/>
                    <a:pt x="4398" y="2102"/>
                  </a:cubicBezTo>
                  <a:cubicBezTo>
                    <a:pt x="5880" y="2102"/>
                    <a:pt x="5693" y="1"/>
                    <a:pt x="4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2"/>
          <p:cNvGrpSpPr/>
          <p:nvPr/>
        </p:nvGrpSpPr>
        <p:grpSpPr>
          <a:xfrm>
            <a:off x="7328050" y="374125"/>
            <a:ext cx="888150" cy="888175"/>
            <a:chOff x="8747275" y="4775525"/>
            <a:chExt cx="888150" cy="888175"/>
          </a:xfrm>
        </p:grpSpPr>
        <p:sp>
          <p:nvSpPr>
            <p:cNvPr id="1647" name="Google Shape;1647;p42"/>
            <p:cNvSpPr/>
            <p:nvPr/>
          </p:nvSpPr>
          <p:spPr>
            <a:xfrm>
              <a:off x="8747275" y="4775525"/>
              <a:ext cx="888150" cy="888175"/>
            </a:xfrm>
            <a:custGeom>
              <a:avLst/>
              <a:gdLst/>
              <a:ahLst/>
              <a:cxnLst/>
              <a:rect l="l" t="t" r="r" b="b"/>
              <a:pathLst>
                <a:path w="35526" h="35527" extrusionOk="0">
                  <a:moveTo>
                    <a:pt x="17780" y="1"/>
                  </a:moveTo>
                  <a:cubicBezTo>
                    <a:pt x="17013" y="1"/>
                    <a:pt x="16312" y="334"/>
                    <a:pt x="15812" y="935"/>
                  </a:cubicBezTo>
                  <a:lnTo>
                    <a:pt x="13877" y="3303"/>
                  </a:lnTo>
                  <a:lnTo>
                    <a:pt x="11008" y="2236"/>
                  </a:lnTo>
                  <a:cubicBezTo>
                    <a:pt x="10708" y="2102"/>
                    <a:pt x="10441" y="2069"/>
                    <a:pt x="10141" y="2069"/>
                  </a:cubicBezTo>
                  <a:cubicBezTo>
                    <a:pt x="9707" y="2069"/>
                    <a:pt x="9274" y="2169"/>
                    <a:pt x="8873" y="2402"/>
                  </a:cubicBezTo>
                  <a:cubicBezTo>
                    <a:pt x="8206" y="2769"/>
                    <a:pt x="7806" y="3436"/>
                    <a:pt x="7673" y="4137"/>
                  </a:cubicBezTo>
                  <a:lnTo>
                    <a:pt x="7172" y="7172"/>
                  </a:lnTo>
                  <a:lnTo>
                    <a:pt x="4137" y="7673"/>
                  </a:lnTo>
                  <a:cubicBezTo>
                    <a:pt x="3403" y="7806"/>
                    <a:pt x="2769" y="8273"/>
                    <a:pt x="2369" y="8907"/>
                  </a:cubicBezTo>
                  <a:cubicBezTo>
                    <a:pt x="2002" y="9507"/>
                    <a:pt x="1935" y="10308"/>
                    <a:pt x="2202" y="11008"/>
                  </a:cubicBezTo>
                  <a:lnTo>
                    <a:pt x="3303" y="13911"/>
                  </a:lnTo>
                  <a:lnTo>
                    <a:pt x="934" y="15812"/>
                  </a:lnTo>
                  <a:cubicBezTo>
                    <a:pt x="334" y="16279"/>
                    <a:pt x="0" y="16979"/>
                    <a:pt x="0" y="17780"/>
                  </a:cubicBezTo>
                  <a:cubicBezTo>
                    <a:pt x="0" y="18547"/>
                    <a:pt x="334" y="19248"/>
                    <a:pt x="934" y="19748"/>
                  </a:cubicBezTo>
                  <a:lnTo>
                    <a:pt x="3303" y="21649"/>
                  </a:lnTo>
                  <a:lnTo>
                    <a:pt x="2202" y="24518"/>
                  </a:lnTo>
                  <a:cubicBezTo>
                    <a:pt x="1968" y="25219"/>
                    <a:pt x="2002" y="26019"/>
                    <a:pt x="2369" y="26653"/>
                  </a:cubicBezTo>
                  <a:cubicBezTo>
                    <a:pt x="2769" y="27287"/>
                    <a:pt x="3436" y="27754"/>
                    <a:pt x="4137" y="27854"/>
                  </a:cubicBezTo>
                  <a:lnTo>
                    <a:pt x="7172" y="28354"/>
                  </a:lnTo>
                  <a:lnTo>
                    <a:pt x="7673" y="31423"/>
                  </a:lnTo>
                  <a:cubicBezTo>
                    <a:pt x="7806" y="32157"/>
                    <a:pt x="8273" y="32791"/>
                    <a:pt x="8873" y="33158"/>
                  </a:cubicBezTo>
                  <a:cubicBezTo>
                    <a:pt x="9274" y="33358"/>
                    <a:pt x="9707" y="33491"/>
                    <a:pt x="10141" y="33491"/>
                  </a:cubicBezTo>
                  <a:cubicBezTo>
                    <a:pt x="10441" y="33491"/>
                    <a:pt x="10708" y="33458"/>
                    <a:pt x="11008" y="33324"/>
                  </a:cubicBezTo>
                  <a:lnTo>
                    <a:pt x="13877" y="32224"/>
                  </a:lnTo>
                  <a:lnTo>
                    <a:pt x="15812" y="34625"/>
                  </a:lnTo>
                  <a:cubicBezTo>
                    <a:pt x="16279" y="35192"/>
                    <a:pt x="16979" y="35526"/>
                    <a:pt x="17780" y="35526"/>
                  </a:cubicBezTo>
                  <a:cubicBezTo>
                    <a:pt x="18514" y="35526"/>
                    <a:pt x="19247" y="35192"/>
                    <a:pt x="19748" y="34625"/>
                  </a:cubicBezTo>
                  <a:lnTo>
                    <a:pt x="21649" y="32224"/>
                  </a:lnTo>
                  <a:lnTo>
                    <a:pt x="24518" y="33324"/>
                  </a:lnTo>
                  <a:cubicBezTo>
                    <a:pt x="24818" y="33458"/>
                    <a:pt x="25118" y="33491"/>
                    <a:pt x="25419" y="33491"/>
                  </a:cubicBezTo>
                  <a:cubicBezTo>
                    <a:pt x="25819" y="33491"/>
                    <a:pt x="26286" y="33358"/>
                    <a:pt x="26653" y="33158"/>
                  </a:cubicBezTo>
                  <a:cubicBezTo>
                    <a:pt x="27320" y="32791"/>
                    <a:pt x="27754" y="32124"/>
                    <a:pt x="27854" y="31423"/>
                  </a:cubicBezTo>
                  <a:lnTo>
                    <a:pt x="28354" y="28354"/>
                  </a:lnTo>
                  <a:lnTo>
                    <a:pt x="31423" y="27854"/>
                  </a:lnTo>
                  <a:cubicBezTo>
                    <a:pt x="32157" y="27720"/>
                    <a:pt x="32791" y="27287"/>
                    <a:pt x="33157" y="26653"/>
                  </a:cubicBezTo>
                  <a:cubicBezTo>
                    <a:pt x="33524" y="26019"/>
                    <a:pt x="33624" y="25252"/>
                    <a:pt x="33324" y="24518"/>
                  </a:cubicBezTo>
                  <a:lnTo>
                    <a:pt x="32257" y="21649"/>
                  </a:lnTo>
                  <a:lnTo>
                    <a:pt x="34625" y="19748"/>
                  </a:lnTo>
                  <a:cubicBezTo>
                    <a:pt x="35192" y="19281"/>
                    <a:pt x="35526" y="18547"/>
                    <a:pt x="35526" y="17780"/>
                  </a:cubicBezTo>
                  <a:cubicBezTo>
                    <a:pt x="35526" y="16979"/>
                    <a:pt x="35192" y="16312"/>
                    <a:pt x="34625" y="15812"/>
                  </a:cubicBezTo>
                  <a:lnTo>
                    <a:pt x="32257" y="13911"/>
                  </a:lnTo>
                  <a:lnTo>
                    <a:pt x="33324" y="11008"/>
                  </a:lnTo>
                  <a:cubicBezTo>
                    <a:pt x="33591" y="10308"/>
                    <a:pt x="33524" y="9507"/>
                    <a:pt x="33157" y="8907"/>
                  </a:cubicBezTo>
                  <a:cubicBezTo>
                    <a:pt x="32791" y="8273"/>
                    <a:pt x="32123" y="7806"/>
                    <a:pt x="31423" y="7673"/>
                  </a:cubicBezTo>
                  <a:lnTo>
                    <a:pt x="28354" y="7172"/>
                  </a:lnTo>
                  <a:lnTo>
                    <a:pt x="27854" y="4137"/>
                  </a:lnTo>
                  <a:cubicBezTo>
                    <a:pt x="27754" y="3403"/>
                    <a:pt x="27287" y="2769"/>
                    <a:pt x="26653" y="2402"/>
                  </a:cubicBezTo>
                  <a:cubicBezTo>
                    <a:pt x="26286" y="2169"/>
                    <a:pt x="25819" y="2069"/>
                    <a:pt x="25419" y="2069"/>
                  </a:cubicBezTo>
                  <a:cubicBezTo>
                    <a:pt x="25118" y="2069"/>
                    <a:pt x="24818" y="2102"/>
                    <a:pt x="24518" y="2236"/>
                  </a:cubicBezTo>
                  <a:lnTo>
                    <a:pt x="21649" y="3303"/>
                  </a:lnTo>
                  <a:lnTo>
                    <a:pt x="19748" y="935"/>
                  </a:lnTo>
                  <a:cubicBezTo>
                    <a:pt x="19281" y="334"/>
                    <a:pt x="18580" y="1"/>
                    <a:pt x="17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extrusionOk="0">
                  <a:moveTo>
                    <a:pt x="15278" y="0"/>
                  </a:moveTo>
                  <a:lnTo>
                    <a:pt x="12176" y="3770"/>
                  </a:lnTo>
                  <a:lnTo>
                    <a:pt x="7639" y="2069"/>
                  </a:lnTo>
                  <a:lnTo>
                    <a:pt x="6905" y="6839"/>
                  </a:lnTo>
                  <a:lnTo>
                    <a:pt x="2068" y="7639"/>
                  </a:lnTo>
                  <a:lnTo>
                    <a:pt x="3803" y="12176"/>
                  </a:lnTo>
                  <a:lnTo>
                    <a:pt x="0" y="15278"/>
                  </a:lnTo>
                  <a:lnTo>
                    <a:pt x="3803" y="18347"/>
                  </a:lnTo>
                  <a:lnTo>
                    <a:pt x="2068" y="22917"/>
                  </a:lnTo>
                  <a:lnTo>
                    <a:pt x="6905" y="23684"/>
                  </a:lnTo>
                  <a:lnTo>
                    <a:pt x="7639" y="28487"/>
                  </a:lnTo>
                  <a:lnTo>
                    <a:pt x="12176" y="26753"/>
                  </a:lnTo>
                  <a:lnTo>
                    <a:pt x="15278" y="30522"/>
                  </a:lnTo>
                  <a:lnTo>
                    <a:pt x="18347" y="26753"/>
                  </a:lnTo>
                  <a:lnTo>
                    <a:pt x="22917" y="28487"/>
                  </a:lnTo>
                  <a:lnTo>
                    <a:pt x="23684" y="23684"/>
                  </a:lnTo>
                  <a:lnTo>
                    <a:pt x="28487" y="22917"/>
                  </a:lnTo>
                  <a:lnTo>
                    <a:pt x="26786" y="18347"/>
                  </a:lnTo>
                  <a:lnTo>
                    <a:pt x="30522" y="15278"/>
                  </a:lnTo>
                  <a:lnTo>
                    <a:pt x="26786" y="12176"/>
                  </a:lnTo>
                  <a:lnTo>
                    <a:pt x="28487" y="7639"/>
                  </a:lnTo>
                  <a:lnTo>
                    <a:pt x="23684" y="6839"/>
                  </a:lnTo>
                  <a:lnTo>
                    <a:pt x="22917" y="2069"/>
                  </a:lnTo>
                  <a:lnTo>
                    <a:pt x="18347" y="3770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fill="none" extrusionOk="0">
                  <a:moveTo>
                    <a:pt x="15278" y="0"/>
                  </a:moveTo>
                  <a:lnTo>
                    <a:pt x="18347" y="3770"/>
                  </a:lnTo>
                  <a:lnTo>
                    <a:pt x="22917" y="2069"/>
                  </a:lnTo>
                  <a:lnTo>
                    <a:pt x="23684" y="6839"/>
                  </a:lnTo>
                  <a:lnTo>
                    <a:pt x="28487" y="7639"/>
                  </a:lnTo>
                  <a:lnTo>
                    <a:pt x="26786" y="12176"/>
                  </a:lnTo>
                  <a:lnTo>
                    <a:pt x="30522" y="15278"/>
                  </a:lnTo>
                  <a:lnTo>
                    <a:pt x="26786" y="18347"/>
                  </a:lnTo>
                  <a:lnTo>
                    <a:pt x="28487" y="22917"/>
                  </a:lnTo>
                  <a:lnTo>
                    <a:pt x="23684" y="23684"/>
                  </a:lnTo>
                  <a:lnTo>
                    <a:pt x="22917" y="28487"/>
                  </a:lnTo>
                  <a:lnTo>
                    <a:pt x="18347" y="26753"/>
                  </a:lnTo>
                  <a:lnTo>
                    <a:pt x="15278" y="30522"/>
                  </a:lnTo>
                  <a:lnTo>
                    <a:pt x="12176" y="26753"/>
                  </a:lnTo>
                  <a:lnTo>
                    <a:pt x="7639" y="28487"/>
                  </a:lnTo>
                  <a:lnTo>
                    <a:pt x="6905" y="23684"/>
                  </a:lnTo>
                  <a:lnTo>
                    <a:pt x="2068" y="22917"/>
                  </a:lnTo>
                  <a:lnTo>
                    <a:pt x="3803" y="18347"/>
                  </a:lnTo>
                  <a:lnTo>
                    <a:pt x="0" y="15278"/>
                  </a:lnTo>
                  <a:lnTo>
                    <a:pt x="3803" y="12176"/>
                  </a:lnTo>
                  <a:lnTo>
                    <a:pt x="2068" y="7639"/>
                  </a:lnTo>
                  <a:lnTo>
                    <a:pt x="6905" y="6839"/>
                  </a:lnTo>
                  <a:lnTo>
                    <a:pt x="7639" y="2069"/>
                  </a:lnTo>
                  <a:lnTo>
                    <a:pt x="12176" y="3770"/>
                  </a:ln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9055000" y="5086575"/>
              <a:ext cx="83400" cy="153475"/>
            </a:xfrm>
            <a:custGeom>
              <a:avLst/>
              <a:gdLst/>
              <a:ahLst/>
              <a:cxnLst/>
              <a:rect l="l" t="t" r="r" b="b"/>
              <a:pathLst>
                <a:path w="3336" h="6139" extrusionOk="0">
                  <a:moveTo>
                    <a:pt x="1668" y="1"/>
                  </a:moveTo>
                  <a:cubicBezTo>
                    <a:pt x="1201" y="1"/>
                    <a:pt x="834" y="334"/>
                    <a:pt x="501" y="835"/>
                  </a:cubicBezTo>
                  <a:lnTo>
                    <a:pt x="1368" y="2202"/>
                  </a:lnTo>
                  <a:lnTo>
                    <a:pt x="134" y="1835"/>
                  </a:lnTo>
                  <a:cubicBezTo>
                    <a:pt x="34" y="2202"/>
                    <a:pt x="0" y="2636"/>
                    <a:pt x="0" y="3036"/>
                  </a:cubicBezTo>
                  <a:cubicBezTo>
                    <a:pt x="0" y="4738"/>
                    <a:pt x="767" y="6139"/>
                    <a:pt x="1668" y="6139"/>
                  </a:cubicBezTo>
                  <a:cubicBezTo>
                    <a:pt x="2602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9245125" y="5086575"/>
              <a:ext cx="83425" cy="153475"/>
            </a:xfrm>
            <a:custGeom>
              <a:avLst/>
              <a:gdLst/>
              <a:ahLst/>
              <a:cxnLst/>
              <a:rect l="l" t="t" r="r" b="b"/>
              <a:pathLst>
                <a:path w="3337" h="6139" extrusionOk="0">
                  <a:moveTo>
                    <a:pt x="1668" y="1"/>
                  </a:moveTo>
                  <a:cubicBezTo>
                    <a:pt x="1201" y="1"/>
                    <a:pt x="768" y="334"/>
                    <a:pt x="501" y="835"/>
                  </a:cubicBezTo>
                  <a:lnTo>
                    <a:pt x="1368" y="2202"/>
                  </a:lnTo>
                  <a:lnTo>
                    <a:pt x="101" y="1835"/>
                  </a:lnTo>
                  <a:cubicBezTo>
                    <a:pt x="34" y="2202"/>
                    <a:pt x="1" y="2636"/>
                    <a:pt x="1" y="3036"/>
                  </a:cubicBezTo>
                  <a:cubicBezTo>
                    <a:pt x="1" y="4738"/>
                    <a:pt x="734" y="6139"/>
                    <a:pt x="1668" y="6139"/>
                  </a:cubicBezTo>
                  <a:cubicBezTo>
                    <a:pt x="2569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9120050" y="5271725"/>
              <a:ext cx="143450" cy="129275"/>
            </a:xfrm>
            <a:custGeom>
              <a:avLst/>
              <a:gdLst/>
              <a:ahLst/>
              <a:cxnLst/>
              <a:rect l="l" t="t" r="r" b="b"/>
              <a:pathLst>
                <a:path w="5738" h="5171" extrusionOk="0">
                  <a:moveTo>
                    <a:pt x="267" y="0"/>
                  </a:moveTo>
                  <a:cubicBezTo>
                    <a:pt x="267" y="0"/>
                    <a:pt x="0" y="5171"/>
                    <a:pt x="2869" y="5171"/>
                  </a:cubicBezTo>
                  <a:cubicBezTo>
                    <a:pt x="5737" y="5171"/>
                    <a:pt x="5437" y="0"/>
                    <a:pt x="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41"/>
          <p:cNvSpPr txBox="1">
            <a:spLocks noGrp="1"/>
          </p:cNvSpPr>
          <p:nvPr>
            <p:ph type="subTitle" idx="1"/>
          </p:nvPr>
        </p:nvSpPr>
        <p:spPr>
          <a:xfrm>
            <a:off x="1494900" y="2897900"/>
            <a:ext cx="61659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CÁC EM HÃY LÀM BÀI VÀO BẢNG CON NHÉ</a:t>
            </a:r>
            <a:endParaRPr dirty="0"/>
          </a:p>
        </p:txBody>
      </p:sp>
      <p:sp>
        <p:nvSpPr>
          <p:cNvPr id="1530" name="Google Shape;1530;p41"/>
          <p:cNvSpPr txBox="1">
            <a:spLocks noGrp="1"/>
          </p:cNvSpPr>
          <p:nvPr>
            <p:ph type="title"/>
          </p:nvPr>
        </p:nvSpPr>
        <p:spPr>
          <a:xfrm>
            <a:off x="1494907" y="1383575"/>
            <a:ext cx="61659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AI NHANH HƠN ?</a:t>
            </a:r>
            <a:endParaRPr sz="4400" dirty="0"/>
          </a:p>
        </p:txBody>
      </p:sp>
      <p:sp>
        <p:nvSpPr>
          <p:cNvPr id="1531" name="Google Shape;1531;p41"/>
          <p:cNvSpPr/>
          <p:nvPr/>
        </p:nvSpPr>
        <p:spPr>
          <a:xfrm>
            <a:off x="7249230" y="648019"/>
            <a:ext cx="121991" cy="120351"/>
          </a:xfrm>
          <a:custGeom>
            <a:avLst/>
            <a:gdLst/>
            <a:ahLst/>
            <a:cxnLst/>
            <a:rect l="l" t="t" r="r" b="b"/>
            <a:pathLst>
              <a:path w="4166" h="4110" extrusionOk="0">
                <a:moveTo>
                  <a:pt x="2671" y="1"/>
                </a:moveTo>
                <a:cubicBezTo>
                  <a:pt x="2626" y="1"/>
                  <a:pt x="2583" y="28"/>
                  <a:pt x="2569" y="83"/>
                </a:cubicBezTo>
                <a:cubicBezTo>
                  <a:pt x="2107" y="1063"/>
                  <a:pt x="1733" y="1399"/>
                  <a:pt x="887" y="1399"/>
                </a:cubicBezTo>
                <a:cubicBezTo>
                  <a:pt x="695" y="1399"/>
                  <a:pt x="480" y="1382"/>
                  <a:pt x="234" y="1351"/>
                </a:cubicBezTo>
                <a:cubicBezTo>
                  <a:pt x="34" y="1351"/>
                  <a:pt x="1" y="1584"/>
                  <a:pt x="134" y="1618"/>
                </a:cubicBezTo>
                <a:cubicBezTo>
                  <a:pt x="1335" y="2151"/>
                  <a:pt x="1602" y="2618"/>
                  <a:pt x="1435" y="3953"/>
                </a:cubicBezTo>
                <a:cubicBezTo>
                  <a:pt x="1435" y="4057"/>
                  <a:pt x="1513" y="4109"/>
                  <a:pt x="1580" y="4109"/>
                </a:cubicBezTo>
                <a:cubicBezTo>
                  <a:pt x="1620" y="4109"/>
                  <a:pt x="1656" y="4090"/>
                  <a:pt x="1669" y="4053"/>
                </a:cubicBezTo>
                <a:cubicBezTo>
                  <a:pt x="2132" y="3045"/>
                  <a:pt x="2506" y="2704"/>
                  <a:pt x="3355" y="2704"/>
                </a:cubicBezTo>
                <a:cubicBezTo>
                  <a:pt x="3545" y="2704"/>
                  <a:pt x="3759" y="2721"/>
                  <a:pt x="4004" y="2752"/>
                </a:cubicBezTo>
                <a:cubicBezTo>
                  <a:pt x="4014" y="2754"/>
                  <a:pt x="4023" y="2756"/>
                  <a:pt x="4032" y="2756"/>
                </a:cubicBezTo>
                <a:cubicBezTo>
                  <a:pt x="4141" y="2756"/>
                  <a:pt x="4165" y="2578"/>
                  <a:pt x="4104" y="2485"/>
                </a:cubicBezTo>
                <a:cubicBezTo>
                  <a:pt x="2903" y="1951"/>
                  <a:pt x="2636" y="1484"/>
                  <a:pt x="2803" y="150"/>
                </a:cubicBezTo>
                <a:cubicBezTo>
                  <a:pt x="2803" y="53"/>
                  <a:pt x="2735" y="1"/>
                  <a:pt x="26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41"/>
          <p:cNvGrpSpPr/>
          <p:nvPr/>
        </p:nvGrpSpPr>
        <p:grpSpPr>
          <a:xfrm>
            <a:off x="6836087" y="356823"/>
            <a:ext cx="1632565" cy="1150392"/>
            <a:chOff x="8210225" y="8284700"/>
            <a:chExt cx="2569350" cy="1810500"/>
          </a:xfrm>
        </p:grpSpPr>
        <p:sp>
          <p:nvSpPr>
            <p:cNvPr id="1533" name="Google Shape;1533;p41"/>
            <p:cNvSpPr/>
            <p:nvPr/>
          </p:nvSpPr>
          <p:spPr>
            <a:xfrm>
              <a:off x="8599675" y="8284700"/>
              <a:ext cx="2179900" cy="1446075"/>
            </a:xfrm>
            <a:custGeom>
              <a:avLst/>
              <a:gdLst/>
              <a:ahLst/>
              <a:cxnLst/>
              <a:rect l="l" t="t" r="r" b="b"/>
              <a:pathLst>
                <a:path w="87196" h="57843" extrusionOk="0">
                  <a:moveTo>
                    <a:pt x="69417" y="1"/>
                  </a:moveTo>
                  <a:cubicBezTo>
                    <a:pt x="68716" y="1"/>
                    <a:pt x="68015" y="168"/>
                    <a:pt x="67382" y="401"/>
                  </a:cubicBezTo>
                  <a:lnTo>
                    <a:pt x="56574" y="5171"/>
                  </a:lnTo>
                  <a:cubicBezTo>
                    <a:pt x="56507" y="5204"/>
                    <a:pt x="56441" y="5204"/>
                    <a:pt x="56441" y="5204"/>
                  </a:cubicBezTo>
                  <a:cubicBezTo>
                    <a:pt x="56240" y="5204"/>
                    <a:pt x="55673" y="4838"/>
                    <a:pt x="55240" y="4571"/>
                  </a:cubicBezTo>
                  <a:cubicBezTo>
                    <a:pt x="54005" y="3837"/>
                    <a:pt x="52271" y="2769"/>
                    <a:pt x="49769" y="2769"/>
                  </a:cubicBezTo>
                  <a:cubicBezTo>
                    <a:pt x="48268" y="2769"/>
                    <a:pt x="46734" y="3170"/>
                    <a:pt x="45032" y="3904"/>
                  </a:cubicBezTo>
                  <a:lnTo>
                    <a:pt x="22249" y="13977"/>
                  </a:lnTo>
                  <a:lnTo>
                    <a:pt x="22183" y="13977"/>
                  </a:lnTo>
                  <a:cubicBezTo>
                    <a:pt x="19147" y="13977"/>
                    <a:pt x="16178" y="14578"/>
                    <a:pt x="13376" y="15845"/>
                  </a:cubicBezTo>
                  <a:cubicBezTo>
                    <a:pt x="12009" y="16479"/>
                    <a:pt x="10674" y="17213"/>
                    <a:pt x="9474" y="18080"/>
                  </a:cubicBezTo>
                  <a:cubicBezTo>
                    <a:pt x="8173" y="18180"/>
                    <a:pt x="7039" y="19048"/>
                    <a:pt x="6672" y="20349"/>
                  </a:cubicBezTo>
                  <a:cubicBezTo>
                    <a:pt x="6672" y="20382"/>
                    <a:pt x="6638" y="20415"/>
                    <a:pt x="6638" y="20515"/>
                  </a:cubicBezTo>
                  <a:cubicBezTo>
                    <a:pt x="3870" y="23317"/>
                    <a:pt x="1935" y="26753"/>
                    <a:pt x="1001" y="30556"/>
                  </a:cubicBezTo>
                  <a:cubicBezTo>
                    <a:pt x="1001" y="30656"/>
                    <a:pt x="968" y="30689"/>
                    <a:pt x="968" y="30756"/>
                  </a:cubicBezTo>
                  <a:cubicBezTo>
                    <a:pt x="834" y="31290"/>
                    <a:pt x="701" y="31857"/>
                    <a:pt x="634" y="32424"/>
                  </a:cubicBezTo>
                  <a:cubicBezTo>
                    <a:pt x="467" y="32657"/>
                    <a:pt x="334" y="32891"/>
                    <a:pt x="234" y="33158"/>
                  </a:cubicBezTo>
                  <a:cubicBezTo>
                    <a:pt x="0" y="33858"/>
                    <a:pt x="34" y="34592"/>
                    <a:pt x="367" y="35326"/>
                  </a:cubicBezTo>
                  <a:cubicBezTo>
                    <a:pt x="267" y="38528"/>
                    <a:pt x="901" y="41597"/>
                    <a:pt x="2202" y="44566"/>
                  </a:cubicBezTo>
                  <a:cubicBezTo>
                    <a:pt x="2302" y="44766"/>
                    <a:pt x="2369" y="44933"/>
                    <a:pt x="2469" y="45166"/>
                  </a:cubicBezTo>
                  <a:lnTo>
                    <a:pt x="2469" y="45733"/>
                  </a:lnTo>
                  <a:cubicBezTo>
                    <a:pt x="2569" y="46701"/>
                    <a:pt x="3202" y="47535"/>
                    <a:pt x="4036" y="47935"/>
                  </a:cubicBezTo>
                  <a:cubicBezTo>
                    <a:pt x="5404" y="50037"/>
                    <a:pt x="7172" y="51838"/>
                    <a:pt x="9173" y="53339"/>
                  </a:cubicBezTo>
                  <a:cubicBezTo>
                    <a:pt x="9374" y="53773"/>
                    <a:pt x="9740" y="54173"/>
                    <a:pt x="10207" y="54440"/>
                  </a:cubicBezTo>
                  <a:cubicBezTo>
                    <a:pt x="10608" y="54707"/>
                    <a:pt x="11075" y="54840"/>
                    <a:pt x="11542" y="54873"/>
                  </a:cubicBezTo>
                  <a:cubicBezTo>
                    <a:pt x="14777" y="56675"/>
                    <a:pt x="18413" y="57609"/>
                    <a:pt x="22116" y="57609"/>
                  </a:cubicBezTo>
                  <a:cubicBezTo>
                    <a:pt x="22516" y="57609"/>
                    <a:pt x="22883" y="57609"/>
                    <a:pt x="23250" y="57575"/>
                  </a:cubicBezTo>
                  <a:lnTo>
                    <a:pt x="23350" y="57609"/>
                  </a:lnTo>
                  <a:cubicBezTo>
                    <a:pt x="23684" y="57742"/>
                    <a:pt x="24051" y="57842"/>
                    <a:pt x="24418" y="57842"/>
                  </a:cubicBezTo>
                  <a:cubicBezTo>
                    <a:pt x="25085" y="57842"/>
                    <a:pt x="25685" y="57609"/>
                    <a:pt x="26186" y="57242"/>
                  </a:cubicBezTo>
                  <a:cubicBezTo>
                    <a:pt x="27820" y="56942"/>
                    <a:pt x="29388" y="56441"/>
                    <a:pt x="30922" y="55774"/>
                  </a:cubicBezTo>
                  <a:cubicBezTo>
                    <a:pt x="33758" y="54540"/>
                    <a:pt x="36226" y="52738"/>
                    <a:pt x="38261" y="50504"/>
                  </a:cubicBezTo>
                  <a:lnTo>
                    <a:pt x="48535" y="46000"/>
                  </a:lnTo>
                  <a:cubicBezTo>
                    <a:pt x="54606" y="43332"/>
                    <a:pt x="55440" y="39596"/>
                    <a:pt x="56040" y="37161"/>
                  </a:cubicBezTo>
                  <a:cubicBezTo>
                    <a:pt x="56374" y="35693"/>
                    <a:pt x="56441" y="35560"/>
                    <a:pt x="56774" y="35426"/>
                  </a:cubicBezTo>
                  <a:lnTo>
                    <a:pt x="73086" y="28221"/>
                  </a:lnTo>
                  <a:cubicBezTo>
                    <a:pt x="76255" y="26820"/>
                    <a:pt x="77055" y="24518"/>
                    <a:pt x="76688" y="22850"/>
                  </a:cubicBezTo>
                  <a:cubicBezTo>
                    <a:pt x="76355" y="21349"/>
                    <a:pt x="75121" y="20215"/>
                    <a:pt x="73553" y="19982"/>
                  </a:cubicBezTo>
                  <a:lnTo>
                    <a:pt x="80191" y="17046"/>
                  </a:lnTo>
                  <a:cubicBezTo>
                    <a:pt x="83126" y="15745"/>
                    <a:pt x="85128" y="14178"/>
                    <a:pt x="86128" y="12343"/>
                  </a:cubicBezTo>
                  <a:cubicBezTo>
                    <a:pt x="87062" y="10675"/>
                    <a:pt x="87196" y="8840"/>
                    <a:pt x="86462" y="7239"/>
                  </a:cubicBezTo>
                  <a:cubicBezTo>
                    <a:pt x="85461" y="4971"/>
                    <a:pt x="83126" y="3537"/>
                    <a:pt x="80224" y="3537"/>
                  </a:cubicBezTo>
                  <a:cubicBezTo>
                    <a:pt x="78390" y="3537"/>
                    <a:pt x="76221" y="4070"/>
                    <a:pt x="73853" y="5138"/>
                  </a:cubicBezTo>
                  <a:cubicBezTo>
                    <a:pt x="73720" y="5171"/>
                    <a:pt x="73586" y="5204"/>
                    <a:pt x="73519" y="5271"/>
                  </a:cubicBezTo>
                  <a:cubicBezTo>
                    <a:pt x="73786" y="4437"/>
                    <a:pt x="73753" y="3703"/>
                    <a:pt x="73686" y="3170"/>
                  </a:cubicBezTo>
                  <a:cubicBezTo>
                    <a:pt x="73286" y="1268"/>
                    <a:pt x="71518" y="1"/>
                    <a:pt x="6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9750500" y="9347975"/>
              <a:ext cx="833100" cy="567100"/>
            </a:xfrm>
            <a:custGeom>
              <a:avLst/>
              <a:gdLst/>
              <a:ahLst/>
              <a:cxnLst/>
              <a:rect l="l" t="t" r="r" b="b"/>
              <a:pathLst>
                <a:path w="33324" h="22684" extrusionOk="0">
                  <a:moveTo>
                    <a:pt x="25118" y="0"/>
                  </a:moveTo>
                  <a:cubicBezTo>
                    <a:pt x="24618" y="0"/>
                    <a:pt x="24184" y="67"/>
                    <a:pt x="23717" y="300"/>
                  </a:cubicBezTo>
                  <a:lnTo>
                    <a:pt x="20348" y="1801"/>
                  </a:lnTo>
                  <a:cubicBezTo>
                    <a:pt x="19814" y="1468"/>
                    <a:pt x="18914" y="1034"/>
                    <a:pt x="17746" y="1034"/>
                  </a:cubicBezTo>
                  <a:cubicBezTo>
                    <a:pt x="16946" y="1034"/>
                    <a:pt x="16178" y="1201"/>
                    <a:pt x="15344" y="1568"/>
                  </a:cubicBezTo>
                  <a:lnTo>
                    <a:pt x="6638" y="5404"/>
                  </a:lnTo>
                  <a:cubicBezTo>
                    <a:pt x="2068" y="7405"/>
                    <a:pt x="0" y="12743"/>
                    <a:pt x="2035" y="17313"/>
                  </a:cubicBezTo>
                  <a:cubicBezTo>
                    <a:pt x="3503" y="20548"/>
                    <a:pt x="6705" y="22683"/>
                    <a:pt x="10274" y="22683"/>
                  </a:cubicBezTo>
                  <a:cubicBezTo>
                    <a:pt x="11542" y="22683"/>
                    <a:pt x="12743" y="22416"/>
                    <a:pt x="13910" y="21916"/>
                  </a:cubicBezTo>
                  <a:lnTo>
                    <a:pt x="17913" y="20148"/>
                  </a:lnTo>
                  <a:cubicBezTo>
                    <a:pt x="20715" y="18880"/>
                    <a:pt x="21315" y="16979"/>
                    <a:pt x="21549" y="15912"/>
                  </a:cubicBezTo>
                  <a:lnTo>
                    <a:pt x="27053" y="13510"/>
                  </a:lnTo>
                  <a:cubicBezTo>
                    <a:pt x="29088" y="12576"/>
                    <a:pt x="29555" y="10908"/>
                    <a:pt x="29321" y="9740"/>
                  </a:cubicBezTo>
                  <a:cubicBezTo>
                    <a:pt x="29321" y="9674"/>
                    <a:pt x="29254" y="9640"/>
                    <a:pt x="29254" y="9540"/>
                  </a:cubicBezTo>
                  <a:lnTo>
                    <a:pt x="29721" y="9340"/>
                  </a:lnTo>
                  <a:cubicBezTo>
                    <a:pt x="31156" y="8706"/>
                    <a:pt x="32156" y="7906"/>
                    <a:pt x="32690" y="6905"/>
                  </a:cubicBezTo>
                  <a:cubicBezTo>
                    <a:pt x="33257" y="5871"/>
                    <a:pt x="33324" y="4704"/>
                    <a:pt x="32857" y="3669"/>
                  </a:cubicBezTo>
                  <a:cubicBezTo>
                    <a:pt x="32323" y="2168"/>
                    <a:pt x="30889" y="1301"/>
                    <a:pt x="29188" y="1301"/>
                  </a:cubicBezTo>
                  <a:cubicBezTo>
                    <a:pt x="28754" y="1301"/>
                    <a:pt x="28320" y="1334"/>
                    <a:pt x="27887" y="1468"/>
                  </a:cubicBezTo>
                  <a:cubicBezTo>
                    <a:pt x="27353" y="534"/>
                    <a:pt x="26319" y="0"/>
                    <a:pt x="25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8284450" y="9361300"/>
              <a:ext cx="364450" cy="244375"/>
            </a:xfrm>
            <a:custGeom>
              <a:avLst/>
              <a:gdLst/>
              <a:ahLst/>
              <a:cxnLst/>
              <a:rect l="l" t="t" r="r" b="b"/>
              <a:pathLst>
                <a:path w="14578" h="9775" extrusionOk="0">
                  <a:moveTo>
                    <a:pt x="10674" y="1"/>
                  </a:moveTo>
                  <a:cubicBezTo>
                    <a:pt x="10107" y="1"/>
                    <a:pt x="9507" y="168"/>
                    <a:pt x="9007" y="468"/>
                  </a:cubicBezTo>
                  <a:cubicBezTo>
                    <a:pt x="8606" y="701"/>
                    <a:pt x="8139" y="968"/>
                    <a:pt x="7639" y="1168"/>
                  </a:cubicBezTo>
                  <a:cubicBezTo>
                    <a:pt x="7072" y="1469"/>
                    <a:pt x="6571" y="1669"/>
                    <a:pt x="6104" y="1836"/>
                  </a:cubicBezTo>
                  <a:cubicBezTo>
                    <a:pt x="4837" y="2369"/>
                    <a:pt x="3903" y="2703"/>
                    <a:pt x="2936" y="3003"/>
                  </a:cubicBezTo>
                  <a:cubicBezTo>
                    <a:pt x="2669" y="3103"/>
                    <a:pt x="2469" y="3170"/>
                    <a:pt x="2235" y="3303"/>
                  </a:cubicBezTo>
                  <a:cubicBezTo>
                    <a:pt x="567" y="4271"/>
                    <a:pt x="0" y="6372"/>
                    <a:pt x="967" y="8040"/>
                  </a:cubicBezTo>
                  <a:cubicBezTo>
                    <a:pt x="1601" y="9107"/>
                    <a:pt x="2735" y="9775"/>
                    <a:pt x="3970" y="9775"/>
                  </a:cubicBezTo>
                  <a:cubicBezTo>
                    <a:pt x="4603" y="9775"/>
                    <a:pt x="5170" y="9608"/>
                    <a:pt x="5738" y="9308"/>
                  </a:cubicBezTo>
                  <a:cubicBezTo>
                    <a:pt x="6571" y="8807"/>
                    <a:pt x="7472" y="8340"/>
                    <a:pt x="8740" y="7773"/>
                  </a:cubicBezTo>
                  <a:cubicBezTo>
                    <a:pt x="9140" y="7540"/>
                    <a:pt x="9640" y="7306"/>
                    <a:pt x="10241" y="7106"/>
                  </a:cubicBezTo>
                  <a:cubicBezTo>
                    <a:pt x="10775" y="6872"/>
                    <a:pt x="11242" y="6706"/>
                    <a:pt x="11742" y="6539"/>
                  </a:cubicBezTo>
                  <a:cubicBezTo>
                    <a:pt x="11942" y="6472"/>
                    <a:pt x="12176" y="6372"/>
                    <a:pt x="12409" y="6272"/>
                  </a:cubicBezTo>
                  <a:cubicBezTo>
                    <a:pt x="13977" y="5338"/>
                    <a:pt x="14577" y="3270"/>
                    <a:pt x="13610" y="1669"/>
                  </a:cubicBezTo>
                  <a:cubicBezTo>
                    <a:pt x="13009" y="635"/>
                    <a:pt x="11909" y="1"/>
                    <a:pt x="10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8448725" y="9547275"/>
              <a:ext cx="322750" cy="297750"/>
            </a:xfrm>
            <a:custGeom>
              <a:avLst/>
              <a:gdLst/>
              <a:ahLst/>
              <a:cxnLst/>
              <a:rect l="l" t="t" r="r" b="b"/>
              <a:pathLst>
                <a:path w="12910" h="11910" extrusionOk="0">
                  <a:moveTo>
                    <a:pt x="9174" y="1"/>
                  </a:moveTo>
                  <a:cubicBezTo>
                    <a:pt x="8173" y="1"/>
                    <a:pt x="7206" y="434"/>
                    <a:pt x="6572" y="1201"/>
                  </a:cubicBezTo>
                  <a:cubicBezTo>
                    <a:pt x="6238" y="1568"/>
                    <a:pt x="5905" y="1935"/>
                    <a:pt x="5538" y="2369"/>
                  </a:cubicBezTo>
                  <a:cubicBezTo>
                    <a:pt x="5071" y="2836"/>
                    <a:pt x="4704" y="3203"/>
                    <a:pt x="4337" y="3536"/>
                  </a:cubicBezTo>
                  <a:cubicBezTo>
                    <a:pt x="3336" y="4437"/>
                    <a:pt x="2536" y="5104"/>
                    <a:pt x="1768" y="5705"/>
                  </a:cubicBezTo>
                  <a:cubicBezTo>
                    <a:pt x="1568" y="5871"/>
                    <a:pt x="1401" y="6038"/>
                    <a:pt x="1201" y="6238"/>
                  </a:cubicBezTo>
                  <a:cubicBezTo>
                    <a:pt x="0" y="7706"/>
                    <a:pt x="201" y="9908"/>
                    <a:pt x="1668" y="11109"/>
                  </a:cubicBezTo>
                  <a:cubicBezTo>
                    <a:pt x="2269" y="11609"/>
                    <a:pt x="3069" y="11909"/>
                    <a:pt x="3870" y="11909"/>
                  </a:cubicBezTo>
                  <a:cubicBezTo>
                    <a:pt x="4904" y="11909"/>
                    <a:pt x="5871" y="11442"/>
                    <a:pt x="6539" y="10642"/>
                  </a:cubicBezTo>
                  <a:cubicBezTo>
                    <a:pt x="7306" y="9741"/>
                    <a:pt x="8140" y="8874"/>
                    <a:pt x="8807" y="8206"/>
                  </a:cubicBezTo>
                  <a:cubicBezTo>
                    <a:pt x="9140" y="7873"/>
                    <a:pt x="9541" y="7473"/>
                    <a:pt x="10041" y="7072"/>
                  </a:cubicBezTo>
                  <a:cubicBezTo>
                    <a:pt x="10441" y="6672"/>
                    <a:pt x="10842" y="6338"/>
                    <a:pt x="11242" y="6038"/>
                  </a:cubicBezTo>
                  <a:cubicBezTo>
                    <a:pt x="11442" y="5871"/>
                    <a:pt x="11609" y="5705"/>
                    <a:pt x="11742" y="5538"/>
                  </a:cubicBezTo>
                  <a:cubicBezTo>
                    <a:pt x="12910" y="4103"/>
                    <a:pt x="12743" y="2002"/>
                    <a:pt x="11342" y="768"/>
                  </a:cubicBezTo>
                  <a:cubicBezTo>
                    <a:pt x="10742" y="267"/>
                    <a:pt x="9941" y="1"/>
                    <a:pt x="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8691400" y="9679050"/>
              <a:ext cx="264375" cy="336925"/>
            </a:xfrm>
            <a:custGeom>
              <a:avLst/>
              <a:gdLst/>
              <a:ahLst/>
              <a:cxnLst/>
              <a:rect l="l" t="t" r="r" b="b"/>
              <a:pathLst>
                <a:path w="10575" h="13477" extrusionOk="0">
                  <a:moveTo>
                    <a:pt x="6805" y="0"/>
                  </a:moveTo>
                  <a:cubicBezTo>
                    <a:pt x="5371" y="0"/>
                    <a:pt x="4137" y="901"/>
                    <a:pt x="3636" y="2235"/>
                  </a:cubicBezTo>
                  <a:cubicBezTo>
                    <a:pt x="3470" y="2669"/>
                    <a:pt x="3236" y="3136"/>
                    <a:pt x="3036" y="3669"/>
                  </a:cubicBezTo>
                  <a:cubicBezTo>
                    <a:pt x="2736" y="4270"/>
                    <a:pt x="2536" y="4737"/>
                    <a:pt x="2302" y="5170"/>
                  </a:cubicBezTo>
                  <a:cubicBezTo>
                    <a:pt x="1868" y="6004"/>
                    <a:pt x="1301" y="7072"/>
                    <a:pt x="634" y="8106"/>
                  </a:cubicBezTo>
                  <a:cubicBezTo>
                    <a:pt x="501" y="8306"/>
                    <a:pt x="367" y="8573"/>
                    <a:pt x="301" y="8806"/>
                  </a:cubicBezTo>
                  <a:cubicBezTo>
                    <a:pt x="0" y="9674"/>
                    <a:pt x="34" y="10608"/>
                    <a:pt x="401" y="11475"/>
                  </a:cubicBezTo>
                  <a:cubicBezTo>
                    <a:pt x="801" y="12342"/>
                    <a:pt x="1502" y="12943"/>
                    <a:pt x="2369" y="13276"/>
                  </a:cubicBezTo>
                  <a:cubicBezTo>
                    <a:pt x="2736" y="13410"/>
                    <a:pt x="3136" y="13476"/>
                    <a:pt x="3536" y="13476"/>
                  </a:cubicBezTo>
                  <a:cubicBezTo>
                    <a:pt x="5004" y="13476"/>
                    <a:pt x="6338" y="12576"/>
                    <a:pt x="6805" y="11175"/>
                  </a:cubicBezTo>
                  <a:cubicBezTo>
                    <a:pt x="7139" y="10274"/>
                    <a:pt x="7506" y="9340"/>
                    <a:pt x="8073" y="8106"/>
                  </a:cubicBezTo>
                  <a:cubicBezTo>
                    <a:pt x="8306" y="7639"/>
                    <a:pt x="8507" y="7172"/>
                    <a:pt x="8807" y="6638"/>
                  </a:cubicBezTo>
                  <a:cubicBezTo>
                    <a:pt x="9040" y="6138"/>
                    <a:pt x="9340" y="5671"/>
                    <a:pt x="9574" y="5270"/>
                  </a:cubicBezTo>
                  <a:cubicBezTo>
                    <a:pt x="9707" y="5070"/>
                    <a:pt x="9841" y="4837"/>
                    <a:pt x="9908" y="4603"/>
                  </a:cubicBezTo>
                  <a:cubicBezTo>
                    <a:pt x="10575" y="2802"/>
                    <a:pt x="9674" y="834"/>
                    <a:pt x="7906" y="234"/>
                  </a:cubicBezTo>
                  <a:cubicBezTo>
                    <a:pt x="7539" y="100"/>
                    <a:pt x="7172" y="0"/>
                    <a:pt x="6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8970775" y="9741575"/>
              <a:ext cx="191825" cy="353625"/>
            </a:xfrm>
            <a:custGeom>
              <a:avLst/>
              <a:gdLst/>
              <a:ahLst/>
              <a:cxnLst/>
              <a:rect l="l" t="t" r="r" b="b"/>
              <a:pathLst>
                <a:path w="7673" h="14145" extrusionOk="0">
                  <a:moveTo>
                    <a:pt x="4303" y="1"/>
                  </a:moveTo>
                  <a:cubicBezTo>
                    <a:pt x="3369" y="1"/>
                    <a:pt x="2535" y="334"/>
                    <a:pt x="1901" y="1002"/>
                  </a:cubicBezTo>
                  <a:cubicBezTo>
                    <a:pt x="1268" y="1669"/>
                    <a:pt x="901" y="2503"/>
                    <a:pt x="901" y="3403"/>
                  </a:cubicBezTo>
                  <a:cubicBezTo>
                    <a:pt x="901" y="3904"/>
                    <a:pt x="867" y="4404"/>
                    <a:pt x="834" y="4938"/>
                  </a:cubicBezTo>
                  <a:cubicBezTo>
                    <a:pt x="767" y="5605"/>
                    <a:pt x="701" y="6105"/>
                    <a:pt x="667" y="6606"/>
                  </a:cubicBezTo>
                  <a:cubicBezTo>
                    <a:pt x="500" y="7940"/>
                    <a:pt x="334" y="8974"/>
                    <a:pt x="67" y="9941"/>
                  </a:cubicBezTo>
                  <a:cubicBezTo>
                    <a:pt x="33" y="10175"/>
                    <a:pt x="0" y="10442"/>
                    <a:pt x="0" y="10675"/>
                  </a:cubicBezTo>
                  <a:cubicBezTo>
                    <a:pt x="0" y="12610"/>
                    <a:pt x="1568" y="14144"/>
                    <a:pt x="3436" y="14144"/>
                  </a:cubicBezTo>
                  <a:lnTo>
                    <a:pt x="3503" y="14144"/>
                  </a:lnTo>
                  <a:cubicBezTo>
                    <a:pt x="5404" y="14144"/>
                    <a:pt x="6938" y="12576"/>
                    <a:pt x="6938" y="10642"/>
                  </a:cubicBezTo>
                  <a:cubicBezTo>
                    <a:pt x="6938" y="9674"/>
                    <a:pt x="7005" y="8640"/>
                    <a:pt x="7105" y="7273"/>
                  </a:cubicBezTo>
                  <a:cubicBezTo>
                    <a:pt x="7172" y="6772"/>
                    <a:pt x="7205" y="6272"/>
                    <a:pt x="7272" y="5638"/>
                  </a:cubicBezTo>
                  <a:cubicBezTo>
                    <a:pt x="7372" y="5071"/>
                    <a:pt x="7439" y="4571"/>
                    <a:pt x="7572" y="4070"/>
                  </a:cubicBezTo>
                  <a:cubicBezTo>
                    <a:pt x="7606" y="3804"/>
                    <a:pt x="7672" y="3603"/>
                    <a:pt x="7672" y="3337"/>
                  </a:cubicBezTo>
                  <a:cubicBezTo>
                    <a:pt x="7639" y="1502"/>
                    <a:pt x="6138" y="1"/>
                    <a:pt x="4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8241900" y="8852625"/>
              <a:ext cx="353625" cy="221825"/>
            </a:xfrm>
            <a:custGeom>
              <a:avLst/>
              <a:gdLst/>
              <a:ahLst/>
              <a:cxnLst/>
              <a:rect l="l" t="t" r="r" b="b"/>
              <a:pathLst>
                <a:path w="14145" h="8873" extrusionOk="0">
                  <a:moveTo>
                    <a:pt x="3570" y="0"/>
                  </a:moveTo>
                  <a:cubicBezTo>
                    <a:pt x="2169" y="0"/>
                    <a:pt x="902" y="834"/>
                    <a:pt x="368" y="2135"/>
                  </a:cubicBezTo>
                  <a:cubicBezTo>
                    <a:pt x="1" y="2969"/>
                    <a:pt x="1" y="3903"/>
                    <a:pt x="368" y="4803"/>
                  </a:cubicBezTo>
                  <a:cubicBezTo>
                    <a:pt x="768" y="5671"/>
                    <a:pt x="1435" y="6338"/>
                    <a:pt x="2269" y="6671"/>
                  </a:cubicBezTo>
                  <a:cubicBezTo>
                    <a:pt x="2503" y="6772"/>
                    <a:pt x="2770" y="6838"/>
                    <a:pt x="3003" y="6872"/>
                  </a:cubicBezTo>
                  <a:cubicBezTo>
                    <a:pt x="3937" y="7038"/>
                    <a:pt x="4971" y="7272"/>
                    <a:pt x="6305" y="7639"/>
                  </a:cubicBezTo>
                  <a:cubicBezTo>
                    <a:pt x="6772" y="7739"/>
                    <a:pt x="7239" y="7872"/>
                    <a:pt x="7873" y="8106"/>
                  </a:cubicBezTo>
                  <a:cubicBezTo>
                    <a:pt x="8407" y="8273"/>
                    <a:pt x="8907" y="8406"/>
                    <a:pt x="9374" y="8640"/>
                  </a:cubicBezTo>
                  <a:cubicBezTo>
                    <a:pt x="9808" y="8806"/>
                    <a:pt x="10208" y="8873"/>
                    <a:pt x="10675" y="8873"/>
                  </a:cubicBezTo>
                  <a:cubicBezTo>
                    <a:pt x="12043" y="8873"/>
                    <a:pt x="13277" y="8039"/>
                    <a:pt x="13811" y="6805"/>
                  </a:cubicBezTo>
                  <a:cubicBezTo>
                    <a:pt x="14144" y="5971"/>
                    <a:pt x="14144" y="5037"/>
                    <a:pt x="13811" y="4203"/>
                  </a:cubicBezTo>
                  <a:cubicBezTo>
                    <a:pt x="13477" y="3369"/>
                    <a:pt x="12810" y="2735"/>
                    <a:pt x="11976" y="2368"/>
                  </a:cubicBezTo>
                  <a:cubicBezTo>
                    <a:pt x="11776" y="2302"/>
                    <a:pt x="11509" y="2202"/>
                    <a:pt x="11242" y="2168"/>
                  </a:cubicBezTo>
                  <a:cubicBezTo>
                    <a:pt x="10742" y="2068"/>
                    <a:pt x="10275" y="1968"/>
                    <a:pt x="9708" y="1835"/>
                  </a:cubicBezTo>
                  <a:cubicBezTo>
                    <a:pt x="9074" y="1668"/>
                    <a:pt x="8574" y="1501"/>
                    <a:pt x="8073" y="1368"/>
                  </a:cubicBezTo>
                  <a:cubicBezTo>
                    <a:pt x="6806" y="967"/>
                    <a:pt x="5805" y="634"/>
                    <a:pt x="4904" y="234"/>
                  </a:cubicBezTo>
                  <a:cubicBezTo>
                    <a:pt x="4504" y="67"/>
                    <a:pt x="4037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8210225" y="9136150"/>
              <a:ext cx="359450" cy="182650"/>
            </a:xfrm>
            <a:custGeom>
              <a:avLst/>
              <a:gdLst/>
              <a:ahLst/>
              <a:cxnLst/>
              <a:rect l="l" t="t" r="r" b="b"/>
              <a:pathLst>
                <a:path w="14378" h="7306" extrusionOk="0">
                  <a:moveTo>
                    <a:pt x="10908" y="0"/>
                  </a:moveTo>
                  <a:cubicBezTo>
                    <a:pt x="10708" y="0"/>
                    <a:pt x="10541" y="0"/>
                    <a:pt x="10308" y="34"/>
                  </a:cubicBezTo>
                  <a:cubicBezTo>
                    <a:pt x="9807" y="134"/>
                    <a:pt x="9307" y="201"/>
                    <a:pt x="8773" y="267"/>
                  </a:cubicBezTo>
                  <a:cubicBezTo>
                    <a:pt x="8106" y="301"/>
                    <a:pt x="7606" y="334"/>
                    <a:pt x="7105" y="367"/>
                  </a:cubicBezTo>
                  <a:cubicBezTo>
                    <a:pt x="6305" y="434"/>
                    <a:pt x="5704" y="434"/>
                    <a:pt x="5071" y="434"/>
                  </a:cubicBezTo>
                  <a:cubicBezTo>
                    <a:pt x="4604" y="434"/>
                    <a:pt x="4137" y="434"/>
                    <a:pt x="3736" y="367"/>
                  </a:cubicBezTo>
                  <a:lnTo>
                    <a:pt x="3570" y="367"/>
                  </a:lnTo>
                  <a:cubicBezTo>
                    <a:pt x="1735" y="367"/>
                    <a:pt x="167" y="1835"/>
                    <a:pt x="100" y="3670"/>
                  </a:cubicBezTo>
                  <a:cubicBezTo>
                    <a:pt x="0" y="5604"/>
                    <a:pt x="1468" y="7206"/>
                    <a:pt x="3403" y="7306"/>
                  </a:cubicBezTo>
                  <a:lnTo>
                    <a:pt x="3570" y="7306"/>
                  </a:lnTo>
                  <a:cubicBezTo>
                    <a:pt x="3770" y="7306"/>
                    <a:pt x="3970" y="7306"/>
                    <a:pt x="4203" y="7272"/>
                  </a:cubicBezTo>
                  <a:cubicBezTo>
                    <a:pt x="5137" y="7106"/>
                    <a:pt x="6138" y="6972"/>
                    <a:pt x="7539" y="6839"/>
                  </a:cubicBezTo>
                  <a:cubicBezTo>
                    <a:pt x="8039" y="6805"/>
                    <a:pt x="8540" y="6772"/>
                    <a:pt x="9140" y="6705"/>
                  </a:cubicBezTo>
                  <a:lnTo>
                    <a:pt x="10908" y="6705"/>
                  </a:lnTo>
                  <a:cubicBezTo>
                    <a:pt x="12676" y="6705"/>
                    <a:pt x="14177" y="5304"/>
                    <a:pt x="14277" y="3503"/>
                  </a:cubicBezTo>
                  <a:cubicBezTo>
                    <a:pt x="14377" y="1668"/>
                    <a:pt x="12910" y="101"/>
                    <a:pt x="11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1"/>
            <p:cNvSpPr/>
            <p:nvPr/>
          </p:nvSpPr>
          <p:spPr>
            <a:xfrm>
              <a:off x="9166750" y="8345975"/>
              <a:ext cx="1551950" cy="1144625"/>
            </a:xfrm>
            <a:custGeom>
              <a:avLst/>
              <a:gdLst/>
              <a:ahLst/>
              <a:cxnLst/>
              <a:rect l="l" t="t" r="r" b="b"/>
              <a:pathLst>
                <a:path w="62078" h="45785" extrusionOk="0">
                  <a:moveTo>
                    <a:pt x="46651" y="0"/>
                  </a:moveTo>
                  <a:cubicBezTo>
                    <a:pt x="46306" y="0"/>
                    <a:pt x="45946" y="69"/>
                    <a:pt x="45599" y="218"/>
                  </a:cubicBezTo>
                  <a:cubicBezTo>
                    <a:pt x="43231" y="1252"/>
                    <a:pt x="38227" y="3454"/>
                    <a:pt x="34825" y="4955"/>
                  </a:cubicBezTo>
                  <a:cubicBezTo>
                    <a:pt x="34421" y="5132"/>
                    <a:pt x="34048" y="5207"/>
                    <a:pt x="33694" y="5207"/>
                  </a:cubicBezTo>
                  <a:cubicBezTo>
                    <a:pt x="31685" y="5207"/>
                    <a:pt x="30262" y="2798"/>
                    <a:pt x="27036" y="2798"/>
                  </a:cubicBezTo>
                  <a:cubicBezTo>
                    <a:pt x="25991" y="2798"/>
                    <a:pt x="24756" y="3051"/>
                    <a:pt x="23250" y="3721"/>
                  </a:cubicBezTo>
                  <a:cubicBezTo>
                    <a:pt x="18847" y="5689"/>
                    <a:pt x="7639" y="10592"/>
                    <a:pt x="0" y="13961"/>
                  </a:cubicBezTo>
                  <a:lnTo>
                    <a:pt x="14344" y="45784"/>
                  </a:lnTo>
                  <a:cubicBezTo>
                    <a:pt x="17713" y="44283"/>
                    <a:pt x="21549" y="42615"/>
                    <a:pt x="24851" y="41148"/>
                  </a:cubicBezTo>
                  <a:cubicBezTo>
                    <a:pt x="33090" y="37545"/>
                    <a:pt x="29254" y="32275"/>
                    <a:pt x="33057" y="30607"/>
                  </a:cubicBezTo>
                  <a:cubicBezTo>
                    <a:pt x="36860" y="28939"/>
                    <a:pt x="45733" y="25036"/>
                    <a:pt x="49369" y="23402"/>
                  </a:cubicBezTo>
                  <a:cubicBezTo>
                    <a:pt x="52460" y="22040"/>
                    <a:pt x="51838" y="19883"/>
                    <a:pt x="50188" y="19883"/>
                  </a:cubicBezTo>
                  <a:cubicBezTo>
                    <a:pt x="49897" y="19883"/>
                    <a:pt x="49575" y="19949"/>
                    <a:pt x="49235" y="20099"/>
                  </a:cubicBezTo>
                  <a:cubicBezTo>
                    <a:pt x="47000" y="21100"/>
                    <a:pt x="42397" y="23101"/>
                    <a:pt x="39662" y="24302"/>
                  </a:cubicBezTo>
                  <a:cubicBezTo>
                    <a:pt x="39309" y="24459"/>
                    <a:pt x="38982" y="24529"/>
                    <a:pt x="38685" y="24529"/>
                  </a:cubicBezTo>
                  <a:cubicBezTo>
                    <a:pt x="36651" y="24529"/>
                    <a:pt x="36041" y="21239"/>
                    <a:pt x="38428" y="20133"/>
                  </a:cubicBezTo>
                  <a:cubicBezTo>
                    <a:pt x="41196" y="18932"/>
                    <a:pt x="50937" y="14629"/>
                    <a:pt x="56507" y="12194"/>
                  </a:cubicBezTo>
                  <a:cubicBezTo>
                    <a:pt x="62011" y="9758"/>
                    <a:pt x="62078" y="7090"/>
                    <a:pt x="61511" y="5756"/>
                  </a:cubicBezTo>
                  <a:cubicBezTo>
                    <a:pt x="61116" y="4901"/>
                    <a:pt x="60089" y="3558"/>
                    <a:pt x="57541" y="3558"/>
                  </a:cubicBezTo>
                  <a:cubicBezTo>
                    <a:pt x="56209" y="3558"/>
                    <a:pt x="54461" y="3925"/>
                    <a:pt x="52171" y="4922"/>
                  </a:cubicBezTo>
                  <a:cubicBezTo>
                    <a:pt x="46672" y="7353"/>
                    <a:pt x="41655" y="9990"/>
                    <a:pt x="39753" y="9990"/>
                  </a:cubicBezTo>
                  <a:cubicBezTo>
                    <a:pt x="39358" y="9990"/>
                    <a:pt x="39098" y="9877"/>
                    <a:pt x="38995" y="9625"/>
                  </a:cubicBezTo>
                  <a:cubicBezTo>
                    <a:pt x="38361" y="8191"/>
                    <a:pt x="38661" y="7524"/>
                    <a:pt x="44865" y="4755"/>
                  </a:cubicBezTo>
                  <a:cubicBezTo>
                    <a:pt x="50175" y="2414"/>
                    <a:pt x="48694" y="0"/>
                    <a:pt x="46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1"/>
            <p:cNvSpPr/>
            <p:nvPr/>
          </p:nvSpPr>
          <p:spPr>
            <a:xfrm>
              <a:off x="9574525" y="8767950"/>
              <a:ext cx="487875" cy="234750"/>
            </a:xfrm>
            <a:custGeom>
              <a:avLst/>
              <a:gdLst/>
              <a:ahLst/>
              <a:cxnLst/>
              <a:rect l="l" t="t" r="r" b="b"/>
              <a:pathLst>
                <a:path w="19515" h="9390" extrusionOk="0">
                  <a:moveTo>
                    <a:pt x="18524" y="1"/>
                  </a:moveTo>
                  <a:cubicBezTo>
                    <a:pt x="18398" y="1"/>
                    <a:pt x="18270" y="28"/>
                    <a:pt x="18147" y="85"/>
                  </a:cubicBezTo>
                  <a:cubicBezTo>
                    <a:pt x="16713" y="819"/>
                    <a:pt x="15245" y="1519"/>
                    <a:pt x="13777" y="2186"/>
                  </a:cubicBezTo>
                  <a:lnTo>
                    <a:pt x="11576" y="3187"/>
                  </a:lnTo>
                  <a:lnTo>
                    <a:pt x="9374" y="4188"/>
                  </a:lnTo>
                  <a:cubicBezTo>
                    <a:pt x="6405" y="5522"/>
                    <a:pt x="3437" y="6823"/>
                    <a:pt x="501" y="8057"/>
                  </a:cubicBezTo>
                  <a:cubicBezTo>
                    <a:pt x="168" y="8224"/>
                    <a:pt x="1" y="8591"/>
                    <a:pt x="101" y="8991"/>
                  </a:cubicBezTo>
                  <a:cubicBezTo>
                    <a:pt x="198" y="9235"/>
                    <a:pt x="457" y="9390"/>
                    <a:pt x="719" y="9390"/>
                  </a:cubicBezTo>
                  <a:cubicBezTo>
                    <a:pt x="815" y="9390"/>
                    <a:pt x="912" y="9369"/>
                    <a:pt x="1001" y="9325"/>
                  </a:cubicBezTo>
                  <a:cubicBezTo>
                    <a:pt x="3937" y="7924"/>
                    <a:pt x="6906" y="6656"/>
                    <a:pt x="9874" y="5355"/>
                  </a:cubicBezTo>
                  <a:lnTo>
                    <a:pt x="12076" y="4388"/>
                  </a:lnTo>
                  <a:lnTo>
                    <a:pt x="14344" y="3420"/>
                  </a:lnTo>
                  <a:cubicBezTo>
                    <a:pt x="15812" y="2820"/>
                    <a:pt x="17313" y="2220"/>
                    <a:pt x="18814" y="1652"/>
                  </a:cubicBezTo>
                  <a:cubicBezTo>
                    <a:pt x="18881" y="1652"/>
                    <a:pt x="18881" y="1586"/>
                    <a:pt x="18914" y="1586"/>
                  </a:cubicBezTo>
                  <a:cubicBezTo>
                    <a:pt x="19348" y="1386"/>
                    <a:pt x="19515" y="885"/>
                    <a:pt x="19281" y="485"/>
                  </a:cubicBezTo>
                  <a:cubicBezTo>
                    <a:pt x="19138" y="174"/>
                    <a:pt x="18840" y="1"/>
                    <a:pt x="18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9604550" y="8902500"/>
              <a:ext cx="392800" cy="192775"/>
            </a:xfrm>
            <a:custGeom>
              <a:avLst/>
              <a:gdLst/>
              <a:ahLst/>
              <a:cxnLst/>
              <a:rect l="l" t="t" r="r" b="b"/>
              <a:pathLst>
                <a:path w="15712" h="7711" extrusionOk="0">
                  <a:moveTo>
                    <a:pt x="14732" y="1"/>
                  </a:moveTo>
                  <a:cubicBezTo>
                    <a:pt x="14600" y="1"/>
                    <a:pt x="14467" y="35"/>
                    <a:pt x="14344" y="107"/>
                  </a:cubicBezTo>
                  <a:cubicBezTo>
                    <a:pt x="13210" y="674"/>
                    <a:pt x="12076" y="1207"/>
                    <a:pt x="10908" y="1774"/>
                  </a:cubicBezTo>
                  <a:lnTo>
                    <a:pt x="9207" y="2542"/>
                  </a:lnTo>
                  <a:lnTo>
                    <a:pt x="7473" y="3342"/>
                  </a:lnTo>
                  <a:cubicBezTo>
                    <a:pt x="5171" y="4376"/>
                    <a:pt x="2836" y="5444"/>
                    <a:pt x="501" y="6378"/>
                  </a:cubicBezTo>
                  <a:cubicBezTo>
                    <a:pt x="167" y="6544"/>
                    <a:pt x="1" y="6978"/>
                    <a:pt x="167" y="7312"/>
                  </a:cubicBezTo>
                  <a:cubicBezTo>
                    <a:pt x="265" y="7556"/>
                    <a:pt x="506" y="7711"/>
                    <a:pt x="759" y="7711"/>
                  </a:cubicBezTo>
                  <a:cubicBezTo>
                    <a:pt x="851" y="7711"/>
                    <a:pt x="945" y="7690"/>
                    <a:pt x="1035" y="7645"/>
                  </a:cubicBezTo>
                  <a:cubicBezTo>
                    <a:pt x="3370" y="6578"/>
                    <a:pt x="5671" y="5544"/>
                    <a:pt x="8006" y="4543"/>
                  </a:cubicBezTo>
                  <a:lnTo>
                    <a:pt x="9741" y="3809"/>
                  </a:lnTo>
                  <a:lnTo>
                    <a:pt x="11509" y="3042"/>
                  </a:lnTo>
                  <a:cubicBezTo>
                    <a:pt x="12676" y="2608"/>
                    <a:pt x="13844" y="2108"/>
                    <a:pt x="15045" y="1674"/>
                  </a:cubicBezTo>
                  <a:cubicBezTo>
                    <a:pt x="15045" y="1674"/>
                    <a:pt x="15078" y="1641"/>
                    <a:pt x="15145" y="1641"/>
                  </a:cubicBezTo>
                  <a:cubicBezTo>
                    <a:pt x="15545" y="1374"/>
                    <a:pt x="15712" y="874"/>
                    <a:pt x="15512" y="473"/>
                  </a:cubicBezTo>
                  <a:cubicBezTo>
                    <a:pt x="15327" y="173"/>
                    <a:pt x="15030" y="1"/>
                    <a:pt x="14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9614550" y="9037775"/>
              <a:ext cx="319425" cy="159250"/>
            </a:xfrm>
            <a:custGeom>
              <a:avLst/>
              <a:gdLst/>
              <a:ahLst/>
              <a:cxnLst/>
              <a:rect l="l" t="t" r="r" b="b"/>
              <a:pathLst>
                <a:path w="12777" h="6370" extrusionOk="0">
                  <a:moveTo>
                    <a:pt x="11823" y="1"/>
                  </a:moveTo>
                  <a:cubicBezTo>
                    <a:pt x="11682" y="1"/>
                    <a:pt x="11540" y="34"/>
                    <a:pt x="11409" y="99"/>
                  </a:cubicBezTo>
                  <a:cubicBezTo>
                    <a:pt x="10508" y="566"/>
                    <a:pt x="9641" y="1000"/>
                    <a:pt x="8740" y="1434"/>
                  </a:cubicBezTo>
                  <a:lnTo>
                    <a:pt x="7406" y="2067"/>
                  </a:lnTo>
                  <a:lnTo>
                    <a:pt x="6005" y="2668"/>
                  </a:lnTo>
                  <a:cubicBezTo>
                    <a:pt x="4171" y="3502"/>
                    <a:pt x="2336" y="4302"/>
                    <a:pt x="501" y="5070"/>
                  </a:cubicBezTo>
                  <a:cubicBezTo>
                    <a:pt x="168" y="5236"/>
                    <a:pt x="1" y="5603"/>
                    <a:pt x="234" y="5970"/>
                  </a:cubicBezTo>
                  <a:cubicBezTo>
                    <a:pt x="308" y="6214"/>
                    <a:pt x="560" y="6369"/>
                    <a:pt x="820" y="6369"/>
                  </a:cubicBezTo>
                  <a:cubicBezTo>
                    <a:pt x="916" y="6369"/>
                    <a:pt x="1012" y="6349"/>
                    <a:pt x="1102" y="6304"/>
                  </a:cubicBezTo>
                  <a:cubicBezTo>
                    <a:pt x="2903" y="5437"/>
                    <a:pt x="4738" y="4636"/>
                    <a:pt x="6572" y="3835"/>
                  </a:cubicBezTo>
                  <a:lnTo>
                    <a:pt x="7940" y="3268"/>
                  </a:lnTo>
                  <a:lnTo>
                    <a:pt x="9308" y="2668"/>
                  </a:lnTo>
                  <a:cubicBezTo>
                    <a:pt x="10242" y="2301"/>
                    <a:pt x="11142" y="1967"/>
                    <a:pt x="12110" y="1634"/>
                  </a:cubicBezTo>
                  <a:cubicBezTo>
                    <a:pt x="12143" y="1634"/>
                    <a:pt x="12176" y="1634"/>
                    <a:pt x="12243" y="1600"/>
                  </a:cubicBezTo>
                  <a:cubicBezTo>
                    <a:pt x="12643" y="1334"/>
                    <a:pt x="12777" y="833"/>
                    <a:pt x="12577" y="433"/>
                  </a:cubicBezTo>
                  <a:cubicBezTo>
                    <a:pt x="12397" y="141"/>
                    <a:pt x="12112" y="1"/>
                    <a:pt x="11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9602875" y="9186075"/>
              <a:ext cx="235200" cy="122025"/>
            </a:xfrm>
            <a:custGeom>
              <a:avLst/>
              <a:gdLst/>
              <a:ahLst/>
              <a:cxnLst/>
              <a:rect l="l" t="t" r="r" b="b"/>
              <a:pathLst>
                <a:path w="9408" h="4881" extrusionOk="0">
                  <a:moveTo>
                    <a:pt x="8437" y="1"/>
                  </a:moveTo>
                  <a:cubicBezTo>
                    <a:pt x="8284" y="1"/>
                    <a:pt x="8124" y="45"/>
                    <a:pt x="7973" y="138"/>
                  </a:cubicBezTo>
                  <a:cubicBezTo>
                    <a:pt x="6772" y="805"/>
                    <a:pt x="5572" y="1373"/>
                    <a:pt x="4304" y="1973"/>
                  </a:cubicBezTo>
                  <a:cubicBezTo>
                    <a:pt x="3070" y="2540"/>
                    <a:pt x="1802" y="3107"/>
                    <a:pt x="568" y="3607"/>
                  </a:cubicBezTo>
                  <a:cubicBezTo>
                    <a:pt x="535" y="3607"/>
                    <a:pt x="535" y="3607"/>
                    <a:pt x="468" y="3641"/>
                  </a:cubicBezTo>
                  <a:cubicBezTo>
                    <a:pt x="134" y="3774"/>
                    <a:pt x="1" y="4175"/>
                    <a:pt x="168" y="4508"/>
                  </a:cubicBezTo>
                  <a:cubicBezTo>
                    <a:pt x="262" y="4744"/>
                    <a:pt x="507" y="4880"/>
                    <a:pt x="760" y="4880"/>
                  </a:cubicBezTo>
                  <a:cubicBezTo>
                    <a:pt x="865" y="4880"/>
                    <a:pt x="971" y="4857"/>
                    <a:pt x="1068" y="4808"/>
                  </a:cubicBezTo>
                  <a:cubicBezTo>
                    <a:pt x="2303" y="4208"/>
                    <a:pt x="3570" y="3674"/>
                    <a:pt x="4804" y="3140"/>
                  </a:cubicBezTo>
                  <a:cubicBezTo>
                    <a:pt x="6072" y="2607"/>
                    <a:pt x="7306" y="2106"/>
                    <a:pt x="8640" y="1673"/>
                  </a:cubicBezTo>
                  <a:cubicBezTo>
                    <a:pt x="8740" y="1673"/>
                    <a:pt x="8807" y="1639"/>
                    <a:pt x="8841" y="1606"/>
                  </a:cubicBezTo>
                  <a:cubicBezTo>
                    <a:pt x="9274" y="1339"/>
                    <a:pt x="9408" y="839"/>
                    <a:pt x="9141" y="439"/>
                  </a:cubicBezTo>
                  <a:cubicBezTo>
                    <a:pt x="8989" y="156"/>
                    <a:pt x="8723" y="1"/>
                    <a:pt x="8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9526175" y="8724575"/>
              <a:ext cx="392800" cy="192250"/>
            </a:xfrm>
            <a:custGeom>
              <a:avLst/>
              <a:gdLst/>
              <a:ahLst/>
              <a:cxnLst/>
              <a:rect l="l" t="t" r="r" b="b"/>
              <a:pathLst>
                <a:path w="15712" h="7690" extrusionOk="0">
                  <a:moveTo>
                    <a:pt x="14727" y="0"/>
                  </a:moveTo>
                  <a:cubicBezTo>
                    <a:pt x="14599" y="0"/>
                    <a:pt x="14468" y="27"/>
                    <a:pt x="14344" y="85"/>
                  </a:cubicBezTo>
                  <a:cubicBezTo>
                    <a:pt x="13209" y="652"/>
                    <a:pt x="12109" y="1219"/>
                    <a:pt x="10941" y="1753"/>
                  </a:cubicBezTo>
                  <a:lnTo>
                    <a:pt x="9207" y="2554"/>
                  </a:lnTo>
                  <a:lnTo>
                    <a:pt x="7472" y="3321"/>
                  </a:lnTo>
                  <a:cubicBezTo>
                    <a:pt x="5170" y="4388"/>
                    <a:pt x="2835" y="5422"/>
                    <a:pt x="500" y="6390"/>
                  </a:cubicBezTo>
                  <a:cubicBezTo>
                    <a:pt x="167" y="6556"/>
                    <a:pt x="0" y="6957"/>
                    <a:pt x="167" y="7290"/>
                  </a:cubicBezTo>
                  <a:cubicBezTo>
                    <a:pt x="264" y="7534"/>
                    <a:pt x="505" y="7689"/>
                    <a:pt x="758" y="7689"/>
                  </a:cubicBezTo>
                  <a:cubicBezTo>
                    <a:pt x="851" y="7689"/>
                    <a:pt x="945" y="7668"/>
                    <a:pt x="1034" y="7624"/>
                  </a:cubicBezTo>
                  <a:cubicBezTo>
                    <a:pt x="3369" y="6590"/>
                    <a:pt x="5671" y="5556"/>
                    <a:pt x="8006" y="4555"/>
                  </a:cubicBezTo>
                  <a:lnTo>
                    <a:pt x="9774" y="3788"/>
                  </a:lnTo>
                  <a:lnTo>
                    <a:pt x="11508" y="3054"/>
                  </a:lnTo>
                  <a:cubicBezTo>
                    <a:pt x="12676" y="2587"/>
                    <a:pt x="13843" y="2086"/>
                    <a:pt x="15044" y="1653"/>
                  </a:cubicBezTo>
                  <a:cubicBezTo>
                    <a:pt x="15044" y="1653"/>
                    <a:pt x="15111" y="1619"/>
                    <a:pt x="15144" y="1619"/>
                  </a:cubicBezTo>
                  <a:cubicBezTo>
                    <a:pt x="15544" y="1386"/>
                    <a:pt x="15711" y="886"/>
                    <a:pt x="15511" y="452"/>
                  </a:cubicBezTo>
                  <a:cubicBezTo>
                    <a:pt x="15345" y="167"/>
                    <a:pt x="15043" y="0"/>
                    <a:pt x="14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9458625" y="8681275"/>
              <a:ext cx="318575" cy="159650"/>
            </a:xfrm>
            <a:custGeom>
              <a:avLst/>
              <a:gdLst/>
              <a:ahLst/>
              <a:cxnLst/>
              <a:rect l="l" t="t" r="r" b="b"/>
              <a:pathLst>
                <a:path w="12743" h="6386" extrusionOk="0">
                  <a:moveTo>
                    <a:pt x="11818" y="1"/>
                  </a:moveTo>
                  <a:cubicBezTo>
                    <a:pt x="11671" y="1"/>
                    <a:pt x="11519" y="38"/>
                    <a:pt x="11375" y="116"/>
                  </a:cubicBezTo>
                  <a:cubicBezTo>
                    <a:pt x="10508" y="549"/>
                    <a:pt x="9640" y="1016"/>
                    <a:pt x="8706" y="1450"/>
                  </a:cubicBezTo>
                  <a:lnTo>
                    <a:pt x="7372" y="2051"/>
                  </a:lnTo>
                  <a:lnTo>
                    <a:pt x="6004" y="2684"/>
                  </a:lnTo>
                  <a:cubicBezTo>
                    <a:pt x="4170" y="3518"/>
                    <a:pt x="2335" y="4319"/>
                    <a:pt x="500" y="5053"/>
                  </a:cubicBezTo>
                  <a:cubicBezTo>
                    <a:pt x="134" y="5220"/>
                    <a:pt x="0" y="5653"/>
                    <a:pt x="200" y="5987"/>
                  </a:cubicBezTo>
                  <a:cubicBezTo>
                    <a:pt x="298" y="6231"/>
                    <a:pt x="539" y="6386"/>
                    <a:pt x="791" y="6386"/>
                  </a:cubicBezTo>
                  <a:cubicBezTo>
                    <a:pt x="884" y="6386"/>
                    <a:pt x="978" y="6365"/>
                    <a:pt x="1068" y="6320"/>
                  </a:cubicBezTo>
                  <a:cubicBezTo>
                    <a:pt x="2869" y="5420"/>
                    <a:pt x="4703" y="4652"/>
                    <a:pt x="6538" y="3852"/>
                  </a:cubicBezTo>
                  <a:lnTo>
                    <a:pt x="7906" y="3251"/>
                  </a:lnTo>
                  <a:lnTo>
                    <a:pt x="9307" y="2684"/>
                  </a:lnTo>
                  <a:cubicBezTo>
                    <a:pt x="10207" y="2317"/>
                    <a:pt x="11141" y="1984"/>
                    <a:pt x="12075" y="1650"/>
                  </a:cubicBezTo>
                  <a:cubicBezTo>
                    <a:pt x="12142" y="1650"/>
                    <a:pt x="12175" y="1650"/>
                    <a:pt x="12209" y="1584"/>
                  </a:cubicBezTo>
                  <a:cubicBezTo>
                    <a:pt x="12642" y="1350"/>
                    <a:pt x="12743" y="850"/>
                    <a:pt x="12542" y="416"/>
                  </a:cubicBezTo>
                  <a:cubicBezTo>
                    <a:pt x="12387" y="149"/>
                    <a:pt x="12112" y="1"/>
                    <a:pt x="11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>
              <a:off x="9367725" y="8630900"/>
              <a:ext cx="279375" cy="143325"/>
            </a:xfrm>
            <a:custGeom>
              <a:avLst/>
              <a:gdLst/>
              <a:ahLst/>
              <a:cxnLst/>
              <a:rect l="l" t="t" r="r" b="b"/>
              <a:pathLst>
                <a:path w="11175" h="5733" extrusionOk="0">
                  <a:moveTo>
                    <a:pt x="10189" y="1"/>
                  </a:moveTo>
                  <a:cubicBezTo>
                    <a:pt x="10048" y="1"/>
                    <a:pt x="9905" y="42"/>
                    <a:pt x="9774" y="129"/>
                  </a:cubicBezTo>
                  <a:cubicBezTo>
                    <a:pt x="9007" y="530"/>
                    <a:pt x="8273" y="897"/>
                    <a:pt x="7506" y="1297"/>
                  </a:cubicBezTo>
                  <a:cubicBezTo>
                    <a:pt x="6772" y="1664"/>
                    <a:pt x="6004" y="2031"/>
                    <a:pt x="5204" y="2364"/>
                  </a:cubicBezTo>
                  <a:cubicBezTo>
                    <a:pt x="3669" y="3065"/>
                    <a:pt x="2135" y="3799"/>
                    <a:pt x="534" y="4399"/>
                  </a:cubicBezTo>
                  <a:cubicBezTo>
                    <a:pt x="167" y="4566"/>
                    <a:pt x="0" y="5000"/>
                    <a:pt x="167" y="5333"/>
                  </a:cubicBezTo>
                  <a:cubicBezTo>
                    <a:pt x="265" y="5577"/>
                    <a:pt x="505" y="5732"/>
                    <a:pt x="758" y="5732"/>
                  </a:cubicBezTo>
                  <a:cubicBezTo>
                    <a:pt x="851" y="5732"/>
                    <a:pt x="945" y="5711"/>
                    <a:pt x="1034" y="5667"/>
                  </a:cubicBezTo>
                  <a:cubicBezTo>
                    <a:pt x="2602" y="4899"/>
                    <a:pt x="4136" y="4232"/>
                    <a:pt x="5704" y="3565"/>
                  </a:cubicBezTo>
                  <a:cubicBezTo>
                    <a:pt x="6471" y="3232"/>
                    <a:pt x="7272" y="2865"/>
                    <a:pt x="8039" y="2564"/>
                  </a:cubicBezTo>
                  <a:cubicBezTo>
                    <a:pt x="8806" y="2298"/>
                    <a:pt x="9640" y="1964"/>
                    <a:pt x="10441" y="1697"/>
                  </a:cubicBezTo>
                  <a:cubicBezTo>
                    <a:pt x="10508" y="1664"/>
                    <a:pt x="10541" y="1664"/>
                    <a:pt x="10608" y="1630"/>
                  </a:cubicBezTo>
                  <a:cubicBezTo>
                    <a:pt x="11008" y="1364"/>
                    <a:pt x="11175" y="863"/>
                    <a:pt x="10941" y="463"/>
                  </a:cubicBezTo>
                  <a:cubicBezTo>
                    <a:pt x="10762" y="172"/>
                    <a:pt x="10478" y="1"/>
                    <a:pt x="10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>
              <a:off x="9941450" y="9410300"/>
              <a:ext cx="580450" cy="426375"/>
            </a:xfrm>
            <a:custGeom>
              <a:avLst/>
              <a:gdLst/>
              <a:ahLst/>
              <a:cxnLst/>
              <a:rect l="l" t="t" r="r" b="b"/>
              <a:pathLst>
                <a:path w="23218" h="17055" extrusionOk="0">
                  <a:moveTo>
                    <a:pt x="17454" y="0"/>
                  </a:moveTo>
                  <a:cubicBezTo>
                    <a:pt x="17330" y="0"/>
                    <a:pt x="17202" y="24"/>
                    <a:pt x="17080" y="76"/>
                  </a:cubicBezTo>
                  <a:cubicBezTo>
                    <a:pt x="16213" y="443"/>
                    <a:pt x="14344" y="1277"/>
                    <a:pt x="13044" y="1877"/>
                  </a:cubicBezTo>
                  <a:cubicBezTo>
                    <a:pt x="12890" y="1944"/>
                    <a:pt x="12750" y="1972"/>
                    <a:pt x="12616" y="1972"/>
                  </a:cubicBezTo>
                  <a:cubicBezTo>
                    <a:pt x="11861" y="1972"/>
                    <a:pt x="11343" y="1063"/>
                    <a:pt x="10131" y="1063"/>
                  </a:cubicBezTo>
                  <a:cubicBezTo>
                    <a:pt x="9740" y="1063"/>
                    <a:pt x="9275" y="1158"/>
                    <a:pt x="8707" y="1410"/>
                  </a:cubicBezTo>
                  <a:cubicBezTo>
                    <a:pt x="7039" y="2110"/>
                    <a:pt x="2870" y="4012"/>
                    <a:pt x="1" y="5246"/>
                  </a:cubicBezTo>
                  <a:lnTo>
                    <a:pt x="5371" y="17055"/>
                  </a:lnTo>
                  <a:cubicBezTo>
                    <a:pt x="6606" y="16521"/>
                    <a:pt x="8073" y="15887"/>
                    <a:pt x="9274" y="15353"/>
                  </a:cubicBezTo>
                  <a:cubicBezTo>
                    <a:pt x="12376" y="13986"/>
                    <a:pt x="10942" y="12018"/>
                    <a:pt x="12376" y="11384"/>
                  </a:cubicBezTo>
                  <a:cubicBezTo>
                    <a:pt x="13777" y="10750"/>
                    <a:pt x="17113" y="9316"/>
                    <a:pt x="18447" y="8715"/>
                  </a:cubicBezTo>
                  <a:cubicBezTo>
                    <a:pt x="19598" y="8226"/>
                    <a:pt x="19359" y="7414"/>
                    <a:pt x="18737" y="7414"/>
                  </a:cubicBezTo>
                  <a:cubicBezTo>
                    <a:pt x="18638" y="7414"/>
                    <a:pt x="18529" y="7435"/>
                    <a:pt x="18414" y="7481"/>
                  </a:cubicBezTo>
                  <a:cubicBezTo>
                    <a:pt x="17580" y="7848"/>
                    <a:pt x="15879" y="8582"/>
                    <a:pt x="14845" y="9049"/>
                  </a:cubicBezTo>
                  <a:cubicBezTo>
                    <a:pt x="14709" y="9108"/>
                    <a:pt x="14583" y="9135"/>
                    <a:pt x="14468" y="9135"/>
                  </a:cubicBezTo>
                  <a:cubicBezTo>
                    <a:pt x="13683" y="9135"/>
                    <a:pt x="13446" y="7893"/>
                    <a:pt x="14378" y="7514"/>
                  </a:cubicBezTo>
                  <a:cubicBezTo>
                    <a:pt x="15412" y="7047"/>
                    <a:pt x="19048" y="5446"/>
                    <a:pt x="21116" y="4546"/>
                  </a:cubicBezTo>
                  <a:cubicBezTo>
                    <a:pt x="23184" y="3612"/>
                    <a:pt x="23218" y="2611"/>
                    <a:pt x="23017" y="2177"/>
                  </a:cubicBezTo>
                  <a:cubicBezTo>
                    <a:pt x="22865" y="1850"/>
                    <a:pt x="22485" y="1339"/>
                    <a:pt x="21543" y="1339"/>
                  </a:cubicBezTo>
                  <a:cubicBezTo>
                    <a:pt x="21042" y="1339"/>
                    <a:pt x="20383" y="1483"/>
                    <a:pt x="19515" y="1877"/>
                  </a:cubicBezTo>
                  <a:cubicBezTo>
                    <a:pt x="17448" y="2759"/>
                    <a:pt x="15609" y="3754"/>
                    <a:pt x="14882" y="3754"/>
                  </a:cubicBezTo>
                  <a:cubicBezTo>
                    <a:pt x="14728" y="3754"/>
                    <a:pt x="14624" y="3710"/>
                    <a:pt x="14578" y="3612"/>
                  </a:cubicBezTo>
                  <a:cubicBezTo>
                    <a:pt x="14344" y="3078"/>
                    <a:pt x="14445" y="2844"/>
                    <a:pt x="16780" y="1777"/>
                  </a:cubicBezTo>
                  <a:cubicBezTo>
                    <a:pt x="18786" y="889"/>
                    <a:pt x="18207" y="0"/>
                    <a:pt x="17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>
              <a:off x="8623025" y="8696250"/>
              <a:ext cx="1059100" cy="964875"/>
            </a:xfrm>
            <a:custGeom>
              <a:avLst/>
              <a:gdLst/>
              <a:ahLst/>
              <a:cxnLst/>
              <a:rect l="l" t="t" r="r" b="b"/>
              <a:pathLst>
                <a:path w="42364" h="38595" extrusionOk="0">
                  <a:moveTo>
                    <a:pt x="21182" y="1"/>
                  </a:moveTo>
                  <a:cubicBezTo>
                    <a:pt x="16245" y="1"/>
                    <a:pt x="11308" y="1885"/>
                    <a:pt x="7539" y="5655"/>
                  </a:cubicBezTo>
                  <a:cubicBezTo>
                    <a:pt x="0" y="13193"/>
                    <a:pt x="0" y="25402"/>
                    <a:pt x="7539" y="32941"/>
                  </a:cubicBezTo>
                  <a:cubicBezTo>
                    <a:pt x="11308" y="36710"/>
                    <a:pt x="16245" y="38595"/>
                    <a:pt x="21182" y="38595"/>
                  </a:cubicBezTo>
                  <a:cubicBezTo>
                    <a:pt x="26119" y="38595"/>
                    <a:pt x="31056" y="36710"/>
                    <a:pt x="34825" y="32941"/>
                  </a:cubicBezTo>
                  <a:cubicBezTo>
                    <a:pt x="42364" y="25402"/>
                    <a:pt x="42364" y="13193"/>
                    <a:pt x="34825" y="5655"/>
                  </a:cubicBezTo>
                  <a:cubicBezTo>
                    <a:pt x="31056" y="1885"/>
                    <a:pt x="26119" y="1"/>
                    <a:pt x="2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>
              <a:off x="9355200" y="9174950"/>
              <a:ext cx="34225" cy="26050"/>
            </a:xfrm>
            <a:custGeom>
              <a:avLst/>
              <a:gdLst/>
              <a:ahLst/>
              <a:cxnLst/>
              <a:rect l="l" t="t" r="r" b="b"/>
              <a:pathLst>
                <a:path w="1369" h="1042" extrusionOk="0">
                  <a:moveTo>
                    <a:pt x="1018" y="1"/>
                  </a:moveTo>
                  <a:cubicBezTo>
                    <a:pt x="946" y="1"/>
                    <a:pt x="871" y="27"/>
                    <a:pt x="801" y="83"/>
                  </a:cubicBezTo>
                  <a:cubicBezTo>
                    <a:pt x="601" y="216"/>
                    <a:pt x="368" y="316"/>
                    <a:pt x="201" y="450"/>
                  </a:cubicBezTo>
                  <a:cubicBezTo>
                    <a:pt x="34" y="550"/>
                    <a:pt x="1" y="750"/>
                    <a:pt x="101" y="917"/>
                  </a:cubicBezTo>
                  <a:cubicBezTo>
                    <a:pt x="161" y="998"/>
                    <a:pt x="271" y="1042"/>
                    <a:pt x="385" y="1042"/>
                  </a:cubicBezTo>
                  <a:cubicBezTo>
                    <a:pt x="459" y="1042"/>
                    <a:pt x="535" y="1023"/>
                    <a:pt x="601" y="984"/>
                  </a:cubicBezTo>
                  <a:cubicBezTo>
                    <a:pt x="801" y="884"/>
                    <a:pt x="1001" y="750"/>
                    <a:pt x="1168" y="617"/>
                  </a:cubicBezTo>
                  <a:cubicBezTo>
                    <a:pt x="1335" y="550"/>
                    <a:pt x="1368" y="316"/>
                    <a:pt x="1268" y="150"/>
                  </a:cubicBezTo>
                  <a:cubicBezTo>
                    <a:pt x="1210" y="53"/>
                    <a:pt x="1118" y="1"/>
                    <a:pt x="101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>
              <a:off x="9501975" y="9001675"/>
              <a:ext cx="111775" cy="96125"/>
            </a:xfrm>
            <a:custGeom>
              <a:avLst/>
              <a:gdLst/>
              <a:ahLst/>
              <a:cxnLst/>
              <a:rect l="l" t="t" r="r" b="b"/>
              <a:pathLst>
                <a:path w="4471" h="3845" extrusionOk="0">
                  <a:moveTo>
                    <a:pt x="4070" y="1"/>
                  </a:moveTo>
                  <a:cubicBezTo>
                    <a:pt x="3987" y="1"/>
                    <a:pt x="3903" y="26"/>
                    <a:pt x="3837" y="76"/>
                  </a:cubicBezTo>
                  <a:cubicBezTo>
                    <a:pt x="3303" y="676"/>
                    <a:pt x="2703" y="1243"/>
                    <a:pt x="2102" y="1744"/>
                  </a:cubicBezTo>
                  <a:cubicBezTo>
                    <a:pt x="1502" y="2311"/>
                    <a:pt x="868" y="2811"/>
                    <a:pt x="167" y="3245"/>
                  </a:cubicBezTo>
                  <a:lnTo>
                    <a:pt x="134" y="3311"/>
                  </a:lnTo>
                  <a:cubicBezTo>
                    <a:pt x="1" y="3411"/>
                    <a:pt x="1" y="3645"/>
                    <a:pt x="134" y="3745"/>
                  </a:cubicBezTo>
                  <a:cubicBezTo>
                    <a:pt x="201" y="3812"/>
                    <a:pt x="284" y="3845"/>
                    <a:pt x="368" y="3845"/>
                  </a:cubicBezTo>
                  <a:cubicBezTo>
                    <a:pt x="451" y="3845"/>
                    <a:pt x="534" y="3812"/>
                    <a:pt x="601" y="3745"/>
                  </a:cubicBezTo>
                  <a:cubicBezTo>
                    <a:pt x="1168" y="3178"/>
                    <a:pt x="1802" y="2678"/>
                    <a:pt x="2436" y="2144"/>
                  </a:cubicBezTo>
                  <a:lnTo>
                    <a:pt x="4304" y="509"/>
                  </a:lnTo>
                  <a:lnTo>
                    <a:pt x="4337" y="476"/>
                  </a:lnTo>
                  <a:cubicBezTo>
                    <a:pt x="4471" y="409"/>
                    <a:pt x="4471" y="209"/>
                    <a:pt x="4304" y="76"/>
                  </a:cubicBezTo>
                  <a:cubicBezTo>
                    <a:pt x="4237" y="26"/>
                    <a:pt x="4154" y="1"/>
                    <a:pt x="40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9149225" y="8727725"/>
              <a:ext cx="204350" cy="175300"/>
            </a:xfrm>
            <a:custGeom>
              <a:avLst/>
              <a:gdLst/>
              <a:ahLst/>
              <a:cxnLst/>
              <a:rect l="l" t="t" r="r" b="b"/>
              <a:pathLst>
                <a:path w="8174" h="7012" extrusionOk="0">
                  <a:moveTo>
                    <a:pt x="7800" y="0"/>
                  </a:moveTo>
                  <a:cubicBezTo>
                    <a:pt x="7759" y="0"/>
                    <a:pt x="7716" y="9"/>
                    <a:pt x="7673" y="26"/>
                  </a:cubicBezTo>
                  <a:cubicBezTo>
                    <a:pt x="6872" y="359"/>
                    <a:pt x="6172" y="760"/>
                    <a:pt x="5438" y="1193"/>
                  </a:cubicBezTo>
                  <a:cubicBezTo>
                    <a:pt x="4737" y="1660"/>
                    <a:pt x="4070" y="2161"/>
                    <a:pt x="3503" y="2694"/>
                  </a:cubicBezTo>
                  <a:cubicBezTo>
                    <a:pt x="2869" y="3261"/>
                    <a:pt x="2269" y="3862"/>
                    <a:pt x="1735" y="4496"/>
                  </a:cubicBezTo>
                  <a:cubicBezTo>
                    <a:pt x="1201" y="5129"/>
                    <a:pt x="701" y="5763"/>
                    <a:pt x="167" y="6364"/>
                  </a:cubicBezTo>
                  <a:lnTo>
                    <a:pt x="101" y="6430"/>
                  </a:lnTo>
                  <a:cubicBezTo>
                    <a:pt x="1" y="6597"/>
                    <a:pt x="67" y="6831"/>
                    <a:pt x="234" y="6964"/>
                  </a:cubicBezTo>
                  <a:cubicBezTo>
                    <a:pt x="288" y="6996"/>
                    <a:pt x="351" y="7011"/>
                    <a:pt x="416" y="7011"/>
                  </a:cubicBezTo>
                  <a:cubicBezTo>
                    <a:pt x="555" y="7011"/>
                    <a:pt x="700" y="6944"/>
                    <a:pt x="768" y="6831"/>
                  </a:cubicBezTo>
                  <a:cubicBezTo>
                    <a:pt x="1201" y="6164"/>
                    <a:pt x="1702" y="5496"/>
                    <a:pt x="2235" y="4929"/>
                  </a:cubicBezTo>
                  <a:cubicBezTo>
                    <a:pt x="2769" y="4296"/>
                    <a:pt x="3303" y="3762"/>
                    <a:pt x="3903" y="3195"/>
                  </a:cubicBezTo>
                  <a:cubicBezTo>
                    <a:pt x="4470" y="2661"/>
                    <a:pt x="5104" y="2161"/>
                    <a:pt x="5771" y="1727"/>
                  </a:cubicBezTo>
                  <a:cubicBezTo>
                    <a:pt x="6438" y="1327"/>
                    <a:pt x="7139" y="960"/>
                    <a:pt x="7906" y="660"/>
                  </a:cubicBezTo>
                  <a:cubicBezTo>
                    <a:pt x="8073" y="593"/>
                    <a:pt x="8173" y="359"/>
                    <a:pt x="8073" y="193"/>
                  </a:cubicBezTo>
                  <a:cubicBezTo>
                    <a:pt x="8024" y="69"/>
                    <a:pt x="7919" y="0"/>
                    <a:pt x="780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>
              <a:off x="9100850" y="8956025"/>
              <a:ext cx="21725" cy="22050"/>
            </a:xfrm>
            <a:custGeom>
              <a:avLst/>
              <a:gdLst/>
              <a:ahLst/>
              <a:cxnLst/>
              <a:rect l="l" t="t" r="r" b="b"/>
              <a:pathLst>
                <a:path w="869" h="882" extrusionOk="0">
                  <a:moveTo>
                    <a:pt x="528" y="0"/>
                  </a:moveTo>
                  <a:cubicBezTo>
                    <a:pt x="412" y="0"/>
                    <a:pt x="301" y="45"/>
                    <a:pt x="234" y="134"/>
                  </a:cubicBezTo>
                  <a:lnTo>
                    <a:pt x="101" y="367"/>
                  </a:lnTo>
                  <a:cubicBezTo>
                    <a:pt x="1" y="534"/>
                    <a:pt x="34" y="734"/>
                    <a:pt x="201" y="834"/>
                  </a:cubicBezTo>
                  <a:cubicBezTo>
                    <a:pt x="248" y="858"/>
                    <a:pt x="312" y="881"/>
                    <a:pt x="381" y="881"/>
                  </a:cubicBezTo>
                  <a:cubicBezTo>
                    <a:pt x="409" y="881"/>
                    <a:pt x="439" y="877"/>
                    <a:pt x="468" y="868"/>
                  </a:cubicBezTo>
                  <a:cubicBezTo>
                    <a:pt x="501" y="834"/>
                    <a:pt x="601" y="801"/>
                    <a:pt x="635" y="734"/>
                  </a:cubicBezTo>
                  <a:lnTo>
                    <a:pt x="801" y="501"/>
                  </a:lnTo>
                  <a:cubicBezTo>
                    <a:pt x="868" y="334"/>
                    <a:pt x="835" y="134"/>
                    <a:pt x="701" y="34"/>
                  </a:cubicBezTo>
                  <a:cubicBezTo>
                    <a:pt x="646" y="11"/>
                    <a:pt x="586" y="0"/>
                    <a:pt x="528" y="0"/>
                  </a:cubicBezTo>
                  <a:close/>
                </a:path>
              </a:pathLst>
            </a:custGeom>
            <a:solidFill>
              <a:srgbClr val="FF781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>
              <a:off x="8661375" y="8803325"/>
              <a:ext cx="902350" cy="867200"/>
            </a:xfrm>
            <a:custGeom>
              <a:avLst/>
              <a:gdLst/>
              <a:ahLst/>
              <a:cxnLst/>
              <a:rect l="l" t="t" r="r" b="b"/>
              <a:pathLst>
                <a:path w="36094" h="34688" extrusionOk="0">
                  <a:moveTo>
                    <a:pt x="7054" y="0"/>
                  </a:moveTo>
                  <a:cubicBezTo>
                    <a:pt x="6834" y="0"/>
                    <a:pt x="6600" y="190"/>
                    <a:pt x="6539" y="438"/>
                  </a:cubicBezTo>
                  <a:cubicBezTo>
                    <a:pt x="6072" y="2105"/>
                    <a:pt x="5705" y="3773"/>
                    <a:pt x="5404" y="5441"/>
                  </a:cubicBezTo>
                  <a:cubicBezTo>
                    <a:pt x="5171" y="7142"/>
                    <a:pt x="5038" y="8844"/>
                    <a:pt x="5104" y="10545"/>
                  </a:cubicBezTo>
                  <a:cubicBezTo>
                    <a:pt x="5204" y="13213"/>
                    <a:pt x="5738" y="15849"/>
                    <a:pt x="6572" y="18350"/>
                  </a:cubicBezTo>
                  <a:cubicBezTo>
                    <a:pt x="6605" y="18517"/>
                    <a:pt x="6505" y="18717"/>
                    <a:pt x="6338" y="18717"/>
                  </a:cubicBezTo>
                  <a:lnTo>
                    <a:pt x="5671" y="18717"/>
                  </a:lnTo>
                  <a:cubicBezTo>
                    <a:pt x="5538" y="18717"/>
                    <a:pt x="5404" y="18717"/>
                    <a:pt x="5271" y="18684"/>
                  </a:cubicBezTo>
                  <a:cubicBezTo>
                    <a:pt x="4837" y="18617"/>
                    <a:pt x="4404" y="18384"/>
                    <a:pt x="4003" y="18184"/>
                  </a:cubicBezTo>
                  <a:cubicBezTo>
                    <a:pt x="3203" y="17650"/>
                    <a:pt x="2569" y="16883"/>
                    <a:pt x="2069" y="16015"/>
                  </a:cubicBezTo>
                  <a:cubicBezTo>
                    <a:pt x="1535" y="15181"/>
                    <a:pt x="1101" y="14281"/>
                    <a:pt x="701" y="13347"/>
                  </a:cubicBezTo>
                  <a:cubicBezTo>
                    <a:pt x="627" y="13223"/>
                    <a:pt x="498" y="13154"/>
                    <a:pt x="368" y="13154"/>
                  </a:cubicBezTo>
                  <a:cubicBezTo>
                    <a:pt x="322" y="13154"/>
                    <a:pt x="277" y="13163"/>
                    <a:pt x="234" y="13180"/>
                  </a:cubicBezTo>
                  <a:cubicBezTo>
                    <a:pt x="67" y="13280"/>
                    <a:pt x="1" y="13480"/>
                    <a:pt x="67" y="13647"/>
                  </a:cubicBezTo>
                  <a:cubicBezTo>
                    <a:pt x="534" y="14548"/>
                    <a:pt x="1001" y="15482"/>
                    <a:pt x="1535" y="16349"/>
                  </a:cubicBezTo>
                  <a:cubicBezTo>
                    <a:pt x="2069" y="17216"/>
                    <a:pt x="2769" y="18050"/>
                    <a:pt x="3670" y="18651"/>
                  </a:cubicBezTo>
                  <a:cubicBezTo>
                    <a:pt x="4104" y="18951"/>
                    <a:pt x="4604" y="19151"/>
                    <a:pt x="5171" y="19218"/>
                  </a:cubicBezTo>
                  <a:cubicBezTo>
                    <a:pt x="5271" y="19284"/>
                    <a:pt x="5404" y="19284"/>
                    <a:pt x="5571" y="19284"/>
                  </a:cubicBezTo>
                  <a:cubicBezTo>
                    <a:pt x="5705" y="19284"/>
                    <a:pt x="5838" y="19318"/>
                    <a:pt x="6005" y="19318"/>
                  </a:cubicBezTo>
                  <a:cubicBezTo>
                    <a:pt x="6238" y="19318"/>
                    <a:pt x="6439" y="19284"/>
                    <a:pt x="6705" y="19284"/>
                  </a:cubicBezTo>
                  <a:cubicBezTo>
                    <a:pt x="6839" y="19284"/>
                    <a:pt x="6939" y="19318"/>
                    <a:pt x="7006" y="19451"/>
                  </a:cubicBezTo>
                  <a:cubicBezTo>
                    <a:pt x="7106" y="19818"/>
                    <a:pt x="7272" y="20152"/>
                    <a:pt x="7439" y="20519"/>
                  </a:cubicBezTo>
                  <a:cubicBezTo>
                    <a:pt x="7873" y="21453"/>
                    <a:pt x="8273" y="22320"/>
                    <a:pt x="8774" y="23154"/>
                  </a:cubicBezTo>
                  <a:cubicBezTo>
                    <a:pt x="8840" y="23221"/>
                    <a:pt x="8774" y="23354"/>
                    <a:pt x="8707" y="23354"/>
                  </a:cubicBezTo>
                  <a:cubicBezTo>
                    <a:pt x="6739" y="23821"/>
                    <a:pt x="4737" y="24155"/>
                    <a:pt x="2703" y="24388"/>
                  </a:cubicBezTo>
                  <a:cubicBezTo>
                    <a:pt x="2536" y="24455"/>
                    <a:pt x="2402" y="24555"/>
                    <a:pt x="2402" y="24788"/>
                  </a:cubicBezTo>
                  <a:cubicBezTo>
                    <a:pt x="2436" y="24955"/>
                    <a:pt x="2569" y="25055"/>
                    <a:pt x="2769" y="25055"/>
                  </a:cubicBezTo>
                  <a:cubicBezTo>
                    <a:pt x="4871" y="24822"/>
                    <a:pt x="6906" y="24455"/>
                    <a:pt x="8940" y="23954"/>
                  </a:cubicBezTo>
                  <a:cubicBezTo>
                    <a:pt x="8977" y="23940"/>
                    <a:pt x="9012" y="23933"/>
                    <a:pt x="9045" y="23933"/>
                  </a:cubicBezTo>
                  <a:cubicBezTo>
                    <a:pt x="9164" y="23933"/>
                    <a:pt x="9262" y="24017"/>
                    <a:pt x="9341" y="24121"/>
                  </a:cubicBezTo>
                  <a:cubicBezTo>
                    <a:pt x="10241" y="25522"/>
                    <a:pt x="11275" y="26890"/>
                    <a:pt x="12443" y="28124"/>
                  </a:cubicBezTo>
                  <a:cubicBezTo>
                    <a:pt x="12510" y="28191"/>
                    <a:pt x="12510" y="28291"/>
                    <a:pt x="12409" y="28324"/>
                  </a:cubicBezTo>
                  <a:cubicBezTo>
                    <a:pt x="12109" y="28458"/>
                    <a:pt x="11842" y="28558"/>
                    <a:pt x="11542" y="28724"/>
                  </a:cubicBezTo>
                  <a:cubicBezTo>
                    <a:pt x="11008" y="29025"/>
                    <a:pt x="10508" y="29358"/>
                    <a:pt x="10041" y="29792"/>
                  </a:cubicBezTo>
                  <a:cubicBezTo>
                    <a:pt x="9574" y="30192"/>
                    <a:pt x="9174" y="30659"/>
                    <a:pt x="8874" y="31193"/>
                  </a:cubicBezTo>
                  <a:cubicBezTo>
                    <a:pt x="8774" y="31360"/>
                    <a:pt x="8840" y="31560"/>
                    <a:pt x="9007" y="31660"/>
                  </a:cubicBezTo>
                  <a:cubicBezTo>
                    <a:pt x="9060" y="31681"/>
                    <a:pt x="9116" y="31692"/>
                    <a:pt x="9170" y="31692"/>
                  </a:cubicBezTo>
                  <a:cubicBezTo>
                    <a:pt x="9287" y="31692"/>
                    <a:pt x="9395" y="31640"/>
                    <a:pt x="9441" y="31526"/>
                  </a:cubicBezTo>
                  <a:cubicBezTo>
                    <a:pt x="9741" y="31059"/>
                    <a:pt x="10108" y="30659"/>
                    <a:pt x="10508" y="30292"/>
                  </a:cubicBezTo>
                  <a:cubicBezTo>
                    <a:pt x="10908" y="29892"/>
                    <a:pt x="11375" y="29625"/>
                    <a:pt x="11876" y="29358"/>
                  </a:cubicBezTo>
                  <a:cubicBezTo>
                    <a:pt x="12209" y="29191"/>
                    <a:pt x="12510" y="29058"/>
                    <a:pt x="12843" y="28958"/>
                  </a:cubicBezTo>
                  <a:cubicBezTo>
                    <a:pt x="12892" y="28929"/>
                    <a:pt x="12944" y="28917"/>
                    <a:pt x="12997" y="28917"/>
                  </a:cubicBezTo>
                  <a:cubicBezTo>
                    <a:pt x="13124" y="28917"/>
                    <a:pt x="13259" y="28987"/>
                    <a:pt x="13377" y="29058"/>
                  </a:cubicBezTo>
                  <a:cubicBezTo>
                    <a:pt x="15779" y="31460"/>
                    <a:pt x="18681" y="33328"/>
                    <a:pt x="21783" y="34662"/>
                  </a:cubicBezTo>
                  <a:cubicBezTo>
                    <a:pt x="21826" y="34679"/>
                    <a:pt x="21873" y="34688"/>
                    <a:pt x="21921" y="34688"/>
                  </a:cubicBezTo>
                  <a:cubicBezTo>
                    <a:pt x="22059" y="34688"/>
                    <a:pt x="22200" y="34619"/>
                    <a:pt x="22250" y="34495"/>
                  </a:cubicBezTo>
                  <a:cubicBezTo>
                    <a:pt x="22350" y="34329"/>
                    <a:pt x="22250" y="34128"/>
                    <a:pt x="22083" y="34028"/>
                  </a:cubicBezTo>
                  <a:cubicBezTo>
                    <a:pt x="19114" y="32794"/>
                    <a:pt x="16379" y="31026"/>
                    <a:pt x="14044" y="28825"/>
                  </a:cubicBezTo>
                  <a:cubicBezTo>
                    <a:pt x="13944" y="28724"/>
                    <a:pt x="14011" y="28624"/>
                    <a:pt x="14077" y="28624"/>
                  </a:cubicBezTo>
                  <a:cubicBezTo>
                    <a:pt x="14411" y="28524"/>
                    <a:pt x="14744" y="28458"/>
                    <a:pt x="15078" y="28391"/>
                  </a:cubicBezTo>
                  <a:cubicBezTo>
                    <a:pt x="15739" y="28294"/>
                    <a:pt x="16399" y="28242"/>
                    <a:pt x="17054" y="28242"/>
                  </a:cubicBezTo>
                  <a:cubicBezTo>
                    <a:pt x="17522" y="28242"/>
                    <a:pt x="17988" y="28269"/>
                    <a:pt x="18447" y="28324"/>
                  </a:cubicBezTo>
                  <a:cubicBezTo>
                    <a:pt x="19581" y="28458"/>
                    <a:pt x="20749" y="28624"/>
                    <a:pt x="21916" y="28724"/>
                  </a:cubicBezTo>
                  <a:cubicBezTo>
                    <a:pt x="23084" y="28841"/>
                    <a:pt x="24260" y="28908"/>
                    <a:pt x="25435" y="28908"/>
                  </a:cubicBezTo>
                  <a:cubicBezTo>
                    <a:pt x="26611" y="28908"/>
                    <a:pt x="27787" y="28841"/>
                    <a:pt x="28955" y="28691"/>
                  </a:cubicBezTo>
                  <a:cubicBezTo>
                    <a:pt x="30122" y="28524"/>
                    <a:pt x="31290" y="28291"/>
                    <a:pt x="32457" y="27957"/>
                  </a:cubicBezTo>
                  <a:cubicBezTo>
                    <a:pt x="33591" y="27557"/>
                    <a:pt x="34725" y="27123"/>
                    <a:pt x="35760" y="26523"/>
                  </a:cubicBezTo>
                  <a:cubicBezTo>
                    <a:pt x="36026" y="26389"/>
                    <a:pt x="36093" y="26056"/>
                    <a:pt x="35960" y="25856"/>
                  </a:cubicBezTo>
                  <a:cubicBezTo>
                    <a:pt x="35911" y="25539"/>
                    <a:pt x="35738" y="25400"/>
                    <a:pt x="35557" y="25400"/>
                  </a:cubicBezTo>
                  <a:cubicBezTo>
                    <a:pt x="35490" y="25400"/>
                    <a:pt x="35422" y="25419"/>
                    <a:pt x="35359" y="25455"/>
                  </a:cubicBezTo>
                  <a:cubicBezTo>
                    <a:pt x="34359" y="25989"/>
                    <a:pt x="33291" y="26490"/>
                    <a:pt x="32224" y="26856"/>
                  </a:cubicBezTo>
                  <a:cubicBezTo>
                    <a:pt x="31123" y="27190"/>
                    <a:pt x="30022" y="27490"/>
                    <a:pt x="28888" y="27657"/>
                  </a:cubicBezTo>
                  <a:cubicBezTo>
                    <a:pt x="27610" y="27845"/>
                    <a:pt x="26310" y="27927"/>
                    <a:pt x="25014" y="27927"/>
                  </a:cubicBezTo>
                  <a:cubicBezTo>
                    <a:pt x="24009" y="27927"/>
                    <a:pt x="23006" y="27878"/>
                    <a:pt x="22016" y="27790"/>
                  </a:cubicBezTo>
                  <a:cubicBezTo>
                    <a:pt x="20849" y="27690"/>
                    <a:pt x="19715" y="27524"/>
                    <a:pt x="18547" y="27424"/>
                  </a:cubicBezTo>
                  <a:cubicBezTo>
                    <a:pt x="18067" y="27370"/>
                    <a:pt x="17592" y="27344"/>
                    <a:pt x="17116" y="27344"/>
                  </a:cubicBezTo>
                  <a:cubicBezTo>
                    <a:pt x="16402" y="27344"/>
                    <a:pt x="15685" y="27404"/>
                    <a:pt x="14945" y="27524"/>
                  </a:cubicBezTo>
                  <a:cubicBezTo>
                    <a:pt x="14511" y="27624"/>
                    <a:pt x="14044" y="27690"/>
                    <a:pt x="13577" y="27857"/>
                  </a:cubicBezTo>
                  <a:cubicBezTo>
                    <a:pt x="13535" y="27866"/>
                    <a:pt x="13491" y="27870"/>
                    <a:pt x="13447" y="27870"/>
                  </a:cubicBezTo>
                  <a:cubicBezTo>
                    <a:pt x="13314" y="27870"/>
                    <a:pt x="13177" y="27832"/>
                    <a:pt x="13077" y="27757"/>
                  </a:cubicBezTo>
                  <a:cubicBezTo>
                    <a:pt x="12009" y="26623"/>
                    <a:pt x="11042" y="25389"/>
                    <a:pt x="10208" y="24121"/>
                  </a:cubicBezTo>
                  <a:cubicBezTo>
                    <a:pt x="10074" y="23888"/>
                    <a:pt x="10175" y="23621"/>
                    <a:pt x="10408" y="23587"/>
                  </a:cubicBezTo>
                  <a:cubicBezTo>
                    <a:pt x="11942" y="23187"/>
                    <a:pt x="13444" y="22754"/>
                    <a:pt x="14945" y="22220"/>
                  </a:cubicBezTo>
                  <a:cubicBezTo>
                    <a:pt x="16913" y="21553"/>
                    <a:pt x="18881" y="20819"/>
                    <a:pt x="20749" y="19952"/>
                  </a:cubicBezTo>
                  <a:cubicBezTo>
                    <a:pt x="21716" y="19518"/>
                    <a:pt x="22617" y="19051"/>
                    <a:pt x="23584" y="18617"/>
                  </a:cubicBezTo>
                  <a:lnTo>
                    <a:pt x="26386" y="17183"/>
                  </a:lnTo>
                  <a:lnTo>
                    <a:pt x="26419" y="17183"/>
                  </a:lnTo>
                  <a:cubicBezTo>
                    <a:pt x="26586" y="17049"/>
                    <a:pt x="26620" y="16849"/>
                    <a:pt x="26553" y="16683"/>
                  </a:cubicBezTo>
                  <a:cubicBezTo>
                    <a:pt x="26462" y="16569"/>
                    <a:pt x="26339" y="16517"/>
                    <a:pt x="26218" y="16517"/>
                  </a:cubicBezTo>
                  <a:cubicBezTo>
                    <a:pt x="26162" y="16517"/>
                    <a:pt x="26105" y="16528"/>
                    <a:pt x="26053" y="16549"/>
                  </a:cubicBezTo>
                  <a:cubicBezTo>
                    <a:pt x="25185" y="17116"/>
                    <a:pt x="24251" y="17617"/>
                    <a:pt x="23351" y="18050"/>
                  </a:cubicBezTo>
                  <a:cubicBezTo>
                    <a:pt x="22417" y="18517"/>
                    <a:pt x="21516" y="18984"/>
                    <a:pt x="20549" y="19418"/>
                  </a:cubicBezTo>
                  <a:cubicBezTo>
                    <a:pt x="18647" y="20252"/>
                    <a:pt x="16746" y="20986"/>
                    <a:pt x="14778" y="21653"/>
                  </a:cubicBezTo>
                  <a:cubicBezTo>
                    <a:pt x="13177" y="22186"/>
                    <a:pt x="11542" y="22687"/>
                    <a:pt x="9874" y="23120"/>
                  </a:cubicBezTo>
                  <a:cubicBezTo>
                    <a:pt x="9852" y="23125"/>
                    <a:pt x="9830" y="23127"/>
                    <a:pt x="9807" y="23127"/>
                  </a:cubicBezTo>
                  <a:cubicBezTo>
                    <a:pt x="9664" y="23127"/>
                    <a:pt x="9527" y="23040"/>
                    <a:pt x="9441" y="22954"/>
                  </a:cubicBezTo>
                  <a:cubicBezTo>
                    <a:pt x="8940" y="22053"/>
                    <a:pt x="8507" y="21186"/>
                    <a:pt x="8073" y="20285"/>
                  </a:cubicBezTo>
                  <a:lnTo>
                    <a:pt x="7706" y="19418"/>
                  </a:lnTo>
                  <a:cubicBezTo>
                    <a:pt x="7673" y="19251"/>
                    <a:pt x="7739" y="19084"/>
                    <a:pt x="7873" y="19018"/>
                  </a:cubicBezTo>
                  <a:cubicBezTo>
                    <a:pt x="8540" y="18817"/>
                    <a:pt x="9174" y="18517"/>
                    <a:pt x="9741" y="18150"/>
                  </a:cubicBezTo>
                  <a:cubicBezTo>
                    <a:pt x="10608" y="17583"/>
                    <a:pt x="11409" y="16849"/>
                    <a:pt x="12076" y="16115"/>
                  </a:cubicBezTo>
                  <a:cubicBezTo>
                    <a:pt x="12776" y="15348"/>
                    <a:pt x="13410" y="14514"/>
                    <a:pt x="13944" y="13680"/>
                  </a:cubicBezTo>
                  <a:cubicBezTo>
                    <a:pt x="14544" y="12846"/>
                    <a:pt x="15078" y="11979"/>
                    <a:pt x="15612" y="11112"/>
                  </a:cubicBezTo>
                  <a:cubicBezTo>
                    <a:pt x="16179" y="10245"/>
                    <a:pt x="16713" y="9411"/>
                    <a:pt x="17346" y="8577"/>
                  </a:cubicBezTo>
                  <a:cubicBezTo>
                    <a:pt x="17380" y="8510"/>
                    <a:pt x="17380" y="8510"/>
                    <a:pt x="17380" y="8477"/>
                  </a:cubicBezTo>
                  <a:cubicBezTo>
                    <a:pt x="17446" y="8277"/>
                    <a:pt x="17380" y="7976"/>
                    <a:pt x="17180" y="7876"/>
                  </a:cubicBezTo>
                  <a:cubicBezTo>
                    <a:pt x="17123" y="7860"/>
                    <a:pt x="17064" y="7852"/>
                    <a:pt x="17007" y="7852"/>
                  </a:cubicBezTo>
                  <a:cubicBezTo>
                    <a:pt x="16826" y="7852"/>
                    <a:pt x="16655" y="7933"/>
                    <a:pt x="16579" y="8110"/>
                  </a:cubicBezTo>
                  <a:cubicBezTo>
                    <a:pt x="16179" y="9010"/>
                    <a:pt x="15678" y="9878"/>
                    <a:pt x="15111" y="10778"/>
                  </a:cubicBezTo>
                  <a:cubicBezTo>
                    <a:pt x="14578" y="11646"/>
                    <a:pt x="14044" y="12480"/>
                    <a:pt x="13510" y="13313"/>
                  </a:cubicBezTo>
                  <a:cubicBezTo>
                    <a:pt x="12910" y="14147"/>
                    <a:pt x="12343" y="14948"/>
                    <a:pt x="11676" y="15682"/>
                  </a:cubicBezTo>
                  <a:cubicBezTo>
                    <a:pt x="11008" y="16449"/>
                    <a:pt x="10275" y="17116"/>
                    <a:pt x="9441" y="17650"/>
                  </a:cubicBezTo>
                  <a:cubicBezTo>
                    <a:pt x="8907" y="18017"/>
                    <a:pt x="8273" y="18284"/>
                    <a:pt x="7673" y="18484"/>
                  </a:cubicBezTo>
                  <a:cubicBezTo>
                    <a:pt x="7650" y="18490"/>
                    <a:pt x="7626" y="18492"/>
                    <a:pt x="7602" y="18492"/>
                  </a:cubicBezTo>
                  <a:cubicBezTo>
                    <a:pt x="7486" y="18492"/>
                    <a:pt x="7367" y="18428"/>
                    <a:pt x="7339" y="18317"/>
                  </a:cubicBezTo>
                  <a:cubicBezTo>
                    <a:pt x="6439" y="15815"/>
                    <a:pt x="5938" y="13180"/>
                    <a:pt x="5871" y="10578"/>
                  </a:cubicBezTo>
                  <a:cubicBezTo>
                    <a:pt x="5838" y="8910"/>
                    <a:pt x="5905" y="7242"/>
                    <a:pt x="6172" y="5575"/>
                  </a:cubicBezTo>
                  <a:cubicBezTo>
                    <a:pt x="6405" y="3907"/>
                    <a:pt x="6872" y="2272"/>
                    <a:pt x="7539" y="771"/>
                  </a:cubicBezTo>
                  <a:cubicBezTo>
                    <a:pt x="7539" y="738"/>
                    <a:pt x="7573" y="738"/>
                    <a:pt x="7573" y="671"/>
                  </a:cubicBezTo>
                  <a:cubicBezTo>
                    <a:pt x="7673" y="371"/>
                    <a:pt x="7439" y="71"/>
                    <a:pt x="7106" y="4"/>
                  </a:cubicBezTo>
                  <a:cubicBezTo>
                    <a:pt x="7089" y="1"/>
                    <a:pt x="7071" y="0"/>
                    <a:pt x="705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>
              <a:off x="8623025" y="8649125"/>
              <a:ext cx="1059100" cy="1059125"/>
            </a:xfrm>
            <a:custGeom>
              <a:avLst/>
              <a:gdLst/>
              <a:ahLst/>
              <a:cxnLst/>
              <a:rect l="l" t="t" r="r" b="b"/>
              <a:pathLst>
                <a:path w="42364" h="42365" fill="none" extrusionOk="0">
                  <a:moveTo>
                    <a:pt x="34825" y="7540"/>
                  </a:moveTo>
                  <a:cubicBezTo>
                    <a:pt x="42364" y="15078"/>
                    <a:pt x="42364" y="27287"/>
                    <a:pt x="34825" y="34826"/>
                  </a:cubicBezTo>
                  <a:cubicBezTo>
                    <a:pt x="27286" y="42365"/>
                    <a:pt x="15078" y="42365"/>
                    <a:pt x="7539" y="34826"/>
                  </a:cubicBezTo>
                  <a:cubicBezTo>
                    <a:pt x="0" y="27287"/>
                    <a:pt x="0" y="15078"/>
                    <a:pt x="7539" y="7540"/>
                  </a:cubicBezTo>
                  <a:cubicBezTo>
                    <a:pt x="15078" y="1"/>
                    <a:pt x="27286" y="1"/>
                    <a:pt x="34825" y="754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9833875" y="9527100"/>
              <a:ext cx="348625" cy="325575"/>
            </a:xfrm>
            <a:custGeom>
              <a:avLst/>
              <a:gdLst/>
              <a:ahLst/>
              <a:cxnLst/>
              <a:rect l="l" t="t" r="r" b="b"/>
              <a:pathLst>
                <a:path w="13945" h="13023" extrusionOk="0">
                  <a:moveTo>
                    <a:pt x="6991" y="0"/>
                  </a:moveTo>
                  <a:cubicBezTo>
                    <a:pt x="3816" y="0"/>
                    <a:pt x="1049" y="2305"/>
                    <a:pt x="535" y="5544"/>
                  </a:cubicBezTo>
                  <a:cubicBezTo>
                    <a:pt x="1" y="9080"/>
                    <a:pt x="2436" y="12416"/>
                    <a:pt x="6005" y="12950"/>
                  </a:cubicBezTo>
                  <a:cubicBezTo>
                    <a:pt x="6332" y="12999"/>
                    <a:pt x="6658" y="13023"/>
                    <a:pt x="6980" y="13023"/>
                  </a:cubicBezTo>
                  <a:cubicBezTo>
                    <a:pt x="10135" y="13023"/>
                    <a:pt x="12926" y="10721"/>
                    <a:pt x="13410" y="7512"/>
                  </a:cubicBezTo>
                  <a:cubicBezTo>
                    <a:pt x="13944" y="3943"/>
                    <a:pt x="11509" y="641"/>
                    <a:pt x="7973" y="74"/>
                  </a:cubicBezTo>
                  <a:cubicBezTo>
                    <a:pt x="7643" y="24"/>
                    <a:pt x="7315" y="0"/>
                    <a:pt x="6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9833875" y="9515575"/>
              <a:ext cx="348625" cy="348625"/>
            </a:xfrm>
            <a:custGeom>
              <a:avLst/>
              <a:gdLst/>
              <a:ahLst/>
              <a:cxnLst/>
              <a:rect l="l" t="t" r="r" b="b"/>
              <a:pathLst>
                <a:path w="13945" h="13945" fill="none" extrusionOk="0">
                  <a:moveTo>
                    <a:pt x="7973" y="535"/>
                  </a:moveTo>
                  <a:cubicBezTo>
                    <a:pt x="11509" y="1102"/>
                    <a:pt x="13944" y="4404"/>
                    <a:pt x="13410" y="7973"/>
                  </a:cubicBezTo>
                  <a:cubicBezTo>
                    <a:pt x="12877" y="11509"/>
                    <a:pt x="9541" y="13944"/>
                    <a:pt x="6005" y="13411"/>
                  </a:cubicBezTo>
                  <a:cubicBezTo>
                    <a:pt x="2436" y="12877"/>
                    <a:pt x="1" y="9541"/>
                    <a:pt x="535" y="6005"/>
                  </a:cubicBezTo>
                  <a:cubicBezTo>
                    <a:pt x="1102" y="2436"/>
                    <a:pt x="4404" y="1"/>
                    <a:pt x="7973" y="53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8740600" y="9137550"/>
              <a:ext cx="180150" cy="270750"/>
            </a:xfrm>
            <a:custGeom>
              <a:avLst/>
              <a:gdLst/>
              <a:ahLst/>
              <a:cxnLst/>
              <a:rect l="l" t="t" r="r" b="b"/>
              <a:pathLst>
                <a:path w="7206" h="10830" extrusionOk="0">
                  <a:moveTo>
                    <a:pt x="2160" y="0"/>
                  </a:moveTo>
                  <a:cubicBezTo>
                    <a:pt x="2002" y="0"/>
                    <a:pt x="1848" y="26"/>
                    <a:pt x="1702" y="78"/>
                  </a:cubicBezTo>
                  <a:cubicBezTo>
                    <a:pt x="267" y="578"/>
                    <a:pt x="1" y="3380"/>
                    <a:pt x="1035" y="6316"/>
                  </a:cubicBezTo>
                  <a:cubicBezTo>
                    <a:pt x="1960" y="8974"/>
                    <a:pt x="3662" y="10830"/>
                    <a:pt x="5037" y="10830"/>
                  </a:cubicBezTo>
                  <a:cubicBezTo>
                    <a:pt x="5198" y="10830"/>
                    <a:pt x="5354" y="10805"/>
                    <a:pt x="5504" y="10752"/>
                  </a:cubicBezTo>
                  <a:cubicBezTo>
                    <a:pt x="6905" y="10252"/>
                    <a:pt x="7206" y="7450"/>
                    <a:pt x="6172" y="4481"/>
                  </a:cubicBezTo>
                  <a:cubicBezTo>
                    <a:pt x="5216" y="1853"/>
                    <a:pt x="3512" y="0"/>
                    <a:pt x="2160" y="0"/>
                  </a:cubicBezTo>
                  <a:close/>
                </a:path>
              </a:pathLst>
            </a:custGeom>
            <a:solidFill>
              <a:srgbClr val="FCEDDE"/>
            </a:solidFill>
            <a:ln w="22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8746450" y="9182900"/>
              <a:ext cx="129275" cy="183300"/>
            </a:xfrm>
            <a:custGeom>
              <a:avLst/>
              <a:gdLst/>
              <a:ahLst/>
              <a:cxnLst/>
              <a:rect l="l" t="t" r="r" b="b"/>
              <a:pathLst>
                <a:path w="5171" h="7332" extrusionOk="0">
                  <a:moveTo>
                    <a:pt x="1677" y="1"/>
                  </a:moveTo>
                  <a:cubicBezTo>
                    <a:pt x="1548" y="1"/>
                    <a:pt x="1422" y="22"/>
                    <a:pt x="1301" y="65"/>
                  </a:cubicBezTo>
                  <a:cubicBezTo>
                    <a:pt x="267" y="432"/>
                    <a:pt x="0" y="2333"/>
                    <a:pt x="701" y="4302"/>
                  </a:cubicBezTo>
                  <a:cubicBezTo>
                    <a:pt x="1352" y="6080"/>
                    <a:pt x="2531" y="7331"/>
                    <a:pt x="3511" y="7331"/>
                  </a:cubicBezTo>
                  <a:cubicBezTo>
                    <a:pt x="3634" y="7331"/>
                    <a:pt x="3754" y="7311"/>
                    <a:pt x="3869" y="7270"/>
                  </a:cubicBezTo>
                  <a:cubicBezTo>
                    <a:pt x="4937" y="6937"/>
                    <a:pt x="5170" y="5002"/>
                    <a:pt x="4470" y="3001"/>
                  </a:cubicBezTo>
                  <a:cubicBezTo>
                    <a:pt x="4270" y="2467"/>
                    <a:pt x="4036" y="1967"/>
                    <a:pt x="3769" y="1566"/>
                  </a:cubicBezTo>
                  <a:lnTo>
                    <a:pt x="2835" y="2634"/>
                  </a:lnTo>
                  <a:lnTo>
                    <a:pt x="2802" y="465"/>
                  </a:lnTo>
                  <a:cubicBezTo>
                    <a:pt x="2432" y="169"/>
                    <a:pt x="2043" y="1"/>
                    <a:pt x="1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8983275" y="9041650"/>
              <a:ext cx="180150" cy="270750"/>
            </a:xfrm>
            <a:custGeom>
              <a:avLst/>
              <a:gdLst/>
              <a:ahLst/>
              <a:cxnLst/>
              <a:rect l="l" t="t" r="r" b="b"/>
              <a:pathLst>
                <a:path w="7206" h="10830" extrusionOk="0">
                  <a:moveTo>
                    <a:pt x="2160" y="0"/>
                  </a:moveTo>
                  <a:cubicBezTo>
                    <a:pt x="2002" y="0"/>
                    <a:pt x="1848" y="25"/>
                    <a:pt x="1702" y="78"/>
                  </a:cubicBezTo>
                  <a:cubicBezTo>
                    <a:pt x="267" y="578"/>
                    <a:pt x="0" y="3380"/>
                    <a:pt x="1068" y="6316"/>
                  </a:cubicBezTo>
                  <a:cubicBezTo>
                    <a:pt x="1994" y="8974"/>
                    <a:pt x="3695" y="10830"/>
                    <a:pt x="5071" y="10830"/>
                  </a:cubicBezTo>
                  <a:cubicBezTo>
                    <a:pt x="5231" y="10830"/>
                    <a:pt x="5388" y="10804"/>
                    <a:pt x="5538" y="10752"/>
                  </a:cubicBezTo>
                  <a:cubicBezTo>
                    <a:pt x="6939" y="10252"/>
                    <a:pt x="7206" y="7450"/>
                    <a:pt x="6172" y="4481"/>
                  </a:cubicBezTo>
                  <a:cubicBezTo>
                    <a:pt x="5216" y="1853"/>
                    <a:pt x="3511" y="0"/>
                    <a:pt x="2160" y="0"/>
                  </a:cubicBezTo>
                  <a:close/>
                </a:path>
              </a:pathLst>
            </a:custGeom>
            <a:solidFill>
              <a:srgbClr val="FCEDDE"/>
            </a:solidFill>
            <a:ln w="22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8989100" y="9087000"/>
              <a:ext cx="129300" cy="183275"/>
            </a:xfrm>
            <a:custGeom>
              <a:avLst/>
              <a:gdLst/>
              <a:ahLst/>
              <a:cxnLst/>
              <a:rect l="l" t="t" r="r" b="b"/>
              <a:pathLst>
                <a:path w="5172" h="7331" extrusionOk="0">
                  <a:moveTo>
                    <a:pt x="1678" y="1"/>
                  </a:moveTo>
                  <a:cubicBezTo>
                    <a:pt x="1549" y="1"/>
                    <a:pt x="1423" y="22"/>
                    <a:pt x="1302" y="65"/>
                  </a:cubicBezTo>
                  <a:cubicBezTo>
                    <a:pt x="268" y="432"/>
                    <a:pt x="1" y="2300"/>
                    <a:pt x="735" y="4301"/>
                  </a:cubicBezTo>
                  <a:cubicBezTo>
                    <a:pt x="1357" y="6079"/>
                    <a:pt x="2532" y="7331"/>
                    <a:pt x="3535" y="7331"/>
                  </a:cubicBezTo>
                  <a:cubicBezTo>
                    <a:pt x="3661" y="7331"/>
                    <a:pt x="3785" y="7311"/>
                    <a:pt x="3904" y="7270"/>
                  </a:cubicBezTo>
                  <a:cubicBezTo>
                    <a:pt x="4938" y="6937"/>
                    <a:pt x="5171" y="5002"/>
                    <a:pt x="4471" y="3001"/>
                  </a:cubicBezTo>
                  <a:cubicBezTo>
                    <a:pt x="4271" y="2467"/>
                    <a:pt x="4071" y="1966"/>
                    <a:pt x="3770" y="1566"/>
                  </a:cubicBezTo>
                  <a:lnTo>
                    <a:pt x="2836" y="2634"/>
                  </a:lnTo>
                  <a:lnTo>
                    <a:pt x="2803" y="465"/>
                  </a:lnTo>
                  <a:cubicBezTo>
                    <a:pt x="2433" y="169"/>
                    <a:pt x="2044" y="1"/>
                    <a:pt x="1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>
              <a:off x="8949075" y="9361325"/>
              <a:ext cx="235200" cy="214025"/>
            </a:xfrm>
            <a:custGeom>
              <a:avLst/>
              <a:gdLst/>
              <a:ahLst/>
              <a:cxnLst/>
              <a:rect l="l" t="t" r="r" b="b"/>
              <a:pathLst>
                <a:path w="9408" h="8561" extrusionOk="0">
                  <a:moveTo>
                    <a:pt x="2792" y="0"/>
                  </a:moveTo>
                  <a:cubicBezTo>
                    <a:pt x="2192" y="0"/>
                    <a:pt x="1662" y="172"/>
                    <a:pt x="1268" y="534"/>
                  </a:cubicBezTo>
                  <a:cubicBezTo>
                    <a:pt x="1" y="1701"/>
                    <a:pt x="535" y="4303"/>
                    <a:pt x="2436" y="6371"/>
                  </a:cubicBezTo>
                  <a:cubicBezTo>
                    <a:pt x="3747" y="7772"/>
                    <a:pt x="5333" y="8561"/>
                    <a:pt x="6614" y="8561"/>
                  </a:cubicBezTo>
                  <a:cubicBezTo>
                    <a:pt x="7224" y="8561"/>
                    <a:pt x="7765" y="8382"/>
                    <a:pt x="8173" y="8006"/>
                  </a:cubicBezTo>
                  <a:cubicBezTo>
                    <a:pt x="9408" y="6838"/>
                    <a:pt x="8874" y="4236"/>
                    <a:pt x="6972" y="2168"/>
                  </a:cubicBezTo>
                  <a:cubicBezTo>
                    <a:pt x="5678" y="782"/>
                    <a:pt x="4074" y="0"/>
                    <a:pt x="2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>
              <a:off x="8928325" y="8884150"/>
              <a:ext cx="142525" cy="196500"/>
            </a:xfrm>
            <a:custGeom>
              <a:avLst/>
              <a:gdLst/>
              <a:ahLst/>
              <a:cxnLst/>
              <a:rect l="l" t="t" r="r" b="b"/>
              <a:pathLst>
                <a:path w="5701" h="7860" extrusionOk="0">
                  <a:moveTo>
                    <a:pt x="4818" y="1"/>
                  </a:moveTo>
                  <a:cubicBezTo>
                    <a:pt x="4606" y="1"/>
                    <a:pt x="4395" y="94"/>
                    <a:pt x="4233" y="273"/>
                  </a:cubicBezTo>
                  <a:cubicBezTo>
                    <a:pt x="2499" y="2275"/>
                    <a:pt x="1198" y="4543"/>
                    <a:pt x="197" y="7012"/>
                  </a:cubicBezTo>
                  <a:cubicBezTo>
                    <a:pt x="1" y="7522"/>
                    <a:pt x="394" y="7860"/>
                    <a:pt x="785" y="7860"/>
                  </a:cubicBezTo>
                  <a:cubicBezTo>
                    <a:pt x="1058" y="7860"/>
                    <a:pt x="1329" y="7696"/>
                    <a:pt x="1398" y="7312"/>
                  </a:cubicBezTo>
                  <a:cubicBezTo>
                    <a:pt x="1598" y="6178"/>
                    <a:pt x="2165" y="4977"/>
                    <a:pt x="2832" y="4043"/>
                  </a:cubicBezTo>
                  <a:cubicBezTo>
                    <a:pt x="3499" y="3042"/>
                    <a:pt x="4333" y="2108"/>
                    <a:pt x="5267" y="1408"/>
                  </a:cubicBezTo>
                  <a:cubicBezTo>
                    <a:pt x="5701" y="1107"/>
                    <a:pt x="5701" y="540"/>
                    <a:pt x="5334" y="207"/>
                  </a:cubicBezTo>
                  <a:cubicBezTo>
                    <a:pt x="5180" y="68"/>
                    <a:pt x="4998" y="1"/>
                    <a:pt x="4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8661375" y="9046925"/>
              <a:ext cx="212225" cy="90200"/>
            </a:xfrm>
            <a:custGeom>
              <a:avLst/>
              <a:gdLst/>
              <a:ahLst/>
              <a:cxnLst/>
              <a:rect l="l" t="t" r="r" b="b"/>
              <a:pathLst>
                <a:path w="8489" h="3608" extrusionOk="0">
                  <a:moveTo>
                    <a:pt x="701" y="0"/>
                  </a:moveTo>
                  <a:cubicBezTo>
                    <a:pt x="267" y="67"/>
                    <a:pt x="1" y="434"/>
                    <a:pt x="34" y="868"/>
                  </a:cubicBezTo>
                  <a:cubicBezTo>
                    <a:pt x="64" y="1233"/>
                    <a:pt x="429" y="1543"/>
                    <a:pt x="797" y="1543"/>
                  </a:cubicBezTo>
                  <a:cubicBezTo>
                    <a:pt x="832" y="1543"/>
                    <a:pt x="867" y="1540"/>
                    <a:pt x="901" y="1535"/>
                  </a:cubicBezTo>
                  <a:cubicBezTo>
                    <a:pt x="1269" y="1512"/>
                    <a:pt x="1669" y="1473"/>
                    <a:pt x="2057" y="1473"/>
                  </a:cubicBezTo>
                  <a:cubicBezTo>
                    <a:pt x="2232" y="1473"/>
                    <a:pt x="2404" y="1481"/>
                    <a:pt x="2569" y="1501"/>
                  </a:cubicBezTo>
                  <a:cubicBezTo>
                    <a:pt x="4204" y="1601"/>
                    <a:pt x="5905" y="2168"/>
                    <a:pt x="7039" y="3369"/>
                  </a:cubicBezTo>
                  <a:cubicBezTo>
                    <a:pt x="7191" y="3538"/>
                    <a:pt x="7365" y="3608"/>
                    <a:pt x="7530" y="3608"/>
                  </a:cubicBezTo>
                  <a:cubicBezTo>
                    <a:pt x="8052" y="3608"/>
                    <a:pt x="8489" y="2909"/>
                    <a:pt x="7906" y="2402"/>
                  </a:cubicBezTo>
                  <a:cubicBezTo>
                    <a:pt x="6372" y="1335"/>
                    <a:pt x="4604" y="601"/>
                    <a:pt x="2736" y="234"/>
                  </a:cubicBezTo>
                  <a:cubicBezTo>
                    <a:pt x="2069" y="100"/>
                    <a:pt x="1368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8355325" y="9423150"/>
              <a:ext cx="220175" cy="119500"/>
            </a:xfrm>
            <a:custGeom>
              <a:avLst/>
              <a:gdLst/>
              <a:ahLst/>
              <a:cxnLst/>
              <a:rect l="l" t="t" r="r" b="b"/>
              <a:pathLst>
                <a:path w="8807" h="4780" extrusionOk="0">
                  <a:moveTo>
                    <a:pt x="7827" y="0"/>
                  </a:moveTo>
                  <a:cubicBezTo>
                    <a:pt x="7683" y="0"/>
                    <a:pt x="7537" y="41"/>
                    <a:pt x="7406" y="129"/>
                  </a:cubicBezTo>
                  <a:cubicBezTo>
                    <a:pt x="6905" y="396"/>
                    <a:pt x="6338" y="696"/>
                    <a:pt x="5805" y="963"/>
                  </a:cubicBezTo>
                  <a:cubicBezTo>
                    <a:pt x="5271" y="1196"/>
                    <a:pt x="4737" y="1463"/>
                    <a:pt x="4170" y="1663"/>
                  </a:cubicBezTo>
                  <a:cubicBezTo>
                    <a:pt x="3103" y="2130"/>
                    <a:pt x="1969" y="2530"/>
                    <a:pt x="834" y="2897"/>
                  </a:cubicBezTo>
                  <a:cubicBezTo>
                    <a:pt x="768" y="2897"/>
                    <a:pt x="734" y="2964"/>
                    <a:pt x="601" y="2997"/>
                  </a:cubicBezTo>
                  <a:cubicBezTo>
                    <a:pt x="134" y="3298"/>
                    <a:pt x="0" y="3865"/>
                    <a:pt x="267" y="4332"/>
                  </a:cubicBezTo>
                  <a:cubicBezTo>
                    <a:pt x="469" y="4623"/>
                    <a:pt x="791" y="4779"/>
                    <a:pt x="1123" y="4779"/>
                  </a:cubicBezTo>
                  <a:cubicBezTo>
                    <a:pt x="1285" y="4779"/>
                    <a:pt x="1448" y="4742"/>
                    <a:pt x="1602" y="4665"/>
                  </a:cubicBezTo>
                  <a:cubicBezTo>
                    <a:pt x="2636" y="4065"/>
                    <a:pt x="3670" y="3531"/>
                    <a:pt x="4771" y="3031"/>
                  </a:cubicBezTo>
                  <a:cubicBezTo>
                    <a:pt x="5304" y="2797"/>
                    <a:pt x="5838" y="2530"/>
                    <a:pt x="6405" y="2330"/>
                  </a:cubicBezTo>
                  <a:cubicBezTo>
                    <a:pt x="6939" y="2063"/>
                    <a:pt x="7473" y="1863"/>
                    <a:pt x="8073" y="1697"/>
                  </a:cubicBezTo>
                  <a:cubicBezTo>
                    <a:pt x="8106" y="1663"/>
                    <a:pt x="8173" y="1663"/>
                    <a:pt x="8240" y="1596"/>
                  </a:cubicBezTo>
                  <a:cubicBezTo>
                    <a:pt x="8640" y="1396"/>
                    <a:pt x="8807" y="863"/>
                    <a:pt x="8540" y="462"/>
                  </a:cubicBezTo>
                  <a:cubicBezTo>
                    <a:pt x="8406" y="171"/>
                    <a:pt x="8121" y="0"/>
                    <a:pt x="7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8517950" y="9608925"/>
              <a:ext cx="183475" cy="172550"/>
            </a:xfrm>
            <a:custGeom>
              <a:avLst/>
              <a:gdLst/>
              <a:ahLst/>
              <a:cxnLst/>
              <a:rect l="l" t="t" r="r" b="b"/>
              <a:pathLst>
                <a:path w="7339" h="6902" extrusionOk="0">
                  <a:moveTo>
                    <a:pt x="6367" y="0"/>
                  </a:moveTo>
                  <a:cubicBezTo>
                    <a:pt x="6122" y="0"/>
                    <a:pt x="5884" y="101"/>
                    <a:pt x="5738" y="303"/>
                  </a:cubicBezTo>
                  <a:cubicBezTo>
                    <a:pt x="5337" y="770"/>
                    <a:pt x="4937" y="1237"/>
                    <a:pt x="4503" y="1637"/>
                  </a:cubicBezTo>
                  <a:cubicBezTo>
                    <a:pt x="4103" y="2071"/>
                    <a:pt x="3669" y="2471"/>
                    <a:pt x="3236" y="2905"/>
                  </a:cubicBezTo>
                  <a:cubicBezTo>
                    <a:pt x="2335" y="3739"/>
                    <a:pt x="1468" y="4540"/>
                    <a:pt x="500" y="5240"/>
                  </a:cubicBezTo>
                  <a:cubicBezTo>
                    <a:pt x="467" y="5273"/>
                    <a:pt x="400" y="5307"/>
                    <a:pt x="334" y="5307"/>
                  </a:cubicBezTo>
                  <a:cubicBezTo>
                    <a:pt x="0" y="5740"/>
                    <a:pt x="67" y="6341"/>
                    <a:pt x="467" y="6674"/>
                  </a:cubicBezTo>
                  <a:cubicBezTo>
                    <a:pt x="664" y="6826"/>
                    <a:pt x="896" y="6902"/>
                    <a:pt x="1121" y="6902"/>
                  </a:cubicBezTo>
                  <a:cubicBezTo>
                    <a:pt x="1391" y="6902"/>
                    <a:pt x="1653" y="6793"/>
                    <a:pt x="1835" y="6574"/>
                  </a:cubicBezTo>
                  <a:cubicBezTo>
                    <a:pt x="2602" y="5640"/>
                    <a:pt x="3436" y="4773"/>
                    <a:pt x="4270" y="3939"/>
                  </a:cubicBezTo>
                  <a:cubicBezTo>
                    <a:pt x="4670" y="3472"/>
                    <a:pt x="5104" y="3105"/>
                    <a:pt x="5571" y="2672"/>
                  </a:cubicBezTo>
                  <a:cubicBezTo>
                    <a:pt x="6004" y="2271"/>
                    <a:pt x="6471" y="1904"/>
                    <a:pt x="6938" y="1504"/>
                  </a:cubicBezTo>
                  <a:lnTo>
                    <a:pt x="7039" y="1404"/>
                  </a:lnTo>
                  <a:cubicBezTo>
                    <a:pt x="7339" y="1037"/>
                    <a:pt x="7305" y="470"/>
                    <a:pt x="6938" y="203"/>
                  </a:cubicBezTo>
                  <a:cubicBezTo>
                    <a:pt x="6773" y="68"/>
                    <a:pt x="6568" y="0"/>
                    <a:pt x="6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>
              <a:off x="8750600" y="9742625"/>
              <a:ext cx="132625" cy="208800"/>
            </a:xfrm>
            <a:custGeom>
              <a:avLst/>
              <a:gdLst/>
              <a:ahLst/>
              <a:cxnLst/>
              <a:rect l="l" t="t" r="r" b="b"/>
              <a:pathLst>
                <a:path w="5305" h="8352" extrusionOk="0">
                  <a:moveTo>
                    <a:pt x="4326" y="1"/>
                  </a:moveTo>
                  <a:cubicBezTo>
                    <a:pt x="3987" y="1"/>
                    <a:pt x="3664" y="202"/>
                    <a:pt x="3537" y="559"/>
                  </a:cubicBezTo>
                  <a:cubicBezTo>
                    <a:pt x="3337" y="1126"/>
                    <a:pt x="3136" y="1693"/>
                    <a:pt x="2870" y="2227"/>
                  </a:cubicBezTo>
                  <a:cubicBezTo>
                    <a:pt x="2636" y="2761"/>
                    <a:pt x="2369" y="3261"/>
                    <a:pt x="2102" y="3795"/>
                  </a:cubicBezTo>
                  <a:cubicBezTo>
                    <a:pt x="1535" y="4896"/>
                    <a:pt x="1002" y="5930"/>
                    <a:pt x="334" y="6930"/>
                  </a:cubicBezTo>
                  <a:cubicBezTo>
                    <a:pt x="301" y="6964"/>
                    <a:pt x="301" y="7064"/>
                    <a:pt x="168" y="7064"/>
                  </a:cubicBezTo>
                  <a:cubicBezTo>
                    <a:pt x="1" y="7564"/>
                    <a:pt x="268" y="8131"/>
                    <a:pt x="768" y="8298"/>
                  </a:cubicBezTo>
                  <a:cubicBezTo>
                    <a:pt x="876" y="8334"/>
                    <a:pt x="987" y="8351"/>
                    <a:pt x="1097" y="8351"/>
                  </a:cubicBezTo>
                  <a:cubicBezTo>
                    <a:pt x="1495" y="8351"/>
                    <a:pt x="1871" y="8123"/>
                    <a:pt x="2002" y="7731"/>
                  </a:cubicBezTo>
                  <a:cubicBezTo>
                    <a:pt x="2436" y="6597"/>
                    <a:pt x="2870" y="5529"/>
                    <a:pt x="3370" y="4429"/>
                  </a:cubicBezTo>
                  <a:cubicBezTo>
                    <a:pt x="3637" y="3895"/>
                    <a:pt x="3870" y="3395"/>
                    <a:pt x="4170" y="2861"/>
                  </a:cubicBezTo>
                  <a:cubicBezTo>
                    <a:pt x="4437" y="2361"/>
                    <a:pt x="4704" y="1793"/>
                    <a:pt x="5038" y="1293"/>
                  </a:cubicBezTo>
                  <a:cubicBezTo>
                    <a:pt x="5104" y="1260"/>
                    <a:pt x="5104" y="1193"/>
                    <a:pt x="5138" y="1126"/>
                  </a:cubicBezTo>
                  <a:cubicBezTo>
                    <a:pt x="5305" y="726"/>
                    <a:pt x="5104" y="226"/>
                    <a:pt x="4637" y="59"/>
                  </a:cubicBezTo>
                  <a:cubicBezTo>
                    <a:pt x="4536" y="20"/>
                    <a:pt x="4430" y="1"/>
                    <a:pt x="4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>
              <a:off x="9034150" y="9803300"/>
              <a:ext cx="65900" cy="229350"/>
            </a:xfrm>
            <a:custGeom>
              <a:avLst/>
              <a:gdLst/>
              <a:ahLst/>
              <a:cxnLst/>
              <a:rect l="l" t="t" r="r" b="b"/>
              <a:pathLst>
                <a:path w="2636" h="9174" extrusionOk="0">
                  <a:moveTo>
                    <a:pt x="1768" y="0"/>
                  </a:moveTo>
                  <a:cubicBezTo>
                    <a:pt x="1268" y="0"/>
                    <a:pt x="868" y="434"/>
                    <a:pt x="868" y="868"/>
                  </a:cubicBezTo>
                  <a:cubicBezTo>
                    <a:pt x="868" y="1468"/>
                    <a:pt x="834" y="2102"/>
                    <a:pt x="801" y="2669"/>
                  </a:cubicBezTo>
                  <a:cubicBezTo>
                    <a:pt x="701" y="3303"/>
                    <a:pt x="667" y="3870"/>
                    <a:pt x="601" y="4470"/>
                  </a:cubicBezTo>
                  <a:cubicBezTo>
                    <a:pt x="467" y="5671"/>
                    <a:pt x="267" y="6838"/>
                    <a:pt x="0" y="8006"/>
                  </a:cubicBezTo>
                  <a:cubicBezTo>
                    <a:pt x="0" y="8039"/>
                    <a:pt x="0" y="8139"/>
                    <a:pt x="34" y="8206"/>
                  </a:cubicBezTo>
                  <a:cubicBezTo>
                    <a:pt x="34" y="8773"/>
                    <a:pt x="467" y="9173"/>
                    <a:pt x="1001" y="9173"/>
                  </a:cubicBezTo>
                  <a:cubicBezTo>
                    <a:pt x="1535" y="9173"/>
                    <a:pt x="1968" y="8773"/>
                    <a:pt x="1968" y="8206"/>
                  </a:cubicBezTo>
                  <a:cubicBezTo>
                    <a:pt x="1968" y="7005"/>
                    <a:pt x="2035" y="5804"/>
                    <a:pt x="2135" y="4637"/>
                  </a:cubicBezTo>
                  <a:cubicBezTo>
                    <a:pt x="2202" y="4003"/>
                    <a:pt x="2269" y="3436"/>
                    <a:pt x="2335" y="2836"/>
                  </a:cubicBezTo>
                  <a:cubicBezTo>
                    <a:pt x="2369" y="2269"/>
                    <a:pt x="2502" y="1668"/>
                    <a:pt x="2635" y="1101"/>
                  </a:cubicBezTo>
                  <a:lnTo>
                    <a:pt x="2635" y="868"/>
                  </a:lnTo>
                  <a:cubicBezTo>
                    <a:pt x="2635" y="367"/>
                    <a:pt x="2202" y="0"/>
                    <a:pt x="1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>
              <a:off x="8304450" y="8916700"/>
              <a:ext cx="227700" cy="95850"/>
            </a:xfrm>
            <a:custGeom>
              <a:avLst/>
              <a:gdLst/>
              <a:ahLst/>
              <a:cxnLst/>
              <a:rect l="l" t="t" r="r" b="b"/>
              <a:pathLst>
                <a:path w="9108" h="3834" extrusionOk="0">
                  <a:moveTo>
                    <a:pt x="1096" y="0"/>
                  </a:moveTo>
                  <a:cubicBezTo>
                    <a:pt x="713" y="0"/>
                    <a:pt x="352" y="220"/>
                    <a:pt x="201" y="573"/>
                  </a:cubicBezTo>
                  <a:cubicBezTo>
                    <a:pt x="1" y="1073"/>
                    <a:pt x="268" y="1607"/>
                    <a:pt x="701" y="1807"/>
                  </a:cubicBezTo>
                  <a:cubicBezTo>
                    <a:pt x="801" y="1874"/>
                    <a:pt x="868" y="1874"/>
                    <a:pt x="935" y="1874"/>
                  </a:cubicBezTo>
                  <a:cubicBezTo>
                    <a:pt x="2069" y="2074"/>
                    <a:pt x="3270" y="2374"/>
                    <a:pt x="4437" y="2641"/>
                  </a:cubicBezTo>
                  <a:cubicBezTo>
                    <a:pt x="5004" y="2808"/>
                    <a:pt x="5538" y="2974"/>
                    <a:pt x="6138" y="3141"/>
                  </a:cubicBezTo>
                  <a:cubicBezTo>
                    <a:pt x="6705" y="3308"/>
                    <a:pt x="7273" y="3541"/>
                    <a:pt x="7806" y="3775"/>
                  </a:cubicBezTo>
                  <a:cubicBezTo>
                    <a:pt x="7917" y="3814"/>
                    <a:pt x="8028" y="3833"/>
                    <a:pt x="8135" y="3833"/>
                  </a:cubicBezTo>
                  <a:cubicBezTo>
                    <a:pt x="8480" y="3833"/>
                    <a:pt x="8788" y="3639"/>
                    <a:pt x="8940" y="3308"/>
                  </a:cubicBezTo>
                  <a:cubicBezTo>
                    <a:pt x="9107" y="2874"/>
                    <a:pt x="8874" y="2374"/>
                    <a:pt x="8473" y="2207"/>
                  </a:cubicBezTo>
                  <a:cubicBezTo>
                    <a:pt x="8440" y="2140"/>
                    <a:pt x="8340" y="2140"/>
                    <a:pt x="8307" y="2140"/>
                  </a:cubicBezTo>
                  <a:cubicBezTo>
                    <a:pt x="7706" y="2074"/>
                    <a:pt x="7139" y="1907"/>
                    <a:pt x="6539" y="1773"/>
                  </a:cubicBezTo>
                  <a:cubicBezTo>
                    <a:pt x="5972" y="1607"/>
                    <a:pt x="5371" y="1440"/>
                    <a:pt x="4837" y="1273"/>
                  </a:cubicBezTo>
                  <a:cubicBezTo>
                    <a:pt x="3703" y="906"/>
                    <a:pt x="2603" y="539"/>
                    <a:pt x="1468" y="72"/>
                  </a:cubicBezTo>
                  <a:cubicBezTo>
                    <a:pt x="1346" y="23"/>
                    <a:pt x="1220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8273600" y="9197850"/>
              <a:ext cx="231850" cy="58400"/>
            </a:xfrm>
            <a:custGeom>
              <a:avLst/>
              <a:gdLst/>
              <a:ahLst/>
              <a:cxnLst/>
              <a:rect l="l" t="t" r="r" b="b"/>
              <a:pathLst>
                <a:path w="9274" h="2336" extrusionOk="0">
                  <a:moveTo>
                    <a:pt x="8206" y="1"/>
                  </a:moveTo>
                  <a:cubicBezTo>
                    <a:pt x="7606" y="134"/>
                    <a:pt x="7039" y="168"/>
                    <a:pt x="6405" y="234"/>
                  </a:cubicBezTo>
                  <a:cubicBezTo>
                    <a:pt x="5838" y="301"/>
                    <a:pt x="5238" y="334"/>
                    <a:pt x="4604" y="368"/>
                  </a:cubicBezTo>
                  <a:cubicBezTo>
                    <a:pt x="3874" y="388"/>
                    <a:pt x="3157" y="421"/>
                    <a:pt x="2437" y="421"/>
                  </a:cubicBezTo>
                  <a:cubicBezTo>
                    <a:pt x="1972" y="421"/>
                    <a:pt x="1506" y="407"/>
                    <a:pt x="1035" y="368"/>
                  </a:cubicBezTo>
                  <a:cubicBezTo>
                    <a:pt x="1014" y="367"/>
                    <a:pt x="993" y="366"/>
                    <a:pt x="973" y="366"/>
                  </a:cubicBezTo>
                  <a:cubicBezTo>
                    <a:pt x="465" y="366"/>
                    <a:pt x="34" y="757"/>
                    <a:pt x="34" y="1302"/>
                  </a:cubicBezTo>
                  <a:cubicBezTo>
                    <a:pt x="0" y="1836"/>
                    <a:pt x="401" y="2303"/>
                    <a:pt x="934" y="2303"/>
                  </a:cubicBezTo>
                  <a:cubicBezTo>
                    <a:pt x="1035" y="2336"/>
                    <a:pt x="1101" y="2336"/>
                    <a:pt x="1201" y="2336"/>
                  </a:cubicBezTo>
                  <a:cubicBezTo>
                    <a:pt x="2369" y="2136"/>
                    <a:pt x="3570" y="2002"/>
                    <a:pt x="4737" y="1869"/>
                  </a:cubicBezTo>
                  <a:cubicBezTo>
                    <a:pt x="5338" y="1836"/>
                    <a:pt x="5905" y="1802"/>
                    <a:pt x="6538" y="1735"/>
                  </a:cubicBezTo>
                  <a:cubicBezTo>
                    <a:pt x="6822" y="1719"/>
                    <a:pt x="7122" y="1710"/>
                    <a:pt x="7422" y="1710"/>
                  </a:cubicBezTo>
                  <a:cubicBezTo>
                    <a:pt x="7723" y="1710"/>
                    <a:pt x="8023" y="1719"/>
                    <a:pt x="8306" y="1735"/>
                  </a:cubicBezTo>
                  <a:cubicBezTo>
                    <a:pt x="8341" y="1740"/>
                    <a:pt x="8375" y="1743"/>
                    <a:pt x="8409" y="1743"/>
                  </a:cubicBezTo>
                  <a:cubicBezTo>
                    <a:pt x="8835" y="1743"/>
                    <a:pt x="9210" y="1365"/>
                    <a:pt x="9240" y="902"/>
                  </a:cubicBezTo>
                  <a:cubicBezTo>
                    <a:pt x="9274" y="468"/>
                    <a:pt x="8907" y="34"/>
                    <a:pt x="8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41"/>
          <p:cNvGrpSpPr/>
          <p:nvPr/>
        </p:nvGrpSpPr>
        <p:grpSpPr>
          <a:xfrm>
            <a:off x="238563" y="2686675"/>
            <a:ext cx="1436050" cy="1448575"/>
            <a:chOff x="3461825" y="9143650"/>
            <a:chExt cx="1436050" cy="1448575"/>
          </a:xfrm>
        </p:grpSpPr>
        <p:sp>
          <p:nvSpPr>
            <p:cNvPr id="1573" name="Google Shape;1573;p41"/>
            <p:cNvSpPr/>
            <p:nvPr/>
          </p:nvSpPr>
          <p:spPr>
            <a:xfrm>
              <a:off x="3461825" y="9143650"/>
              <a:ext cx="1436050" cy="1448575"/>
            </a:xfrm>
            <a:custGeom>
              <a:avLst/>
              <a:gdLst/>
              <a:ahLst/>
              <a:cxnLst/>
              <a:rect l="l" t="t" r="r" b="b"/>
              <a:pathLst>
                <a:path w="57442" h="57943" extrusionOk="0">
                  <a:moveTo>
                    <a:pt x="16546" y="34325"/>
                  </a:moveTo>
                  <a:cubicBezTo>
                    <a:pt x="16445" y="35159"/>
                    <a:pt x="16279" y="35926"/>
                    <a:pt x="16045" y="36594"/>
                  </a:cubicBezTo>
                  <a:cubicBezTo>
                    <a:pt x="16179" y="35760"/>
                    <a:pt x="16345" y="35026"/>
                    <a:pt x="16546" y="34325"/>
                  </a:cubicBezTo>
                  <a:close/>
                  <a:moveTo>
                    <a:pt x="51771" y="1"/>
                  </a:moveTo>
                  <a:cubicBezTo>
                    <a:pt x="51237" y="1"/>
                    <a:pt x="50470" y="67"/>
                    <a:pt x="47434" y="1302"/>
                  </a:cubicBezTo>
                  <a:cubicBezTo>
                    <a:pt x="45400" y="2069"/>
                    <a:pt x="43865" y="2703"/>
                    <a:pt x="43031" y="3570"/>
                  </a:cubicBezTo>
                  <a:cubicBezTo>
                    <a:pt x="42197" y="3837"/>
                    <a:pt x="41230" y="4170"/>
                    <a:pt x="40096" y="4637"/>
                  </a:cubicBezTo>
                  <a:cubicBezTo>
                    <a:pt x="37294" y="5705"/>
                    <a:pt x="36026" y="6672"/>
                    <a:pt x="35559" y="8040"/>
                  </a:cubicBezTo>
                  <a:lnTo>
                    <a:pt x="35226" y="9074"/>
                  </a:lnTo>
                  <a:cubicBezTo>
                    <a:pt x="34725" y="8373"/>
                    <a:pt x="33891" y="7873"/>
                    <a:pt x="32757" y="7873"/>
                  </a:cubicBezTo>
                  <a:cubicBezTo>
                    <a:pt x="32090" y="7873"/>
                    <a:pt x="31056" y="8006"/>
                    <a:pt x="28454" y="9040"/>
                  </a:cubicBezTo>
                  <a:cubicBezTo>
                    <a:pt x="25452" y="10208"/>
                    <a:pt x="23017" y="11375"/>
                    <a:pt x="23017" y="13710"/>
                  </a:cubicBezTo>
                  <a:lnTo>
                    <a:pt x="23017" y="14211"/>
                  </a:lnTo>
                  <a:cubicBezTo>
                    <a:pt x="21783" y="13677"/>
                    <a:pt x="20515" y="13410"/>
                    <a:pt x="19114" y="13410"/>
                  </a:cubicBezTo>
                  <a:cubicBezTo>
                    <a:pt x="17546" y="13410"/>
                    <a:pt x="15778" y="13811"/>
                    <a:pt x="14010" y="14511"/>
                  </a:cubicBezTo>
                  <a:cubicBezTo>
                    <a:pt x="9841" y="16146"/>
                    <a:pt x="6405" y="19148"/>
                    <a:pt x="3836" y="23384"/>
                  </a:cubicBezTo>
                  <a:cubicBezTo>
                    <a:pt x="1268" y="27554"/>
                    <a:pt x="0" y="32757"/>
                    <a:pt x="0" y="38828"/>
                  </a:cubicBezTo>
                  <a:cubicBezTo>
                    <a:pt x="0" y="44432"/>
                    <a:pt x="1068" y="48502"/>
                    <a:pt x="3236" y="51104"/>
                  </a:cubicBezTo>
                  <a:cubicBezTo>
                    <a:pt x="3937" y="52872"/>
                    <a:pt x="4937" y="54273"/>
                    <a:pt x="6171" y="55374"/>
                  </a:cubicBezTo>
                  <a:cubicBezTo>
                    <a:pt x="8073" y="57075"/>
                    <a:pt x="10408" y="57942"/>
                    <a:pt x="13010" y="57942"/>
                  </a:cubicBezTo>
                  <a:cubicBezTo>
                    <a:pt x="14678" y="57942"/>
                    <a:pt x="16445" y="57575"/>
                    <a:pt x="18280" y="56875"/>
                  </a:cubicBezTo>
                  <a:cubicBezTo>
                    <a:pt x="21349" y="55674"/>
                    <a:pt x="23951" y="53772"/>
                    <a:pt x="26219" y="51271"/>
                  </a:cubicBezTo>
                  <a:cubicBezTo>
                    <a:pt x="26786" y="51671"/>
                    <a:pt x="27520" y="51871"/>
                    <a:pt x="28287" y="51871"/>
                  </a:cubicBezTo>
                  <a:cubicBezTo>
                    <a:pt x="28954" y="51871"/>
                    <a:pt x="29688" y="51738"/>
                    <a:pt x="30756" y="51404"/>
                  </a:cubicBezTo>
                  <a:cubicBezTo>
                    <a:pt x="30789" y="51404"/>
                    <a:pt x="33024" y="50670"/>
                    <a:pt x="33024" y="50670"/>
                  </a:cubicBezTo>
                  <a:cubicBezTo>
                    <a:pt x="33057" y="50670"/>
                    <a:pt x="33124" y="50604"/>
                    <a:pt x="33191" y="50604"/>
                  </a:cubicBezTo>
                  <a:cubicBezTo>
                    <a:pt x="35559" y="49703"/>
                    <a:pt x="38862" y="48402"/>
                    <a:pt x="38862" y="45533"/>
                  </a:cubicBezTo>
                  <a:lnTo>
                    <a:pt x="38862" y="45333"/>
                  </a:lnTo>
                  <a:cubicBezTo>
                    <a:pt x="39796" y="46334"/>
                    <a:pt x="41063" y="46868"/>
                    <a:pt x="42431" y="46868"/>
                  </a:cubicBezTo>
                  <a:lnTo>
                    <a:pt x="42898" y="46868"/>
                  </a:lnTo>
                  <a:cubicBezTo>
                    <a:pt x="43098" y="46868"/>
                    <a:pt x="43298" y="46834"/>
                    <a:pt x="43532" y="46734"/>
                  </a:cubicBezTo>
                  <a:lnTo>
                    <a:pt x="44432" y="46501"/>
                  </a:lnTo>
                  <a:cubicBezTo>
                    <a:pt x="44532" y="46434"/>
                    <a:pt x="44599" y="46434"/>
                    <a:pt x="44732" y="46401"/>
                  </a:cubicBezTo>
                  <a:cubicBezTo>
                    <a:pt x="45533" y="46067"/>
                    <a:pt x="46300" y="45600"/>
                    <a:pt x="47101" y="44933"/>
                  </a:cubicBezTo>
                  <a:cubicBezTo>
                    <a:pt x="47568" y="44566"/>
                    <a:pt x="48202" y="43999"/>
                    <a:pt x="48902" y="43265"/>
                  </a:cubicBezTo>
                  <a:cubicBezTo>
                    <a:pt x="49202" y="43332"/>
                    <a:pt x="49469" y="43365"/>
                    <a:pt x="49736" y="43365"/>
                  </a:cubicBezTo>
                  <a:cubicBezTo>
                    <a:pt x="50470" y="43365"/>
                    <a:pt x="51237" y="43232"/>
                    <a:pt x="51938" y="42931"/>
                  </a:cubicBezTo>
                  <a:cubicBezTo>
                    <a:pt x="54906" y="41764"/>
                    <a:pt x="57141" y="38395"/>
                    <a:pt x="57141" y="35092"/>
                  </a:cubicBezTo>
                  <a:cubicBezTo>
                    <a:pt x="57141" y="33658"/>
                    <a:pt x="56741" y="32357"/>
                    <a:pt x="55940" y="31356"/>
                  </a:cubicBezTo>
                  <a:cubicBezTo>
                    <a:pt x="56407" y="30823"/>
                    <a:pt x="56708" y="30156"/>
                    <a:pt x="56708" y="29322"/>
                  </a:cubicBezTo>
                  <a:lnTo>
                    <a:pt x="57441" y="5371"/>
                  </a:lnTo>
                  <a:lnTo>
                    <a:pt x="57441" y="5304"/>
                  </a:lnTo>
                  <a:cubicBezTo>
                    <a:pt x="57441" y="4204"/>
                    <a:pt x="56908" y="3203"/>
                    <a:pt x="56040" y="2636"/>
                  </a:cubicBezTo>
                  <a:cubicBezTo>
                    <a:pt x="55807" y="2469"/>
                    <a:pt x="55240" y="2069"/>
                    <a:pt x="54373" y="2035"/>
                  </a:cubicBezTo>
                  <a:cubicBezTo>
                    <a:pt x="54106" y="868"/>
                    <a:pt x="53072" y="1"/>
                    <a:pt x="51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3566900" y="9255700"/>
              <a:ext cx="1269275" cy="1275650"/>
            </a:xfrm>
            <a:custGeom>
              <a:avLst/>
              <a:gdLst/>
              <a:ahLst/>
              <a:cxnLst/>
              <a:rect l="l" t="t" r="r" b="b"/>
              <a:pathLst>
                <a:path w="50771" h="51026" extrusionOk="0">
                  <a:moveTo>
                    <a:pt x="14144" y="24740"/>
                  </a:moveTo>
                  <a:cubicBezTo>
                    <a:pt x="14678" y="24740"/>
                    <a:pt x="15178" y="25006"/>
                    <a:pt x="15578" y="25574"/>
                  </a:cubicBezTo>
                  <a:cubicBezTo>
                    <a:pt x="16345" y="26508"/>
                    <a:pt x="16712" y="28175"/>
                    <a:pt x="16712" y="30544"/>
                  </a:cubicBezTo>
                  <a:cubicBezTo>
                    <a:pt x="16712" y="32945"/>
                    <a:pt x="16345" y="35014"/>
                    <a:pt x="15545" y="36581"/>
                  </a:cubicBezTo>
                  <a:cubicBezTo>
                    <a:pt x="14778" y="38116"/>
                    <a:pt x="13877" y="39083"/>
                    <a:pt x="12743" y="39550"/>
                  </a:cubicBezTo>
                  <a:cubicBezTo>
                    <a:pt x="12387" y="39673"/>
                    <a:pt x="12068" y="39736"/>
                    <a:pt x="11779" y="39736"/>
                  </a:cubicBezTo>
                  <a:cubicBezTo>
                    <a:pt x="11201" y="39736"/>
                    <a:pt x="10741" y="39483"/>
                    <a:pt x="10341" y="38950"/>
                  </a:cubicBezTo>
                  <a:cubicBezTo>
                    <a:pt x="9641" y="38049"/>
                    <a:pt x="9274" y="36381"/>
                    <a:pt x="9274" y="34013"/>
                  </a:cubicBezTo>
                  <a:cubicBezTo>
                    <a:pt x="9274" y="31578"/>
                    <a:pt x="9707" y="29543"/>
                    <a:pt x="10508" y="27909"/>
                  </a:cubicBezTo>
                  <a:cubicBezTo>
                    <a:pt x="11242" y="26341"/>
                    <a:pt x="12176" y="25340"/>
                    <a:pt x="13243" y="24906"/>
                  </a:cubicBezTo>
                  <a:cubicBezTo>
                    <a:pt x="13577" y="24773"/>
                    <a:pt x="13844" y="24740"/>
                    <a:pt x="14144" y="24740"/>
                  </a:cubicBezTo>
                  <a:close/>
                  <a:moveTo>
                    <a:pt x="49986" y="0"/>
                  </a:moveTo>
                  <a:cubicBezTo>
                    <a:pt x="49549" y="0"/>
                    <a:pt x="48645" y="256"/>
                    <a:pt x="46300" y="1189"/>
                  </a:cubicBezTo>
                  <a:cubicBezTo>
                    <a:pt x="43131" y="2424"/>
                    <a:pt x="42531" y="2891"/>
                    <a:pt x="42397" y="3358"/>
                  </a:cubicBezTo>
                  <a:cubicBezTo>
                    <a:pt x="41563" y="3558"/>
                    <a:pt x="40463" y="3925"/>
                    <a:pt x="39028" y="4492"/>
                  </a:cubicBezTo>
                  <a:cubicBezTo>
                    <a:pt x="36260" y="5559"/>
                    <a:pt x="35726" y="6226"/>
                    <a:pt x="35526" y="6760"/>
                  </a:cubicBezTo>
                  <a:lnTo>
                    <a:pt x="32090" y="16934"/>
                  </a:lnTo>
                  <a:lnTo>
                    <a:pt x="32090" y="8862"/>
                  </a:lnTo>
                  <a:cubicBezTo>
                    <a:pt x="32090" y="8561"/>
                    <a:pt x="31957" y="8261"/>
                    <a:pt x="31690" y="8094"/>
                  </a:cubicBezTo>
                  <a:cubicBezTo>
                    <a:pt x="31515" y="7978"/>
                    <a:pt x="31289" y="7902"/>
                    <a:pt x="30943" y="7902"/>
                  </a:cubicBezTo>
                  <a:cubicBezTo>
                    <a:pt x="30296" y="7902"/>
                    <a:pt x="29233" y="8167"/>
                    <a:pt x="27320" y="8928"/>
                  </a:cubicBezTo>
                  <a:cubicBezTo>
                    <a:pt x="23717" y="10363"/>
                    <a:pt x="23017" y="11096"/>
                    <a:pt x="23017" y="11897"/>
                  </a:cubicBezTo>
                  <a:lnTo>
                    <a:pt x="23017" y="16000"/>
                  </a:lnTo>
                  <a:cubicBezTo>
                    <a:pt x="22783" y="15733"/>
                    <a:pt x="22583" y="15533"/>
                    <a:pt x="22350" y="15333"/>
                  </a:cubicBezTo>
                  <a:cubicBezTo>
                    <a:pt x="20922" y="14081"/>
                    <a:pt x="19231" y="13449"/>
                    <a:pt x="17283" y="13449"/>
                  </a:cubicBezTo>
                  <a:cubicBezTo>
                    <a:pt x="15908" y="13449"/>
                    <a:pt x="14405" y="13764"/>
                    <a:pt x="12776" y="14399"/>
                  </a:cubicBezTo>
                  <a:cubicBezTo>
                    <a:pt x="9040" y="15900"/>
                    <a:pt x="5905" y="18602"/>
                    <a:pt x="3536" y="22538"/>
                  </a:cubicBezTo>
                  <a:cubicBezTo>
                    <a:pt x="1168" y="26407"/>
                    <a:pt x="0" y="31278"/>
                    <a:pt x="0" y="37048"/>
                  </a:cubicBezTo>
                  <a:cubicBezTo>
                    <a:pt x="0" y="42853"/>
                    <a:pt x="1201" y="46889"/>
                    <a:pt x="3670" y="49057"/>
                  </a:cubicBezTo>
                  <a:cubicBezTo>
                    <a:pt x="5104" y="50358"/>
                    <a:pt x="6872" y="51025"/>
                    <a:pt x="8840" y="51025"/>
                  </a:cubicBezTo>
                  <a:cubicBezTo>
                    <a:pt x="10174" y="51025"/>
                    <a:pt x="11609" y="50725"/>
                    <a:pt x="13210" y="50091"/>
                  </a:cubicBezTo>
                  <a:cubicBezTo>
                    <a:pt x="16946" y="48623"/>
                    <a:pt x="20048" y="45921"/>
                    <a:pt x="22416" y="42085"/>
                  </a:cubicBezTo>
                  <a:cubicBezTo>
                    <a:pt x="22650" y="41752"/>
                    <a:pt x="22850" y="41385"/>
                    <a:pt x="23050" y="41018"/>
                  </a:cubicBezTo>
                  <a:lnTo>
                    <a:pt x="23050" y="43953"/>
                  </a:lnTo>
                  <a:cubicBezTo>
                    <a:pt x="23050" y="44254"/>
                    <a:pt x="23184" y="44520"/>
                    <a:pt x="23384" y="44620"/>
                  </a:cubicBezTo>
                  <a:cubicBezTo>
                    <a:pt x="23551" y="44754"/>
                    <a:pt x="23817" y="44854"/>
                    <a:pt x="24151" y="44854"/>
                  </a:cubicBezTo>
                  <a:cubicBezTo>
                    <a:pt x="24551" y="44854"/>
                    <a:pt x="25085" y="44721"/>
                    <a:pt x="25886" y="44520"/>
                  </a:cubicBezTo>
                  <a:lnTo>
                    <a:pt x="28054" y="43787"/>
                  </a:lnTo>
                  <a:lnTo>
                    <a:pt x="28087" y="43787"/>
                  </a:lnTo>
                  <a:cubicBezTo>
                    <a:pt x="31490" y="42452"/>
                    <a:pt x="32157" y="41752"/>
                    <a:pt x="32157" y="41018"/>
                  </a:cubicBezTo>
                  <a:lnTo>
                    <a:pt x="32157" y="30877"/>
                  </a:lnTo>
                  <a:lnTo>
                    <a:pt x="35893" y="38249"/>
                  </a:lnTo>
                  <a:cubicBezTo>
                    <a:pt x="36555" y="39487"/>
                    <a:pt x="37440" y="39806"/>
                    <a:pt x="38163" y="39806"/>
                  </a:cubicBezTo>
                  <a:cubicBezTo>
                    <a:pt x="38278" y="39806"/>
                    <a:pt x="38389" y="39797"/>
                    <a:pt x="38495" y="39784"/>
                  </a:cubicBezTo>
                  <a:cubicBezTo>
                    <a:pt x="38528" y="39784"/>
                    <a:pt x="38561" y="39784"/>
                    <a:pt x="38595" y="39750"/>
                  </a:cubicBezTo>
                  <a:lnTo>
                    <a:pt x="39529" y="39517"/>
                  </a:lnTo>
                  <a:lnTo>
                    <a:pt x="39562" y="39517"/>
                  </a:lnTo>
                  <a:cubicBezTo>
                    <a:pt x="40096" y="39283"/>
                    <a:pt x="40696" y="38950"/>
                    <a:pt x="41230" y="38449"/>
                  </a:cubicBezTo>
                  <a:cubicBezTo>
                    <a:pt x="41830" y="37949"/>
                    <a:pt x="42931" y="36915"/>
                    <a:pt x="43999" y="35781"/>
                  </a:cubicBezTo>
                  <a:cubicBezTo>
                    <a:pt x="44432" y="36081"/>
                    <a:pt x="44933" y="36248"/>
                    <a:pt x="45533" y="36248"/>
                  </a:cubicBezTo>
                  <a:cubicBezTo>
                    <a:pt x="45933" y="36248"/>
                    <a:pt x="46400" y="36181"/>
                    <a:pt x="46834" y="36014"/>
                  </a:cubicBezTo>
                  <a:cubicBezTo>
                    <a:pt x="48869" y="35214"/>
                    <a:pt x="50436" y="32779"/>
                    <a:pt x="50436" y="30510"/>
                  </a:cubicBezTo>
                  <a:cubicBezTo>
                    <a:pt x="50403" y="29343"/>
                    <a:pt x="49936" y="28342"/>
                    <a:pt x="49102" y="27742"/>
                  </a:cubicBezTo>
                  <a:cubicBezTo>
                    <a:pt x="48660" y="27434"/>
                    <a:pt x="48139" y="27270"/>
                    <a:pt x="47573" y="27270"/>
                  </a:cubicBezTo>
                  <a:cubicBezTo>
                    <a:pt x="47158" y="27270"/>
                    <a:pt x="46718" y="27358"/>
                    <a:pt x="46267" y="27542"/>
                  </a:cubicBezTo>
                  <a:cubicBezTo>
                    <a:pt x="45500" y="27875"/>
                    <a:pt x="44732" y="28409"/>
                    <a:pt x="44132" y="29109"/>
                  </a:cubicBezTo>
                  <a:lnTo>
                    <a:pt x="38628" y="21871"/>
                  </a:lnTo>
                  <a:lnTo>
                    <a:pt x="42598" y="11530"/>
                  </a:lnTo>
                  <a:lnTo>
                    <a:pt x="43098" y="26874"/>
                  </a:lnTo>
                  <a:cubicBezTo>
                    <a:pt x="43098" y="27075"/>
                    <a:pt x="43231" y="27341"/>
                    <a:pt x="43398" y="27442"/>
                  </a:cubicBezTo>
                  <a:cubicBezTo>
                    <a:pt x="43532" y="27542"/>
                    <a:pt x="43598" y="27575"/>
                    <a:pt x="43798" y="27575"/>
                  </a:cubicBezTo>
                  <a:cubicBezTo>
                    <a:pt x="44199" y="27575"/>
                    <a:pt x="44933" y="27375"/>
                    <a:pt x="46767" y="26608"/>
                  </a:cubicBezTo>
                  <a:cubicBezTo>
                    <a:pt x="49636" y="25507"/>
                    <a:pt x="49969" y="25173"/>
                    <a:pt x="49969" y="24606"/>
                  </a:cubicBezTo>
                  <a:lnTo>
                    <a:pt x="50770" y="722"/>
                  </a:lnTo>
                  <a:cubicBezTo>
                    <a:pt x="50770" y="489"/>
                    <a:pt x="50637" y="255"/>
                    <a:pt x="50436" y="155"/>
                  </a:cubicBezTo>
                  <a:cubicBezTo>
                    <a:pt x="50320" y="74"/>
                    <a:pt x="50220" y="0"/>
                    <a:pt x="49986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3525200" y="9542125"/>
              <a:ext cx="614625" cy="904700"/>
            </a:xfrm>
            <a:custGeom>
              <a:avLst/>
              <a:gdLst/>
              <a:ahLst/>
              <a:cxnLst/>
              <a:rect l="l" t="t" r="r" b="b"/>
              <a:pathLst>
                <a:path w="24585" h="36188" extrusionOk="0">
                  <a:moveTo>
                    <a:pt x="13371" y="9878"/>
                  </a:moveTo>
                  <a:cubicBezTo>
                    <a:pt x="14141" y="9878"/>
                    <a:pt x="14807" y="10249"/>
                    <a:pt x="15378" y="10981"/>
                  </a:cubicBezTo>
                  <a:cubicBezTo>
                    <a:pt x="16212" y="12015"/>
                    <a:pt x="16646" y="13816"/>
                    <a:pt x="16646" y="16351"/>
                  </a:cubicBezTo>
                  <a:cubicBezTo>
                    <a:pt x="16646" y="18920"/>
                    <a:pt x="16212" y="20988"/>
                    <a:pt x="15412" y="22689"/>
                  </a:cubicBezTo>
                  <a:cubicBezTo>
                    <a:pt x="14644" y="24357"/>
                    <a:pt x="13544" y="25491"/>
                    <a:pt x="12243" y="25992"/>
                  </a:cubicBezTo>
                  <a:cubicBezTo>
                    <a:pt x="11798" y="26158"/>
                    <a:pt x="11386" y="26244"/>
                    <a:pt x="11006" y="26244"/>
                  </a:cubicBezTo>
                  <a:cubicBezTo>
                    <a:pt x="10245" y="26244"/>
                    <a:pt x="9607" y="25903"/>
                    <a:pt x="9074" y="25191"/>
                  </a:cubicBezTo>
                  <a:cubicBezTo>
                    <a:pt x="8306" y="24157"/>
                    <a:pt x="7873" y="22389"/>
                    <a:pt x="7873" y="19821"/>
                  </a:cubicBezTo>
                  <a:cubicBezTo>
                    <a:pt x="7873" y="17319"/>
                    <a:pt x="8306" y="15217"/>
                    <a:pt x="9140" y="13449"/>
                  </a:cubicBezTo>
                  <a:cubicBezTo>
                    <a:pt x="9974" y="11681"/>
                    <a:pt x="11008" y="10614"/>
                    <a:pt x="12243" y="10114"/>
                  </a:cubicBezTo>
                  <a:cubicBezTo>
                    <a:pt x="12641" y="9956"/>
                    <a:pt x="13017" y="9878"/>
                    <a:pt x="13371" y="9878"/>
                  </a:cubicBezTo>
                  <a:close/>
                  <a:moveTo>
                    <a:pt x="16614" y="0"/>
                  </a:moveTo>
                  <a:cubicBezTo>
                    <a:pt x="15323" y="0"/>
                    <a:pt x="13909" y="302"/>
                    <a:pt x="12376" y="907"/>
                  </a:cubicBezTo>
                  <a:cubicBezTo>
                    <a:pt x="8740" y="2308"/>
                    <a:pt x="5738" y="4943"/>
                    <a:pt x="3470" y="8746"/>
                  </a:cubicBezTo>
                  <a:cubicBezTo>
                    <a:pt x="1168" y="12549"/>
                    <a:pt x="1" y="17252"/>
                    <a:pt x="1" y="22889"/>
                  </a:cubicBezTo>
                  <a:cubicBezTo>
                    <a:pt x="1" y="28493"/>
                    <a:pt x="1135" y="32330"/>
                    <a:pt x="3403" y="34398"/>
                  </a:cubicBezTo>
                  <a:cubicBezTo>
                    <a:pt x="4733" y="35591"/>
                    <a:pt x="6305" y="36188"/>
                    <a:pt x="8104" y="36188"/>
                  </a:cubicBezTo>
                  <a:cubicBezTo>
                    <a:pt x="9372" y="36188"/>
                    <a:pt x="10753" y="35891"/>
                    <a:pt x="12243" y="35298"/>
                  </a:cubicBezTo>
                  <a:cubicBezTo>
                    <a:pt x="15879" y="33897"/>
                    <a:pt x="18847" y="31295"/>
                    <a:pt x="21149" y="27593"/>
                  </a:cubicBezTo>
                  <a:cubicBezTo>
                    <a:pt x="23417" y="23890"/>
                    <a:pt x="24585" y="19120"/>
                    <a:pt x="24585" y="13316"/>
                  </a:cubicBezTo>
                  <a:cubicBezTo>
                    <a:pt x="24585" y="7545"/>
                    <a:pt x="23484" y="3642"/>
                    <a:pt x="21216" y="1708"/>
                  </a:cubicBezTo>
                  <a:cubicBezTo>
                    <a:pt x="19923" y="569"/>
                    <a:pt x="18385" y="0"/>
                    <a:pt x="16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3622775" y="9804125"/>
              <a:ext cx="185975" cy="260650"/>
            </a:xfrm>
            <a:custGeom>
              <a:avLst/>
              <a:gdLst/>
              <a:ahLst/>
              <a:cxnLst/>
              <a:rect l="l" t="t" r="r" b="b"/>
              <a:pathLst>
                <a:path w="7439" h="10426" extrusionOk="0">
                  <a:moveTo>
                    <a:pt x="7406" y="1"/>
                  </a:moveTo>
                  <a:cubicBezTo>
                    <a:pt x="7406" y="1"/>
                    <a:pt x="4270" y="668"/>
                    <a:pt x="2469" y="3937"/>
                  </a:cubicBezTo>
                  <a:cubicBezTo>
                    <a:pt x="667" y="7172"/>
                    <a:pt x="0" y="10074"/>
                    <a:pt x="1668" y="10408"/>
                  </a:cubicBezTo>
                  <a:cubicBezTo>
                    <a:pt x="1750" y="10420"/>
                    <a:pt x="1828" y="10425"/>
                    <a:pt x="1904" y="10425"/>
                  </a:cubicBezTo>
                  <a:cubicBezTo>
                    <a:pt x="2265" y="10425"/>
                    <a:pt x="2578" y="10301"/>
                    <a:pt x="2936" y="10108"/>
                  </a:cubicBezTo>
                  <a:cubicBezTo>
                    <a:pt x="3636" y="9607"/>
                    <a:pt x="4003" y="8807"/>
                    <a:pt x="4070" y="7973"/>
                  </a:cubicBezTo>
                  <a:cubicBezTo>
                    <a:pt x="4170" y="6072"/>
                    <a:pt x="4537" y="4404"/>
                    <a:pt x="5271" y="2936"/>
                  </a:cubicBezTo>
                  <a:cubicBezTo>
                    <a:pt x="5905" y="1635"/>
                    <a:pt x="6605" y="734"/>
                    <a:pt x="7439" y="101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3525200" y="9528925"/>
              <a:ext cx="614625" cy="931525"/>
            </a:xfrm>
            <a:custGeom>
              <a:avLst/>
              <a:gdLst/>
              <a:ahLst/>
              <a:cxnLst/>
              <a:rect l="l" t="t" r="r" b="b"/>
              <a:pathLst>
                <a:path w="24585" h="37261" fill="none" extrusionOk="0">
                  <a:moveTo>
                    <a:pt x="12243" y="35826"/>
                  </a:moveTo>
                  <a:cubicBezTo>
                    <a:pt x="8640" y="37261"/>
                    <a:pt x="5671" y="36960"/>
                    <a:pt x="3403" y="34926"/>
                  </a:cubicBezTo>
                  <a:cubicBezTo>
                    <a:pt x="1135" y="32858"/>
                    <a:pt x="1" y="29021"/>
                    <a:pt x="1" y="23417"/>
                  </a:cubicBezTo>
                  <a:cubicBezTo>
                    <a:pt x="1" y="17780"/>
                    <a:pt x="1168" y="13077"/>
                    <a:pt x="3470" y="9274"/>
                  </a:cubicBezTo>
                  <a:cubicBezTo>
                    <a:pt x="5738" y="5471"/>
                    <a:pt x="8740" y="2836"/>
                    <a:pt x="12376" y="1435"/>
                  </a:cubicBezTo>
                  <a:cubicBezTo>
                    <a:pt x="16012" y="1"/>
                    <a:pt x="18981" y="268"/>
                    <a:pt x="21216" y="2236"/>
                  </a:cubicBezTo>
                  <a:cubicBezTo>
                    <a:pt x="23484" y="4170"/>
                    <a:pt x="24585" y="8073"/>
                    <a:pt x="24585" y="13844"/>
                  </a:cubicBezTo>
                  <a:cubicBezTo>
                    <a:pt x="24585" y="19648"/>
                    <a:pt x="23417" y="24418"/>
                    <a:pt x="21149" y="28121"/>
                  </a:cubicBezTo>
                  <a:cubicBezTo>
                    <a:pt x="18847" y="31823"/>
                    <a:pt x="15879" y="34425"/>
                    <a:pt x="12243" y="35826"/>
                  </a:cubicBezTo>
                  <a:close/>
                  <a:moveTo>
                    <a:pt x="12243" y="10642"/>
                  </a:moveTo>
                  <a:cubicBezTo>
                    <a:pt x="11008" y="11142"/>
                    <a:pt x="9974" y="12209"/>
                    <a:pt x="9140" y="13977"/>
                  </a:cubicBezTo>
                  <a:cubicBezTo>
                    <a:pt x="8306" y="15745"/>
                    <a:pt x="7873" y="17847"/>
                    <a:pt x="7873" y="20349"/>
                  </a:cubicBezTo>
                  <a:cubicBezTo>
                    <a:pt x="7873" y="22917"/>
                    <a:pt x="8306" y="24685"/>
                    <a:pt x="9074" y="25719"/>
                  </a:cubicBezTo>
                  <a:cubicBezTo>
                    <a:pt x="9874" y="26787"/>
                    <a:pt x="10908" y="27020"/>
                    <a:pt x="12243" y="26520"/>
                  </a:cubicBezTo>
                  <a:cubicBezTo>
                    <a:pt x="13544" y="26019"/>
                    <a:pt x="14644" y="24885"/>
                    <a:pt x="15412" y="23217"/>
                  </a:cubicBezTo>
                  <a:cubicBezTo>
                    <a:pt x="16212" y="21516"/>
                    <a:pt x="16646" y="19448"/>
                    <a:pt x="16646" y="16879"/>
                  </a:cubicBezTo>
                  <a:cubicBezTo>
                    <a:pt x="16646" y="14344"/>
                    <a:pt x="16212" y="12543"/>
                    <a:pt x="15378" y="11509"/>
                  </a:cubicBezTo>
                  <a:cubicBezTo>
                    <a:pt x="14544" y="10442"/>
                    <a:pt x="13510" y="10141"/>
                    <a:pt x="12243" y="10642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100600" y="9282675"/>
              <a:ext cx="545425" cy="1010925"/>
            </a:xfrm>
            <a:custGeom>
              <a:avLst/>
              <a:gdLst/>
              <a:ahLst/>
              <a:cxnLst/>
              <a:rect l="l" t="t" r="r" b="b"/>
              <a:pathLst>
                <a:path w="21817" h="40437" extrusionOk="0">
                  <a:moveTo>
                    <a:pt x="20291" y="0"/>
                  </a:moveTo>
                  <a:cubicBezTo>
                    <a:pt x="19451" y="0"/>
                    <a:pt x="17862" y="445"/>
                    <a:pt x="15545" y="1345"/>
                  </a:cubicBezTo>
                  <a:cubicBezTo>
                    <a:pt x="13677" y="2112"/>
                    <a:pt x="12643" y="2746"/>
                    <a:pt x="12477" y="3246"/>
                  </a:cubicBezTo>
                  <a:lnTo>
                    <a:pt x="7740" y="17323"/>
                  </a:lnTo>
                  <a:lnTo>
                    <a:pt x="7740" y="5114"/>
                  </a:lnTo>
                  <a:cubicBezTo>
                    <a:pt x="7740" y="4928"/>
                    <a:pt x="7587" y="4836"/>
                    <a:pt x="7277" y="4836"/>
                  </a:cubicBezTo>
                  <a:cubicBezTo>
                    <a:pt x="6697" y="4836"/>
                    <a:pt x="5567" y="5162"/>
                    <a:pt x="3870" y="5814"/>
                  </a:cubicBezTo>
                  <a:cubicBezTo>
                    <a:pt x="1302" y="6815"/>
                    <a:pt x="1" y="7616"/>
                    <a:pt x="1" y="8149"/>
                  </a:cubicBezTo>
                  <a:lnTo>
                    <a:pt x="1" y="40206"/>
                  </a:lnTo>
                  <a:cubicBezTo>
                    <a:pt x="1" y="40361"/>
                    <a:pt x="138" y="40436"/>
                    <a:pt x="411" y="40436"/>
                  </a:cubicBezTo>
                  <a:cubicBezTo>
                    <a:pt x="726" y="40436"/>
                    <a:pt x="1223" y="40336"/>
                    <a:pt x="1902" y="40139"/>
                  </a:cubicBezTo>
                  <a:lnTo>
                    <a:pt x="4071" y="39439"/>
                  </a:lnTo>
                  <a:cubicBezTo>
                    <a:pt x="6506" y="38505"/>
                    <a:pt x="7707" y="37771"/>
                    <a:pt x="7707" y="37304"/>
                  </a:cubicBezTo>
                  <a:lnTo>
                    <a:pt x="7840" y="37304"/>
                  </a:lnTo>
                  <a:lnTo>
                    <a:pt x="7840" y="26496"/>
                  </a:lnTo>
                  <a:cubicBezTo>
                    <a:pt x="7840" y="26157"/>
                    <a:pt x="8192" y="25852"/>
                    <a:pt x="8462" y="25852"/>
                  </a:cubicBezTo>
                  <a:cubicBezTo>
                    <a:pt x="8563" y="25852"/>
                    <a:pt x="8653" y="25895"/>
                    <a:pt x="8707" y="25996"/>
                  </a:cubicBezTo>
                  <a:lnTo>
                    <a:pt x="12844" y="34135"/>
                  </a:lnTo>
                  <a:cubicBezTo>
                    <a:pt x="13266" y="34920"/>
                    <a:pt x="13799" y="35350"/>
                    <a:pt x="14514" y="35350"/>
                  </a:cubicBezTo>
                  <a:cubicBezTo>
                    <a:pt x="14589" y="35350"/>
                    <a:pt x="14666" y="35345"/>
                    <a:pt x="14745" y="35336"/>
                  </a:cubicBezTo>
                  <a:lnTo>
                    <a:pt x="15679" y="35102"/>
                  </a:lnTo>
                  <a:cubicBezTo>
                    <a:pt x="16146" y="34869"/>
                    <a:pt x="16646" y="34602"/>
                    <a:pt x="17147" y="34168"/>
                  </a:cubicBezTo>
                  <a:cubicBezTo>
                    <a:pt x="17847" y="33534"/>
                    <a:pt x="19482" y="32033"/>
                    <a:pt x="20649" y="30632"/>
                  </a:cubicBezTo>
                  <a:cubicBezTo>
                    <a:pt x="21583" y="29498"/>
                    <a:pt x="21817" y="28130"/>
                    <a:pt x="21216" y="27330"/>
                  </a:cubicBezTo>
                  <a:lnTo>
                    <a:pt x="14211" y="18157"/>
                  </a:lnTo>
                  <a:lnTo>
                    <a:pt x="20916" y="511"/>
                  </a:lnTo>
                  <a:cubicBezTo>
                    <a:pt x="20983" y="444"/>
                    <a:pt x="20983" y="411"/>
                    <a:pt x="20983" y="311"/>
                  </a:cubicBezTo>
                  <a:cubicBezTo>
                    <a:pt x="20928" y="104"/>
                    <a:pt x="20697" y="0"/>
                    <a:pt x="20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145650" y="9486400"/>
              <a:ext cx="147625" cy="408475"/>
            </a:xfrm>
            <a:custGeom>
              <a:avLst/>
              <a:gdLst/>
              <a:ahLst/>
              <a:cxnLst/>
              <a:rect l="l" t="t" r="r" b="b"/>
              <a:pathLst>
                <a:path w="5905" h="16339" extrusionOk="0">
                  <a:moveTo>
                    <a:pt x="5905" y="0"/>
                  </a:moveTo>
                  <a:cubicBezTo>
                    <a:pt x="5905" y="0"/>
                    <a:pt x="5504" y="5471"/>
                    <a:pt x="3870" y="8640"/>
                  </a:cubicBezTo>
                  <a:cubicBezTo>
                    <a:pt x="2235" y="11809"/>
                    <a:pt x="0" y="14844"/>
                    <a:pt x="1835" y="16145"/>
                  </a:cubicBezTo>
                  <a:cubicBezTo>
                    <a:pt x="2022" y="16278"/>
                    <a:pt x="2205" y="16338"/>
                    <a:pt x="2383" y="16338"/>
                  </a:cubicBezTo>
                  <a:cubicBezTo>
                    <a:pt x="3951" y="16338"/>
                    <a:pt x="5138" y="11674"/>
                    <a:pt x="5438" y="10775"/>
                  </a:cubicBezTo>
                  <a:cubicBezTo>
                    <a:pt x="5538" y="10475"/>
                    <a:pt x="5704" y="9641"/>
                    <a:pt x="5905" y="8640"/>
                  </a:cubicBezTo>
                  <a:lnTo>
                    <a:pt x="5905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100600" y="9274575"/>
              <a:ext cx="545425" cy="1021600"/>
            </a:xfrm>
            <a:custGeom>
              <a:avLst/>
              <a:gdLst/>
              <a:ahLst/>
              <a:cxnLst/>
              <a:rect l="l" t="t" r="r" b="b"/>
              <a:pathLst>
                <a:path w="21817" h="40864" fill="none" extrusionOk="0">
                  <a:moveTo>
                    <a:pt x="7707" y="37628"/>
                  </a:moveTo>
                  <a:cubicBezTo>
                    <a:pt x="7707" y="38095"/>
                    <a:pt x="6506" y="38829"/>
                    <a:pt x="4071" y="39763"/>
                  </a:cubicBezTo>
                  <a:lnTo>
                    <a:pt x="1902" y="40463"/>
                  </a:lnTo>
                  <a:cubicBezTo>
                    <a:pt x="635" y="40830"/>
                    <a:pt x="1" y="40863"/>
                    <a:pt x="1" y="40530"/>
                  </a:cubicBezTo>
                  <a:lnTo>
                    <a:pt x="1" y="8473"/>
                  </a:lnTo>
                  <a:cubicBezTo>
                    <a:pt x="1" y="7940"/>
                    <a:pt x="1302" y="7139"/>
                    <a:pt x="3870" y="6138"/>
                  </a:cubicBezTo>
                  <a:cubicBezTo>
                    <a:pt x="6472" y="5138"/>
                    <a:pt x="7740" y="4904"/>
                    <a:pt x="7740" y="5438"/>
                  </a:cubicBezTo>
                  <a:lnTo>
                    <a:pt x="7740" y="17647"/>
                  </a:lnTo>
                  <a:lnTo>
                    <a:pt x="12477" y="3570"/>
                  </a:lnTo>
                  <a:cubicBezTo>
                    <a:pt x="12643" y="3070"/>
                    <a:pt x="13677" y="2436"/>
                    <a:pt x="15545" y="1669"/>
                  </a:cubicBezTo>
                  <a:cubicBezTo>
                    <a:pt x="18981" y="334"/>
                    <a:pt x="20816" y="1"/>
                    <a:pt x="20983" y="635"/>
                  </a:cubicBezTo>
                  <a:cubicBezTo>
                    <a:pt x="20983" y="735"/>
                    <a:pt x="20983" y="768"/>
                    <a:pt x="20916" y="835"/>
                  </a:cubicBezTo>
                  <a:lnTo>
                    <a:pt x="14211" y="18481"/>
                  </a:lnTo>
                  <a:lnTo>
                    <a:pt x="21216" y="27654"/>
                  </a:lnTo>
                  <a:cubicBezTo>
                    <a:pt x="21817" y="28454"/>
                    <a:pt x="21583" y="29822"/>
                    <a:pt x="20649" y="30956"/>
                  </a:cubicBezTo>
                  <a:cubicBezTo>
                    <a:pt x="19482" y="32357"/>
                    <a:pt x="17847" y="33858"/>
                    <a:pt x="17147" y="34492"/>
                  </a:cubicBezTo>
                  <a:cubicBezTo>
                    <a:pt x="16646" y="34926"/>
                    <a:pt x="16146" y="35193"/>
                    <a:pt x="15679" y="35426"/>
                  </a:cubicBezTo>
                  <a:lnTo>
                    <a:pt x="14745" y="35660"/>
                  </a:lnTo>
                  <a:cubicBezTo>
                    <a:pt x="13911" y="35760"/>
                    <a:pt x="13311" y="35326"/>
                    <a:pt x="12844" y="34459"/>
                  </a:cubicBezTo>
                  <a:lnTo>
                    <a:pt x="8707" y="26320"/>
                  </a:lnTo>
                  <a:cubicBezTo>
                    <a:pt x="8507" y="25953"/>
                    <a:pt x="7840" y="26353"/>
                    <a:pt x="7840" y="26820"/>
                  </a:cubicBezTo>
                  <a:lnTo>
                    <a:pt x="7840" y="37628"/>
                  </a:ln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583450" y="9207000"/>
              <a:ext cx="176825" cy="654975"/>
            </a:xfrm>
            <a:custGeom>
              <a:avLst/>
              <a:gdLst/>
              <a:ahLst/>
              <a:cxnLst/>
              <a:rect l="l" t="t" r="r" b="b"/>
              <a:pathLst>
                <a:path w="7073" h="26199" extrusionOk="0">
                  <a:moveTo>
                    <a:pt x="6938" y="0"/>
                  </a:moveTo>
                  <a:cubicBezTo>
                    <a:pt x="6570" y="0"/>
                    <a:pt x="5442" y="385"/>
                    <a:pt x="3537" y="1136"/>
                  </a:cubicBezTo>
                  <a:cubicBezTo>
                    <a:pt x="1168" y="2037"/>
                    <a:pt x="1" y="2637"/>
                    <a:pt x="1" y="2871"/>
                  </a:cubicBezTo>
                  <a:lnTo>
                    <a:pt x="768" y="26154"/>
                  </a:lnTo>
                  <a:cubicBezTo>
                    <a:pt x="768" y="26184"/>
                    <a:pt x="799" y="26199"/>
                    <a:pt x="860" y="26199"/>
                  </a:cubicBezTo>
                  <a:cubicBezTo>
                    <a:pt x="1135" y="26199"/>
                    <a:pt x="2034" y="25894"/>
                    <a:pt x="3537" y="25320"/>
                  </a:cubicBezTo>
                  <a:cubicBezTo>
                    <a:pt x="5371" y="24619"/>
                    <a:pt x="6272" y="24152"/>
                    <a:pt x="6272" y="23952"/>
                  </a:cubicBezTo>
                  <a:lnTo>
                    <a:pt x="7073" y="69"/>
                  </a:lnTo>
                  <a:cubicBezTo>
                    <a:pt x="7073" y="23"/>
                    <a:pt x="7028" y="0"/>
                    <a:pt x="6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590125" y="9886725"/>
              <a:ext cx="160975" cy="192175"/>
            </a:xfrm>
            <a:custGeom>
              <a:avLst/>
              <a:gdLst/>
              <a:ahLst/>
              <a:cxnLst/>
              <a:rect l="l" t="t" r="r" b="b"/>
              <a:pathLst>
                <a:path w="6439" h="7687" extrusionOk="0">
                  <a:moveTo>
                    <a:pt x="4256" y="1"/>
                  </a:moveTo>
                  <a:cubicBezTo>
                    <a:pt x="3936" y="1"/>
                    <a:pt x="3593" y="65"/>
                    <a:pt x="3236" y="199"/>
                  </a:cubicBezTo>
                  <a:cubicBezTo>
                    <a:pt x="1435" y="866"/>
                    <a:pt x="1" y="3101"/>
                    <a:pt x="1" y="5103"/>
                  </a:cubicBezTo>
                  <a:cubicBezTo>
                    <a:pt x="1" y="6687"/>
                    <a:pt x="921" y="7686"/>
                    <a:pt x="2181" y="7686"/>
                  </a:cubicBezTo>
                  <a:cubicBezTo>
                    <a:pt x="2513" y="7686"/>
                    <a:pt x="2868" y="7617"/>
                    <a:pt x="3236" y="7471"/>
                  </a:cubicBezTo>
                  <a:cubicBezTo>
                    <a:pt x="5004" y="6804"/>
                    <a:pt x="6439" y="4569"/>
                    <a:pt x="6439" y="2601"/>
                  </a:cubicBezTo>
                  <a:cubicBezTo>
                    <a:pt x="6439" y="1003"/>
                    <a:pt x="5525" y="1"/>
                    <a:pt x="4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583450" y="9202875"/>
              <a:ext cx="176825" cy="662150"/>
            </a:xfrm>
            <a:custGeom>
              <a:avLst/>
              <a:gdLst/>
              <a:ahLst/>
              <a:cxnLst/>
              <a:rect l="l" t="t" r="r" b="b"/>
              <a:pathLst>
                <a:path w="7073" h="26486" fill="none" extrusionOk="0">
                  <a:moveTo>
                    <a:pt x="6272" y="24117"/>
                  </a:moveTo>
                  <a:cubicBezTo>
                    <a:pt x="6272" y="24317"/>
                    <a:pt x="5371" y="24784"/>
                    <a:pt x="3537" y="25485"/>
                  </a:cubicBezTo>
                  <a:cubicBezTo>
                    <a:pt x="1702" y="26185"/>
                    <a:pt x="768" y="26486"/>
                    <a:pt x="768" y="26319"/>
                  </a:cubicBezTo>
                  <a:lnTo>
                    <a:pt x="1" y="3036"/>
                  </a:lnTo>
                  <a:cubicBezTo>
                    <a:pt x="1" y="2802"/>
                    <a:pt x="1168" y="2202"/>
                    <a:pt x="3537" y="1301"/>
                  </a:cubicBezTo>
                  <a:cubicBezTo>
                    <a:pt x="5905" y="367"/>
                    <a:pt x="7073" y="0"/>
                    <a:pt x="7073" y="234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590125" y="9875000"/>
              <a:ext cx="160975" cy="216025"/>
            </a:xfrm>
            <a:custGeom>
              <a:avLst/>
              <a:gdLst/>
              <a:ahLst/>
              <a:cxnLst/>
              <a:rect l="l" t="t" r="r" b="b"/>
              <a:pathLst>
                <a:path w="6439" h="8641" fill="none" extrusionOk="0">
                  <a:moveTo>
                    <a:pt x="6439" y="3070"/>
                  </a:moveTo>
                  <a:cubicBezTo>
                    <a:pt x="6439" y="5038"/>
                    <a:pt x="5004" y="7273"/>
                    <a:pt x="3236" y="7940"/>
                  </a:cubicBezTo>
                  <a:cubicBezTo>
                    <a:pt x="1468" y="8640"/>
                    <a:pt x="1" y="7573"/>
                    <a:pt x="1" y="5572"/>
                  </a:cubicBezTo>
                  <a:cubicBezTo>
                    <a:pt x="1" y="3570"/>
                    <a:pt x="1435" y="1335"/>
                    <a:pt x="3236" y="668"/>
                  </a:cubicBezTo>
                  <a:cubicBezTo>
                    <a:pt x="5004" y="1"/>
                    <a:pt x="6439" y="1068"/>
                    <a:pt x="6439" y="3070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242409" y="9698850"/>
              <a:ext cx="66047" cy="178575"/>
            </a:xfrm>
            <a:custGeom>
              <a:avLst/>
              <a:gdLst/>
              <a:ahLst/>
              <a:cxnLst/>
              <a:rect l="l" t="t" r="r" b="b"/>
              <a:pathLst>
                <a:path w="3648" h="7143" extrusionOk="0">
                  <a:moveTo>
                    <a:pt x="2618" y="1"/>
                  </a:moveTo>
                  <a:cubicBezTo>
                    <a:pt x="2308" y="1"/>
                    <a:pt x="2010" y="172"/>
                    <a:pt x="1908" y="568"/>
                  </a:cubicBezTo>
                  <a:cubicBezTo>
                    <a:pt x="1407" y="2469"/>
                    <a:pt x="807" y="4304"/>
                    <a:pt x="73" y="6105"/>
                  </a:cubicBezTo>
                  <a:cubicBezTo>
                    <a:pt x="0" y="6777"/>
                    <a:pt x="481" y="7142"/>
                    <a:pt x="972" y="7142"/>
                  </a:cubicBezTo>
                  <a:cubicBezTo>
                    <a:pt x="1383" y="7142"/>
                    <a:pt x="1801" y="6886"/>
                    <a:pt x="1908" y="6339"/>
                  </a:cubicBezTo>
                  <a:cubicBezTo>
                    <a:pt x="2175" y="4537"/>
                    <a:pt x="2808" y="2803"/>
                    <a:pt x="3442" y="1102"/>
                  </a:cubicBezTo>
                  <a:cubicBezTo>
                    <a:pt x="3648" y="443"/>
                    <a:pt x="3118" y="1"/>
                    <a:pt x="261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4405350" y="9636550"/>
              <a:ext cx="66049" cy="108174"/>
            </a:xfrm>
            <a:custGeom>
              <a:avLst/>
              <a:gdLst/>
              <a:ahLst/>
              <a:cxnLst/>
              <a:rect l="l" t="t" r="r" b="b"/>
              <a:pathLst>
                <a:path w="5153" h="5131" extrusionOk="0">
                  <a:moveTo>
                    <a:pt x="1356" y="0"/>
                  </a:moveTo>
                  <a:cubicBezTo>
                    <a:pt x="623" y="0"/>
                    <a:pt x="1" y="967"/>
                    <a:pt x="663" y="1681"/>
                  </a:cubicBezTo>
                  <a:cubicBezTo>
                    <a:pt x="1631" y="2681"/>
                    <a:pt x="2598" y="3649"/>
                    <a:pt x="3332" y="4749"/>
                  </a:cubicBezTo>
                  <a:cubicBezTo>
                    <a:pt x="3518" y="5020"/>
                    <a:pt x="3759" y="5131"/>
                    <a:pt x="3993" y="5131"/>
                  </a:cubicBezTo>
                  <a:cubicBezTo>
                    <a:pt x="4597" y="5131"/>
                    <a:pt x="5153" y="4388"/>
                    <a:pt x="4600" y="3715"/>
                  </a:cubicBezTo>
                  <a:cubicBezTo>
                    <a:pt x="3599" y="2681"/>
                    <a:pt x="2865" y="1480"/>
                    <a:pt x="2031" y="313"/>
                  </a:cubicBezTo>
                  <a:cubicBezTo>
                    <a:pt x="1819" y="92"/>
                    <a:pt x="1582" y="0"/>
                    <a:pt x="1356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3671984" y="9775825"/>
              <a:ext cx="176834" cy="139677"/>
            </a:xfrm>
            <a:custGeom>
              <a:avLst/>
              <a:gdLst/>
              <a:ahLst/>
              <a:cxnLst/>
              <a:rect l="l" t="t" r="r" b="b"/>
              <a:pathLst>
                <a:path w="9578" h="7587" extrusionOk="0">
                  <a:moveTo>
                    <a:pt x="8696" y="0"/>
                  </a:moveTo>
                  <a:cubicBezTo>
                    <a:pt x="8657" y="0"/>
                    <a:pt x="8617" y="3"/>
                    <a:pt x="8576" y="9"/>
                  </a:cubicBezTo>
                  <a:cubicBezTo>
                    <a:pt x="7676" y="142"/>
                    <a:pt x="6842" y="376"/>
                    <a:pt x="6075" y="776"/>
                  </a:cubicBezTo>
                  <a:cubicBezTo>
                    <a:pt x="3740" y="1844"/>
                    <a:pt x="1872" y="3645"/>
                    <a:pt x="537" y="5846"/>
                  </a:cubicBezTo>
                  <a:cubicBezTo>
                    <a:pt x="0" y="6813"/>
                    <a:pt x="764" y="7586"/>
                    <a:pt x="1527" y="7586"/>
                  </a:cubicBezTo>
                  <a:cubicBezTo>
                    <a:pt x="1949" y="7586"/>
                    <a:pt x="2370" y="7350"/>
                    <a:pt x="2572" y="6780"/>
                  </a:cubicBezTo>
                  <a:cubicBezTo>
                    <a:pt x="3439" y="4179"/>
                    <a:pt x="5908" y="1810"/>
                    <a:pt x="8710" y="1610"/>
                  </a:cubicBezTo>
                  <a:cubicBezTo>
                    <a:pt x="9210" y="1610"/>
                    <a:pt x="9577" y="1176"/>
                    <a:pt x="9510" y="676"/>
                  </a:cubicBezTo>
                  <a:cubicBezTo>
                    <a:pt x="9449" y="310"/>
                    <a:pt x="9110" y="0"/>
                    <a:pt x="8696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9"/>
          <p:cNvSpPr txBox="1">
            <a:spLocks noGrp="1"/>
          </p:cNvSpPr>
          <p:nvPr>
            <p:ph type="title"/>
          </p:nvPr>
        </p:nvSpPr>
        <p:spPr>
          <a:xfrm>
            <a:off x="669851" y="95692"/>
            <a:ext cx="7953154" cy="1326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CÂU  1:  17 890 + 2345 = ? </a:t>
            </a:r>
            <a:endParaRPr sz="3600" dirty="0"/>
          </a:p>
        </p:txBody>
      </p:sp>
      <p:sp>
        <p:nvSpPr>
          <p:cNvPr id="1343" name="Google Shape;1343;p39"/>
          <p:cNvSpPr txBox="1">
            <a:spLocks noGrp="1"/>
          </p:cNvSpPr>
          <p:nvPr>
            <p:ph type="title" idx="8"/>
          </p:nvPr>
        </p:nvSpPr>
        <p:spPr>
          <a:xfrm>
            <a:off x="942975" y="3370322"/>
            <a:ext cx="7329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</a:t>
            </a:r>
            <a:endParaRPr dirty="0"/>
          </a:p>
        </p:txBody>
      </p:sp>
      <p:sp>
        <p:nvSpPr>
          <p:cNvPr id="1344" name="Google Shape;1344;p39"/>
          <p:cNvSpPr txBox="1">
            <a:spLocks noGrp="1"/>
          </p:cNvSpPr>
          <p:nvPr>
            <p:ph type="title" idx="14"/>
          </p:nvPr>
        </p:nvSpPr>
        <p:spPr>
          <a:xfrm>
            <a:off x="5050303" y="3370325"/>
            <a:ext cx="7329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</a:t>
            </a:r>
            <a:endParaRPr dirty="0"/>
          </a:p>
        </p:txBody>
      </p:sp>
      <p:sp>
        <p:nvSpPr>
          <p:cNvPr id="1345" name="Google Shape;1345;p39"/>
          <p:cNvSpPr txBox="1">
            <a:spLocks noGrp="1"/>
          </p:cNvSpPr>
          <p:nvPr>
            <p:ph type="title" idx="3"/>
          </p:nvPr>
        </p:nvSpPr>
        <p:spPr>
          <a:xfrm>
            <a:off x="942947" y="1890076"/>
            <a:ext cx="73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endParaRPr dirty="0"/>
          </a:p>
        </p:txBody>
      </p:sp>
      <p:sp>
        <p:nvSpPr>
          <p:cNvPr id="1346" name="Google Shape;1346;p39"/>
          <p:cNvSpPr txBox="1">
            <a:spLocks noGrp="1"/>
          </p:cNvSpPr>
          <p:nvPr>
            <p:ph type="title" idx="5"/>
          </p:nvPr>
        </p:nvSpPr>
        <p:spPr>
          <a:xfrm>
            <a:off x="5050303" y="1897811"/>
            <a:ext cx="7329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</a:t>
            </a:r>
            <a:endParaRPr dirty="0"/>
          </a:p>
        </p:txBody>
      </p:sp>
      <p:sp>
        <p:nvSpPr>
          <p:cNvPr id="1348" name="Google Shape;1348;p39"/>
          <p:cNvSpPr txBox="1">
            <a:spLocks noGrp="1"/>
          </p:cNvSpPr>
          <p:nvPr>
            <p:ph type="subTitle" idx="9"/>
          </p:nvPr>
        </p:nvSpPr>
        <p:spPr>
          <a:xfrm>
            <a:off x="942975" y="3898050"/>
            <a:ext cx="3226800" cy="61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10 235</a:t>
            </a:r>
            <a:endParaRPr sz="4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50" name="Google Shape;1350;p39"/>
          <p:cNvSpPr txBox="1">
            <a:spLocks noGrp="1"/>
          </p:cNvSpPr>
          <p:nvPr>
            <p:ph type="subTitle" idx="15"/>
          </p:nvPr>
        </p:nvSpPr>
        <p:spPr>
          <a:xfrm>
            <a:off x="5050303" y="3898025"/>
            <a:ext cx="3226800" cy="61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20 326</a:t>
            </a:r>
            <a:endParaRPr sz="4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52" name="Google Shape;1352;p39"/>
          <p:cNvSpPr txBox="1">
            <a:spLocks noGrp="1"/>
          </p:cNvSpPr>
          <p:nvPr>
            <p:ph type="subTitle" idx="1"/>
          </p:nvPr>
        </p:nvSpPr>
        <p:spPr>
          <a:xfrm>
            <a:off x="942947" y="2417775"/>
            <a:ext cx="3226800" cy="61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20 235</a:t>
            </a:r>
            <a:endParaRPr sz="4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54" name="Google Shape;1354;p39"/>
          <p:cNvSpPr txBox="1">
            <a:spLocks noGrp="1"/>
          </p:cNvSpPr>
          <p:nvPr>
            <p:ph type="subTitle" idx="6"/>
          </p:nvPr>
        </p:nvSpPr>
        <p:spPr>
          <a:xfrm>
            <a:off x="5050331" y="2425511"/>
            <a:ext cx="3226800" cy="61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20 205</a:t>
            </a:r>
            <a:endParaRPr sz="4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55" name="Google Shape;1355;p39"/>
          <p:cNvSpPr/>
          <p:nvPr/>
        </p:nvSpPr>
        <p:spPr>
          <a:xfrm>
            <a:off x="4616453" y="7668865"/>
            <a:ext cx="2047250" cy="2046275"/>
          </a:xfrm>
          <a:custGeom>
            <a:avLst/>
            <a:gdLst/>
            <a:ahLst/>
            <a:cxnLst/>
            <a:rect l="l" t="t" r="r" b="b"/>
            <a:pathLst>
              <a:path w="81890" h="81851" extrusionOk="0">
                <a:moveTo>
                  <a:pt x="40926" y="11064"/>
                </a:moveTo>
                <a:cubicBezTo>
                  <a:pt x="57465" y="11064"/>
                  <a:pt x="70787" y="24425"/>
                  <a:pt x="70787" y="40925"/>
                </a:cubicBezTo>
                <a:cubicBezTo>
                  <a:pt x="70787" y="57426"/>
                  <a:pt x="57465" y="70787"/>
                  <a:pt x="40926" y="70787"/>
                </a:cubicBezTo>
                <a:cubicBezTo>
                  <a:pt x="24426" y="70787"/>
                  <a:pt x="11065" y="57426"/>
                  <a:pt x="11065" y="40925"/>
                </a:cubicBezTo>
                <a:cubicBezTo>
                  <a:pt x="11065" y="24425"/>
                  <a:pt x="24426" y="11064"/>
                  <a:pt x="40926" y="11064"/>
                </a:cubicBezTo>
                <a:close/>
                <a:moveTo>
                  <a:pt x="40926" y="0"/>
                </a:moveTo>
                <a:cubicBezTo>
                  <a:pt x="18339" y="0"/>
                  <a:pt x="1" y="18338"/>
                  <a:pt x="1" y="40925"/>
                </a:cubicBezTo>
                <a:cubicBezTo>
                  <a:pt x="1" y="63513"/>
                  <a:pt x="18339" y="81851"/>
                  <a:pt x="40926" y="81851"/>
                </a:cubicBezTo>
                <a:cubicBezTo>
                  <a:pt x="63513" y="81851"/>
                  <a:pt x="81851" y="63513"/>
                  <a:pt x="81851" y="40925"/>
                </a:cubicBezTo>
                <a:cubicBezTo>
                  <a:pt x="81890" y="18338"/>
                  <a:pt x="63552" y="0"/>
                  <a:pt x="40926" y="0"/>
                </a:cubicBezTo>
                <a:close/>
              </a:path>
            </a:pathLst>
          </a:custGeom>
          <a:solidFill>
            <a:srgbClr val="F4BF42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9"/>
          <p:cNvSpPr/>
          <p:nvPr/>
        </p:nvSpPr>
        <p:spPr>
          <a:xfrm>
            <a:off x="-6322965" y="173000"/>
            <a:ext cx="1325600" cy="1326550"/>
          </a:xfrm>
          <a:custGeom>
            <a:avLst/>
            <a:gdLst/>
            <a:ahLst/>
            <a:cxnLst/>
            <a:rect l="l" t="t" r="r" b="b"/>
            <a:pathLst>
              <a:path w="53024" h="53062" extrusionOk="0">
                <a:moveTo>
                  <a:pt x="26493" y="7197"/>
                </a:moveTo>
                <a:cubicBezTo>
                  <a:pt x="37174" y="7197"/>
                  <a:pt x="45826" y="15850"/>
                  <a:pt x="45826" y="26531"/>
                </a:cubicBezTo>
                <a:cubicBezTo>
                  <a:pt x="45864" y="37212"/>
                  <a:pt x="37212" y="45864"/>
                  <a:pt x="26493" y="45864"/>
                </a:cubicBezTo>
                <a:cubicBezTo>
                  <a:pt x="15812" y="45864"/>
                  <a:pt x="7159" y="37212"/>
                  <a:pt x="7159" y="26531"/>
                </a:cubicBezTo>
                <a:cubicBezTo>
                  <a:pt x="7159" y="15850"/>
                  <a:pt x="15812" y="7197"/>
                  <a:pt x="26493" y="7197"/>
                </a:cubicBezTo>
                <a:close/>
                <a:moveTo>
                  <a:pt x="26493" y="0"/>
                </a:moveTo>
                <a:cubicBezTo>
                  <a:pt x="11907" y="0"/>
                  <a:pt x="0" y="11906"/>
                  <a:pt x="0" y="26531"/>
                </a:cubicBezTo>
                <a:cubicBezTo>
                  <a:pt x="0" y="41193"/>
                  <a:pt x="11907" y="53061"/>
                  <a:pt x="26531" y="53061"/>
                </a:cubicBezTo>
                <a:cubicBezTo>
                  <a:pt x="41194" y="53061"/>
                  <a:pt x="53023" y="41155"/>
                  <a:pt x="53023" y="26531"/>
                </a:cubicBezTo>
                <a:cubicBezTo>
                  <a:pt x="53023" y="11906"/>
                  <a:pt x="41117" y="0"/>
                  <a:pt x="26493" y="0"/>
                </a:cubicBezTo>
                <a:close/>
              </a:path>
            </a:pathLst>
          </a:custGeom>
          <a:solidFill>
            <a:srgbClr val="FF8744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9"/>
          <p:cNvSpPr/>
          <p:nvPr/>
        </p:nvSpPr>
        <p:spPr>
          <a:xfrm>
            <a:off x="-6318165" y="3797812"/>
            <a:ext cx="1320800" cy="818725"/>
          </a:xfrm>
          <a:custGeom>
            <a:avLst/>
            <a:gdLst/>
            <a:ahLst/>
            <a:cxnLst/>
            <a:rect l="l" t="t" r="r" b="b"/>
            <a:pathLst>
              <a:path w="52832" h="32749" extrusionOk="0">
                <a:moveTo>
                  <a:pt x="6123" y="1"/>
                </a:moveTo>
                <a:cubicBezTo>
                  <a:pt x="4517" y="1"/>
                  <a:pt x="3039" y="1035"/>
                  <a:pt x="2488" y="2655"/>
                </a:cubicBezTo>
                <a:cubicBezTo>
                  <a:pt x="1876" y="4493"/>
                  <a:pt x="1340" y="6599"/>
                  <a:pt x="957" y="8972"/>
                </a:cubicBezTo>
                <a:cubicBezTo>
                  <a:pt x="0" y="14408"/>
                  <a:pt x="2986" y="19232"/>
                  <a:pt x="8040" y="20381"/>
                </a:cubicBezTo>
                <a:cubicBezTo>
                  <a:pt x="8537" y="20495"/>
                  <a:pt x="8920" y="20534"/>
                  <a:pt x="9341" y="20572"/>
                </a:cubicBezTo>
                <a:cubicBezTo>
                  <a:pt x="9641" y="20602"/>
                  <a:pt x="9933" y="20616"/>
                  <a:pt x="10218" y="20616"/>
                </a:cubicBezTo>
                <a:cubicBezTo>
                  <a:pt x="15424" y="20616"/>
                  <a:pt x="18151" y="15829"/>
                  <a:pt x="19640" y="13107"/>
                </a:cubicBezTo>
                <a:cubicBezTo>
                  <a:pt x="19869" y="12686"/>
                  <a:pt x="20099" y="12226"/>
                  <a:pt x="20367" y="11843"/>
                </a:cubicBezTo>
                <a:cubicBezTo>
                  <a:pt x="20941" y="10925"/>
                  <a:pt x="21707" y="10197"/>
                  <a:pt x="22281" y="9814"/>
                </a:cubicBezTo>
                <a:lnTo>
                  <a:pt x="22281" y="9929"/>
                </a:lnTo>
                <a:cubicBezTo>
                  <a:pt x="22511" y="11078"/>
                  <a:pt x="22319" y="12418"/>
                  <a:pt x="22090" y="13949"/>
                </a:cubicBezTo>
                <a:cubicBezTo>
                  <a:pt x="21898" y="15289"/>
                  <a:pt x="21669" y="16820"/>
                  <a:pt x="21707" y="18428"/>
                </a:cubicBezTo>
                <a:cubicBezTo>
                  <a:pt x="21783" y="21338"/>
                  <a:pt x="23009" y="23826"/>
                  <a:pt x="25038" y="25434"/>
                </a:cubicBezTo>
                <a:cubicBezTo>
                  <a:pt x="26578" y="26609"/>
                  <a:pt x="28474" y="27196"/>
                  <a:pt x="30544" y="27196"/>
                </a:cubicBezTo>
                <a:cubicBezTo>
                  <a:pt x="31510" y="27196"/>
                  <a:pt x="32513" y="27068"/>
                  <a:pt x="33537" y="26812"/>
                </a:cubicBezTo>
                <a:cubicBezTo>
                  <a:pt x="36561" y="26047"/>
                  <a:pt x="38552" y="23941"/>
                  <a:pt x="40121" y="22218"/>
                </a:cubicBezTo>
                <a:cubicBezTo>
                  <a:pt x="41717" y="20511"/>
                  <a:pt x="42377" y="19919"/>
                  <a:pt x="43114" y="19919"/>
                </a:cubicBezTo>
                <a:cubicBezTo>
                  <a:pt x="43137" y="19919"/>
                  <a:pt x="43161" y="19920"/>
                  <a:pt x="43184" y="19921"/>
                </a:cubicBezTo>
                <a:cubicBezTo>
                  <a:pt x="43758" y="19960"/>
                  <a:pt x="45328" y="20074"/>
                  <a:pt x="44907" y="28573"/>
                </a:cubicBezTo>
                <a:lnTo>
                  <a:pt x="44907" y="28650"/>
                </a:lnTo>
                <a:cubicBezTo>
                  <a:pt x="44830" y="30717"/>
                  <a:pt x="46362" y="32478"/>
                  <a:pt x="48352" y="32708"/>
                </a:cubicBezTo>
                <a:cubicBezTo>
                  <a:pt x="48391" y="32708"/>
                  <a:pt x="48467" y="32746"/>
                  <a:pt x="48544" y="32746"/>
                </a:cubicBezTo>
                <a:cubicBezTo>
                  <a:pt x="48592" y="32748"/>
                  <a:pt x="48640" y="32749"/>
                  <a:pt x="48688" y="32749"/>
                </a:cubicBezTo>
                <a:cubicBezTo>
                  <a:pt x="50731" y="32749"/>
                  <a:pt x="52451" y="31167"/>
                  <a:pt x="52564" y="29109"/>
                </a:cubicBezTo>
                <a:lnTo>
                  <a:pt x="52564" y="28994"/>
                </a:lnTo>
                <a:cubicBezTo>
                  <a:pt x="52640" y="26697"/>
                  <a:pt x="52832" y="23252"/>
                  <a:pt x="52066" y="20151"/>
                </a:cubicBezTo>
                <a:cubicBezTo>
                  <a:pt x="50956" y="15404"/>
                  <a:pt x="47855" y="12571"/>
                  <a:pt x="43567" y="12341"/>
                </a:cubicBezTo>
                <a:cubicBezTo>
                  <a:pt x="43369" y="12329"/>
                  <a:pt x="43176" y="12324"/>
                  <a:pt x="42985" y="12324"/>
                </a:cubicBezTo>
                <a:cubicBezTo>
                  <a:pt x="38783" y="12324"/>
                  <a:pt x="36285" y="15074"/>
                  <a:pt x="34417" y="17088"/>
                </a:cubicBezTo>
                <a:cubicBezTo>
                  <a:pt x="33422" y="18198"/>
                  <a:pt x="32465" y="19232"/>
                  <a:pt x="31622" y="19424"/>
                </a:cubicBezTo>
                <a:cubicBezTo>
                  <a:pt x="31207" y="19523"/>
                  <a:pt x="30821" y="19565"/>
                  <a:pt x="30498" y="19565"/>
                </a:cubicBezTo>
                <a:cubicBezTo>
                  <a:pt x="30076" y="19565"/>
                  <a:pt x="29762" y="19494"/>
                  <a:pt x="29632" y="19385"/>
                </a:cubicBezTo>
                <a:cubicBezTo>
                  <a:pt x="29440" y="19232"/>
                  <a:pt x="29287" y="18811"/>
                  <a:pt x="29287" y="18275"/>
                </a:cubicBezTo>
                <a:cubicBezTo>
                  <a:pt x="29287" y="17356"/>
                  <a:pt x="29440" y="16284"/>
                  <a:pt x="29632" y="15174"/>
                </a:cubicBezTo>
                <a:cubicBezTo>
                  <a:pt x="29938" y="13222"/>
                  <a:pt x="30321" y="10925"/>
                  <a:pt x="29785" y="8436"/>
                </a:cubicBezTo>
                <a:cubicBezTo>
                  <a:pt x="28713" y="3306"/>
                  <a:pt x="25420" y="2196"/>
                  <a:pt x="24042" y="1966"/>
                </a:cubicBezTo>
                <a:cubicBezTo>
                  <a:pt x="23653" y="1898"/>
                  <a:pt x="23266" y="1866"/>
                  <a:pt x="22881" y="1866"/>
                </a:cubicBezTo>
                <a:cubicBezTo>
                  <a:pt x="19137" y="1866"/>
                  <a:pt x="15657" y="4918"/>
                  <a:pt x="13782" y="7938"/>
                </a:cubicBezTo>
                <a:cubicBezTo>
                  <a:pt x="13514" y="8436"/>
                  <a:pt x="13208" y="8972"/>
                  <a:pt x="12940" y="9470"/>
                </a:cubicBezTo>
                <a:cubicBezTo>
                  <a:pt x="11380" y="12284"/>
                  <a:pt x="10691" y="13026"/>
                  <a:pt x="10022" y="13026"/>
                </a:cubicBezTo>
                <a:cubicBezTo>
                  <a:pt x="9936" y="13026"/>
                  <a:pt x="9850" y="13014"/>
                  <a:pt x="9762" y="12992"/>
                </a:cubicBezTo>
                <a:cubicBezTo>
                  <a:pt x="8154" y="12609"/>
                  <a:pt x="8537" y="10389"/>
                  <a:pt x="8537" y="10312"/>
                </a:cubicBezTo>
                <a:cubicBezTo>
                  <a:pt x="8882" y="8321"/>
                  <a:pt x="9303" y="6560"/>
                  <a:pt x="9762" y="5029"/>
                </a:cubicBezTo>
                <a:cubicBezTo>
                  <a:pt x="10451" y="3038"/>
                  <a:pt x="9341" y="856"/>
                  <a:pt x="7350" y="205"/>
                </a:cubicBezTo>
                <a:cubicBezTo>
                  <a:pt x="6942" y="66"/>
                  <a:pt x="6528" y="1"/>
                  <a:pt x="6123" y="1"/>
                </a:cubicBezTo>
                <a:close/>
              </a:path>
            </a:pathLst>
          </a:custGeom>
          <a:solidFill>
            <a:srgbClr val="6197DD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9"/>
          <p:cNvSpPr/>
          <p:nvPr/>
        </p:nvSpPr>
        <p:spPr>
          <a:xfrm>
            <a:off x="-6038795" y="3223926"/>
            <a:ext cx="953300" cy="840050"/>
          </a:xfrm>
          <a:custGeom>
            <a:avLst/>
            <a:gdLst/>
            <a:ahLst/>
            <a:cxnLst/>
            <a:rect l="l" t="t" r="r" b="b"/>
            <a:pathLst>
              <a:path w="38132" h="33602" extrusionOk="0">
                <a:moveTo>
                  <a:pt x="13501" y="1"/>
                </a:moveTo>
                <a:cubicBezTo>
                  <a:pt x="8851" y="1"/>
                  <a:pt x="4678" y="1751"/>
                  <a:pt x="1647" y="4991"/>
                </a:cubicBezTo>
                <a:cubicBezTo>
                  <a:pt x="1" y="6714"/>
                  <a:pt x="77" y="9432"/>
                  <a:pt x="1800" y="11078"/>
                </a:cubicBezTo>
                <a:cubicBezTo>
                  <a:pt x="2637" y="11859"/>
                  <a:pt x="3708" y="12251"/>
                  <a:pt x="4778" y="12251"/>
                </a:cubicBezTo>
                <a:cubicBezTo>
                  <a:pt x="5910" y="12251"/>
                  <a:pt x="7041" y="11811"/>
                  <a:pt x="7887" y="10925"/>
                </a:cubicBezTo>
                <a:cubicBezTo>
                  <a:pt x="9411" y="9367"/>
                  <a:pt x="11385" y="8588"/>
                  <a:pt x="13701" y="8588"/>
                </a:cubicBezTo>
                <a:cubicBezTo>
                  <a:pt x="14004" y="8588"/>
                  <a:pt x="14312" y="8601"/>
                  <a:pt x="14625" y="8628"/>
                </a:cubicBezTo>
                <a:cubicBezTo>
                  <a:pt x="18913" y="9049"/>
                  <a:pt x="23775" y="12111"/>
                  <a:pt x="26149" y="15863"/>
                </a:cubicBezTo>
                <a:cubicBezTo>
                  <a:pt x="28446" y="19424"/>
                  <a:pt x="29211" y="24094"/>
                  <a:pt x="28178" y="28229"/>
                </a:cubicBezTo>
                <a:cubicBezTo>
                  <a:pt x="27603" y="30526"/>
                  <a:pt x="28982" y="32899"/>
                  <a:pt x="31279" y="33474"/>
                </a:cubicBezTo>
                <a:cubicBezTo>
                  <a:pt x="31624" y="33560"/>
                  <a:pt x="31971" y="33602"/>
                  <a:pt x="32313" y="33602"/>
                </a:cubicBezTo>
                <a:cubicBezTo>
                  <a:pt x="34239" y="33602"/>
                  <a:pt x="35997" y="32286"/>
                  <a:pt x="36485" y="30334"/>
                </a:cubicBezTo>
                <a:cubicBezTo>
                  <a:pt x="38131" y="23903"/>
                  <a:pt x="36983" y="16897"/>
                  <a:pt x="33384" y="11269"/>
                </a:cubicBezTo>
                <a:cubicBezTo>
                  <a:pt x="29556" y="5259"/>
                  <a:pt x="22320" y="780"/>
                  <a:pt x="15391" y="90"/>
                </a:cubicBezTo>
                <a:cubicBezTo>
                  <a:pt x="15238" y="90"/>
                  <a:pt x="15046" y="52"/>
                  <a:pt x="14893" y="52"/>
                </a:cubicBezTo>
                <a:cubicBezTo>
                  <a:pt x="14425" y="18"/>
                  <a:pt x="13961" y="1"/>
                  <a:pt x="13501" y="1"/>
                </a:cubicBezTo>
                <a:close/>
              </a:path>
            </a:pathLst>
          </a:custGeom>
          <a:solidFill>
            <a:srgbClr val="FEF7F2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5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" grpId="0" animBg="1"/>
      <p:bldP spid="1345" grpId="0" animBg="1"/>
      <p:bldP spid="135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9"/>
          <p:cNvSpPr txBox="1">
            <a:spLocks noGrp="1"/>
          </p:cNvSpPr>
          <p:nvPr>
            <p:ph type="title"/>
          </p:nvPr>
        </p:nvSpPr>
        <p:spPr>
          <a:xfrm>
            <a:off x="669851" y="95692"/>
            <a:ext cx="7953154" cy="1326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CÂU  2 :  3456 + 12 790 = ?</a:t>
            </a:r>
            <a:endParaRPr sz="3600" dirty="0"/>
          </a:p>
        </p:txBody>
      </p:sp>
      <p:sp>
        <p:nvSpPr>
          <p:cNvPr id="1343" name="Google Shape;1343;p39"/>
          <p:cNvSpPr txBox="1">
            <a:spLocks noGrp="1"/>
          </p:cNvSpPr>
          <p:nvPr>
            <p:ph type="title" idx="8"/>
          </p:nvPr>
        </p:nvSpPr>
        <p:spPr>
          <a:xfrm>
            <a:off x="942975" y="3370322"/>
            <a:ext cx="7329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</a:t>
            </a:r>
            <a:endParaRPr dirty="0"/>
          </a:p>
        </p:txBody>
      </p:sp>
      <p:sp>
        <p:nvSpPr>
          <p:cNvPr id="1344" name="Google Shape;1344;p39"/>
          <p:cNvSpPr txBox="1">
            <a:spLocks noGrp="1"/>
          </p:cNvSpPr>
          <p:nvPr>
            <p:ph type="title" idx="14"/>
          </p:nvPr>
        </p:nvSpPr>
        <p:spPr>
          <a:xfrm>
            <a:off x="5050303" y="3370325"/>
            <a:ext cx="7329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</a:t>
            </a:r>
            <a:endParaRPr dirty="0"/>
          </a:p>
        </p:txBody>
      </p:sp>
      <p:sp>
        <p:nvSpPr>
          <p:cNvPr id="1345" name="Google Shape;1345;p39"/>
          <p:cNvSpPr txBox="1">
            <a:spLocks noGrp="1"/>
          </p:cNvSpPr>
          <p:nvPr>
            <p:ph type="title" idx="3"/>
          </p:nvPr>
        </p:nvSpPr>
        <p:spPr>
          <a:xfrm>
            <a:off x="942947" y="1890076"/>
            <a:ext cx="73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endParaRPr dirty="0"/>
          </a:p>
        </p:txBody>
      </p:sp>
      <p:sp>
        <p:nvSpPr>
          <p:cNvPr id="1346" name="Google Shape;1346;p39"/>
          <p:cNvSpPr txBox="1">
            <a:spLocks noGrp="1"/>
          </p:cNvSpPr>
          <p:nvPr>
            <p:ph type="title" idx="5"/>
          </p:nvPr>
        </p:nvSpPr>
        <p:spPr>
          <a:xfrm>
            <a:off x="5050303" y="1897811"/>
            <a:ext cx="7329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</a:t>
            </a:r>
            <a:endParaRPr dirty="0"/>
          </a:p>
        </p:txBody>
      </p:sp>
      <p:sp>
        <p:nvSpPr>
          <p:cNvPr id="1348" name="Google Shape;1348;p39"/>
          <p:cNvSpPr txBox="1">
            <a:spLocks noGrp="1"/>
          </p:cNvSpPr>
          <p:nvPr>
            <p:ph type="subTitle" idx="9"/>
          </p:nvPr>
        </p:nvSpPr>
        <p:spPr>
          <a:xfrm>
            <a:off x="942975" y="3898050"/>
            <a:ext cx="3226800" cy="61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16 230</a:t>
            </a:r>
            <a:endParaRPr sz="36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50" name="Google Shape;1350;p39"/>
          <p:cNvSpPr txBox="1">
            <a:spLocks noGrp="1"/>
          </p:cNvSpPr>
          <p:nvPr>
            <p:ph type="subTitle" idx="15"/>
          </p:nvPr>
        </p:nvSpPr>
        <p:spPr>
          <a:xfrm>
            <a:off x="5050303" y="3898025"/>
            <a:ext cx="3226800" cy="61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16 245</a:t>
            </a:r>
            <a:endParaRPr sz="36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52" name="Google Shape;1352;p39"/>
          <p:cNvSpPr txBox="1">
            <a:spLocks noGrp="1"/>
          </p:cNvSpPr>
          <p:nvPr>
            <p:ph type="subTitle" idx="1"/>
          </p:nvPr>
        </p:nvSpPr>
        <p:spPr>
          <a:xfrm>
            <a:off x="942947" y="2417775"/>
            <a:ext cx="3226800" cy="61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16 240</a:t>
            </a:r>
            <a:endParaRPr sz="36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54" name="Google Shape;1354;p39"/>
          <p:cNvSpPr txBox="1">
            <a:spLocks noGrp="1"/>
          </p:cNvSpPr>
          <p:nvPr>
            <p:ph type="subTitle" idx="6"/>
          </p:nvPr>
        </p:nvSpPr>
        <p:spPr>
          <a:xfrm>
            <a:off x="5050331" y="2425511"/>
            <a:ext cx="3226800" cy="61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16 246</a:t>
            </a:r>
            <a:endParaRPr sz="36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55" name="Google Shape;1355;p39"/>
          <p:cNvSpPr/>
          <p:nvPr/>
        </p:nvSpPr>
        <p:spPr>
          <a:xfrm>
            <a:off x="4616453" y="7668865"/>
            <a:ext cx="2047250" cy="2046275"/>
          </a:xfrm>
          <a:custGeom>
            <a:avLst/>
            <a:gdLst/>
            <a:ahLst/>
            <a:cxnLst/>
            <a:rect l="l" t="t" r="r" b="b"/>
            <a:pathLst>
              <a:path w="81890" h="81851" extrusionOk="0">
                <a:moveTo>
                  <a:pt x="40926" y="11064"/>
                </a:moveTo>
                <a:cubicBezTo>
                  <a:pt x="57465" y="11064"/>
                  <a:pt x="70787" y="24425"/>
                  <a:pt x="70787" y="40925"/>
                </a:cubicBezTo>
                <a:cubicBezTo>
                  <a:pt x="70787" y="57426"/>
                  <a:pt x="57465" y="70787"/>
                  <a:pt x="40926" y="70787"/>
                </a:cubicBezTo>
                <a:cubicBezTo>
                  <a:pt x="24426" y="70787"/>
                  <a:pt x="11065" y="57426"/>
                  <a:pt x="11065" y="40925"/>
                </a:cubicBezTo>
                <a:cubicBezTo>
                  <a:pt x="11065" y="24425"/>
                  <a:pt x="24426" y="11064"/>
                  <a:pt x="40926" y="11064"/>
                </a:cubicBezTo>
                <a:close/>
                <a:moveTo>
                  <a:pt x="40926" y="0"/>
                </a:moveTo>
                <a:cubicBezTo>
                  <a:pt x="18339" y="0"/>
                  <a:pt x="1" y="18338"/>
                  <a:pt x="1" y="40925"/>
                </a:cubicBezTo>
                <a:cubicBezTo>
                  <a:pt x="1" y="63513"/>
                  <a:pt x="18339" y="81851"/>
                  <a:pt x="40926" y="81851"/>
                </a:cubicBezTo>
                <a:cubicBezTo>
                  <a:pt x="63513" y="81851"/>
                  <a:pt x="81851" y="63513"/>
                  <a:pt x="81851" y="40925"/>
                </a:cubicBezTo>
                <a:cubicBezTo>
                  <a:pt x="81890" y="18338"/>
                  <a:pt x="63552" y="0"/>
                  <a:pt x="40926" y="0"/>
                </a:cubicBezTo>
                <a:close/>
              </a:path>
            </a:pathLst>
          </a:custGeom>
          <a:solidFill>
            <a:srgbClr val="F4BF42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9"/>
          <p:cNvSpPr/>
          <p:nvPr/>
        </p:nvSpPr>
        <p:spPr>
          <a:xfrm>
            <a:off x="-6322965" y="173000"/>
            <a:ext cx="1325600" cy="1326550"/>
          </a:xfrm>
          <a:custGeom>
            <a:avLst/>
            <a:gdLst/>
            <a:ahLst/>
            <a:cxnLst/>
            <a:rect l="l" t="t" r="r" b="b"/>
            <a:pathLst>
              <a:path w="53024" h="53062" extrusionOk="0">
                <a:moveTo>
                  <a:pt x="26493" y="7197"/>
                </a:moveTo>
                <a:cubicBezTo>
                  <a:pt x="37174" y="7197"/>
                  <a:pt x="45826" y="15850"/>
                  <a:pt x="45826" y="26531"/>
                </a:cubicBezTo>
                <a:cubicBezTo>
                  <a:pt x="45864" y="37212"/>
                  <a:pt x="37212" y="45864"/>
                  <a:pt x="26493" y="45864"/>
                </a:cubicBezTo>
                <a:cubicBezTo>
                  <a:pt x="15812" y="45864"/>
                  <a:pt x="7159" y="37212"/>
                  <a:pt x="7159" y="26531"/>
                </a:cubicBezTo>
                <a:cubicBezTo>
                  <a:pt x="7159" y="15850"/>
                  <a:pt x="15812" y="7197"/>
                  <a:pt x="26493" y="7197"/>
                </a:cubicBezTo>
                <a:close/>
                <a:moveTo>
                  <a:pt x="26493" y="0"/>
                </a:moveTo>
                <a:cubicBezTo>
                  <a:pt x="11907" y="0"/>
                  <a:pt x="0" y="11906"/>
                  <a:pt x="0" y="26531"/>
                </a:cubicBezTo>
                <a:cubicBezTo>
                  <a:pt x="0" y="41193"/>
                  <a:pt x="11907" y="53061"/>
                  <a:pt x="26531" y="53061"/>
                </a:cubicBezTo>
                <a:cubicBezTo>
                  <a:pt x="41194" y="53061"/>
                  <a:pt x="53023" y="41155"/>
                  <a:pt x="53023" y="26531"/>
                </a:cubicBezTo>
                <a:cubicBezTo>
                  <a:pt x="53023" y="11906"/>
                  <a:pt x="41117" y="0"/>
                  <a:pt x="26493" y="0"/>
                </a:cubicBezTo>
                <a:close/>
              </a:path>
            </a:pathLst>
          </a:custGeom>
          <a:solidFill>
            <a:srgbClr val="FF8744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9"/>
          <p:cNvSpPr/>
          <p:nvPr/>
        </p:nvSpPr>
        <p:spPr>
          <a:xfrm>
            <a:off x="-6318165" y="3797812"/>
            <a:ext cx="1320800" cy="818725"/>
          </a:xfrm>
          <a:custGeom>
            <a:avLst/>
            <a:gdLst/>
            <a:ahLst/>
            <a:cxnLst/>
            <a:rect l="l" t="t" r="r" b="b"/>
            <a:pathLst>
              <a:path w="52832" h="32749" extrusionOk="0">
                <a:moveTo>
                  <a:pt x="6123" y="1"/>
                </a:moveTo>
                <a:cubicBezTo>
                  <a:pt x="4517" y="1"/>
                  <a:pt x="3039" y="1035"/>
                  <a:pt x="2488" y="2655"/>
                </a:cubicBezTo>
                <a:cubicBezTo>
                  <a:pt x="1876" y="4493"/>
                  <a:pt x="1340" y="6599"/>
                  <a:pt x="957" y="8972"/>
                </a:cubicBezTo>
                <a:cubicBezTo>
                  <a:pt x="0" y="14408"/>
                  <a:pt x="2986" y="19232"/>
                  <a:pt x="8040" y="20381"/>
                </a:cubicBezTo>
                <a:cubicBezTo>
                  <a:pt x="8537" y="20495"/>
                  <a:pt x="8920" y="20534"/>
                  <a:pt x="9341" y="20572"/>
                </a:cubicBezTo>
                <a:cubicBezTo>
                  <a:pt x="9641" y="20602"/>
                  <a:pt x="9933" y="20616"/>
                  <a:pt x="10218" y="20616"/>
                </a:cubicBezTo>
                <a:cubicBezTo>
                  <a:pt x="15424" y="20616"/>
                  <a:pt x="18151" y="15829"/>
                  <a:pt x="19640" y="13107"/>
                </a:cubicBezTo>
                <a:cubicBezTo>
                  <a:pt x="19869" y="12686"/>
                  <a:pt x="20099" y="12226"/>
                  <a:pt x="20367" y="11843"/>
                </a:cubicBezTo>
                <a:cubicBezTo>
                  <a:pt x="20941" y="10925"/>
                  <a:pt x="21707" y="10197"/>
                  <a:pt x="22281" y="9814"/>
                </a:cubicBezTo>
                <a:lnTo>
                  <a:pt x="22281" y="9929"/>
                </a:lnTo>
                <a:cubicBezTo>
                  <a:pt x="22511" y="11078"/>
                  <a:pt x="22319" y="12418"/>
                  <a:pt x="22090" y="13949"/>
                </a:cubicBezTo>
                <a:cubicBezTo>
                  <a:pt x="21898" y="15289"/>
                  <a:pt x="21669" y="16820"/>
                  <a:pt x="21707" y="18428"/>
                </a:cubicBezTo>
                <a:cubicBezTo>
                  <a:pt x="21783" y="21338"/>
                  <a:pt x="23009" y="23826"/>
                  <a:pt x="25038" y="25434"/>
                </a:cubicBezTo>
                <a:cubicBezTo>
                  <a:pt x="26578" y="26609"/>
                  <a:pt x="28474" y="27196"/>
                  <a:pt x="30544" y="27196"/>
                </a:cubicBezTo>
                <a:cubicBezTo>
                  <a:pt x="31510" y="27196"/>
                  <a:pt x="32513" y="27068"/>
                  <a:pt x="33537" y="26812"/>
                </a:cubicBezTo>
                <a:cubicBezTo>
                  <a:pt x="36561" y="26047"/>
                  <a:pt x="38552" y="23941"/>
                  <a:pt x="40121" y="22218"/>
                </a:cubicBezTo>
                <a:cubicBezTo>
                  <a:pt x="41717" y="20511"/>
                  <a:pt x="42377" y="19919"/>
                  <a:pt x="43114" y="19919"/>
                </a:cubicBezTo>
                <a:cubicBezTo>
                  <a:pt x="43137" y="19919"/>
                  <a:pt x="43161" y="19920"/>
                  <a:pt x="43184" y="19921"/>
                </a:cubicBezTo>
                <a:cubicBezTo>
                  <a:pt x="43758" y="19960"/>
                  <a:pt x="45328" y="20074"/>
                  <a:pt x="44907" y="28573"/>
                </a:cubicBezTo>
                <a:lnTo>
                  <a:pt x="44907" y="28650"/>
                </a:lnTo>
                <a:cubicBezTo>
                  <a:pt x="44830" y="30717"/>
                  <a:pt x="46362" y="32478"/>
                  <a:pt x="48352" y="32708"/>
                </a:cubicBezTo>
                <a:cubicBezTo>
                  <a:pt x="48391" y="32708"/>
                  <a:pt x="48467" y="32746"/>
                  <a:pt x="48544" y="32746"/>
                </a:cubicBezTo>
                <a:cubicBezTo>
                  <a:pt x="48592" y="32748"/>
                  <a:pt x="48640" y="32749"/>
                  <a:pt x="48688" y="32749"/>
                </a:cubicBezTo>
                <a:cubicBezTo>
                  <a:pt x="50731" y="32749"/>
                  <a:pt x="52451" y="31167"/>
                  <a:pt x="52564" y="29109"/>
                </a:cubicBezTo>
                <a:lnTo>
                  <a:pt x="52564" y="28994"/>
                </a:lnTo>
                <a:cubicBezTo>
                  <a:pt x="52640" y="26697"/>
                  <a:pt x="52832" y="23252"/>
                  <a:pt x="52066" y="20151"/>
                </a:cubicBezTo>
                <a:cubicBezTo>
                  <a:pt x="50956" y="15404"/>
                  <a:pt x="47855" y="12571"/>
                  <a:pt x="43567" y="12341"/>
                </a:cubicBezTo>
                <a:cubicBezTo>
                  <a:pt x="43369" y="12329"/>
                  <a:pt x="43176" y="12324"/>
                  <a:pt x="42985" y="12324"/>
                </a:cubicBezTo>
                <a:cubicBezTo>
                  <a:pt x="38783" y="12324"/>
                  <a:pt x="36285" y="15074"/>
                  <a:pt x="34417" y="17088"/>
                </a:cubicBezTo>
                <a:cubicBezTo>
                  <a:pt x="33422" y="18198"/>
                  <a:pt x="32465" y="19232"/>
                  <a:pt x="31622" y="19424"/>
                </a:cubicBezTo>
                <a:cubicBezTo>
                  <a:pt x="31207" y="19523"/>
                  <a:pt x="30821" y="19565"/>
                  <a:pt x="30498" y="19565"/>
                </a:cubicBezTo>
                <a:cubicBezTo>
                  <a:pt x="30076" y="19565"/>
                  <a:pt x="29762" y="19494"/>
                  <a:pt x="29632" y="19385"/>
                </a:cubicBezTo>
                <a:cubicBezTo>
                  <a:pt x="29440" y="19232"/>
                  <a:pt x="29287" y="18811"/>
                  <a:pt x="29287" y="18275"/>
                </a:cubicBezTo>
                <a:cubicBezTo>
                  <a:pt x="29287" y="17356"/>
                  <a:pt x="29440" y="16284"/>
                  <a:pt x="29632" y="15174"/>
                </a:cubicBezTo>
                <a:cubicBezTo>
                  <a:pt x="29938" y="13222"/>
                  <a:pt x="30321" y="10925"/>
                  <a:pt x="29785" y="8436"/>
                </a:cubicBezTo>
                <a:cubicBezTo>
                  <a:pt x="28713" y="3306"/>
                  <a:pt x="25420" y="2196"/>
                  <a:pt x="24042" y="1966"/>
                </a:cubicBezTo>
                <a:cubicBezTo>
                  <a:pt x="23653" y="1898"/>
                  <a:pt x="23266" y="1866"/>
                  <a:pt x="22881" y="1866"/>
                </a:cubicBezTo>
                <a:cubicBezTo>
                  <a:pt x="19137" y="1866"/>
                  <a:pt x="15657" y="4918"/>
                  <a:pt x="13782" y="7938"/>
                </a:cubicBezTo>
                <a:cubicBezTo>
                  <a:pt x="13514" y="8436"/>
                  <a:pt x="13208" y="8972"/>
                  <a:pt x="12940" y="9470"/>
                </a:cubicBezTo>
                <a:cubicBezTo>
                  <a:pt x="11380" y="12284"/>
                  <a:pt x="10691" y="13026"/>
                  <a:pt x="10022" y="13026"/>
                </a:cubicBezTo>
                <a:cubicBezTo>
                  <a:pt x="9936" y="13026"/>
                  <a:pt x="9850" y="13014"/>
                  <a:pt x="9762" y="12992"/>
                </a:cubicBezTo>
                <a:cubicBezTo>
                  <a:pt x="8154" y="12609"/>
                  <a:pt x="8537" y="10389"/>
                  <a:pt x="8537" y="10312"/>
                </a:cubicBezTo>
                <a:cubicBezTo>
                  <a:pt x="8882" y="8321"/>
                  <a:pt x="9303" y="6560"/>
                  <a:pt x="9762" y="5029"/>
                </a:cubicBezTo>
                <a:cubicBezTo>
                  <a:pt x="10451" y="3038"/>
                  <a:pt x="9341" y="856"/>
                  <a:pt x="7350" y="205"/>
                </a:cubicBezTo>
                <a:cubicBezTo>
                  <a:pt x="6942" y="66"/>
                  <a:pt x="6528" y="1"/>
                  <a:pt x="6123" y="1"/>
                </a:cubicBezTo>
                <a:close/>
              </a:path>
            </a:pathLst>
          </a:custGeom>
          <a:solidFill>
            <a:srgbClr val="6197DD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9"/>
          <p:cNvSpPr/>
          <p:nvPr/>
        </p:nvSpPr>
        <p:spPr>
          <a:xfrm>
            <a:off x="-6038795" y="3223926"/>
            <a:ext cx="953300" cy="840050"/>
          </a:xfrm>
          <a:custGeom>
            <a:avLst/>
            <a:gdLst/>
            <a:ahLst/>
            <a:cxnLst/>
            <a:rect l="l" t="t" r="r" b="b"/>
            <a:pathLst>
              <a:path w="38132" h="33602" extrusionOk="0">
                <a:moveTo>
                  <a:pt x="13501" y="1"/>
                </a:moveTo>
                <a:cubicBezTo>
                  <a:pt x="8851" y="1"/>
                  <a:pt x="4678" y="1751"/>
                  <a:pt x="1647" y="4991"/>
                </a:cubicBezTo>
                <a:cubicBezTo>
                  <a:pt x="1" y="6714"/>
                  <a:pt x="77" y="9432"/>
                  <a:pt x="1800" y="11078"/>
                </a:cubicBezTo>
                <a:cubicBezTo>
                  <a:pt x="2637" y="11859"/>
                  <a:pt x="3708" y="12251"/>
                  <a:pt x="4778" y="12251"/>
                </a:cubicBezTo>
                <a:cubicBezTo>
                  <a:pt x="5910" y="12251"/>
                  <a:pt x="7041" y="11811"/>
                  <a:pt x="7887" y="10925"/>
                </a:cubicBezTo>
                <a:cubicBezTo>
                  <a:pt x="9411" y="9367"/>
                  <a:pt x="11385" y="8588"/>
                  <a:pt x="13701" y="8588"/>
                </a:cubicBezTo>
                <a:cubicBezTo>
                  <a:pt x="14004" y="8588"/>
                  <a:pt x="14312" y="8601"/>
                  <a:pt x="14625" y="8628"/>
                </a:cubicBezTo>
                <a:cubicBezTo>
                  <a:pt x="18913" y="9049"/>
                  <a:pt x="23775" y="12111"/>
                  <a:pt x="26149" y="15863"/>
                </a:cubicBezTo>
                <a:cubicBezTo>
                  <a:pt x="28446" y="19424"/>
                  <a:pt x="29211" y="24094"/>
                  <a:pt x="28178" y="28229"/>
                </a:cubicBezTo>
                <a:cubicBezTo>
                  <a:pt x="27603" y="30526"/>
                  <a:pt x="28982" y="32899"/>
                  <a:pt x="31279" y="33474"/>
                </a:cubicBezTo>
                <a:cubicBezTo>
                  <a:pt x="31624" y="33560"/>
                  <a:pt x="31971" y="33602"/>
                  <a:pt x="32313" y="33602"/>
                </a:cubicBezTo>
                <a:cubicBezTo>
                  <a:pt x="34239" y="33602"/>
                  <a:pt x="35997" y="32286"/>
                  <a:pt x="36485" y="30334"/>
                </a:cubicBezTo>
                <a:cubicBezTo>
                  <a:pt x="38131" y="23903"/>
                  <a:pt x="36983" y="16897"/>
                  <a:pt x="33384" y="11269"/>
                </a:cubicBezTo>
                <a:cubicBezTo>
                  <a:pt x="29556" y="5259"/>
                  <a:pt x="22320" y="780"/>
                  <a:pt x="15391" y="90"/>
                </a:cubicBezTo>
                <a:cubicBezTo>
                  <a:pt x="15238" y="90"/>
                  <a:pt x="15046" y="52"/>
                  <a:pt x="14893" y="52"/>
                </a:cubicBezTo>
                <a:cubicBezTo>
                  <a:pt x="14425" y="18"/>
                  <a:pt x="13961" y="1"/>
                  <a:pt x="13501" y="1"/>
                </a:cubicBezTo>
                <a:close/>
              </a:path>
            </a:pathLst>
          </a:custGeom>
          <a:solidFill>
            <a:srgbClr val="FEF7F2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1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5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" grpId="0" animBg="1"/>
      <p:bldP spid="1346" grpId="0" animBg="1"/>
      <p:bldP spid="135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54"/>
          <p:cNvSpPr txBox="1">
            <a:spLocks noGrp="1"/>
          </p:cNvSpPr>
          <p:nvPr>
            <p:ph type="title" idx="2"/>
          </p:nvPr>
        </p:nvSpPr>
        <p:spPr>
          <a:xfrm>
            <a:off x="742522" y="1796990"/>
            <a:ext cx="421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THỰC HÀNH</a:t>
            </a:r>
            <a:endParaRPr dirty="0"/>
          </a:p>
        </p:txBody>
      </p:sp>
      <p:sp>
        <p:nvSpPr>
          <p:cNvPr id="2455" name="Google Shape;2455;p54"/>
          <p:cNvSpPr txBox="1">
            <a:spLocks noGrp="1"/>
          </p:cNvSpPr>
          <p:nvPr>
            <p:ph type="title"/>
          </p:nvPr>
        </p:nvSpPr>
        <p:spPr>
          <a:xfrm>
            <a:off x="4962293" y="1796990"/>
            <a:ext cx="1448400" cy="84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56" name="Google Shape;2456;p54"/>
          <p:cNvSpPr txBox="1">
            <a:spLocks noGrp="1"/>
          </p:cNvSpPr>
          <p:nvPr>
            <p:ph type="subTitle" idx="1"/>
          </p:nvPr>
        </p:nvSpPr>
        <p:spPr>
          <a:xfrm>
            <a:off x="742522" y="2638790"/>
            <a:ext cx="566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LÀM CÁC BÀI TẬP VÀO VỞ NHÉ !</a:t>
            </a:r>
            <a:endParaRPr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2457" name="Google Shape;2457;p54"/>
          <p:cNvGrpSpPr/>
          <p:nvPr/>
        </p:nvGrpSpPr>
        <p:grpSpPr>
          <a:xfrm>
            <a:off x="6264348" y="2571748"/>
            <a:ext cx="2159656" cy="2043184"/>
            <a:chOff x="2412225" y="1148450"/>
            <a:chExt cx="1862575" cy="1762125"/>
          </a:xfrm>
        </p:grpSpPr>
        <p:sp>
          <p:nvSpPr>
            <p:cNvPr id="2458" name="Google Shape;2458;p54"/>
            <p:cNvSpPr/>
            <p:nvPr/>
          </p:nvSpPr>
          <p:spPr>
            <a:xfrm>
              <a:off x="2412225" y="1148450"/>
              <a:ext cx="1862575" cy="1762125"/>
            </a:xfrm>
            <a:custGeom>
              <a:avLst/>
              <a:gdLst/>
              <a:ahLst/>
              <a:cxnLst/>
              <a:rect l="l" t="t" r="r" b="b"/>
              <a:pathLst>
                <a:path w="74503" h="70485" extrusionOk="0">
                  <a:moveTo>
                    <a:pt x="33303" y="0"/>
                  </a:moveTo>
                  <a:cubicBezTo>
                    <a:pt x="33234" y="0"/>
                    <a:pt x="33166" y="0"/>
                    <a:pt x="33097" y="23"/>
                  </a:cubicBezTo>
                  <a:cubicBezTo>
                    <a:pt x="32983" y="69"/>
                    <a:pt x="32892" y="69"/>
                    <a:pt x="32778" y="92"/>
                  </a:cubicBezTo>
                  <a:cubicBezTo>
                    <a:pt x="32732" y="115"/>
                    <a:pt x="32663" y="115"/>
                    <a:pt x="32618" y="137"/>
                  </a:cubicBezTo>
                  <a:cubicBezTo>
                    <a:pt x="32435" y="206"/>
                    <a:pt x="32298" y="252"/>
                    <a:pt x="32161" y="343"/>
                  </a:cubicBezTo>
                  <a:cubicBezTo>
                    <a:pt x="32116" y="366"/>
                    <a:pt x="32093" y="366"/>
                    <a:pt x="32070" y="411"/>
                  </a:cubicBezTo>
                  <a:cubicBezTo>
                    <a:pt x="32001" y="434"/>
                    <a:pt x="31933" y="480"/>
                    <a:pt x="31865" y="525"/>
                  </a:cubicBezTo>
                  <a:lnTo>
                    <a:pt x="31750" y="571"/>
                  </a:lnTo>
                  <a:cubicBezTo>
                    <a:pt x="31705" y="594"/>
                    <a:pt x="31613" y="662"/>
                    <a:pt x="31568" y="708"/>
                  </a:cubicBezTo>
                  <a:lnTo>
                    <a:pt x="31454" y="777"/>
                  </a:lnTo>
                  <a:cubicBezTo>
                    <a:pt x="31385" y="822"/>
                    <a:pt x="31294" y="868"/>
                    <a:pt x="31225" y="936"/>
                  </a:cubicBezTo>
                  <a:lnTo>
                    <a:pt x="31134" y="1005"/>
                  </a:lnTo>
                  <a:cubicBezTo>
                    <a:pt x="31043" y="1050"/>
                    <a:pt x="30952" y="1142"/>
                    <a:pt x="30883" y="1210"/>
                  </a:cubicBezTo>
                  <a:lnTo>
                    <a:pt x="30769" y="1279"/>
                  </a:lnTo>
                  <a:cubicBezTo>
                    <a:pt x="30700" y="1347"/>
                    <a:pt x="30609" y="1393"/>
                    <a:pt x="30564" y="1461"/>
                  </a:cubicBezTo>
                  <a:cubicBezTo>
                    <a:pt x="30541" y="1484"/>
                    <a:pt x="30472" y="1553"/>
                    <a:pt x="30427" y="1575"/>
                  </a:cubicBezTo>
                  <a:cubicBezTo>
                    <a:pt x="30358" y="1621"/>
                    <a:pt x="30312" y="1667"/>
                    <a:pt x="30267" y="1712"/>
                  </a:cubicBezTo>
                  <a:lnTo>
                    <a:pt x="30107" y="1895"/>
                  </a:lnTo>
                  <a:lnTo>
                    <a:pt x="29970" y="1918"/>
                  </a:lnTo>
                  <a:lnTo>
                    <a:pt x="29445" y="2009"/>
                  </a:lnTo>
                  <a:cubicBezTo>
                    <a:pt x="29308" y="2032"/>
                    <a:pt x="28943" y="2078"/>
                    <a:pt x="28943" y="2078"/>
                  </a:cubicBezTo>
                  <a:cubicBezTo>
                    <a:pt x="28760" y="2123"/>
                    <a:pt x="28623" y="2146"/>
                    <a:pt x="28441" y="2169"/>
                  </a:cubicBezTo>
                  <a:lnTo>
                    <a:pt x="28304" y="2192"/>
                  </a:lnTo>
                  <a:cubicBezTo>
                    <a:pt x="28190" y="2237"/>
                    <a:pt x="28053" y="2260"/>
                    <a:pt x="27939" y="2283"/>
                  </a:cubicBezTo>
                  <a:lnTo>
                    <a:pt x="27802" y="2306"/>
                  </a:lnTo>
                  <a:cubicBezTo>
                    <a:pt x="27642" y="2351"/>
                    <a:pt x="27482" y="2374"/>
                    <a:pt x="27368" y="2397"/>
                  </a:cubicBezTo>
                  <a:lnTo>
                    <a:pt x="27345" y="2397"/>
                  </a:lnTo>
                  <a:cubicBezTo>
                    <a:pt x="27163" y="2443"/>
                    <a:pt x="27026" y="2488"/>
                    <a:pt x="26843" y="2511"/>
                  </a:cubicBezTo>
                  <a:lnTo>
                    <a:pt x="26729" y="2557"/>
                  </a:lnTo>
                  <a:cubicBezTo>
                    <a:pt x="26615" y="2580"/>
                    <a:pt x="26501" y="2603"/>
                    <a:pt x="26364" y="2625"/>
                  </a:cubicBezTo>
                  <a:lnTo>
                    <a:pt x="26250" y="2671"/>
                  </a:lnTo>
                  <a:cubicBezTo>
                    <a:pt x="26135" y="2694"/>
                    <a:pt x="25998" y="2717"/>
                    <a:pt x="25884" y="2785"/>
                  </a:cubicBezTo>
                  <a:lnTo>
                    <a:pt x="25816" y="2808"/>
                  </a:lnTo>
                  <a:cubicBezTo>
                    <a:pt x="25679" y="2831"/>
                    <a:pt x="25542" y="2899"/>
                    <a:pt x="25428" y="2922"/>
                  </a:cubicBezTo>
                  <a:lnTo>
                    <a:pt x="25314" y="2945"/>
                  </a:lnTo>
                  <a:cubicBezTo>
                    <a:pt x="25222" y="2968"/>
                    <a:pt x="25108" y="3013"/>
                    <a:pt x="25017" y="3036"/>
                  </a:cubicBezTo>
                  <a:lnTo>
                    <a:pt x="24880" y="3082"/>
                  </a:lnTo>
                  <a:cubicBezTo>
                    <a:pt x="24789" y="3128"/>
                    <a:pt x="24675" y="3150"/>
                    <a:pt x="24606" y="3196"/>
                  </a:cubicBezTo>
                  <a:lnTo>
                    <a:pt x="24515" y="3242"/>
                  </a:lnTo>
                  <a:cubicBezTo>
                    <a:pt x="24401" y="3287"/>
                    <a:pt x="24287" y="3310"/>
                    <a:pt x="24172" y="3379"/>
                  </a:cubicBezTo>
                  <a:lnTo>
                    <a:pt x="24058" y="3424"/>
                  </a:lnTo>
                  <a:cubicBezTo>
                    <a:pt x="23967" y="3470"/>
                    <a:pt x="23921" y="3493"/>
                    <a:pt x="23830" y="3538"/>
                  </a:cubicBezTo>
                  <a:lnTo>
                    <a:pt x="23693" y="3607"/>
                  </a:lnTo>
                  <a:cubicBezTo>
                    <a:pt x="23602" y="3630"/>
                    <a:pt x="23533" y="3698"/>
                    <a:pt x="23465" y="3721"/>
                  </a:cubicBezTo>
                  <a:lnTo>
                    <a:pt x="23374" y="3767"/>
                  </a:lnTo>
                  <a:cubicBezTo>
                    <a:pt x="23282" y="3835"/>
                    <a:pt x="23168" y="3881"/>
                    <a:pt x="23077" y="3949"/>
                  </a:cubicBezTo>
                  <a:lnTo>
                    <a:pt x="23054" y="3972"/>
                  </a:lnTo>
                  <a:cubicBezTo>
                    <a:pt x="23031" y="3995"/>
                    <a:pt x="23008" y="4018"/>
                    <a:pt x="22940" y="4018"/>
                  </a:cubicBezTo>
                  <a:cubicBezTo>
                    <a:pt x="22894" y="4063"/>
                    <a:pt x="22826" y="4109"/>
                    <a:pt x="22780" y="4132"/>
                  </a:cubicBezTo>
                  <a:cubicBezTo>
                    <a:pt x="22712" y="4177"/>
                    <a:pt x="22689" y="4200"/>
                    <a:pt x="22620" y="4246"/>
                  </a:cubicBezTo>
                  <a:cubicBezTo>
                    <a:pt x="22575" y="4292"/>
                    <a:pt x="22506" y="4337"/>
                    <a:pt x="22461" y="4406"/>
                  </a:cubicBezTo>
                  <a:cubicBezTo>
                    <a:pt x="22438" y="4429"/>
                    <a:pt x="22369" y="4451"/>
                    <a:pt x="22346" y="4474"/>
                  </a:cubicBezTo>
                  <a:cubicBezTo>
                    <a:pt x="22255" y="4566"/>
                    <a:pt x="22164" y="4634"/>
                    <a:pt x="22118" y="4702"/>
                  </a:cubicBezTo>
                  <a:lnTo>
                    <a:pt x="22004" y="4817"/>
                  </a:lnTo>
                  <a:cubicBezTo>
                    <a:pt x="21936" y="4885"/>
                    <a:pt x="21890" y="4931"/>
                    <a:pt x="21867" y="4999"/>
                  </a:cubicBezTo>
                  <a:cubicBezTo>
                    <a:pt x="21821" y="5022"/>
                    <a:pt x="21799" y="5091"/>
                    <a:pt x="21776" y="5113"/>
                  </a:cubicBezTo>
                  <a:cubicBezTo>
                    <a:pt x="21707" y="5205"/>
                    <a:pt x="21662" y="5250"/>
                    <a:pt x="21639" y="5342"/>
                  </a:cubicBezTo>
                  <a:cubicBezTo>
                    <a:pt x="21593" y="5364"/>
                    <a:pt x="21593" y="5387"/>
                    <a:pt x="21570" y="5433"/>
                  </a:cubicBezTo>
                  <a:cubicBezTo>
                    <a:pt x="21525" y="5547"/>
                    <a:pt x="21456" y="5661"/>
                    <a:pt x="21411" y="5798"/>
                  </a:cubicBezTo>
                  <a:cubicBezTo>
                    <a:pt x="21365" y="5821"/>
                    <a:pt x="21365" y="5889"/>
                    <a:pt x="21365" y="5889"/>
                  </a:cubicBezTo>
                  <a:cubicBezTo>
                    <a:pt x="21342" y="6004"/>
                    <a:pt x="21319" y="6118"/>
                    <a:pt x="21296" y="6209"/>
                  </a:cubicBezTo>
                  <a:cubicBezTo>
                    <a:pt x="21296" y="6255"/>
                    <a:pt x="21251" y="6277"/>
                    <a:pt x="21251" y="6346"/>
                  </a:cubicBezTo>
                  <a:cubicBezTo>
                    <a:pt x="21228" y="6506"/>
                    <a:pt x="21228" y="6665"/>
                    <a:pt x="21228" y="6802"/>
                  </a:cubicBezTo>
                  <a:lnTo>
                    <a:pt x="21228" y="6917"/>
                  </a:lnTo>
                  <a:cubicBezTo>
                    <a:pt x="21228" y="7031"/>
                    <a:pt x="21251" y="7145"/>
                    <a:pt x="21251" y="7236"/>
                  </a:cubicBezTo>
                  <a:cubicBezTo>
                    <a:pt x="21251" y="7282"/>
                    <a:pt x="21296" y="7350"/>
                    <a:pt x="21296" y="7373"/>
                  </a:cubicBezTo>
                  <a:cubicBezTo>
                    <a:pt x="21319" y="7487"/>
                    <a:pt x="21342" y="7578"/>
                    <a:pt x="21365" y="7693"/>
                  </a:cubicBezTo>
                  <a:cubicBezTo>
                    <a:pt x="21365" y="7715"/>
                    <a:pt x="21411" y="7761"/>
                    <a:pt x="21433" y="7807"/>
                  </a:cubicBezTo>
                  <a:cubicBezTo>
                    <a:pt x="21479" y="7921"/>
                    <a:pt x="21548" y="8012"/>
                    <a:pt x="21593" y="8172"/>
                  </a:cubicBezTo>
                  <a:cubicBezTo>
                    <a:pt x="21639" y="8195"/>
                    <a:pt x="21639" y="8218"/>
                    <a:pt x="21662" y="8286"/>
                  </a:cubicBezTo>
                  <a:cubicBezTo>
                    <a:pt x="21707" y="8355"/>
                    <a:pt x="21776" y="8446"/>
                    <a:pt x="21821" y="8514"/>
                  </a:cubicBezTo>
                  <a:lnTo>
                    <a:pt x="21913" y="8583"/>
                  </a:lnTo>
                  <a:cubicBezTo>
                    <a:pt x="22004" y="8674"/>
                    <a:pt x="22050" y="8765"/>
                    <a:pt x="22164" y="8879"/>
                  </a:cubicBezTo>
                  <a:lnTo>
                    <a:pt x="22232" y="8925"/>
                  </a:lnTo>
                  <a:cubicBezTo>
                    <a:pt x="21479" y="9929"/>
                    <a:pt x="21068" y="11208"/>
                    <a:pt x="21068" y="12600"/>
                  </a:cubicBezTo>
                  <a:lnTo>
                    <a:pt x="21068" y="19060"/>
                  </a:lnTo>
                  <a:lnTo>
                    <a:pt x="17781" y="14335"/>
                  </a:lnTo>
                  <a:cubicBezTo>
                    <a:pt x="17804" y="14152"/>
                    <a:pt x="17804" y="13992"/>
                    <a:pt x="17804" y="13855"/>
                  </a:cubicBezTo>
                  <a:cubicBezTo>
                    <a:pt x="17804" y="12052"/>
                    <a:pt x="16914" y="10363"/>
                    <a:pt x="15476" y="9336"/>
                  </a:cubicBezTo>
                  <a:cubicBezTo>
                    <a:pt x="15316" y="8857"/>
                    <a:pt x="15088" y="8446"/>
                    <a:pt x="14837" y="8103"/>
                  </a:cubicBezTo>
                  <a:cubicBezTo>
                    <a:pt x="15065" y="6528"/>
                    <a:pt x="15134" y="4429"/>
                    <a:pt x="14221" y="3264"/>
                  </a:cubicBezTo>
                  <a:cubicBezTo>
                    <a:pt x="13764" y="2694"/>
                    <a:pt x="13102" y="2351"/>
                    <a:pt x="12395" y="2306"/>
                  </a:cubicBezTo>
                  <a:lnTo>
                    <a:pt x="12303" y="2306"/>
                  </a:lnTo>
                  <a:cubicBezTo>
                    <a:pt x="11527" y="2306"/>
                    <a:pt x="10820" y="2648"/>
                    <a:pt x="10272" y="3287"/>
                  </a:cubicBezTo>
                  <a:cubicBezTo>
                    <a:pt x="10249" y="3310"/>
                    <a:pt x="10249" y="3333"/>
                    <a:pt x="10226" y="3333"/>
                  </a:cubicBezTo>
                  <a:cubicBezTo>
                    <a:pt x="10226" y="3379"/>
                    <a:pt x="10181" y="3379"/>
                    <a:pt x="10181" y="3401"/>
                  </a:cubicBezTo>
                  <a:cubicBezTo>
                    <a:pt x="9450" y="4360"/>
                    <a:pt x="9153" y="5958"/>
                    <a:pt x="9039" y="7099"/>
                  </a:cubicBezTo>
                  <a:cubicBezTo>
                    <a:pt x="7784" y="7487"/>
                    <a:pt x="6049" y="8332"/>
                    <a:pt x="4931" y="10158"/>
                  </a:cubicBezTo>
                  <a:cubicBezTo>
                    <a:pt x="2237" y="11459"/>
                    <a:pt x="1050" y="13171"/>
                    <a:pt x="594" y="14129"/>
                  </a:cubicBezTo>
                  <a:cubicBezTo>
                    <a:pt x="571" y="14152"/>
                    <a:pt x="571" y="14221"/>
                    <a:pt x="548" y="14243"/>
                  </a:cubicBezTo>
                  <a:cubicBezTo>
                    <a:pt x="548" y="14266"/>
                    <a:pt x="525" y="14266"/>
                    <a:pt x="525" y="14312"/>
                  </a:cubicBezTo>
                  <a:cubicBezTo>
                    <a:pt x="115" y="15179"/>
                    <a:pt x="0" y="16069"/>
                    <a:pt x="183" y="16845"/>
                  </a:cubicBezTo>
                  <a:lnTo>
                    <a:pt x="206" y="16937"/>
                  </a:lnTo>
                  <a:lnTo>
                    <a:pt x="297" y="17188"/>
                  </a:lnTo>
                  <a:lnTo>
                    <a:pt x="366" y="17348"/>
                  </a:lnTo>
                  <a:lnTo>
                    <a:pt x="457" y="17530"/>
                  </a:lnTo>
                  <a:cubicBezTo>
                    <a:pt x="480" y="17599"/>
                    <a:pt x="548" y="17667"/>
                    <a:pt x="594" y="17759"/>
                  </a:cubicBezTo>
                  <a:cubicBezTo>
                    <a:pt x="640" y="17781"/>
                    <a:pt x="640" y="17804"/>
                    <a:pt x="662" y="17804"/>
                  </a:cubicBezTo>
                  <a:cubicBezTo>
                    <a:pt x="662" y="17827"/>
                    <a:pt x="685" y="17827"/>
                    <a:pt x="685" y="17873"/>
                  </a:cubicBezTo>
                  <a:cubicBezTo>
                    <a:pt x="754" y="17941"/>
                    <a:pt x="799" y="18010"/>
                    <a:pt x="891" y="18101"/>
                  </a:cubicBezTo>
                  <a:lnTo>
                    <a:pt x="891" y="18124"/>
                  </a:lnTo>
                  <a:cubicBezTo>
                    <a:pt x="913" y="18238"/>
                    <a:pt x="936" y="18352"/>
                    <a:pt x="982" y="18443"/>
                  </a:cubicBezTo>
                  <a:cubicBezTo>
                    <a:pt x="1005" y="18489"/>
                    <a:pt x="1028" y="18580"/>
                    <a:pt x="1050" y="18626"/>
                  </a:cubicBezTo>
                  <a:cubicBezTo>
                    <a:pt x="1096" y="18717"/>
                    <a:pt x="1142" y="18831"/>
                    <a:pt x="1210" y="18923"/>
                  </a:cubicBezTo>
                  <a:cubicBezTo>
                    <a:pt x="1233" y="18968"/>
                    <a:pt x="1279" y="19037"/>
                    <a:pt x="1347" y="19128"/>
                  </a:cubicBezTo>
                  <a:cubicBezTo>
                    <a:pt x="1393" y="19174"/>
                    <a:pt x="1461" y="19242"/>
                    <a:pt x="1507" y="19311"/>
                  </a:cubicBezTo>
                  <a:cubicBezTo>
                    <a:pt x="1575" y="19379"/>
                    <a:pt x="1598" y="19448"/>
                    <a:pt x="1667" y="19470"/>
                  </a:cubicBezTo>
                  <a:cubicBezTo>
                    <a:pt x="1712" y="19516"/>
                    <a:pt x="1781" y="19539"/>
                    <a:pt x="1826" y="19607"/>
                  </a:cubicBezTo>
                  <a:cubicBezTo>
                    <a:pt x="2009" y="19721"/>
                    <a:pt x="2169" y="19836"/>
                    <a:pt x="2351" y="19927"/>
                  </a:cubicBezTo>
                  <a:lnTo>
                    <a:pt x="2511" y="20269"/>
                  </a:lnTo>
                  <a:cubicBezTo>
                    <a:pt x="2534" y="20315"/>
                    <a:pt x="2580" y="20383"/>
                    <a:pt x="2603" y="20406"/>
                  </a:cubicBezTo>
                  <a:cubicBezTo>
                    <a:pt x="2739" y="20612"/>
                    <a:pt x="2876" y="20771"/>
                    <a:pt x="3082" y="20908"/>
                  </a:cubicBezTo>
                  <a:cubicBezTo>
                    <a:pt x="3493" y="21228"/>
                    <a:pt x="3995" y="21411"/>
                    <a:pt x="4520" y="21411"/>
                  </a:cubicBezTo>
                  <a:cubicBezTo>
                    <a:pt x="4862" y="21411"/>
                    <a:pt x="5227" y="21319"/>
                    <a:pt x="5593" y="21182"/>
                  </a:cubicBezTo>
                  <a:cubicBezTo>
                    <a:pt x="6620" y="20771"/>
                    <a:pt x="7647" y="19836"/>
                    <a:pt x="8628" y="18877"/>
                  </a:cubicBezTo>
                  <a:lnTo>
                    <a:pt x="9245" y="18238"/>
                  </a:lnTo>
                  <a:cubicBezTo>
                    <a:pt x="9724" y="18580"/>
                    <a:pt x="10295" y="18877"/>
                    <a:pt x="10911" y="19037"/>
                  </a:cubicBezTo>
                  <a:cubicBezTo>
                    <a:pt x="11413" y="19174"/>
                    <a:pt x="11938" y="19265"/>
                    <a:pt x="12440" y="19265"/>
                  </a:cubicBezTo>
                  <a:cubicBezTo>
                    <a:pt x="12623" y="19265"/>
                    <a:pt x="12760" y="19265"/>
                    <a:pt x="12920" y="19242"/>
                  </a:cubicBezTo>
                  <a:lnTo>
                    <a:pt x="21205" y="31134"/>
                  </a:lnTo>
                  <a:lnTo>
                    <a:pt x="21205" y="45080"/>
                  </a:lnTo>
                  <a:lnTo>
                    <a:pt x="21205" y="45149"/>
                  </a:lnTo>
                  <a:lnTo>
                    <a:pt x="21205" y="45194"/>
                  </a:lnTo>
                  <a:lnTo>
                    <a:pt x="21205" y="45400"/>
                  </a:lnTo>
                  <a:cubicBezTo>
                    <a:pt x="21205" y="45491"/>
                    <a:pt x="21228" y="45560"/>
                    <a:pt x="21228" y="45628"/>
                  </a:cubicBezTo>
                  <a:cubicBezTo>
                    <a:pt x="21228" y="45674"/>
                    <a:pt x="21251" y="45742"/>
                    <a:pt x="21296" y="45834"/>
                  </a:cubicBezTo>
                  <a:lnTo>
                    <a:pt x="21296" y="45856"/>
                  </a:lnTo>
                  <a:cubicBezTo>
                    <a:pt x="21319" y="45902"/>
                    <a:pt x="21319" y="45993"/>
                    <a:pt x="21342" y="46062"/>
                  </a:cubicBezTo>
                  <a:cubicBezTo>
                    <a:pt x="21342" y="46085"/>
                    <a:pt x="21365" y="46130"/>
                    <a:pt x="21411" y="46176"/>
                  </a:cubicBezTo>
                  <a:lnTo>
                    <a:pt x="21433" y="46244"/>
                  </a:lnTo>
                  <a:cubicBezTo>
                    <a:pt x="21479" y="46358"/>
                    <a:pt x="21548" y="46473"/>
                    <a:pt x="21639" y="46587"/>
                  </a:cubicBezTo>
                  <a:lnTo>
                    <a:pt x="21662" y="46632"/>
                  </a:lnTo>
                  <a:cubicBezTo>
                    <a:pt x="21684" y="46655"/>
                    <a:pt x="21707" y="46678"/>
                    <a:pt x="21707" y="46701"/>
                  </a:cubicBezTo>
                  <a:cubicBezTo>
                    <a:pt x="21776" y="46769"/>
                    <a:pt x="21799" y="46861"/>
                    <a:pt x="21867" y="46883"/>
                  </a:cubicBezTo>
                  <a:cubicBezTo>
                    <a:pt x="21867" y="46883"/>
                    <a:pt x="21890" y="46929"/>
                    <a:pt x="21913" y="46929"/>
                  </a:cubicBezTo>
                  <a:lnTo>
                    <a:pt x="22004" y="47020"/>
                  </a:lnTo>
                  <a:lnTo>
                    <a:pt x="22141" y="47157"/>
                  </a:lnTo>
                  <a:lnTo>
                    <a:pt x="22209" y="47226"/>
                  </a:lnTo>
                  <a:lnTo>
                    <a:pt x="22255" y="47272"/>
                  </a:lnTo>
                  <a:cubicBezTo>
                    <a:pt x="22255" y="47614"/>
                    <a:pt x="22346" y="47933"/>
                    <a:pt x="22506" y="48253"/>
                  </a:cubicBezTo>
                  <a:lnTo>
                    <a:pt x="21570" y="49212"/>
                  </a:lnTo>
                  <a:cubicBezTo>
                    <a:pt x="19950" y="50878"/>
                    <a:pt x="19311" y="53297"/>
                    <a:pt x="19927" y="55557"/>
                  </a:cubicBezTo>
                  <a:cubicBezTo>
                    <a:pt x="20087" y="56151"/>
                    <a:pt x="20315" y="56721"/>
                    <a:pt x="20634" y="57246"/>
                  </a:cubicBezTo>
                  <a:cubicBezTo>
                    <a:pt x="20634" y="57246"/>
                    <a:pt x="21182" y="58113"/>
                    <a:pt x="21182" y="58159"/>
                  </a:cubicBezTo>
                  <a:cubicBezTo>
                    <a:pt x="21296" y="58342"/>
                    <a:pt x="21411" y="58547"/>
                    <a:pt x="21525" y="58730"/>
                  </a:cubicBezTo>
                  <a:lnTo>
                    <a:pt x="23031" y="61241"/>
                  </a:lnTo>
                  <a:cubicBezTo>
                    <a:pt x="23191" y="61537"/>
                    <a:pt x="23374" y="61811"/>
                    <a:pt x="23533" y="62085"/>
                  </a:cubicBezTo>
                  <a:lnTo>
                    <a:pt x="23625" y="62199"/>
                  </a:lnTo>
                  <a:lnTo>
                    <a:pt x="23921" y="62679"/>
                  </a:lnTo>
                  <a:lnTo>
                    <a:pt x="23145" y="62952"/>
                  </a:lnTo>
                  <a:cubicBezTo>
                    <a:pt x="22461" y="63181"/>
                    <a:pt x="21570" y="63432"/>
                    <a:pt x="20612" y="63820"/>
                  </a:cubicBezTo>
                  <a:cubicBezTo>
                    <a:pt x="16754" y="65418"/>
                    <a:pt x="16321" y="68225"/>
                    <a:pt x="16275" y="68545"/>
                  </a:cubicBezTo>
                  <a:cubicBezTo>
                    <a:pt x="16206" y="69024"/>
                    <a:pt x="16343" y="69503"/>
                    <a:pt x="16686" y="69868"/>
                  </a:cubicBezTo>
                  <a:cubicBezTo>
                    <a:pt x="17005" y="70256"/>
                    <a:pt x="17485" y="70439"/>
                    <a:pt x="17987" y="70439"/>
                  </a:cubicBezTo>
                  <a:lnTo>
                    <a:pt x="32138" y="70439"/>
                  </a:lnTo>
                  <a:cubicBezTo>
                    <a:pt x="33234" y="70439"/>
                    <a:pt x="34261" y="69960"/>
                    <a:pt x="34946" y="69138"/>
                  </a:cubicBezTo>
                  <a:cubicBezTo>
                    <a:pt x="36087" y="67769"/>
                    <a:pt x="36133" y="65828"/>
                    <a:pt x="34992" y="64459"/>
                  </a:cubicBezTo>
                  <a:cubicBezTo>
                    <a:pt x="34672" y="64094"/>
                    <a:pt x="34375" y="63751"/>
                    <a:pt x="34101" y="63455"/>
                  </a:cubicBezTo>
                  <a:cubicBezTo>
                    <a:pt x="33850" y="63181"/>
                    <a:pt x="33576" y="62884"/>
                    <a:pt x="33439" y="62679"/>
                  </a:cubicBezTo>
                  <a:cubicBezTo>
                    <a:pt x="33439" y="62656"/>
                    <a:pt x="33303" y="62496"/>
                    <a:pt x="32937" y="61834"/>
                  </a:cubicBezTo>
                  <a:lnTo>
                    <a:pt x="32663" y="61400"/>
                  </a:lnTo>
                  <a:lnTo>
                    <a:pt x="32070" y="60328"/>
                  </a:lnTo>
                  <a:lnTo>
                    <a:pt x="31750" y="59757"/>
                  </a:lnTo>
                  <a:lnTo>
                    <a:pt x="31340" y="58958"/>
                  </a:lnTo>
                  <a:cubicBezTo>
                    <a:pt x="31043" y="58410"/>
                    <a:pt x="30723" y="57862"/>
                    <a:pt x="30449" y="57292"/>
                  </a:cubicBezTo>
                  <a:cubicBezTo>
                    <a:pt x="30312" y="57041"/>
                    <a:pt x="30198" y="56812"/>
                    <a:pt x="30039" y="56561"/>
                  </a:cubicBezTo>
                  <a:cubicBezTo>
                    <a:pt x="30039" y="56561"/>
                    <a:pt x="29879" y="56242"/>
                    <a:pt x="29810" y="56128"/>
                  </a:cubicBezTo>
                  <a:lnTo>
                    <a:pt x="28486" y="53594"/>
                  </a:lnTo>
                  <a:lnTo>
                    <a:pt x="28395" y="53480"/>
                  </a:lnTo>
                  <a:lnTo>
                    <a:pt x="28395" y="53434"/>
                  </a:lnTo>
                  <a:lnTo>
                    <a:pt x="30244" y="51471"/>
                  </a:lnTo>
                  <a:cubicBezTo>
                    <a:pt x="30541" y="51494"/>
                    <a:pt x="30792" y="51563"/>
                    <a:pt x="31066" y="51585"/>
                  </a:cubicBezTo>
                  <a:lnTo>
                    <a:pt x="31157" y="51585"/>
                  </a:lnTo>
                  <a:cubicBezTo>
                    <a:pt x="31454" y="51608"/>
                    <a:pt x="31728" y="51654"/>
                    <a:pt x="32047" y="51677"/>
                  </a:cubicBezTo>
                  <a:lnTo>
                    <a:pt x="32184" y="51677"/>
                  </a:lnTo>
                  <a:cubicBezTo>
                    <a:pt x="32435" y="51700"/>
                    <a:pt x="32709" y="51722"/>
                    <a:pt x="32937" y="51722"/>
                  </a:cubicBezTo>
                  <a:lnTo>
                    <a:pt x="33166" y="51768"/>
                  </a:lnTo>
                  <a:cubicBezTo>
                    <a:pt x="33439" y="51791"/>
                    <a:pt x="33691" y="51791"/>
                    <a:pt x="33987" y="51814"/>
                  </a:cubicBezTo>
                  <a:lnTo>
                    <a:pt x="34307" y="51837"/>
                  </a:lnTo>
                  <a:cubicBezTo>
                    <a:pt x="34535" y="51837"/>
                    <a:pt x="34718" y="51882"/>
                    <a:pt x="34946" y="51882"/>
                  </a:cubicBezTo>
                  <a:lnTo>
                    <a:pt x="35243" y="51882"/>
                  </a:lnTo>
                  <a:cubicBezTo>
                    <a:pt x="35517" y="51882"/>
                    <a:pt x="35791" y="51905"/>
                    <a:pt x="36064" y="51905"/>
                  </a:cubicBezTo>
                  <a:lnTo>
                    <a:pt x="38552" y="51905"/>
                  </a:lnTo>
                  <a:cubicBezTo>
                    <a:pt x="38758" y="51905"/>
                    <a:pt x="39397" y="51882"/>
                    <a:pt x="39397" y="51882"/>
                  </a:cubicBezTo>
                  <a:cubicBezTo>
                    <a:pt x="39694" y="51882"/>
                    <a:pt x="39945" y="51837"/>
                    <a:pt x="40241" y="51837"/>
                  </a:cubicBezTo>
                  <a:lnTo>
                    <a:pt x="40493" y="51837"/>
                  </a:lnTo>
                  <a:cubicBezTo>
                    <a:pt x="40721" y="51837"/>
                    <a:pt x="40972" y="51814"/>
                    <a:pt x="41200" y="51814"/>
                  </a:cubicBezTo>
                  <a:lnTo>
                    <a:pt x="41314" y="51814"/>
                  </a:lnTo>
                  <a:cubicBezTo>
                    <a:pt x="42113" y="51768"/>
                    <a:pt x="42889" y="51700"/>
                    <a:pt x="43620" y="51608"/>
                  </a:cubicBezTo>
                  <a:cubicBezTo>
                    <a:pt x="43962" y="52247"/>
                    <a:pt x="44373" y="52955"/>
                    <a:pt x="44761" y="53663"/>
                  </a:cubicBezTo>
                  <a:cubicBezTo>
                    <a:pt x="45514" y="55009"/>
                    <a:pt x="46313" y="56470"/>
                    <a:pt x="47021" y="57771"/>
                  </a:cubicBezTo>
                  <a:lnTo>
                    <a:pt x="47135" y="57999"/>
                  </a:lnTo>
                  <a:cubicBezTo>
                    <a:pt x="47272" y="58228"/>
                    <a:pt x="47386" y="58502"/>
                    <a:pt x="47546" y="58730"/>
                  </a:cubicBezTo>
                  <a:lnTo>
                    <a:pt x="47568" y="58775"/>
                  </a:lnTo>
                  <a:cubicBezTo>
                    <a:pt x="47660" y="58958"/>
                    <a:pt x="47774" y="59118"/>
                    <a:pt x="47842" y="59300"/>
                  </a:cubicBezTo>
                  <a:lnTo>
                    <a:pt x="48185" y="59917"/>
                  </a:lnTo>
                  <a:cubicBezTo>
                    <a:pt x="48276" y="60054"/>
                    <a:pt x="48344" y="60213"/>
                    <a:pt x="48413" y="60350"/>
                  </a:cubicBezTo>
                  <a:cubicBezTo>
                    <a:pt x="48413" y="60350"/>
                    <a:pt x="48413" y="60373"/>
                    <a:pt x="48459" y="60373"/>
                  </a:cubicBezTo>
                  <a:cubicBezTo>
                    <a:pt x="48504" y="60464"/>
                    <a:pt x="48527" y="60556"/>
                    <a:pt x="48595" y="60624"/>
                  </a:cubicBezTo>
                  <a:lnTo>
                    <a:pt x="48801" y="60967"/>
                  </a:lnTo>
                  <a:lnTo>
                    <a:pt x="48984" y="61377"/>
                  </a:lnTo>
                  <a:cubicBezTo>
                    <a:pt x="48984" y="61377"/>
                    <a:pt x="49143" y="61651"/>
                    <a:pt x="49166" y="61743"/>
                  </a:cubicBezTo>
                  <a:cubicBezTo>
                    <a:pt x="49212" y="61834"/>
                    <a:pt x="49257" y="61925"/>
                    <a:pt x="49280" y="61994"/>
                  </a:cubicBezTo>
                  <a:lnTo>
                    <a:pt x="49280" y="62039"/>
                  </a:lnTo>
                  <a:cubicBezTo>
                    <a:pt x="49303" y="62108"/>
                    <a:pt x="49326" y="62176"/>
                    <a:pt x="49372" y="62268"/>
                  </a:cubicBezTo>
                  <a:cubicBezTo>
                    <a:pt x="49394" y="62336"/>
                    <a:pt x="49417" y="62427"/>
                    <a:pt x="49486" y="62519"/>
                  </a:cubicBezTo>
                  <a:lnTo>
                    <a:pt x="51083" y="61925"/>
                  </a:lnTo>
                  <a:lnTo>
                    <a:pt x="49486" y="62542"/>
                  </a:lnTo>
                  <a:lnTo>
                    <a:pt x="49554" y="62793"/>
                  </a:lnTo>
                  <a:lnTo>
                    <a:pt x="49554" y="62838"/>
                  </a:lnTo>
                  <a:cubicBezTo>
                    <a:pt x="49600" y="62907"/>
                    <a:pt x="49623" y="62998"/>
                    <a:pt x="49623" y="63067"/>
                  </a:cubicBezTo>
                  <a:lnTo>
                    <a:pt x="49623" y="63112"/>
                  </a:lnTo>
                  <a:cubicBezTo>
                    <a:pt x="49645" y="63204"/>
                    <a:pt x="49645" y="63249"/>
                    <a:pt x="49668" y="63340"/>
                  </a:cubicBezTo>
                  <a:lnTo>
                    <a:pt x="49668" y="63363"/>
                  </a:lnTo>
                  <a:cubicBezTo>
                    <a:pt x="49737" y="63592"/>
                    <a:pt x="49760" y="63820"/>
                    <a:pt x="49782" y="64094"/>
                  </a:cubicBezTo>
                  <a:lnTo>
                    <a:pt x="49828" y="64208"/>
                  </a:lnTo>
                  <a:lnTo>
                    <a:pt x="49851" y="64482"/>
                  </a:lnTo>
                  <a:lnTo>
                    <a:pt x="49874" y="64778"/>
                  </a:lnTo>
                  <a:lnTo>
                    <a:pt x="49874" y="64915"/>
                  </a:lnTo>
                  <a:lnTo>
                    <a:pt x="49874" y="65189"/>
                  </a:lnTo>
                  <a:lnTo>
                    <a:pt x="49874" y="65509"/>
                  </a:lnTo>
                  <a:lnTo>
                    <a:pt x="49874" y="65874"/>
                  </a:lnTo>
                  <a:lnTo>
                    <a:pt x="49874" y="66445"/>
                  </a:lnTo>
                  <a:lnTo>
                    <a:pt x="49874" y="66787"/>
                  </a:lnTo>
                  <a:cubicBezTo>
                    <a:pt x="49874" y="67015"/>
                    <a:pt x="49897" y="67289"/>
                    <a:pt x="49942" y="67517"/>
                  </a:cubicBezTo>
                  <a:cubicBezTo>
                    <a:pt x="50285" y="69229"/>
                    <a:pt x="51791" y="70485"/>
                    <a:pt x="53526" y="70485"/>
                  </a:cubicBezTo>
                  <a:lnTo>
                    <a:pt x="67541" y="70485"/>
                  </a:lnTo>
                  <a:cubicBezTo>
                    <a:pt x="68088" y="70485"/>
                    <a:pt x="68590" y="70211"/>
                    <a:pt x="68910" y="69800"/>
                  </a:cubicBezTo>
                  <a:cubicBezTo>
                    <a:pt x="69230" y="69366"/>
                    <a:pt x="69344" y="68796"/>
                    <a:pt x="69161" y="68271"/>
                  </a:cubicBezTo>
                  <a:cubicBezTo>
                    <a:pt x="69115" y="68134"/>
                    <a:pt x="67929" y="64482"/>
                    <a:pt x="63683" y="62861"/>
                  </a:cubicBezTo>
                  <a:lnTo>
                    <a:pt x="63432" y="62770"/>
                  </a:lnTo>
                  <a:lnTo>
                    <a:pt x="63341" y="62747"/>
                  </a:lnTo>
                  <a:cubicBezTo>
                    <a:pt x="63249" y="62724"/>
                    <a:pt x="63204" y="62679"/>
                    <a:pt x="63135" y="62679"/>
                  </a:cubicBezTo>
                  <a:lnTo>
                    <a:pt x="62861" y="62610"/>
                  </a:lnTo>
                  <a:lnTo>
                    <a:pt x="62450" y="62496"/>
                  </a:lnTo>
                  <a:lnTo>
                    <a:pt x="62154" y="62405"/>
                  </a:lnTo>
                  <a:cubicBezTo>
                    <a:pt x="61857" y="62336"/>
                    <a:pt x="61606" y="62290"/>
                    <a:pt x="61309" y="62222"/>
                  </a:cubicBezTo>
                  <a:lnTo>
                    <a:pt x="60556" y="62062"/>
                  </a:lnTo>
                  <a:cubicBezTo>
                    <a:pt x="60556" y="62062"/>
                    <a:pt x="60442" y="62039"/>
                    <a:pt x="60373" y="61994"/>
                  </a:cubicBezTo>
                  <a:cubicBezTo>
                    <a:pt x="60351" y="61994"/>
                    <a:pt x="60282" y="61971"/>
                    <a:pt x="60259" y="61971"/>
                  </a:cubicBezTo>
                  <a:lnTo>
                    <a:pt x="60099" y="61925"/>
                  </a:lnTo>
                  <a:cubicBezTo>
                    <a:pt x="60008" y="61880"/>
                    <a:pt x="59940" y="61857"/>
                    <a:pt x="59871" y="61834"/>
                  </a:cubicBezTo>
                  <a:cubicBezTo>
                    <a:pt x="59871" y="61834"/>
                    <a:pt x="59780" y="61766"/>
                    <a:pt x="59711" y="61766"/>
                  </a:cubicBezTo>
                  <a:lnTo>
                    <a:pt x="59574" y="61697"/>
                  </a:lnTo>
                  <a:cubicBezTo>
                    <a:pt x="59552" y="61651"/>
                    <a:pt x="59460" y="61629"/>
                    <a:pt x="59460" y="61606"/>
                  </a:cubicBezTo>
                  <a:cubicBezTo>
                    <a:pt x="59438" y="61583"/>
                    <a:pt x="59369" y="61537"/>
                    <a:pt x="59346" y="61514"/>
                  </a:cubicBezTo>
                  <a:cubicBezTo>
                    <a:pt x="59323" y="61492"/>
                    <a:pt x="59255" y="61469"/>
                    <a:pt x="59232" y="61423"/>
                  </a:cubicBezTo>
                  <a:cubicBezTo>
                    <a:pt x="59232" y="61423"/>
                    <a:pt x="59118" y="61355"/>
                    <a:pt x="59095" y="61309"/>
                  </a:cubicBezTo>
                  <a:lnTo>
                    <a:pt x="59027" y="61263"/>
                  </a:lnTo>
                  <a:lnTo>
                    <a:pt x="58890" y="61126"/>
                  </a:lnTo>
                  <a:lnTo>
                    <a:pt x="58753" y="60967"/>
                  </a:lnTo>
                  <a:lnTo>
                    <a:pt x="58684" y="60921"/>
                  </a:lnTo>
                  <a:cubicBezTo>
                    <a:pt x="58616" y="60830"/>
                    <a:pt x="58525" y="60716"/>
                    <a:pt x="58433" y="60624"/>
                  </a:cubicBezTo>
                  <a:cubicBezTo>
                    <a:pt x="58342" y="60556"/>
                    <a:pt x="58296" y="60442"/>
                    <a:pt x="58205" y="60328"/>
                  </a:cubicBezTo>
                  <a:lnTo>
                    <a:pt x="58182" y="60282"/>
                  </a:lnTo>
                  <a:cubicBezTo>
                    <a:pt x="58114" y="60213"/>
                    <a:pt x="58045" y="60122"/>
                    <a:pt x="57977" y="60008"/>
                  </a:cubicBezTo>
                  <a:lnTo>
                    <a:pt x="57885" y="59894"/>
                  </a:lnTo>
                  <a:lnTo>
                    <a:pt x="57726" y="59643"/>
                  </a:lnTo>
                  <a:lnTo>
                    <a:pt x="57634" y="59529"/>
                  </a:lnTo>
                  <a:lnTo>
                    <a:pt x="57383" y="59095"/>
                  </a:lnTo>
                  <a:cubicBezTo>
                    <a:pt x="57269" y="58890"/>
                    <a:pt x="57132" y="58661"/>
                    <a:pt x="57018" y="58456"/>
                  </a:cubicBezTo>
                  <a:lnTo>
                    <a:pt x="56607" y="57748"/>
                  </a:lnTo>
                  <a:lnTo>
                    <a:pt x="55649" y="56105"/>
                  </a:lnTo>
                  <a:cubicBezTo>
                    <a:pt x="54667" y="54439"/>
                    <a:pt x="53480" y="52362"/>
                    <a:pt x="51996" y="49782"/>
                  </a:cubicBezTo>
                  <a:lnTo>
                    <a:pt x="51563" y="49052"/>
                  </a:lnTo>
                  <a:cubicBezTo>
                    <a:pt x="51608" y="48983"/>
                    <a:pt x="51654" y="48938"/>
                    <a:pt x="51700" y="48869"/>
                  </a:cubicBezTo>
                  <a:cubicBezTo>
                    <a:pt x="51723" y="48846"/>
                    <a:pt x="51768" y="48824"/>
                    <a:pt x="51791" y="48755"/>
                  </a:cubicBezTo>
                  <a:cubicBezTo>
                    <a:pt x="51837" y="48687"/>
                    <a:pt x="51928" y="48573"/>
                    <a:pt x="51996" y="48481"/>
                  </a:cubicBezTo>
                  <a:cubicBezTo>
                    <a:pt x="52019" y="48458"/>
                    <a:pt x="52042" y="48390"/>
                    <a:pt x="52042" y="48344"/>
                  </a:cubicBezTo>
                  <a:cubicBezTo>
                    <a:pt x="52111" y="48230"/>
                    <a:pt x="52156" y="48116"/>
                    <a:pt x="52179" y="48002"/>
                  </a:cubicBezTo>
                  <a:cubicBezTo>
                    <a:pt x="52225" y="47933"/>
                    <a:pt x="52225" y="47911"/>
                    <a:pt x="52225" y="47842"/>
                  </a:cubicBezTo>
                  <a:cubicBezTo>
                    <a:pt x="52248" y="47682"/>
                    <a:pt x="52270" y="47545"/>
                    <a:pt x="52270" y="47363"/>
                  </a:cubicBezTo>
                  <a:cubicBezTo>
                    <a:pt x="52293" y="47363"/>
                    <a:pt x="52293" y="47340"/>
                    <a:pt x="52339" y="47340"/>
                  </a:cubicBezTo>
                  <a:lnTo>
                    <a:pt x="52499" y="47157"/>
                  </a:lnTo>
                  <a:lnTo>
                    <a:pt x="52613" y="47043"/>
                  </a:lnTo>
                  <a:cubicBezTo>
                    <a:pt x="52681" y="46998"/>
                    <a:pt x="52727" y="46929"/>
                    <a:pt x="52795" y="46861"/>
                  </a:cubicBezTo>
                  <a:cubicBezTo>
                    <a:pt x="52818" y="46792"/>
                    <a:pt x="52864" y="46747"/>
                    <a:pt x="52909" y="46701"/>
                  </a:cubicBezTo>
                  <a:cubicBezTo>
                    <a:pt x="52955" y="46632"/>
                    <a:pt x="52978" y="46564"/>
                    <a:pt x="53046" y="46473"/>
                  </a:cubicBezTo>
                  <a:cubicBezTo>
                    <a:pt x="53069" y="46427"/>
                    <a:pt x="53092" y="46358"/>
                    <a:pt x="53138" y="46290"/>
                  </a:cubicBezTo>
                  <a:cubicBezTo>
                    <a:pt x="53183" y="46176"/>
                    <a:pt x="53206" y="46062"/>
                    <a:pt x="53206" y="46016"/>
                  </a:cubicBezTo>
                  <a:cubicBezTo>
                    <a:pt x="53252" y="45970"/>
                    <a:pt x="53275" y="45879"/>
                    <a:pt x="53275" y="45788"/>
                  </a:cubicBezTo>
                  <a:cubicBezTo>
                    <a:pt x="53298" y="45651"/>
                    <a:pt x="53298" y="45560"/>
                    <a:pt x="53320" y="45491"/>
                  </a:cubicBezTo>
                  <a:lnTo>
                    <a:pt x="53320" y="45286"/>
                  </a:lnTo>
                  <a:lnTo>
                    <a:pt x="53320" y="45217"/>
                  </a:lnTo>
                  <a:lnTo>
                    <a:pt x="53320" y="45172"/>
                  </a:lnTo>
                  <a:lnTo>
                    <a:pt x="53320" y="31225"/>
                  </a:lnTo>
                  <a:lnTo>
                    <a:pt x="61606" y="19311"/>
                  </a:lnTo>
                  <a:cubicBezTo>
                    <a:pt x="61766" y="19356"/>
                    <a:pt x="61948" y="19356"/>
                    <a:pt x="62085" y="19356"/>
                  </a:cubicBezTo>
                  <a:cubicBezTo>
                    <a:pt x="62793" y="19356"/>
                    <a:pt x="63523" y="19196"/>
                    <a:pt x="64208" y="18923"/>
                  </a:cubicBezTo>
                  <a:cubicBezTo>
                    <a:pt x="64596" y="18740"/>
                    <a:pt x="64938" y="18557"/>
                    <a:pt x="65281" y="18329"/>
                  </a:cubicBezTo>
                  <a:cubicBezTo>
                    <a:pt x="65372" y="18398"/>
                    <a:pt x="65486" y="18489"/>
                    <a:pt x="65578" y="18603"/>
                  </a:cubicBezTo>
                  <a:cubicBezTo>
                    <a:pt x="65851" y="18900"/>
                    <a:pt x="66194" y="19242"/>
                    <a:pt x="66559" y="19585"/>
                  </a:cubicBezTo>
                  <a:cubicBezTo>
                    <a:pt x="67061" y="20041"/>
                    <a:pt x="67472" y="20383"/>
                    <a:pt x="67883" y="20657"/>
                  </a:cubicBezTo>
                  <a:cubicBezTo>
                    <a:pt x="68659" y="21205"/>
                    <a:pt x="69344" y="21456"/>
                    <a:pt x="69983" y="21456"/>
                  </a:cubicBezTo>
                  <a:cubicBezTo>
                    <a:pt x="70394" y="21456"/>
                    <a:pt x="70759" y="21365"/>
                    <a:pt x="71078" y="21205"/>
                  </a:cubicBezTo>
                  <a:cubicBezTo>
                    <a:pt x="71215" y="21137"/>
                    <a:pt x="71330" y="21068"/>
                    <a:pt x="71444" y="20954"/>
                  </a:cubicBezTo>
                  <a:lnTo>
                    <a:pt x="71535" y="20863"/>
                  </a:lnTo>
                  <a:cubicBezTo>
                    <a:pt x="71672" y="20749"/>
                    <a:pt x="71786" y="20612"/>
                    <a:pt x="71877" y="20498"/>
                  </a:cubicBezTo>
                  <a:cubicBezTo>
                    <a:pt x="71923" y="20429"/>
                    <a:pt x="71946" y="20383"/>
                    <a:pt x="71991" y="20292"/>
                  </a:cubicBezTo>
                  <a:cubicBezTo>
                    <a:pt x="71991" y="20292"/>
                    <a:pt x="71991" y="20269"/>
                    <a:pt x="72014" y="20269"/>
                  </a:cubicBezTo>
                  <a:cubicBezTo>
                    <a:pt x="72083" y="20178"/>
                    <a:pt x="72128" y="20064"/>
                    <a:pt x="72151" y="19950"/>
                  </a:cubicBezTo>
                  <a:lnTo>
                    <a:pt x="72494" y="19767"/>
                  </a:lnTo>
                  <a:cubicBezTo>
                    <a:pt x="72494" y="19767"/>
                    <a:pt x="72539" y="19767"/>
                    <a:pt x="72539" y="19744"/>
                  </a:cubicBezTo>
                  <a:cubicBezTo>
                    <a:pt x="72562" y="19721"/>
                    <a:pt x="72585" y="19721"/>
                    <a:pt x="72608" y="19699"/>
                  </a:cubicBezTo>
                  <a:cubicBezTo>
                    <a:pt x="72699" y="19630"/>
                    <a:pt x="72790" y="19539"/>
                    <a:pt x="72859" y="19493"/>
                  </a:cubicBezTo>
                  <a:cubicBezTo>
                    <a:pt x="72927" y="19470"/>
                    <a:pt x="72950" y="19402"/>
                    <a:pt x="72973" y="19379"/>
                  </a:cubicBezTo>
                  <a:cubicBezTo>
                    <a:pt x="73064" y="19288"/>
                    <a:pt x="73133" y="19196"/>
                    <a:pt x="73201" y="19128"/>
                  </a:cubicBezTo>
                  <a:cubicBezTo>
                    <a:pt x="73247" y="19060"/>
                    <a:pt x="73270" y="19037"/>
                    <a:pt x="73292" y="18968"/>
                  </a:cubicBezTo>
                  <a:cubicBezTo>
                    <a:pt x="73361" y="18900"/>
                    <a:pt x="73407" y="18786"/>
                    <a:pt x="73429" y="18694"/>
                  </a:cubicBezTo>
                  <a:lnTo>
                    <a:pt x="73521" y="18512"/>
                  </a:lnTo>
                  <a:cubicBezTo>
                    <a:pt x="73589" y="18375"/>
                    <a:pt x="73612" y="18261"/>
                    <a:pt x="73612" y="18215"/>
                  </a:cubicBezTo>
                  <a:lnTo>
                    <a:pt x="73612" y="18147"/>
                  </a:lnTo>
                  <a:cubicBezTo>
                    <a:pt x="74251" y="17576"/>
                    <a:pt x="74502" y="16663"/>
                    <a:pt x="74320" y="15613"/>
                  </a:cubicBezTo>
                  <a:cubicBezTo>
                    <a:pt x="74046" y="13970"/>
                    <a:pt x="72653" y="11733"/>
                    <a:pt x="69503" y="10249"/>
                  </a:cubicBezTo>
                  <a:cubicBezTo>
                    <a:pt x="68385" y="8423"/>
                    <a:pt x="66650" y="7601"/>
                    <a:pt x="65395" y="7190"/>
                  </a:cubicBezTo>
                  <a:cubicBezTo>
                    <a:pt x="65189" y="5136"/>
                    <a:pt x="64482" y="2374"/>
                    <a:pt x="62154" y="2374"/>
                  </a:cubicBezTo>
                  <a:lnTo>
                    <a:pt x="62062" y="2374"/>
                  </a:lnTo>
                  <a:cubicBezTo>
                    <a:pt x="61355" y="2397"/>
                    <a:pt x="60693" y="2740"/>
                    <a:pt x="60236" y="3310"/>
                  </a:cubicBezTo>
                  <a:cubicBezTo>
                    <a:pt x="59323" y="4497"/>
                    <a:pt x="59369" y="6597"/>
                    <a:pt x="59597" y="8172"/>
                  </a:cubicBezTo>
                  <a:cubicBezTo>
                    <a:pt x="59346" y="8491"/>
                    <a:pt x="59118" y="8902"/>
                    <a:pt x="58981" y="9404"/>
                  </a:cubicBezTo>
                  <a:cubicBezTo>
                    <a:pt x="58570" y="9678"/>
                    <a:pt x="58205" y="10021"/>
                    <a:pt x="57863" y="10432"/>
                  </a:cubicBezTo>
                  <a:cubicBezTo>
                    <a:pt x="57064" y="11390"/>
                    <a:pt x="56630" y="12623"/>
                    <a:pt x="56630" y="13901"/>
                  </a:cubicBezTo>
                  <a:lnTo>
                    <a:pt x="56630" y="14106"/>
                  </a:lnTo>
                  <a:cubicBezTo>
                    <a:pt x="56630" y="14198"/>
                    <a:pt x="56630" y="14312"/>
                    <a:pt x="56676" y="14380"/>
                  </a:cubicBezTo>
                  <a:lnTo>
                    <a:pt x="53389" y="19128"/>
                  </a:lnTo>
                  <a:lnTo>
                    <a:pt x="53389" y="12646"/>
                  </a:lnTo>
                  <a:cubicBezTo>
                    <a:pt x="53389" y="11504"/>
                    <a:pt x="53069" y="10432"/>
                    <a:pt x="52521" y="9450"/>
                  </a:cubicBezTo>
                  <a:cubicBezTo>
                    <a:pt x="52453" y="9290"/>
                    <a:pt x="52339" y="9131"/>
                    <a:pt x="52225" y="8994"/>
                  </a:cubicBezTo>
                  <a:lnTo>
                    <a:pt x="52339" y="8879"/>
                  </a:lnTo>
                  <a:cubicBezTo>
                    <a:pt x="52384" y="8788"/>
                    <a:pt x="52476" y="8743"/>
                    <a:pt x="52521" y="8651"/>
                  </a:cubicBezTo>
                  <a:lnTo>
                    <a:pt x="52613" y="8560"/>
                  </a:lnTo>
                  <a:cubicBezTo>
                    <a:pt x="52795" y="8332"/>
                    <a:pt x="52932" y="8081"/>
                    <a:pt x="53046" y="7830"/>
                  </a:cubicBezTo>
                  <a:cubicBezTo>
                    <a:pt x="53046" y="7807"/>
                    <a:pt x="53069" y="7761"/>
                    <a:pt x="53069" y="7738"/>
                  </a:cubicBezTo>
                  <a:cubicBezTo>
                    <a:pt x="53138" y="7624"/>
                    <a:pt x="53161" y="7510"/>
                    <a:pt x="53183" y="7396"/>
                  </a:cubicBezTo>
                  <a:cubicBezTo>
                    <a:pt x="53183" y="7373"/>
                    <a:pt x="53206" y="7350"/>
                    <a:pt x="53206" y="7282"/>
                  </a:cubicBezTo>
                  <a:cubicBezTo>
                    <a:pt x="53252" y="7122"/>
                    <a:pt x="53275" y="6962"/>
                    <a:pt x="53275" y="6802"/>
                  </a:cubicBezTo>
                  <a:cubicBezTo>
                    <a:pt x="53275" y="6163"/>
                    <a:pt x="53046" y="5547"/>
                    <a:pt x="52613" y="4999"/>
                  </a:cubicBezTo>
                  <a:cubicBezTo>
                    <a:pt x="52613" y="4999"/>
                    <a:pt x="52590" y="4976"/>
                    <a:pt x="52590" y="4954"/>
                  </a:cubicBezTo>
                  <a:cubicBezTo>
                    <a:pt x="52499" y="4862"/>
                    <a:pt x="52453" y="4771"/>
                    <a:pt x="52339" y="4657"/>
                  </a:cubicBezTo>
                  <a:lnTo>
                    <a:pt x="52270" y="4611"/>
                  </a:lnTo>
                  <a:cubicBezTo>
                    <a:pt x="52179" y="4520"/>
                    <a:pt x="52133" y="4451"/>
                    <a:pt x="52019" y="4383"/>
                  </a:cubicBezTo>
                  <a:cubicBezTo>
                    <a:pt x="51996" y="4337"/>
                    <a:pt x="51951" y="4314"/>
                    <a:pt x="51928" y="4314"/>
                  </a:cubicBezTo>
                  <a:cubicBezTo>
                    <a:pt x="51837" y="4269"/>
                    <a:pt x="51791" y="4200"/>
                    <a:pt x="51700" y="4155"/>
                  </a:cubicBezTo>
                  <a:cubicBezTo>
                    <a:pt x="51677" y="4109"/>
                    <a:pt x="51608" y="4086"/>
                    <a:pt x="51563" y="4063"/>
                  </a:cubicBezTo>
                  <a:lnTo>
                    <a:pt x="51494" y="4018"/>
                  </a:lnTo>
                  <a:cubicBezTo>
                    <a:pt x="51449" y="3995"/>
                    <a:pt x="51426" y="3972"/>
                    <a:pt x="51357" y="3949"/>
                  </a:cubicBezTo>
                  <a:lnTo>
                    <a:pt x="51220" y="3858"/>
                  </a:lnTo>
                  <a:cubicBezTo>
                    <a:pt x="51152" y="3835"/>
                    <a:pt x="51083" y="3767"/>
                    <a:pt x="50992" y="3744"/>
                  </a:cubicBezTo>
                  <a:cubicBezTo>
                    <a:pt x="50924" y="3721"/>
                    <a:pt x="50901" y="3698"/>
                    <a:pt x="50855" y="3653"/>
                  </a:cubicBezTo>
                  <a:cubicBezTo>
                    <a:pt x="50764" y="3630"/>
                    <a:pt x="50695" y="3561"/>
                    <a:pt x="50627" y="3538"/>
                  </a:cubicBezTo>
                  <a:lnTo>
                    <a:pt x="50467" y="3493"/>
                  </a:lnTo>
                  <a:cubicBezTo>
                    <a:pt x="50353" y="3424"/>
                    <a:pt x="50239" y="3379"/>
                    <a:pt x="50125" y="3356"/>
                  </a:cubicBezTo>
                  <a:cubicBezTo>
                    <a:pt x="50079" y="3310"/>
                    <a:pt x="50056" y="3310"/>
                    <a:pt x="49988" y="3287"/>
                  </a:cubicBezTo>
                  <a:cubicBezTo>
                    <a:pt x="49988" y="3287"/>
                    <a:pt x="49828" y="3242"/>
                    <a:pt x="49760" y="3196"/>
                  </a:cubicBezTo>
                  <a:cubicBezTo>
                    <a:pt x="49714" y="3173"/>
                    <a:pt x="49623" y="3150"/>
                    <a:pt x="49554" y="3128"/>
                  </a:cubicBezTo>
                  <a:lnTo>
                    <a:pt x="49372" y="3059"/>
                  </a:lnTo>
                  <a:cubicBezTo>
                    <a:pt x="49098" y="2968"/>
                    <a:pt x="48824" y="2854"/>
                    <a:pt x="48527" y="2785"/>
                  </a:cubicBezTo>
                  <a:lnTo>
                    <a:pt x="48390" y="2717"/>
                  </a:lnTo>
                  <a:cubicBezTo>
                    <a:pt x="48299" y="2694"/>
                    <a:pt x="48230" y="2671"/>
                    <a:pt x="48116" y="2625"/>
                  </a:cubicBezTo>
                  <a:lnTo>
                    <a:pt x="47956" y="2603"/>
                  </a:lnTo>
                  <a:cubicBezTo>
                    <a:pt x="47614" y="2511"/>
                    <a:pt x="47272" y="2420"/>
                    <a:pt x="46906" y="2351"/>
                  </a:cubicBezTo>
                  <a:lnTo>
                    <a:pt x="46815" y="2306"/>
                  </a:lnTo>
                  <a:cubicBezTo>
                    <a:pt x="46701" y="2283"/>
                    <a:pt x="46587" y="2260"/>
                    <a:pt x="46450" y="2237"/>
                  </a:cubicBezTo>
                  <a:lnTo>
                    <a:pt x="46359" y="2192"/>
                  </a:lnTo>
                  <a:cubicBezTo>
                    <a:pt x="45971" y="2123"/>
                    <a:pt x="45560" y="2032"/>
                    <a:pt x="45103" y="1963"/>
                  </a:cubicBezTo>
                  <a:lnTo>
                    <a:pt x="44578" y="1895"/>
                  </a:lnTo>
                  <a:cubicBezTo>
                    <a:pt x="44122" y="1827"/>
                    <a:pt x="43665" y="1781"/>
                    <a:pt x="43163" y="1712"/>
                  </a:cubicBezTo>
                  <a:lnTo>
                    <a:pt x="43140" y="1712"/>
                  </a:lnTo>
                  <a:cubicBezTo>
                    <a:pt x="43003" y="1690"/>
                    <a:pt x="42592" y="1667"/>
                    <a:pt x="42592" y="1667"/>
                  </a:cubicBezTo>
                  <a:cubicBezTo>
                    <a:pt x="42136" y="1598"/>
                    <a:pt x="41657" y="1575"/>
                    <a:pt x="41177" y="1553"/>
                  </a:cubicBezTo>
                  <a:cubicBezTo>
                    <a:pt x="41177" y="1553"/>
                    <a:pt x="40766" y="1507"/>
                    <a:pt x="40629" y="1507"/>
                  </a:cubicBezTo>
                  <a:lnTo>
                    <a:pt x="39968" y="1484"/>
                  </a:lnTo>
                  <a:cubicBezTo>
                    <a:pt x="39671" y="1461"/>
                    <a:pt x="39351" y="1461"/>
                    <a:pt x="39032" y="1461"/>
                  </a:cubicBezTo>
                  <a:cubicBezTo>
                    <a:pt x="39032" y="1461"/>
                    <a:pt x="38598" y="1461"/>
                    <a:pt x="38461" y="1438"/>
                  </a:cubicBezTo>
                  <a:lnTo>
                    <a:pt x="36064" y="1438"/>
                  </a:lnTo>
                  <a:cubicBezTo>
                    <a:pt x="35927" y="1256"/>
                    <a:pt x="35791" y="1096"/>
                    <a:pt x="35631" y="936"/>
                  </a:cubicBezTo>
                  <a:lnTo>
                    <a:pt x="35608" y="913"/>
                  </a:lnTo>
                  <a:cubicBezTo>
                    <a:pt x="35562" y="868"/>
                    <a:pt x="35471" y="799"/>
                    <a:pt x="35402" y="754"/>
                  </a:cubicBezTo>
                  <a:lnTo>
                    <a:pt x="35357" y="685"/>
                  </a:lnTo>
                  <a:cubicBezTo>
                    <a:pt x="35266" y="640"/>
                    <a:pt x="35220" y="571"/>
                    <a:pt x="35129" y="525"/>
                  </a:cubicBezTo>
                  <a:cubicBezTo>
                    <a:pt x="35106" y="480"/>
                    <a:pt x="35060" y="480"/>
                    <a:pt x="35037" y="457"/>
                  </a:cubicBezTo>
                  <a:cubicBezTo>
                    <a:pt x="34923" y="366"/>
                    <a:pt x="34809" y="320"/>
                    <a:pt x="34672" y="252"/>
                  </a:cubicBezTo>
                  <a:cubicBezTo>
                    <a:pt x="34535" y="206"/>
                    <a:pt x="34421" y="137"/>
                    <a:pt x="34238" y="92"/>
                  </a:cubicBezTo>
                  <a:cubicBezTo>
                    <a:pt x="34193" y="92"/>
                    <a:pt x="34147" y="69"/>
                    <a:pt x="34101" y="69"/>
                  </a:cubicBezTo>
                  <a:cubicBezTo>
                    <a:pt x="33987" y="23"/>
                    <a:pt x="33873" y="0"/>
                    <a:pt x="3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4"/>
            <p:cNvSpPr/>
            <p:nvPr/>
          </p:nvSpPr>
          <p:spPr>
            <a:xfrm>
              <a:off x="3869625" y="1248875"/>
              <a:ext cx="380050" cy="394575"/>
            </a:xfrm>
            <a:custGeom>
              <a:avLst/>
              <a:gdLst/>
              <a:ahLst/>
              <a:cxnLst/>
              <a:rect l="l" t="t" r="r" b="b"/>
              <a:pathLst>
                <a:path w="15202" h="15783" extrusionOk="0">
                  <a:moveTo>
                    <a:pt x="3790" y="0"/>
                  </a:moveTo>
                  <a:cubicBezTo>
                    <a:pt x="3783" y="0"/>
                    <a:pt x="3774" y="0"/>
                    <a:pt x="3766" y="1"/>
                  </a:cubicBezTo>
                  <a:cubicBezTo>
                    <a:pt x="2146" y="92"/>
                    <a:pt x="3082" y="4748"/>
                    <a:pt x="3082" y="4748"/>
                  </a:cubicBezTo>
                  <a:cubicBezTo>
                    <a:pt x="3082" y="4748"/>
                    <a:pt x="2169" y="5182"/>
                    <a:pt x="2191" y="6369"/>
                  </a:cubicBezTo>
                  <a:cubicBezTo>
                    <a:pt x="913" y="6985"/>
                    <a:pt x="0" y="8286"/>
                    <a:pt x="0" y="9838"/>
                  </a:cubicBezTo>
                  <a:cubicBezTo>
                    <a:pt x="0" y="10135"/>
                    <a:pt x="46" y="10455"/>
                    <a:pt x="114" y="10751"/>
                  </a:cubicBezTo>
                  <a:cubicBezTo>
                    <a:pt x="411" y="11961"/>
                    <a:pt x="1324" y="12965"/>
                    <a:pt x="2534" y="13399"/>
                  </a:cubicBezTo>
                  <a:cubicBezTo>
                    <a:pt x="2922" y="13536"/>
                    <a:pt x="3356" y="13627"/>
                    <a:pt x="3789" y="13627"/>
                  </a:cubicBezTo>
                  <a:cubicBezTo>
                    <a:pt x="4953" y="13627"/>
                    <a:pt x="6003" y="13102"/>
                    <a:pt x="6688" y="12281"/>
                  </a:cubicBezTo>
                  <a:cubicBezTo>
                    <a:pt x="7236" y="12463"/>
                    <a:pt x="7692" y="12623"/>
                    <a:pt x="8035" y="12965"/>
                  </a:cubicBezTo>
                  <a:cubicBezTo>
                    <a:pt x="8877" y="13748"/>
                    <a:pt x="10690" y="15783"/>
                    <a:pt x="11721" y="15783"/>
                  </a:cubicBezTo>
                  <a:cubicBezTo>
                    <a:pt x="11863" y="15783"/>
                    <a:pt x="11990" y="15744"/>
                    <a:pt x="12098" y="15659"/>
                  </a:cubicBezTo>
                  <a:cubicBezTo>
                    <a:pt x="12440" y="15385"/>
                    <a:pt x="12417" y="14928"/>
                    <a:pt x="12098" y="14403"/>
                  </a:cubicBezTo>
                  <a:lnTo>
                    <a:pt x="12098" y="14403"/>
                  </a:lnTo>
                  <a:cubicBezTo>
                    <a:pt x="12296" y="14503"/>
                    <a:pt x="12510" y="14550"/>
                    <a:pt x="12715" y="14550"/>
                  </a:cubicBezTo>
                  <a:cubicBezTo>
                    <a:pt x="13359" y="14550"/>
                    <a:pt x="13910" y="14082"/>
                    <a:pt x="13581" y="13285"/>
                  </a:cubicBezTo>
                  <a:cubicBezTo>
                    <a:pt x="15202" y="13080"/>
                    <a:pt x="14449" y="9450"/>
                    <a:pt x="9929" y="7487"/>
                  </a:cubicBezTo>
                  <a:cubicBezTo>
                    <a:pt x="8628" y="4748"/>
                    <a:pt x="5410" y="4520"/>
                    <a:pt x="5410" y="4520"/>
                  </a:cubicBezTo>
                  <a:cubicBezTo>
                    <a:pt x="5410" y="4520"/>
                    <a:pt x="5387" y="0"/>
                    <a:pt x="3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4"/>
            <p:cNvSpPr/>
            <p:nvPr/>
          </p:nvSpPr>
          <p:spPr>
            <a:xfrm>
              <a:off x="3683025" y="2693725"/>
              <a:ext cx="417150" cy="177475"/>
            </a:xfrm>
            <a:custGeom>
              <a:avLst/>
              <a:gdLst/>
              <a:ahLst/>
              <a:cxnLst/>
              <a:rect l="l" t="t" r="r" b="b"/>
              <a:pathLst>
                <a:path w="16686" h="7099" extrusionOk="0">
                  <a:moveTo>
                    <a:pt x="0" y="0"/>
                  </a:moveTo>
                  <a:cubicBezTo>
                    <a:pt x="776" y="1872"/>
                    <a:pt x="731" y="3470"/>
                    <a:pt x="731" y="5159"/>
                  </a:cubicBezTo>
                  <a:cubicBezTo>
                    <a:pt x="731" y="6209"/>
                    <a:pt x="1575" y="7099"/>
                    <a:pt x="2671" y="7099"/>
                  </a:cubicBezTo>
                  <a:lnTo>
                    <a:pt x="16686" y="7099"/>
                  </a:lnTo>
                  <a:cubicBezTo>
                    <a:pt x="16686" y="7099"/>
                    <a:pt x="15704" y="3995"/>
                    <a:pt x="11984" y="2716"/>
                  </a:cubicBezTo>
                  <a:cubicBezTo>
                    <a:pt x="9678" y="1872"/>
                    <a:pt x="8217" y="2442"/>
                    <a:pt x="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4"/>
            <p:cNvSpPr/>
            <p:nvPr/>
          </p:nvSpPr>
          <p:spPr>
            <a:xfrm>
              <a:off x="3703575" y="1518225"/>
              <a:ext cx="229975" cy="398900"/>
            </a:xfrm>
            <a:custGeom>
              <a:avLst/>
              <a:gdLst/>
              <a:ahLst/>
              <a:cxnLst/>
              <a:rect l="l" t="t" r="r" b="b"/>
              <a:pathLst>
                <a:path w="9199" h="15956" extrusionOk="0">
                  <a:moveTo>
                    <a:pt x="6779" y="0"/>
                  </a:moveTo>
                  <a:lnTo>
                    <a:pt x="0" y="9792"/>
                  </a:lnTo>
                  <a:lnTo>
                    <a:pt x="0" y="15955"/>
                  </a:lnTo>
                  <a:lnTo>
                    <a:pt x="9199" y="2671"/>
                  </a:lnTo>
                  <a:cubicBezTo>
                    <a:pt x="8012" y="2260"/>
                    <a:pt x="7099" y="1256"/>
                    <a:pt x="6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4"/>
            <p:cNvSpPr/>
            <p:nvPr/>
          </p:nvSpPr>
          <p:spPr>
            <a:xfrm>
              <a:off x="3623675" y="2576175"/>
              <a:ext cx="215725" cy="117575"/>
            </a:xfrm>
            <a:custGeom>
              <a:avLst/>
              <a:gdLst/>
              <a:ahLst/>
              <a:cxnLst/>
              <a:rect l="l" t="t" r="r" b="b"/>
              <a:pathLst>
                <a:path w="8629" h="4703" extrusionOk="0">
                  <a:moveTo>
                    <a:pt x="1" y="0"/>
                  </a:moveTo>
                  <a:lnTo>
                    <a:pt x="503" y="936"/>
                  </a:lnTo>
                  <a:cubicBezTo>
                    <a:pt x="617" y="1141"/>
                    <a:pt x="708" y="1324"/>
                    <a:pt x="822" y="1529"/>
                  </a:cubicBezTo>
                  <a:cubicBezTo>
                    <a:pt x="868" y="1644"/>
                    <a:pt x="959" y="1781"/>
                    <a:pt x="1028" y="1895"/>
                  </a:cubicBezTo>
                  <a:cubicBezTo>
                    <a:pt x="1142" y="2169"/>
                    <a:pt x="1279" y="2397"/>
                    <a:pt x="1393" y="2625"/>
                  </a:cubicBezTo>
                  <a:cubicBezTo>
                    <a:pt x="1484" y="2785"/>
                    <a:pt x="1530" y="2922"/>
                    <a:pt x="1621" y="3082"/>
                  </a:cubicBezTo>
                  <a:cubicBezTo>
                    <a:pt x="1827" y="3447"/>
                    <a:pt x="1986" y="3789"/>
                    <a:pt x="2123" y="4063"/>
                  </a:cubicBezTo>
                  <a:cubicBezTo>
                    <a:pt x="2192" y="4177"/>
                    <a:pt x="2215" y="4268"/>
                    <a:pt x="2283" y="4383"/>
                  </a:cubicBezTo>
                  <a:cubicBezTo>
                    <a:pt x="2306" y="4474"/>
                    <a:pt x="2352" y="4588"/>
                    <a:pt x="2397" y="4679"/>
                  </a:cubicBezTo>
                  <a:lnTo>
                    <a:pt x="2397" y="4702"/>
                  </a:lnTo>
                  <a:lnTo>
                    <a:pt x="8629" y="4702"/>
                  </a:lnTo>
                  <a:cubicBezTo>
                    <a:pt x="8606" y="4634"/>
                    <a:pt x="8560" y="4588"/>
                    <a:pt x="8583" y="4497"/>
                  </a:cubicBezTo>
                  <a:cubicBezTo>
                    <a:pt x="8560" y="4428"/>
                    <a:pt x="8492" y="4360"/>
                    <a:pt x="8446" y="4291"/>
                  </a:cubicBezTo>
                  <a:cubicBezTo>
                    <a:pt x="8377" y="4246"/>
                    <a:pt x="8355" y="4154"/>
                    <a:pt x="8286" y="4109"/>
                  </a:cubicBezTo>
                  <a:lnTo>
                    <a:pt x="8240" y="4040"/>
                  </a:lnTo>
                  <a:cubicBezTo>
                    <a:pt x="8149" y="3926"/>
                    <a:pt x="8104" y="3812"/>
                    <a:pt x="8012" y="3698"/>
                  </a:cubicBezTo>
                  <a:cubicBezTo>
                    <a:pt x="7830" y="3470"/>
                    <a:pt x="7693" y="3219"/>
                    <a:pt x="7533" y="2922"/>
                  </a:cubicBezTo>
                  <a:cubicBezTo>
                    <a:pt x="7008" y="2100"/>
                    <a:pt x="6414" y="1073"/>
                    <a:pt x="5775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4"/>
            <p:cNvSpPr/>
            <p:nvPr/>
          </p:nvSpPr>
          <p:spPr>
            <a:xfrm>
              <a:off x="3522100" y="2365025"/>
              <a:ext cx="244825" cy="211175"/>
            </a:xfrm>
            <a:custGeom>
              <a:avLst/>
              <a:gdLst/>
              <a:ahLst/>
              <a:cxnLst/>
              <a:rect l="l" t="t" r="r" b="b"/>
              <a:pathLst>
                <a:path w="9793" h="8447" extrusionOk="0">
                  <a:moveTo>
                    <a:pt x="4908" y="1"/>
                  </a:moveTo>
                  <a:cubicBezTo>
                    <a:pt x="3812" y="503"/>
                    <a:pt x="2101" y="937"/>
                    <a:pt x="1" y="1256"/>
                  </a:cubicBezTo>
                  <a:cubicBezTo>
                    <a:pt x="1051" y="3128"/>
                    <a:pt x="2648" y="5981"/>
                    <a:pt x="3995" y="8446"/>
                  </a:cubicBezTo>
                  <a:lnTo>
                    <a:pt x="9793" y="8446"/>
                  </a:lnTo>
                  <a:cubicBezTo>
                    <a:pt x="8126" y="5547"/>
                    <a:pt x="6163" y="2169"/>
                    <a:pt x="4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4"/>
            <p:cNvSpPr/>
            <p:nvPr/>
          </p:nvSpPr>
          <p:spPr>
            <a:xfrm>
              <a:off x="3522100" y="2365025"/>
              <a:ext cx="152950" cy="86775"/>
            </a:xfrm>
            <a:custGeom>
              <a:avLst/>
              <a:gdLst/>
              <a:ahLst/>
              <a:cxnLst/>
              <a:rect l="l" t="t" r="r" b="b"/>
              <a:pathLst>
                <a:path w="6118" h="3471" extrusionOk="0">
                  <a:moveTo>
                    <a:pt x="4908" y="1"/>
                  </a:moveTo>
                  <a:cubicBezTo>
                    <a:pt x="3835" y="503"/>
                    <a:pt x="2123" y="937"/>
                    <a:pt x="1" y="1256"/>
                  </a:cubicBezTo>
                  <a:cubicBezTo>
                    <a:pt x="366" y="1895"/>
                    <a:pt x="777" y="2649"/>
                    <a:pt x="1233" y="3470"/>
                  </a:cubicBezTo>
                  <a:cubicBezTo>
                    <a:pt x="3059" y="3128"/>
                    <a:pt x="4703" y="2671"/>
                    <a:pt x="6118" y="2124"/>
                  </a:cubicBezTo>
                  <a:cubicBezTo>
                    <a:pt x="5684" y="1325"/>
                    <a:pt x="5273" y="617"/>
                    <a:pt x="490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4"/>
            <p:cNvSpPr/>
            <p:nvPr/>
          </p:nvSpPr>
          <p:spPr>
            <a:xfrm>
              <a:off x="2980000" y="1630050"/>
              <a:ext cx="724150" cy="733875"/>
            </a:xfrm>
            <a:custGeom>
              <a:avLst/>
              <a:gdLst/>
              <a:ahLst/>
              <a:cxnLst/>
              <a:rect l="l" t="t" r="r" b="b"/>
              <a:pathLst>
                <a:path w="28966" h="29355" extrusionOk="0">
                  <a:moveTo>
                    <a:pt x="14472" y="1"/>
                  </a:moveTo>
                  <a:cubicBezTo>
                    <a:pt x="11299" y="1"/>
                    <a:pt x="8537" y="1736"/>
                    <a:pt x="6939" y="4406"/>
                  </a:cubicBezTo>
                  <a:cubicBezTo>
                    <a:pt x="5319" y="2626"/>
                    <a:pt x="3059" y="1553"/>
                    <a:pt x="548" y="1553"/>
                  </a:cubicBezTo>
                  <a:cubicBezTo>
                    <a:pt x="343" y="1553"/>
                    <a:pt x="183" y="1576"/>
                    <a:pt x="1" y="1576"/>
                  </a:cubicBezTo>
                  <a:lnTo>
                    <a:pt x="1" y="5319"/>
                  </a:lnTo>
                  <a:lnTo>
                    <a:pt x="1" y="11482"/>
                  </a:lnTo>
                  <a:lnTo>
                    <a:pt x="1" y="25976"/>
                  </a:lnTo>
                  <a:lnTo>
                    <a:pt x="1" y="26113"/>
                  </a:lnTo>
                  <a:cubicBezTo>
                    <a:pt x="1" y="26547"/>
                    <a:pt x="366" y="26958"/>
                    <a:pt x="1051" y="27346"/>
                  </a:cubicBezTo>
                  <a:cubicBezTo>
                    <a:pt x="3196" y="28532"/>
                    <a:pt x="8400" y="29354"/>
                    <a:pt x="14472" y="29354"/>
                  </a:cubicBezTo>
                  <a:cubicBezTo>
                    <a:pt x="20543" y="29354"/>
                    <a:pt x="25748" y="28532"/>
                    <a:pt x="27870" y="27346"/>
                  </a:cubicBezTo>
                  <a:cubicBezTo>
                    <a:pt x="28555" y="26958"/>
                    <a:pt x="28943" y="26547"/>
                    <a:pt x="28943" y="26113"/>
                  </a:cubicBezTo>
                  <a:cubicBezTo>
                    <a:pt x="28943" y="26045"/>
                    <a:pt x="28897" y="26022"/>
                    <a:pt x="28897" y="25976"/>
                  </a:cubicBezTo>
                  <a:lnTo>
                    <a:pt x="28943" y="25976"/>
                  </a:lnTo>
                  <a:lnTo>
                    <a:pt x="28943" y="11482"/>
                  </a:lnTo>
                  <a:lnTo>
                    <a:pt x="28966" y="11482"/>
                  </a:lnTo>
                  <a:lnTo>
                    <a:pt x="28966" y="5319"/>
                  </a:lnTo>
                  <a:lnTo>
                    <a:pt x="28966" y="1576"/>
                  </a:lnTo>
                  <a:cubicBezTo>
                    <a:pt x="28760" y="1553"/>
                    <a:pt x="28601" y="1553"/>
                    <a:pt x="28418" y="1553"/>
                  </a:cubicBezTo>
                  <a:cubicBezTo>
                    <a:pt x="25907" y="1553"/>
                    <a:pt x="23648" y="2626"/>
                    <a:pt x="22027" y="4406"/>
                  </a:cubicBezTo>
                  <a:cubicBezTo>
                    <a:pt x="20406" y="1736"/>
                    <a:pt x="17622" y="1"/>
                    <a:pt x="14472" y="1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4"/>
            <p:cNvSpPr/>
            <p:nvPr/>
          </p:nvSpPr>
          <p:spPr>
            <a:xfrm>
              <a:off x="2979425" y="1367575"/>
              <a:ext cx="724175" cy="372650"/>
            </a:xfrm>
            <a:custGeom>
              <a:avLst/>
              <a:gdLst/>
              <a:ahLst/>
              <a:cxnLst/>
              <a:rect l="l" t="t" r="r" b="b"/>
              <a:pathLst>
                <a:path w="28967" h="14906" extrusionOk="0">
                  <a:moveTo>
                    <a:pt x="2215" y="0"/>
                  </a:moveTo>
                  <a:lnTo>
                    <a:pt x="2055" y="206"/>
                  </a:lnTo>
                  <a:cubicBezTo>
                    <a:pt x="777" y="891"/>
                    <a:pt x="1" y="2351"/>
                    <a:pt x="1" y="3881"/>
                  </a:cubicBezTo>
                  <a:lnTo>
                    <a:pt x="1" y="12075"/>
                  </a:lnTo>
                  <a:cubicBezTo>
                    <a:pt x="206" y="12052"/>
                    <a:pt x="366" y="12052"/>
                    <a:pt x="549" y="12052"/>
                  </a:cubicBezTo>
                  <a:cubicBezTo>
                    <a:pt x="3059" y="12052"/>
                    <a:pt x="5296" y="13125"/>
                    <a:pt x="6940" y="14905"/>
                  </a:cubicBezTo>
                  <a:cubicBezTo>
                    <a:pt x="8537" y="12235"/>
                    <a:pt x="11299" y="10500"/>
                    <a:pt x="14472" y="10500"/>
                  </a:cubicBezTo>
                  <a:cubicBezTo>
                    <a:pt x="17622" y="10500"/>
                    <a:pt x="20429" y="12235"/>
                    <a:pt x="22027" y="14905"/>
                  </a:cubicBezTo>
                  <a:cubicBezTo>
                    <a:pt x="23648" y="13125"/>
                    <a:pt x="25907" y="12052"/>
                    <a:pt x="28418" y="12052"/>
                  </a:cubicBezTo>
                  <a:cubicBezTo>
                    <a:pt x="28624" y="12052"/>
                    <a:pt x="28783" y="12075"/>
                    <a:pt x="28966" y="12075"/>
                  </a:cubicBezTo>
                  <a:lnTo>
                    <a:pt x="28966" y="3881"/>
                  </a:lnTo>
                  <a:cubicBezTo>
                    <a:pt x="28966" y="2351"/>
                    <a:pt x="28190" y="891"/>
                    <a:pt x="26843" y="229"/>
                  </a:cubicBezTo>
                  <a:lnTo>
                    <a:pt x="26273" y="160"/>
                  </a:lnTo>
                  <a:cubicBezTo>
                    <a:pt x="23716" y="1142"/>
                    <a:pt x="19379" y="1804"/>
                    <a:pt x="14426" y="1804"/>
                  </a:cubicBezTo>
                  <a:cubicBezTo>
                    <a:pt x="9268" y="1804"/>
                    <a:pt x="4726" y="1096"/>
                    <a:pt x="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4"/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extrusionOk="0">
                  <a:moveTo>
                    <a:pt x="26820" y="1"/>
                  </a:moveTo>
                  <a:cubicBezTo>
                    <a:pt x="24698" y="1188"/>
                    <a:pt x="19493" y="2032"/>
                    <a:pt x="13422" y="2055"/>
                  </a:cubicBezTo>
                  <a:cubicBezTo>
                    <a:pt x="7350" y="2055"/>
                    <a:pt x="2146" y="1233"/>
                    <a:pt x="1" y="24"/>
                  </a:cubicBezTo>
                  <a:lnTo>
                    <a:pt x="1" y="709"/>
                  </a:lnTo>
                  <a:lnTo>
                    <a:pt x="46" y="709"/>
                  </a:lnTo>
                  <a:cubicBezTo>
                    <a:pt x="1" y="754"/>
                    <a:pt x="1" y="800"/>
                    <a:pt x="1" y="845"/>
                  </a:cubicBezTo>
                  <a:cubicBezTo>
                    <a:pt x="1" y="1211"/>
                    <a:pt x="320" y="1576"/>
                    <a:pt x="914" y="1918"/>
                  </a:cubicBezTo>
                  <a:cubicBezTo>
                    <a:pt x="1895" y="2466"/>
                    <a:pt x="3538" y="2945"/>
                    <a:pt x="5684" y="3288"/>
                  </a:cubicBezTo>
                  <a:cubicBezTo>
                    <a:pt x="7875" y="3630"/>
                    <a:pt x="10546" y="3836"/>
                    <a:pt x="13422" y="3836"/>
                  </a:cubicBezTo>
                  <a:cubicBezTo>
                    <a:pt x="16092" y="3836"/>
                    <a:pt x="18580" y="3653"/>
                    <a:pt x="20657" y="3356"/>
                  </a:cubicBezTo>
                  <a:cubicBezTo>
                    <a:pt x="22780" y="3037"/>
                    <a:pt x="24492" y="2603"/>
                    <a:pt x="25565" y="2101"/>
                  </a:cubicBezTo>
                  <a:cubicBezTo>
                    <a:pt x="26364" y="1690"/>
                    <a:pt x="26820" y="1256"/>
                    <a:pt x="26820" y="800"/>
                  </a:cubicBezTo>
                  <a:lnTo>
                    <a:pt x="26820" y="686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4"/>
            <p:cNvSpPr/>
            <p:nvPr/>
          </p:nvSpPr>
          <p:spPr>
            <a:xfrm>
              <a:off x="2985150" y="1283700"/>
              <a:ext cx="713875" cy="128400"/>
            </a:xfrm>
            <a:custGeom>
              <a:avLst/>
              <a:gdLst/>
              <a:ahLst/>
              <a:cxnLst/>
              <a:rect l="l" t="t" r="r" b="b"/>
              <a:pathLst>
                <a:path w="28555" h="5136" extrusionOk="0">
                  <a:moveTo>
                    <a:pt x="27482" y="0"/>
                  </a:moveTo>
                  <a:lnTo>
                    <a:pt x="27482" y="0"/>
                  </a:lnTo>
                  <a:cubicBezTo>
                    <a:pt x="27483" y="1"/>
                    <a:pt x="27485" y="2"/>
                    <a:pt x="27486" y="3"/>
                  </a:cubicBezTo>
                  <a:lnTo>
                    <a:pt x="27486" y="3"/>
                  </a:lnTo>
                  <a:cubicBezTo>
                    <a:pt x="27485" y="2"/>
                    <a:pt x="27483" y="1"/>
                    <a:pt x="27482" y="0"/>
                  </a:cubicBezTo>
                  <a:close/>
                  <a:moveTo>
                    <a:pt x="1050" y="0"/>
                  </a:moveTo>
                  <a:cubicBezTo>
                    <a:pt x="365" y="411"/>
                    <a:pt x="0" y="913"/>
                    <a:pt x="0" y="1392"/>
                  </a:cubicBezTo>
                  <a:cubicBezTo>
                    <a:pt x="0" y="2100"/>
                    <a:pt x="730" y="2762"/>
                    <a:pt x="2054" y="3333"/>
                  </a:cubicBezTo>
                  <a:cubicBezTo>
                    <a:pt x="4565" y="4405"/>
                    <a:pt x="9062" y="5136"/>
                    <a:pt x="14266" y="5136"/>
                  </a:cubicBezTo>
                  <a:cubicBezTo>
                    <a:pt x="19196" y="5136"/>
                    <a:pt x="23533" y="4497"/>
                    <a:pt x="26112" y="3492"/>
                  </a:cubicBezTo>
                  <a:cubicBezTo>
                    <a:pt x="27641" y="2899"/>
                    <a:pt x="28554" y="2191"/>
                    <a:pt x="28554" y="1415"/>
                  </a:cubicBezTo>
                  <a:cubicBezTo>
                    <a:pt x="28554" y="914"/>
                    <a:pt x="28145" y="413"/>
                    <a:pt x="27486" y="3"/>
                  </a:cubicBezTo>
                  <a:lnTo>
                    <a:pt x="27486" y="3"/>
                  </a:lnTo>
                  <a:cubicBezTo>
                    <a:pt x="27712" y="148"/>
                    <a:pt x="27865" y="984"/>
                    <a:pt x="27185" y="1415"/>
                  </a:cubicBezTo>
                  <a:cubicBezTo>
                    <a:pt x="26820" y="1735"/>
                    <a:pt x="25770" y="2328"/>
                    <a:pt x="23419" y="2876"/>
                  </a:cubicBezTo>
                  <a:cubicBezTo>
                    <a:pt x="20908" y="3447"/>
                    <a:pt x="17667" y="3766"/>
                    <a:pt x="14289" y="3766"/>
                  </a:cubicBezTo>
                  <a:cubicBezTo>
                    <a:pt x="10933" y="3766"/>
                    <a:pt x="7669" y="3447"/>
                    <a:pt x="5159" y="2876"/>
                  </a:cubicBezTo>
                  <a:cubicBezTo>
                    <a:pt x="2830" y="2351"/>
                    <a:pt x="1758" y="1735"/>
                    <a:pt x="1392" y="1415"/>
                  </a:cubicBezTo>
                  <a:cubicBezTo>
                    <a:pt x="1392" y="1392"/>
                    <a:pt x="1415" y="1392"/>
                    <a:pt x="1415" y="1392"/>
                  </a:cubicBezTo>
                  <a:lnTo>
                    <a:pt x="1392" y="1370"/>
                  </a:lnTo>
                  <a:cubicBezTo>
                    <a:pt x="685" y="959"/>
                    <a:pt x="845" y="137"/>
                    <a:pt x="1073" y="23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4"/>
            <p:cNvSpPr/>
            <p:nvPr/>
          </p:nvSpPr>
          <p:spPr>
            <a:xfrm>
              <a:off x="3291575" y="1226625"/>
              <a:ext cx="390325" cy="93050"/>
            </a:xfrm>
            <a:custGeom>
              <a:avLst/>
              <a:gdLst/>
              <a:ahLst/>
              <a:cxnLst/>
              <a:rect l="l" t="t" r="r" b="b"/>
              <a:pathLst>
                <a:path w="15613" h="3722" extrusionOk="0">
                  <a:moveTo>
                    <a:pt x="2009" y="1"/>
                  </a:moveTo>
                  <a:cubicBezTo>
                    <a:pt x="1324" y="1"/>
                    <a:pt x="662" y="1"/>
                    <a:pt x="0" y="23"/>
                  </a:cubicBezTo>
                  <a:cubicBezTo>
                    <a:pt x="160" y="229"/>
                    <a:pt x="274" y="389"/>
                    <a:pt x="388" y="571"/>
                  </a:cubicBezTo>
                  <a:cubicBezTo>
                    <a:pt x="1027" y="1553"/>
                    <a:pt x="2443" y="2854"/>
                    <a:pt x="2443" y="2854"/>
                  </a:cubicBezTo>
                  <a:lnTo>
                    <a:pt x="7692" y="2534"/>
                  </a:lnTo>
                  <a:lnTo>
                    <a:pt x="7875" y="2534"/>
                  </a:lnTo>
                  <a:lnTo>
                    <a:pt x="7966" y="1712"/>
                  </a:lnTo>
                  <a:cubicBezTo>
                    <a:pt x="9108" y="1849"/>
                    <a:pt x="10203" y="2009"/>
                    <a:pt x="11139" y="2283"/>
                  </a:cubicBezTo>
                  <a:cubicBezTo>
                    <a:pt x="13467" y="2785"/>
                    <a:pt x="14540" y="3424"/>
                    <a:pt x="14905" y="3721"/>
                  </a:cubicBezTo>
                  <a:cubicBezTo>
                    <a:pt x="15613" y="3310"/>
                    <a:pt x="15453" y="2443"/>
                    <a:pt x="15225" y="2306"/>
                  </a:cubicBezTo>
                  <a:cubicBezTo>
                    <a:pt x="13079" y="936"/>
                    <a:pt x="7966" y="1"/>
                    <a:pt x="2009" y="1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4"/>
            <p:cNvSpPr/>
            <p:nvPr/>
          </p:nvSpPr>
          <p:spPr>
            <a:xfrm>
              <a:off x="3019375" y="1268275"/>
              <a:ext cx="644850" cy="109600"/>
            </a:xfrm>
            <a:custGeom>
              <a:avLst/>
              <a:gdLst/>
              <a:ahLst/>
              <a:cxnLst/>
              <a:rect l="l" t="t" r="r" b="b"/>
              <a:pathLst>
                <a:path w="25794" h="4384" extrusionOk="0">
                  <a:moveTo>
                    <a:pt x="18809" y="1"/>
                  </a:moveTo>
                  <a:lnTo>
                    <a:pt x="18717" y="845"/>
                  </a:lnTo>
                  <a:cubicBezTo>
                    <a:pt x="19379" y="891"/>
                    <a:pt x="19744" y="1370"/>
                    <a:pt x="19539" y="1987"/>
                  </a:cubicBezTo>
                  <a:cubicBezTo>
                    <a:pt x="19350" y="2575"/>
                    <a:pt x="18638" y="3047"/>
                    <a:pt x="17975" y="3047"/>
                  </a:cubicBezTo>
                  <a:cubicBezTo>
                    <a:pt x="17917" y="3047"/>
                    <a:pt x="17860" y="3044"/>
                    <a:pt x="17804" y="3037"/>
                  </a:cubicBezTo>
                  <a:lnTo>
                    <a:pt x="12874" y="2443"/>
                  </a:lnTo>
                  <a:cubicBezTo>
                    <a:pt x="12098" y="2352"/>
                    <a:pt x="10181" y="1895"/>
                    <a:pt x="9153" y="1667"/>
                  </a:cubicBezTo>
                  <a:cubicBezTo>
                    <a:pt x="7875" y="1370"/>
                    <a:pt x="6255" y="1142"/>
                    <a:pt x="6141" y="161"/>
                  </a:cubicBezTo>
                  <a:cubicBezTo>
                    <a:pt x="5296" y="275"/>
                    <a:pt x="4497" y="412"/>
                    <a:pt x="3767" y="571"/>
                  </a:cubicBezTo>
                  <a:cubicBezTo>
                    <a:pt x="1461" y="1096"/>
                    <a:pt x="389" y="1690"/>
                    <a:pt x="23" y="2009"/>
                  </a:cubicBezTo>
                  <a:lnTo>
                    <a:pt x="1" y="2032"/>
                  </a:lnTo>
                  <a:cubicBezTo>
                    <a:pt x="366" y="2352"/>
                    <a:pt x="1416" y="2945"/>
                    <a:pt x="3767" y="3493"/>
                  </a:cubicBezTo>
                  <a:cubicBezTo>
                    <a:pt x="6278" y="4064"/>
                    <a:pt x="9519" y="4383"/>
                    <a:pt x="12897" y="4383"/>
                  </a:cubicBezTo>
                  <a:cubicBezTo>
                    <a:pt x="16252" y="4383"/>
                    <a:pt x="19516" y="4064"/>
                    <a:pt x="22027" y="3493"/>
                  </a:cubicBezTo>
                  <a:cubicBezTo>
                    <a:pt x="24355" y="2968"/>
                    <a:pt x="25428" y="2352"/>
                    <a:pt x="25793" y="2032"/>
                  </a:cubicBezTo>
                  <a:cubicBezTo>
                    <a:pt x="25428" y="1713"/>
                    <a:pt x="24355" y="1119"/>
                    <a:pt x="22027" y="571"/>
                  </a:cubicBezTo>
                  <a:cubicBezTo>
                    <a:pt x="21091" y="343"/>
                    <a:pt x="19996" y="183"/>
                    <a:pt x="18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4"/>
            <p:cNvSpPr/>
            <p:nvPr/>
          </p:nvSpPr>
          <p:spPr>
            <a:xfrm>
              <a:off x="3342350" y="1289550"/>
              <a:ext cx="171800" cy="55500"/>
            </a:xfrm>
            <a:custGeom>
              <a:avLst/>
              <a:gdLst/>
              <a:ahLst/>
              <a:cxnLst/>
              <a:rect l="l" t="t" r="r" b="b"/>
              <a:pathLst>
                <a:path w="6872" h="2220" extrusionOk="0">
                  <a:moveTo>
                    <a:pt x="5750" y="0"/>
                  </a:moveTo>
                  <a:cubicBezTo>
                    <a:pt x="5713" y="0"/>
                    <a:pt x="5673" y="6"/>
                    <a:pt x="5639" y="17"/>
                  </a:cubicBezTo>
                  <a:lnTo>
                    <a:pt x="412" y="337"/>
                  </a:lnTo>
                  <a:lnTo>
                    <a:pt x="1" y="1592"/>
                  </a:lnTo>
                  <a:lnTo>
                    <a:pt x="4931" y="2208"/>
                  </a:lnTo>
                  <a:cubicBezTo>
                    <a:pt x="4987" y="2216"/>
                    <a:pt x="5044" y="2219"/>
                    <a:pt x="5101" y="2219"/>
                  </a:cubicBezTo>
                  <a:cubicBezTo>
                    <a:pt x="5762" y="2219"/>
                    <a:pt x="6457" y="1747"/>
                    <a:pt x="6688" y="1158"/>
                  </a:cubicBezTo>
                  <a:cubicBezTo>
                    <a:pt x="6871" y="565"/>
                    <a:pt x="6506" y="63"/>
                    <a:pt x="5844" y="17"/>
                  </a:cubicBezTo>
                  <a:cubicBezTo>
                    <a:pt x="5821" y="6"/>
                    <a:pt x="5787" y="0"/>
                    <a:pt x="5750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4"/>
            <p:cNvSpPr/>
            <p:nvPr/>
          </p:nvSpPr>
          <p:spPr>
            <a:xfrm>
              <a:off x="2980575" y="1367575"/>
              <a:ext cx="104450" cy="959250"/>
            </a:xfrm>
            <a:custGeom>
              <a:avLst/>
              <a:gdLst/>
              <a:ahLst/>
              <a:cxnLst/>
              <a:rect l="l" t="t" r="r" b="b"/>
              <a:pathLst>
                <a:path w="4178" h="38370" extrusionOk="0">
                  <a:moveTo>
                    <a:pt x="2237" y="0"/>
                  </a:moveTo>
                  <a:lnTo>
                    <a:pt x="2055" y="206"/>
                  </a:lnTo>
                  <a:cubicBezTo>
                    <a:pt x="776" y="891"/>
                    <a:pt x="0" y="2351"/>
                    <a:pt x="0" y="3881"/>
                  </a:cubicBezTo>
                  <a:lnTo>
                    <a:pt x="0" y="12075"/>
                  </a:lnTo>
                  <a:lnTo>
                    <a:pt x="0" y="15818"/>
                  </a:lnTo>
                  <a:lnTo>
                    <a:pt x="0" y="21935"/>
                  </a:lnTo>
                  <a:lnTo>
                    <a:pt x="0" y="36429"/>
                  </a:lnTo>
                  <a:lnTo>
                    <a:pt x="0" y="36589"/>
                  </a:lnTo>
                  <a:cubicBezTo>
                    <a:pt x="0" y="37000"/>
                    <a:pt x="366" y="37434"/>
                    <a:pt x="1050" y="37799"/>
                  </a:cubicBezTo>
                  <a:cubicBezTo>
                    <a:pt x="1393" y="38004"/>
                    <a:pt x="1849" y="38187"/>
                    <a:pt x="2374" y="38370"/>
                  </a:cubicBezTo>
                  <a:lnTo>
                    <a:pt x="2374" y="23693"/>
                  </a:lnTo>
                  <a:lnTo>
                    <a:pt x="2351" y="23693"/>
                  </a:lnTo>
                  <a:lnTo>
                    <a:pt x="2351" y="17119"/>
                  </a:lnTo>
                  <a:lnTo>
                    <a:pt x="2351" y="13125"/>
                  </a:lnTo>
                  <a:lnTo>
                    <a:pt x="2351" y="4360"/>
                  </a:lnTo>
                  <a:cubicBezTo>
                    <a:pt x="2351" y="2876"/>
                    <a:pt x="3036" y="1461"/>
                    <a:pt x="4177" y="662"/>
                  </a:cubicBezTo>
                  <a:cubicBezTo>
                    <a:pt x="3424" y="457"/>
                    <a:pt x="2785" y="229"/>
                    <a:pt x="2237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4"/>
            <p:cNvSpPr/>
            <p:nvPr/>
          </p:nvSpPr>
          <p:spPr>
            <a:xfrm>
              <a:off x="2980000" y="1669425"/>
              <a:ext cx="59375" cy="657400"/>
            </a:xfrm>
            <a:custGeom>
              <a:avLst/>
              <a:gdLst/>
              <a:ahLst/>
              <a:cxnLst/>
              <a:rect l="l" t="t" r="r" b="b"/>
              <a:pathLst>
                <a:path w="2375" h="26296" extrusionOk="0">
                  <a:moveTo>
                    <a:pt x="548" y="1"/>
                  </a:moveTo>
                  <a:cubicBezTo>
                    <a:pt x="366" y="1"/>
                    <a:pt x="206" y="1"/>
                    <a:pt x="1" y="24"/>
                  </a:cubicBezTo>
                  <a:lnTo>
                    <a:pt x="1" y="3767"/>
                  </a:lnTo>
                  <a:lnTo>
                    <a:pt x="1" y="9907"/>
                  </a:lnTo>
                  <a:lnTo>
                    <a:pt x="1" y="24401"/>
                  </a:lnTo>
                  <a:lnTo>
                    <a:pt x="1" y="24538"/>
                  </a:lnTo>
                  <a:cubicBezTo>
                    <a:pt x="1" y="24858"/>
                    <a:pt x="206" y="25154"/>
                    <a:pt x="594" y="25474"/>
                  </a:cubicBezTo>
                  <a:cubicBezTo>
                    <a:pt x="754" y="25565"/>
                    <a:pt x="891" y="25679"/>
                    <a:pt x="1051" y="25771"/>
                  </a:cubicBezTo>
                  <a:cubicBezTo>
                    <a:pt x="1142" y="25816"/>
                    <a:pt x="1233" y="25839"/>
                    <a:pt x="1324" y="25908"/>
                  </a:cubicBezTo>
                  <a:cubicBezTo>
                    <a:pt x="1336" y="25896"/>
                    <a:pt x="1347" y="25890"/>
                    <a:pt x="1359" y="25890"/>
                  </a:cubicBezTo>
                  <a:cubicBezTo>
                    <a:pt x="1370" y="25890"/>
                    <a:pt x="1382" y="25896"/>
                    <a:pt x="1393" y="25908"/>
                  </a:cubicBezTo>
                  <a:cubicBezTo>
                    <a:pt x="1484" y="25930"/>
                    <a:pt x="1553" y="25999"/>
                    <a:pt x="1621" y="26022"/>
                  </a:cubicBezTo>
                  <a:cubicBezTo>
                    <a:pt x="1667" y="26022"/>
                    <a:pt x="1667" y="26044"/>
                    <a:pt x="1690" y="26044"/>
                  </a:cubicBezTo>
                  <a:cubicBezTo>
                    <a:pt x="1895" y="26136"/>
                    <a:pt x="2123" y="26227"/>
                    <a:pt x="2374" y="26296"/>
                  </a:cubicBezTo>
                  <a:lnTo>
                    <a:pt x="2374" y="11619"/>
                  </a:lnTo>
                  <a:lnTo>
                    <a:pt x="2374" y="5045"/>
                  </a:lnTo>
                  <a:lnTo>
                    <a:pt x="2374" y="1051"/>
                  </a:lnTo>
                  <a:lnTo>
                    <a:pt x="2374" y="206"/>
                  </a:lnTo>
                  <a:cubicBezTo>
                    <a:pt x="1781" y="47"/>
                    <a:pt x="1165" y="1"/>
                    <a:pt x="54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4"/>
            <p:cNvSpPr/>
            <p:nvPr/>
          </p:nvSpPr>
          <p:spPr>
            <a:xfrm>
              <a:off x="3174025" y="1189850"/>
              <a:ext cx="178625" cy="139525"/>
            </a:xfrm>
            <a:custGeom>
              <a:avLst/>
              <a:gdLst/>
              <a:ahLst/>
              <a:cxnLst/>
              <a:rect l="l" t="t" r="r" b="b"/>
              <a:pathLst>
                <a:path w="7145" h="5581" extrusionOk="0">
                  <a:moveTo>
                    <a:pt x="3344" y="1325"/>
                  </a:moveTo>
                  <a:cubicBezTo>
                    <a:pt x="3488" y="1325"/>
                    <a:pt x="3604" y="1372"/>
                    <a:pt x="3675" y="1472"/>
                  </a:cubicBezTo>
                  <a:cubicBezTo>
                    <a:pt x="3903" y="1745"/>
                    <a:pt x="3607" y="2453"/>
                    <a:pt x="2990" y="3001"/>
                  </a:cubicBezTo>
                  <a:cubicBezTo>
                    <a:pt x="2566" y="3378"/>
                    <a:pt x="2108" y="3593"/>
                    <a:pt x="1790" y="3593"/>
                  </a:cubicBezTo>
                  <a:cubicBezTo>
                    <a:pt x="1647" y="3593"/>
                    <a:pt x="1532" y="3550"/>
                    <a:pt x="1461" y="3457"/>
                  </a:cubicBezTo>
                  <a:cubicBezTo>
                    <a:pt x="1233" y="3183"/>
                    <a:pt x="1552" y="2453"/>
                    <a:pt x="2146" y="1928"/>
                  </a:cubicBezTo>
                  <a:cubicBezTo>
                    <a:pt x="2570" y="1551"/>
                    <a:pt x="3026" y="1325"/>
                    <a:pt x="3344" y="1325"/>
                  </a:cubicBezTo>
                  <a:close/>
                  <a:moveTo>
                    <a:pt x="3024" y="1"/>
                  </a:moveTo>
                  <a:cubicBezTo>
                    <a:pt x="2859" y="1"/>
                    <a:pt x="2688" y="46"/>
                    <a:pt x="2511" y="148"/>
                  </a:cubicBezTo>
                  <a:cubicBezTo>
                    <a:pt x="1895" y="490"/>
                    <a:pt x="1050" y="1106"/>
                    <a:pt x="548" y="1837"/>
                  </a:cubicBezTo>
                  <a:cubicBezTo>
                    <a:pt x="228" y="2225"/>
                    <a:pt x="0" y="2681"/>
                    <a:pt x="0" y="3115"/>
                  </a:cubicBezTo>
                  <a:lnTo>
                    <a:pt x="0" y="3275"/>
                  </a:lnTo>
                  <a:cubicBezTo>
                    <a:pt x="114" y="4279"/>
                    <a:pt x="1712" y="4507"/>
                    <a:pt x="3036" y="4804"/>
                  </a:cubicBezTo>
                  <a:cubicBezTo>
                    <a:pt x="4063" y="5009"/>
                    <a:pt x="5935" y="5489"/>
                    <a:pt x="6734" y="5580"/>
                  </a:cubicBezTo>
                  <a:lnTo>
                    <a:pt x="7145" y="4325"/>
                  </a:lnTo>
                  <a:cubicBezTo>
                    <a:pt x="7145" y="4325"/>
                    <a:pt x="5775" y="3024"/>
                    <a:pt x="5136" y="2065"/>
                  </a:cubicBezTo>
                  <a:cubicBezTo>
                    <a:pt x="5022" y="1882"/>
                    <a:pt x="4885" y="1723"/>
                    <a:pt x="4771" y="1517"/>
                  </a:cubicBezTo>
                  <a:cubicBezTo>
                    <a:pt x="4292" y="781"/>
                    <a:pt x="3710" y="1"/>
                    <a:pt x="3024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4"/>
            <p:cNvSpPr/>
            <p:nvPr/>
          </p:nvSpPr>
          <p:spPr>
            <a:xfrm>
              <a:off x="3204250" y="1222850"/>
              <a:ext cx="66800" cy="56850"/>
            </a:xfrm>
            <a:custGeom>
              <a:avLst/>
              <a:gdLst/>
              <a:ahLst/>
              <a:cxnLst/>
              <a:rect l="l" t="t" r="r" b="b"/>
              <a:pathLst>
                <a:path w="2672" h="2274" extrusionOk="0">
                  <a:moveTo>
                    <a:pt x="2101" y="1"/>
                  </a:moveTo>
                  <a:cubicBezTo>
                    <a:pt x="1784" y="1"/>
                    <a:pt x="1333" y="220"/>
                    <a:pt x="914" y="608"/>
                  </a:cubicBezTo>
                  <a:cubicBezTo>
                    <a:pt x="275" y="1133"/>
                    <a:pt x="1" y="1818"/>
                    <a:pt x="229" y="2137"/>
                  </a:cubicBezTo>
                  <a:cubicBezTo>
                    <a:pt x="307" y="2230"/>
                    <a:pt x="427" y="2273"/>
                    <a:pt x="573" y="2273"/>
                  </a:cubicBezTo>
                  <a:cubicBezTo>
                    <a:pt x="897" y="2273"/>
                    <a:pt x="1349" y="2058"/>
                    <a:pt x="1758" y="1681"/>
                  </a:cubicBezTo>
                  <a:cubicBezTo>
                    <a:pt x="2398" y="1133"/>
                    <a:pt x="2672" y="425"/>
                    <a:pt x="2443" y="152"/>
                  </a:cubicBezTo>
                  <a:cubicBezTo>
                    <a:pt x="2370" y="49"/>
                    <a:pt x="2250" y="1"/>
                    <a:pt x="2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4"/>
            <p:cNvSpPr/>
            <p:nvPr/>
          </p:nvSpPr>
          <p:spPr>
            <a:xfrm>
              <a:off x="2856750" y="2693150"/>
              <a:ext cx="418875" cy="178050"/>
            </a:xfrm>
            <a:custGeom>
              <a:avLst/>
              <a:gdLst/>
              <a:ahLst/>
              <a:cxnLst/>
              <a:rect l="l" t="t" r="r" b="b"/>
              <a:pathLst>
                <a:path w="16755" h="7122" extrusionOk="0">
                  <a:moveTo>
                    <a:pt x="7304" y="0"/>
                  </a:moveTo>
                  <a:cubicBezTo>
                    <a:pt x="7441" y="229"/>
                    <a:pt x="7556" y="411"/>
                    <a:pt x="7647" y="594"/>
                  </a:cubicBezTo>
                  <a:cubicBezTo>
                    <a:pt x="8788" y="2625"/>
                    <a:pt x="6551" y="2420"/>
                    <a:pt x="3287" y="3789"/>
                  </a:cubicBezTo>
                  <a:cubicBezTo>
                    <a:pt x="229" y="5045"/>
                    <a:pt x="0" y="7122"/>
                    <a:pt x="0" y="7122"/>
                  </a:cubicBezTo>
                  <a:lnTo>
                    <a:pt x="14152" y="7122"/>
                  </a:lnTo>
                  <a:cubicBezTo>
                    <a:pt x="15795" y="7122"/>
                    <a:pt x="16754" y="5204"/>
                    <a:pt x="15681" y="3926"/>
                  </a:cubicBezTo>
                  <a:cubicBezTo>
                    <a:pt x="15088" y="3219"/>
                    <a:pt x="14472" y="2580"/>
                    <a:pt x="14129" y="2077"/>
                  </a:cubicBezTo>
                  <a:cubicBezTo>
                    <a:pt x="13924" y="1781"/>
                    <a:pt x="13467" y="1027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4"/>
            <p:cNvSpPr/>
            <p:nvPr/>
          </p:nvSpPr>
          <p:spPr>
            <a:xfrm>
              <a:off x="2969150" y="2576725"/>
              <a:ext cx="209450" cy="117025"/>
            </a:xfrm>
            <a:custGeom>
              <a:avLst/>
              <a:gdLst/>
              <a:ahLst/>
              <a:cxnLst/>
              <a:rect l="l" t="t" r="r" b="b"/>
              <a:pathLst>
                <a:path w="8378" h="4681" extrusionOk="0">
                  <a:moveTo>
                    <a:pt x="1" y="1"/>
                  </a:moveTo>
                  <a:cubicBezTo>
                    <a:pt x="24" y="92"/>
                    <a:pt x="92" y="161"/>
                    <a:pt x="138" y="252"/>
                  </a:cubicBezTo>
                  <a:cubicBezTo>
                    <a:pt x="138" y="275"/>
                    <a:pt x="184" y="275"/>
                    <a:pt x="184" y="321"/>
                  </a:cubicBezTo>
                  <a:cubicBezTo>
                    <a:pt x="389" y="617"/>
                    <a:pt x="572" y="960"/>
                    <a:pt x="777" y="1279"/>
                  </a:cubicBezTo>
                  <a:cubicBezTo>
                    <a:pt x="1439" y="2375"/>
                    <a:pt x="2055" y="3448"/>
                    <a:pt x="2535" y="4246"/>
                  </a:cubicBezTo>
                  <a:cubicBezTo>
                    <a:pt x="2603" y="4361"/>
                    <a:pt x="2671" y="4475"/>
                    <a:pt x="2717" y="4566"/>
                  </a:cubicBezTo>
                  <a:cubicBezTo>
                    <a:pt x="2717" y="4589"/>
                    <a:pt x="2740" y="4657"/>
                    <a:pt x="2786" y="4680"/>
                  </a:cubicBezTo>
                  <a:lnTo>
                    <a:pt x="8378" y="4680"/>
                  </a:lnTo>
                  <a:cubicBezTo>
                    <a:pt x="8287" y="4498"/>
                    <a:pt x="8195" y="4338"/>
                    <a:pt x="8127" y="4201"/>
                  </a:cubicBezTo>
                  <a:cubicBezTo>
                    <a:pt x="8104" y="4110"/>
                    <a:pt x="8058" y="3995"/>
                    <a:pt x="7990" y="3904"/>
                  </a:cubicBezTo>
                  <a:cubicBezTo>
                    <a:pt x="7853" y="3676"/>
                    <a:pt x="7739" y="3448"/>
                    <a:pt x="7602" y="3197"/>
                  </a:cubicBezTo>
                  <a:cubicBezTo>
                    <a:pt x="7510" y="3060"/>
                    <a:pt x="7442" y="2945"/>
                    <a:pt x="7396" y="2831"/>
                  </a:cubicBezTo>
                  <a:cubicBezTo>
                    <a:pt x="7100" y="2284"/>
                    <a:pt x="6803" y="1736"/>
                    <a:pt x="6506" y="1165"/>
                  </a:cubicBezTo>
                  <a:cubicBezTo>
                    <a:pt x="6369" y="914"/>
                    <a:pt x="6232" y="686"/>
                    <a:pt x="6118" y="435"/>
                  </a:cubicBezTo>
                  <a:cubicBezTo>
                    <a:pt x="6027" y="275"/>
                    <a:pt x="5958" y="138"/>
                    <a:pt x="5890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4"/>
            <p:cNvSpPr/>
            <p:nvPr/>
          </p:nvSpPr>
          <p:spPr>
            <a:xfrm>
              <a:off x="3001675" y="1234050"/>
              <a:ext cx="184350" cy="83900"/>
            </a:xfrm>
            <a:custGeom>
              <a:avLst/>
              <a:gdLst/>
              <a:ahLst/>
              <a:cxnLst/>
              <a:rect l="l" t="t" r="r" b="b"/>
              <a:pathLst>
                <a:path w="7374" h="3356" extrusionOk="0">
                  <a:moveTo>
                    <a:pt x="7374" y="0"/>
                  </a:moveTo>
                  <a:cubicBezTo>
                    <a:pt x="4201" y="411"/>
                    <a:pt x="1690" y="1096"/>
                    <a:pt x="366" y="1940"/>
                  </a:cubicBezTo>
                  <a:lnTo>
                    <a:pt x="389" y="1986"/>
                  </a:lnTo>
                  <a:cubicBezTo>
                    <a:pt x="161" y="2123"/>
                    <a:pt x="1" y="2922"/>
                    <a:pt x="709" y="3310"/>
                  </a:cubicBezTo>
                  <a:lnTo>
                    <a:pt x="731" y="3356"/>
                  </a:lnTo>
                  <a:cubicBezTo>
                    <a:pt x="1097" y="3036"/>
                    <a:pt x="2169" y="2420"/>
                    <a:pt x="4475" y="1918"/>
                  </a:cubicBezTo>
                  <a:cubicBezTo>
                    <a:pt x="5205" y="1735"/>
                    <a:pt x="6004" y="1598"/>
                    <a:pt x="6871" y="1484"/>
                  </a:cubicBezTo>
                  <a:cubicBezTo>
                    <a:pt x="6849" y="1438"/>
                    <a:pt x="6849" y="1415"/>
                    <a:pt x="6849" y="1278"/>
                  </a:cubicBezTo>
                  <a:cubicBezTo>
                    <a:pt x="6871" y="868"/>
                    <a:pt x="7054" y="434"/>
                    <a:pt x="7374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4"/>
            <p:cNvSpPr/>
            <p:nvPr/>
          </p:nvSpPr>
          <p:spPr>
            <a:xfrm>
              <a:off x="2930925" y="2360475"/>
              <a:ext cx="217450" cy="215725"/>
            </a:xfrm>
            <a:custGeom>
              <a:avLst/>
              <a:gdLst/>
              <a:ahLst/>
              <a:cxnLst/>
              <a:rect l="l" t="t" r="r" b="b"/>
              <a:pathLst>
                <a:path w="8698" h="8629" extrusionOk="0">
                  <a:moveTo>
                    <a:pt x="3927" y="0"/>
                  </a:moveTo>
                  <a:lnTo>
                    <a:pt x="1849" y="2123"/>
                  </a:lnTo>
                  <a:cubicBezTo>
                    <a:pt x="320" y="3721"/>
                    <a:pt x="1" y="6140"/>
                    <a:pt x="1165" y="8058"/>
                  </a:cubicBezTo>
                  <a:cubicBezTo>
                    <a:pt x="1279" y="8217"/>
                    <a:pt x="1393" y="8423"/>
                    <a:pt x="1507" y="8628"/>
                  </a:cubicBezTo>
                  <a:lnTo>
                    <a:pt x="7396" y="8628"/>
                  </a:lnTo>
                  <a:cubicBezTo>
                    <a:pt x="6825" y="7601"/>
                    <a:pt x="6323" y="6620"/>
                    <a:pt x="5958" y="5935"/>
                  </a:cubicBezTo>
                  <a:cubicBezTo>
                    <a:pt x="5616" y="5319"/>
                    <a:pt x="5730" y="4520"/>
                    <a:pt x="6209" y="3995"/>
                  </a:cubicBezTo>
                  <a:lnTo>
                    <a:pt x="8697" y="1347"/>
                  </a:lnTo>
                  <a:cubicBezTo>
                    <a:pt x="6551" y="1005"/>
                    <a:pt x="4908" y="548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4"/>
            <p:cNvSpPr/>
            <p:nvPr/>
          </p:nvSpPr>
          <p:spPr>
            <a:xfrm>
              <a:off x="2982850" y="2360475"/>
              <a:ext cx="165525" cy="85050"/>
            </a:xfrm>
            <a:custGeom>
              <a:avLst/>
              <a:gdLst/>
              <a:ahLst/>
              <a:cxnLst/>
              <a:rect l="l" t="t" r="r" b="b"/>
              <a:pathLst>
                <a:path w="6621" h="3402" extrusionOk="0">
                  <a:moveTo>
                    <a:pt x="1850" y="0"/>
                  </a:moveTo>
                  <a:lnTo>
                    <a:pt x="1" y="1895"/>
                  </a:lnTo>
                  <a:cubicBezTo>
                    <a:pt x="1325" y="2488"/>
                    <a:pt x="2922" y="2990"/>
                    <a:pt x="4703" y="3401"/>
                  </a:cubicBezTo>
                  <a:lnTo>
                    <a:pt x="6620" y="1347"/>
                  </a:lnTo>
                  <a:cubicBezTo>
                    <a:pt x="4474" y="1005"/>
                    <a:pt x="2831" y="548"/>
                    <a:pt x="1850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4"/>
            <p:cNvSpPr/>
            <p:nvPr/>
          </p:nvSpPr>
          <p:spPr>
            <a:xfrm>
              <a:off x="2749475" y="1518225"/>
              <a:ext cx="230550" cy="397750"/>
            </a:xfrm>
            <a:custGeom>
              <a:avLst/>
              <a:gdLst/>
              <a:ahLst/>
              <a:cxnLst/>
              <a:rect l="l" t="t" r="r" b="b"/>
              <a:pathLst>
                <a:path w="9222" h="15910" extrusionOk="0">
                  <a:moveTo>
                    <a:pt x="2442" y="0"/>
                  </a:moveTo>
                  <a:cubicBezTo>
                    <a:pt x="2123" y="1233"/>
                    <a:pt x="1210" y="2214"/>
                    <a:pt x="0" y="2648"/>
                  </a:cubicBezTo>
                  <a:lnTo>
                    <a:pt x="9222" y="15909"/>
                  </a:lnTo>
                  <a:lnTo>
                    <a:pt x="9222" y="9792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4"/>
            <p:cNvSpPr/>
            <p:nvPr/>
          </p:nvSpPr>
          <p:spPr>
            <a:xfrm>
              <a:off x="2897825" y="1644325"/>
              <a:ext cx="82200" cy="272800"/>
            </a:xfrm>
            <a:custGeom>
              <a:avLst/>
              <a:gdLst/>
              <a:ahLst/>
              <a:cxnLst/>
              <a:rect l="l" t="t" r="r" b="b"/>
              <a:pathLst>
                <a:path w="3288" h="10912" extrusionOk="0">
                  <a:moveTo>
                    <a:pt x="1" y="1"/>
                  </a:moveTo>
                  <a:lnTo>
                    <a:pt x="549" y="6939"/>
                  </a:lnTo>
                  <a:lnTo>
                    <a:pt x="3288" y="10911"/>
                  </a:lnTo>
                  <a:lnTo>
                    <a:pt x="3288" y="47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4"/>
            <p:cNvSpPr/>
            <p:nvPr/>
          </p:nvSpPr>
          <p:spPr>
            <a:xfrm>
              <a:off x="3703575" y="1644325"/>
              <a:ext cx="82750" cy="272800"/>
            </a:xfrm>
            <a:custGeom>
              <a:avLst/>
              <a:gdLst/>
              <a:ahLst/>
              <a:cxnLst/>
              <a:rect l="l" t="t" r="r" b="b"/>
              <a:pathLst>
                <a:path w="3310" h="10912" extrusionOk="0">
                  <a:moveTo>
                    <a:pt x="3310" y="1"/>
                  </a:moveTo>
                  <a:lnTo>
                    <a:pt x="0" y="4748"/>
                  </a:lnTo>
                  <a:lnTo>
                    <a:pt x="0" y="10911"/>
                  </a:lnTo>
                  <a:lnTo>
                    <a:pt x="2762" y="693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4"/>
            <p:cNvSpPr/>
            <p:nvPr/>
          </p:nvSpPr>
          <p:spPr>
            <a:xfrm>
              <a:off x="2432775" y="1252850"/>
              <a:ext cx="380625" cy="391600"/>
            </a:xfrm>
            <a:custGeom>
              <a:avLst/>
              <a:gdLst/>
              <a:ahLst/>
              <a:cxnLst/>
              <a:rect l="l" t="t" r="r" b="b"/>
              <a:pathLst>
                <a:path w="15225" h="15664" extrusionOk="0">
                  <a:moveTo>
                    <a:pt x="11354" y="1"/>
                  </a:moveTo>
                  <a:cubicBezTo>
                    <a:pt x="9769" y="1"/>
                    <a:pt x="9747" y="4498"/>
                    <a:pt x="9747" y="4498"/>
                  </a:cubicBezTo>
                  <a:cubicBezTo>
                    <a:pt x="9747" y="4498"/>
                    <a:pt x="6551" y="4726"/>
                    <a:pt x="5227" y="7465"/>
                  </a:cubicBezTo>
                  <a:cubicBezTo>
                    <a:pt x="753" y="9360"/>
                    <a:pt x="0" y="12989"/>
                    <a:pt x="1644" y="13172"/>
                  </a:cubicBezTo>
                  <a:cubicBezTo>
                    <a:pt x="1314" y="13952"/>
                    <a:pt x="1855" y="14443"/>
                    <a:pt x="2504" y="14443"/>
                  </a:cubicBezTo>
                  <a:cubicBezTo>
                    <a:pt x="2709" y="14443"/>
                    <a:pt x="2925" y="14394"/>
                    <a:pt x="3127" y="14290"/>
                  </a:cubicBezTo>
                  <a:lnTo>
                    <a:pt x="3127" y="14290"/>
                  </a:lnTo>
                  <a:cubicBezTo>
                    <a:pt x="2830" y="14838"/>
                    <a:pt x="2785" y="15294"/>
                    <a:pt x="3127" y="15545"/>
                  </a:cubicBezTo>
                  <a:cubicBezTo>
                    <a:pt x="3230" y="15627"/>
                    <a:pt x="3352" y="15663"/>
                    <a:pt x="3489" y="15663"/>
                  </a:cubicBezTo>
                  <a:cubicBezTo>
                    <a:pt x="4507" y="15663"/>
                    <a:pt x="6342" y="13639"/>
                    <a:pt x="7167" y="12875"/>
                  </a:cubicBezTo>
                  <a:cubicBezTo>
                    <a:pt x="7510" y="12533"/>
                    <a:pt x="7966" y="12327"/>
                    <a:pt x="8514" y="12190"/>
                  </a:cubicBezTo>
                  <a:cubicBezTo>
                    <a:pt x="9222" y="12989"/>
                    <a:pt x="10249" y="13514"/>
                    <a:pt x="11413" y="13514"/>
                  </a:cubicBezTo>
                  <a:cubicBezTo>
                    <a:pt x="11869" y="13514"/>
                    <a:pt x="12280" y="13446"/>
                    <a:pt x="12668" y="13286"/>
                  </a:cubicBezTo>
                  <a:cubicBezTo>
                    <a:pt x="13878" y="12898"/>
                    <a:pt x="14791" y="11893"/>
                    <a:pt x="15110" y="10638"/>
                  </a:cubicBezTo>
                  <a:cubicBezTo>
                    <a:pt x="15179" y="10364"/>
                    <a:pt x="15225" y="10045"/>
                    <a:pt x="15225" y="9725"/>
                  </a:cubicBezTo>
                  <a:cubicBezTo>
                    <a:pt x="15225" y="8196"/>
                    <a:pt x="14334" y="6872"/>
                    <a:pt x="13011" y="6278"/>
                  </a:cubicBezTo>
                  <a:cubicBezTo>
                    <a:pt x="13056" y="5069"/>
                    <a:pt x="12075" y="4726"/>
                    <a:pt x="12075" y="4726"/>
                  </a:cubicBezTo>
                  <a:cubicBezTo>
                    <a:pt x="12075" y="4726"/>
                    <a:pt x="13011" y="47"/>
                    <a:pt x="11390" y="1"/>
                  </a:cubicBezTo>
                  <a:cubicBezTo>
                    <a:pt x="11378" y="1"/>
                    <a:pt x="11366" y="1"/>
                    <a:pt x="1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4"/>
            <p:cNvSpPr/>
            <p:nvPr/>
          </p:nvSpPr>
          <p:spPr>
            <a:xfrm>
              <a:off x="3019375" y="1259725"/>
              <a:ext cx="644850" cy="117000"/>
            </a:xfrm>
            <a:custGeom>
              <a:avLst/>
              <a:gdLst/>
              <a:ahLst/>
              <a:cxnLst/>
              <a:rect l="l" t="t" r="r" b="b"/>
              <a:pathLst>
                <a:path w="25794" h="4680" fill="none" extrusionOk="0">
                  <a:moveTo>
                    <a:pt x="12897" y="0"/>
                  </a:moveTo>
                  <a:cubicBezTo>
                    <a:pt x="16252" y="0"/>
                    <a:pt x="19516" y="320"/>
                    <a:pt x="22027" y="891"/>
                  </a:cubicBezTo>
                  <a:cubicBezTo>
                    <a:pt x="24355" y="1438"/>
                    <a:pt x="25428" y="2032"/>
                    <a:pt x="25793" y="2351"/>
                  </a:cubicBezTo>
                  <a:cubicBezTo>
                    <a:pt x="25428" y="2671"/>
                    <a:pt x="24355" y="3287"/>
                    <a:pt x="22027" y="3812"/>
                  </a:cubicBezTo>
                  <a:cubicBezTo>
                    <a:pt x="19516" y="4383"/>
                    <a:pt x="16252" y="4680"/>
                    <a:pt x="12897" y="4680"/>
                  </a:cubicBezTo>
                  <a:cubicBezTo>
                    <a:pt x="9519" y="4680"/>
                    <a:pt x="6278" y="4383"/>
                    <a:pt x="3767" y="3812"/>
                  </a:cubicBezTo>
                  <a:cubicBezTo>
                    <a:pt x="1416" y="3264"/>
                    <a:pt x="366" y="2671"/>
                    <a:pt x="1" y="2351"/>
                  </a:cubicBezTo>
                  <a:cubicBezTo>
                    <a:pt x="366" y="2032"/>
                    <a:pt x="1416" y="1416"/>
                    <a:pt x="3767" y="891"/>
                  </a:cubicBezTo>
                  <a:cubicBezTo>
                    <a:pt x="4497" y="708"/>
                    <a:pt x="5296" y="571"/>
                    <a:pt x="6141" y="45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4"/>
            <p:cNvSpPr/>
            <p:nvPr/>
          </p:nvSpPr>
          <p:spPr>
            <a:xfrm>
              <a:off x="2984575" y="1225475"/>
              <a:ext cx="714450" cy="185500"/>
            </a:xfrm>
            <a:custGeom>
              <a:avLst/>
              <a:gdLst/>
              <a:ahLst/>
              <a:cxnLst/>
              <a:rect l="l" t="t" r="r" b="b"/>
              <a:pathLst>
                <a:path w="28578" h="7420" fill="none" extrusionOk="0">
                  <a:moveTo>
                    <a:pt x="8058" y="389"/>
                  </a:moveTo>
                  <a:cubicBezTo>
                    <a:pt x="3310" y="982"/>
                    <a:pt x="0" y="2261"/>
                    <a:pt x="0" y="3721"/>
                  </a:cubicBezTo>
                  <a:cubicBezTo>
                    <a:pt x="0" y="5776"/>
                    <a:pt x="6391" y="7419"/>
                    <a:pt x="14289" y="7419"/>
                  </a:cubicBezTo>
                  <a:cubicBezTo>
                    <a:pt x="22186" y="7419"/>
                    <a:pt x="28577" y="5776"/>
                    <a:pt x="28577" y="3721"/>
                  </a:cubicBezTo>
                  <a:cubicBezTo>
                    <a:pt x="28577" y="1667"/>
                    <a:pt x="22186" y="1"/>
                    <a:pt x="14289" y="1"/>
                  </a:cubicBezTo>
                  <a:lnTo>
                    <a:pt x="14289" y="1"/>
                  </a:lnTo>
                  <a:cubicBezTo>
                    <a:pt x="13604" y="1"/>
                    <a:pt x="12942" y="1"/>
                    <a:pt x="12280" y="4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4"/>
            <p:cNvSpPr/>
            <p:nvPr/>
          </p:nvSpPr>
          <p:spPr>
            <a:xfrm>
              <a:off x="2980000" y="1372700"/>
              <a:ext cx="723600" cy="990650"/>
            </a:xfrm>
            <a:custGeom>
              <a:avLst/>
              <a:gdLst/>
              <a:ahLst/>
              <a:cxnLst/>
              <a:rect l="l" t="t" r="r" b="b"/>
              <a:pathLst>
                <a:path w="28944" h="39626" fill="none" extrusionOk="0">
                  <a:moveTo>
                    <a:pt x="2055" y="1"/>
                  </a:moveTo>
                  <a:cubicBezTo>
                    <a:pt x="777" y="686"/>
                    <a:pt x="1" y="2146"/>
                    <a:pt x="1" y="3676"/>
                  </a:cubicBezTo>
                  <a:lnTo>
                    <a:pt x="1" y="11870"/>
                  </a:lnTo>
                  <a:lnTo>
                    <a:pt x="1" y="36224"/>
                  </a:lnTo>
                  <a:lnTo>
                    <a:pt x="23" y="36224"/>
                  </a:lnTo>
                  <a:cubicBezTo>
                    <a:pt x="23" y="36293"/>
                    <a:pt x="1" y="36316"/>
                    <a:pt x="1" y="36384"/>
                  </a:cubicBezTo>
                  <a:cubicBezTo>
                    <a:pt x="1" y="38165"/>
                    <a:pt x="6483" y="39625"/>
                    <a:pt x="14472" y="39625"/>
                  </a:cubicBezTo>
                  <a:cubicBezTo>
                    <a:pt x="22461" y="39625"/>
                    <a:pt x="28943" y="38165"/>
                    <a:pt x="28943" y="36384"/>
                  </a:cubicBezTo>
                  <a:cubicBezTo>
                    <a:pt x="28943" y="36316"/>
                    <a:pt x="28943" y="36293"/>
                    <a:pt x="28897" y="36224"/>
                  </a:cubicBezTo>
                  <a:lnTo>
                    <a:pt x="28943" y="36224"/>
                  </a:lnTo>
                  <a:lnTo>
                    <a:pt x="28943" y="3676"/>
                  </a:lnTo>
                  <a:cubicBezTo>
                    <a:pt x="28943" y="2146"/>
                    <a:pt x="28167" y="686"/>
                    <a:pt x="2688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4"/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fill="none" extrusionOk="0">
                  <a:moveTo>
                    <a:pt x="1" y="1"/>
                  </a:moveTo>
                  <a:lnTo>
                    <a:pt x="1" y="686"/>
                  </a:lnTo>
                  <a:lnTo>
                    <a:pt x="1" y="686"/>
                  </a:lnTo>
                  <a:lnTo>
                    <a:pt x="1" y="800"/>
                  </a:lnTo>
                  <a:cubicBezTo>
                    <a:pt x="1" y="2466"/>
                    <a:pt x="6004" y="3836"/>
                    <a:pt x="13422" y="3836"/>
                  </a:cubicBezTo>
                  <a:cubicBezTo>
                    <a:pt x="20840" y="3836"/>
                    <a:pt x="26820" y="2489"/>
                    <a:pt x="26820" y="800"/>
                  </a:cubicBezTo>
                  <a:lnTo>
                    <a:pt x="26820" y="686"/>
                  </a:lnTo>
                  <a:lnTo>
                    <a:pt x="26820" y="686"/>
                  </a:lnTo>
                  <a:lnTo>
                    <a:pt x="26820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4"/>
            <p:cNvSpPr/>
            <p:nvPr/>
          </p:nvSpPr>
          <p:spPr>
            <a:xfrm>
              <a:off x="3001675" y="1284250"/>
              <a:ext cx="17725" cy="33700"/>
            </a:xfrm>
            <a:custGeom>
              <a:avLst/>
              <a:gdLst/>
              <a:ahLst/>
              <a:cxnLst/>
              <a:rect l="l" t="t" r="r" b="b"/>
              <a:pathLst>
                <a:path w="709" h="1348" fill="none" extrusionOk="0">
                  <a:moveTo>
                    <a:pt x="709" y="1348"/>
                  </a:moveTo>
                  <a:cubicBezTo>
                    <a:pt x="1" y="937"/>
                    <a:pt x="161" y="138"/>
                    <a:pt x="389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4"/>
            <p:cNvSpPr/>
            <p:nvPr/>
          </p:nvSpPr>
          <p:spPr>
            <a:xfrm>
              <a:off x="3664200" y="1283700"/>
              <a:ext cx="17700" cy="35400"/>
            </a:xfrm>
            <a:custGeom>
              <a:avLst/>
              <a:gdLst/>
              <a:ahLst/>
              <a:cxnLst/>
              <a:rect l="l" t="t" r="r" b="b"/>
              <a:pathLst>
                <a:path w="708" h="1416" fill="none" extrusionOk="0">
                  <a:moveTo>
                    <a:pt x="0" y="1415"/>
                  </a:moveTo>
                  <a:cubicBezTo>
                    <a:pt x="708" y="982"/>
                    <a:pt x="548" y="137"/>
                    <a:pt x="320" y="0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4"/>
            <p:cNvSpPr/>
            <p:nvPr/>
          </p:nvSpPr>
          <p:spPr>
            <a:xfrm>
              <a:off x="3171725" y="1178125"/>
              <a:ext cx="343550" cy="168350"/>
            </a:xfrm>
            <a:custGeom>
              <a:avLst/>
              <a:gdLst/>
              <a:ahLst/>
              <a:cxnLst/>
              <a:rect l="l" t="t" r="r" b="b"/>
              <a:pathLst>
                <a:path w="13742" h="6734" fill="none" extrusionOk="0">
                  <a:moveTo>
                    <a:pt x="12486" y="4474"/>
                  </a:moveTo>
                  <a:lnTo>
                    <a:pt x="7237" y="4794"/>
                  </a:lnTo>
                  <a:cubicBezTo>
                    <a:pt x="7237" y="4794"/>
                    <a:pt x="5821" y="3493"/>
                    <a:pt x="5182" y="2511"/>
                  </a:cubicBezTo>
                  <a:cubicBezTo>
                    <a:pt x="4520" y="1507"/>
                    <a:pt x="3630" y="0"/>
                    <a:pt x="2557" y="594"/>
                  </a:cubicBezTo>
                  <a:cubicBezTo>
                    <a:pt x="1553" y="1164"/>
                    <a:pt x="69" y="2420"/>
                    <a:pt x="47" y="3561"/>
                  </a:cubicBezTo>
                  <a:cubicBezTo>
                    <a:pt x="1" y="4702"/>
                    <a:pt x="1713" y="4931"/>
                    <a:pt x="3082" y="5250"/>
                  </a:cubicBezTo>
                  <a:cubicBezTo>
                    <a:pt x="4109" y="5478"/>
                    <a:pt x="6027" y="5935"/>
                    <a:pt x="6826" y="6049"/>
                  </a:cubicBezTo>
                  <a:lnTo>
                    <a:pt x="11756" y="6643"/>
                  </a:lnTo>
                  <a:cubicBezTo>
                    <a:pt x="12486" y="6734"/>
                    <a:pt x="13308" y="6232"/>
                    <a:pt x="13513" y="5593"/>
                  </a:cubicBezTo>
                  <a:cubicBezTo>
                    <a:pt x="13742" y="4931"/>
                    <a:pt x="13240" y="4406"/>
                    <a:pt x="12486" y="447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4"/>
            <p:cNvSpPr/>
            <p:nvPr/>
          </p:nvSpPr>
          <p:spPr>
            <a:xfrm>
              <a:off x="2856750" y="2359900"/>
              <a:ext cx="418875" cy="511300"/>
            </a:xfrm>
            <a:custGeom>
              <a:avLst/>
              <a:gdLst/>
              <a:ahLst/>
              <a:cxnLst/>
              <a:rect l="l" t="t" r="r" b="b"/>
              <a:pathLst>
                <a:path w="16755" h="20452" fill="none" extrusionOk="0">
                  <a:moveTo>
                    <a:pt x="11664" y="1370"/>
                  </a:moveTo>
                  <a:lnTo>
                    <a:pt x="9176" y="4018"/>
                  </a:lnTo>
                  <a:cubicBezTo>
                    <a:pt x="8697" y="4543"/>
                    <a:pt x="8583" y="5342"/>
                    <a:pt x="8925" y="5958"/>
                  </a:cubicBezTo>
                  <a:cubicBezTo>
                    <a:pt x="10249" y="8446"/>
                    <a:pt x="13444" y="14540"/>
                    <a:pt x="14084" y="15430"/>
                  </a:cubicBezTo>
                  <a:cubicBezTo>
                    <a:pt x="14472" y="15955"/>
                    <a:pt x="15088" y="16549"/>
                    <a:pt x="15681" y="17256"/>
                  </a:cubicBezTo>
                  <a:cubicBezTo>
                    <a:pt x="16754" y="18534"/>
                    <a:pt x="15795" y="20452"/>
                    <a:pt x="14152" y="20452"/>
                  </a:cubicBezTo>
                  <a:lnTo>
                    <a:pt x="0" y="20452"/>
                  </a:lnTo>
                  <a:cubicBezTo>
                    <a:pt x="0" y="20452"/>
                    <a:pt x="229" y="18375"/>
                    <a:pt x="3287" y="17119"/>
                  </a:cubicBezTo>
                  <a:cubicBezTo>
                    <a:pt x="6551" y="15750"/>
                    <a:pt x="8788" y="15955"/>
                    <a:pt x="7647" y="13924"/>
                  </a:cubicBezTo>
                  <a:cubicBezTo>
                    <a:pt x="7076" y="12919"/>
                    <a:pt x="5456" y="10249"/>
                    <a:pt x="4132" y="8035"/>
                  </a:cubicBezTo>
                  <a:cubicBezTo>
                    <a:pt x="2990" y="6140"/>
                    <a:pt x="3287" y="3698"/>
                    <a:pt x="4816" y="2100"/>
                  </a:cubicBezTo>
                  <a:lnTo>
                    <a:pt x="689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4"/>
            <p:cNvSpPr/>
            <p:nvPr/>
          </p:nvSpPr>
          <p:spPr>
            <a:xfrm>
              <a:off x="3522675" y="2365025"/>
              <a:ext cx="578075" cy="506750"/>
            </a:xfrm>
            <a:custGeom>
              <a:avLst/>
              <a:gdLst/>
              <a:ahLst/>
              <a:cxnLst/>
              <a:rect l="l" t="t" r="r" b="b"/>
              <a:pathLst>
                <a:path w="23123" h="20270" fill="none" extrusionOk="0">
                  <a:moveTo>
                    <a:pt x="0" y="1256"/>
                  </a:moveTo>
                  <a:cubicBezTo>
                    <a:pt x="1804" y="4475"/>
                    <a:pt x="5136" y="10455"/>
                    <a:pt x="6163" y="12555"/>
                  </a:cubicBezTo>
                  <a:cubicBezTo>
                    <a:pt x="7236" y="14723"/>
                    <a:pt x="7168" y="16458"/>
                    <a:pt x="7168" y="18329"/>
                  </a:cubicBezTo>
                  <a:cubicBezTo>
                    <a:pt x="7168" y="19425"/>
                    <a:pt x="8035" y="20270"/>
                    <a:pt x="9108" y="20270"/>
                  </a:cubicBezTo>
                  <a:lnTo>
                    <a:pt x="23123" y="20270"/>
                  </a:lnTo>
                  <a:cubicBezTo>
                    <a:pt x="23123" y="20270"/>
                    <a:pt x="22141" y="17165"/>
                    <a:pt x="18443" y="15864"/>
                  </a:cubicBezTo>
                  <a:cubicBezTo>
                    <a:pt x="15704" y="14883"/>
                    <a:pt x="14152" y="15864"/>
                    <a:pt x="11527" y="11413"/>
                  </a:cubicBezTo>
                  <a:cubicBezTo>
                    <a:pt x="9701" y="8332"/>
                    <a:pt x="6665" y="2991"/>
                    <a:pt x="4954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4"/>
            <p:cNvSpPr/>
            <p:nvPr/>
          </p:nvSpPr>
          <p:spPr>
            <a:xfrm>
              <a:off x="2810525" y="1518800"/>
              <a:ext cx="169500" cy="244250"/>
            </a:xfrm>
            <a:custGeom>
              <a:avLst/>
              <a:gdLst/>
              <a:ahLst/>
              <a:cxnLst/>
              <a:rect l="l" t="t" r="r" b="b"/>
              <a:pathLst>
                <a:path w="6780" h="9770" fill="none" extrusionOk="0">
                  <a:moveTo>
                    <a:pt x="0" y="0"/>
                  </a:moveTo>
                  <a:lnTo>
                    <a:pt x="678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4"/>
            <p:cNvSpPr/>
            <p:nvPr/>
          </p:nvSpPr>
          <p:spPr>
            <a:xfrm>
              <a:off x="2749475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0" y="1"/>
                  </a:moveTo>
                  <a:lnTo>
                    <a:pt x="9222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4"/>
            <p:cNvSpPr/>
            <p:nvPr/>
          </p:nvSpPr>
          <p:spPr>
            <a:xfrm>
              <a:off x="2645600" y="1409800"/>
              <a:ext cx="167800" cy="180925"/>
            </a:xfrm>
            <a:custGeom>
              <a:avLst/>
              <a:gdLst/>
              <a:ahLst/>
              <a:cxnLst/>
              <a:rect l="l" t="t" r="r" b="b"/>
              <a:pathLst>
                <a:path w="6712" h="7237" fill="none" extrusionOk="0">
                  <a:moveTo>
                    <a:pt x="4498" y="0"/>
                  </a:moveTo>
                  <a:cubicBezTo>
                    <a:pt x="5821" y="594"/>
                    <a:pt x="6712" y="1918"/>
                    <a:pt x="6712" y="3447"/>
                  </a:cubicBezTo>
                  <a:cubicBezTo>
                    <a:pt x="6712" y="5524"/>
                    <a:pt x="5023" y="7236"/>
                    <a:pt x="2900" y="7236"/>
                  </a:cubicBezTo>
                  <a:cubicBezTo>
                    <a:pt x="1736" y="7236"/>
                    <a:pt x="709" y="6734"/>
                    <a:pt x="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4"/>
            <p:cNvSpPr/>
            <p:nvPr/>
          </p:nvSpPr>
          <p:spPr>
            <a:xfrm>
              <a:off x="2466425" y="1482400"/>
              <a:ext cx="113600" cy="136325"/>
            </a:xfrm>
            <a:custGeom>
              <a:avLst/>
              <a:gdLst/>
              <a:ahLst/>
              <a:cxnLst/>
              <a:rect l="l" t="t" r="r" b="b"/>
              <a:pathLst>
                <a:path w="4544" h="5453" extrusionOk="0">
                  <a:moveTo>
                    <a:pt x="4231" y="0"/>
                  </a:moveTo>
                  <a:cubicBezTo>
                    <a:pt x="4162" y="0"/>
                    <a:pt x="4092" y="23"/>
                    <a:pt x="4041" y="64"/>
                  </a:cubicBezTo>
                  <a:cubicBezTo>
                    <a:pt x="3539" y="497"/>
                    <a:pt x="3037" y="885"/>
                    <a:pt x="2512" y="1319"/>
                  </a:cubicBezTo>
                  <a:cubicBezTo>
                    <a:pt x="1987" y="1730"/>
                    <a:pt x="1484" y="2164"/>
                    <a:pt x="1028" y="2666"/>
                  </a:cubicBezTo>
                  <a:cubicBezTo>
                    <a:pt x="549" y="3191"/>
                    <a:pt x="1" y="3716"/>
                    <a:pt x="24" y="4515"/>
                  </a:cubicBezTo>
                  <a:cubicBezTo>
                    <a:pt x="104" y="5142"/>
                    <a:pt x="684" y="5452"/>
                    <a:pt x="1259" y="5452"/>
                  </a:cubicBezTo>
                  <a:cubicBezTo>
                    <a:pt x="1500" y="5452"/>
                    <a:pt x="1739" y="5398"/>
                    <a:pt x="1941" y="5291"/>
                  </a:cubicBezTo>
                  <a:cubicBezTo>
                    <a:pt x="2196" y="5153"/>
                    <a:pt x="2046" y="4830"/>
                    <a:pt x="1824" y="4830"/>
                  </a:cubicBezTo>
                  <a:cubicBezTo>
                    <a:pt x="1788" y="4830"/>
                    <a:pt x="1751" y="4838"/>
                    <a:pt x="1713" y="4857"/>
                  </a:cubicBezTo>
                  <a:cubicBezTo>
                    <a:pt x="1568" y="4933"/>
                    <a:pt x="1388" y="4974"/>
                    <a:pt x="1210" y="4974"/>
                  </a:cubicBezTo>
                  <a:cubicBezTo>
                    <a:pt x="853" y="4974"/>
                    <a:pt x="503" y="4811"/>
                    <a:pt x="457" y="4446"/>
                  </a:cubicBezTo>
                  <a:cubicBezTo>
                    <a:pt x="412" y="3305"/>
                    <a:pt x="3379" y="1136"/>
                    <a:pt x="4338" y="543"/>
                  </a:cubicBezTo>
                  <a:cubicBezTo>
                    <a:pt x="4520" y="452"/>
                    <a:pt x="4543" y="269"/>
                    <a:pt x="4452" y="109"/>
                  </a:cubicBezTo>
                  <a:cubicBezTo>
                    <a:pt x="4401" y="34"/>
                    <a:pt x="4317" y="0"/>
                    <a:pt x="42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4"/>
            <p:cNvSpPr/>
            <p:nvPr/>
          </p:nvSpPr>
          <p:spPr>
            <a:xfrm>
              <a:off x="2497250" y="1518675"/>
              <a:ext cx="207425" cy="130475"/>
            </a:xfrm>
            <a:custGeom>
              <a:avLst/>
              <a:gdLst/>
              <a:ahLst/>
              <a:cxnLst/>
              <a:rect l="l" t="t" r="r" b="b"/>
              <a:pathLst>
                <a:path w="8297" h="5219" extrusionOk="0">
                  <a:moveTo>
                    <a:pt x="4088" y="0"/>
                  </a:moveTo>
                  <a:cubicBezTo>
                    <a:pt x="4019" y="0"/>
                    <a:pt x="3953" y="24"/>
                    <a:pt x="3904" y="74"/>
                  </a:cubicBezTo>
                  <a:cubicBezTo>
                    <a:pt x="2899" y="804"/>
                    <a:pt x="1872" y="1557"/>
                    <a:pt x="1028" y="2516"/>
                  </a:cubicBezTo>
                  <a:cubicBezTo>
                    <a:pt x="594" y="3041"/>
                    <a:pt x="137" y="3543"/>
                    <a:pt x="46" y="4251"/>
                  </a:cubicBezTo>
                  <a:cubicBezTo>
                    <a:pt x="0" y="4661"/>
                    <a:pt x="343" y="5141"/>
                    <a:pt x="776" y="5209"/>
                  </a:cubicBezTo>
                  <a:cubicBezTo>
                    <a:pt x="827" y="5215"/>
                    <a:pt x="878" y="5218"/>
                    <a:pt x="927" y="5218"/>
                  </a:cubicBezTo>
                  <a:cubicBezTo>
                    <a:pt x="1254" y="5218"/>
                    <a:pt x="1549" y="5094"/>
                    <a:pt x="1826" y="4935"/>
                  </a:cubicBezTo>
                  <a:cubicBezTo>
                    <a:pt x="2945" y="4296"/>
                    <a:pt x="3767" y="3338"/>
                    <a:pt x="4680" y="2470"/>
                  </a:cubicBezTo>
                  <a:cubicBezTo>
                    <a:pt x="4885" y="2242"/>
                    <a:pt x="5113" y="2082"/>
                    <a:pt x="5364" y="1968"/>
                  </a:cubicBezTo>
                  <a:cubicBezTo>
                    <a:pt x="6209" y="1626"/>
                    <a:pt x="7122" y="1512"/>
                    <a:pt x="8012" y="1169"/>
                  </a:cubicBezTo>
                  <a:cubicBezTo>
                    <a:pt x="8297" y="1068"/>
                    <a:pt x="8183" y="694"/>
                    <a:pt x="7913" y="694"/>
                  </a:cubicBezTo>
                  <a:cubicBezTo>
                    <a:pt x="7880" y="694"/>
                    <a:pt x="7844" y="700"/>
                    <a:pt x="7807" y="713"/>
                  </a:cubicBezTo>
                  <a:cubicBezTo>
                    <a:pt x="6962" y="1032"/>
                    <a:pt x="6026" y="1169"/>
                    <a:pt x="5136" y="1557"/>
                  </a:cubicBezTo>
                  <a:cubicBezTo>
                    <a:pt x="4269" y="1968"/>
                    <a:pt x="3698" y="2835"/>
                    <a:pt x="2991" y="3429"/>
                  </a:cubicBezTo>
                  <a:cubicBezTo>
                    <a:pt x="2701" y="3702"/>
                    <a:pt x="1557" y="4751"/>
                    <a:pt x="950" y="4751"/>
                  </a:cubicBezTo>
                  <a:cubicBezTo>
                    <a:pt x="744" y="4751"/>
                    <a:pt x="600" y="4631"/>
                    <a:pt x="571" y="4319"/>
                  </a:cubicBezTo>
                  <a:cubicBezTo>
                    <a:pt x="617" y="3771"/>
                    <a:pt x="1073" y="3269"/>
                    <a:pt x="1416" y="2858"/>
                  </a:cubicBezTo>
                  <a:cubicBezTo>
                    <a:pt x="2260" y="1968"/>
                    <a:pt x="3219" y="1169"/>
                    <a:pt x="4246" y="553"/>
                  </a:cubicBezTo>
                  <a:cubicBezTo>
                    <a:pt x="4383" y="462"/>
                    <a:pt x="4451" y="256"/>
                    <a:pt x="4337" y="119"/>
                  </a:cubicBezTo>
                  <a:cubicBezTo>
                    <a:pt x="4272" y="41"/>
                    <a:pt x="4178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4"/>
            <p:cNvSpPr/>
            <p:nvPr/>
          </p:nvSpPr>
          <p:spPr>
            <a:xfrm>
              <a:off x="2444750" y="1245375"/>
              <a:ext cx="340425" cy="341925"/>
            </a:xfrm>
            <a:custGeom>
              <a:avLst/>
              <a:gdLst/>
              <a:ahLst/>
              <a:cxnLst/>
              <a:rect l="l" t="t" r="r" b="b"/>
              <a:pathLst>
                <a:path w="13617" h="13677" extrusionOk="0">
                  <a:moveTo>
                    <a:pt x="10954" y="0"/>
                  </a:moveTo>
                  <a:cubicBezTo>
                    <a:pt x="10725" y="0"/>
                    <a:pt x="10483" y="85"/>
                    <a:pt x="10249" y="278"/>
                  </a:cubicBezTo>
                  <a:cubicBezTo>
                    <a:pt x="9724" y="757"/>
                    <a:pt x="9541" y="1465"/>
                    <a:pt x="9382" y="2127"/>
                  </a:cubicBezTo>
                  <a:cubicBezTo>
                    <a:pt x="9214" y="2942"/>
                    <a:pt x="9124" y="3719"/>
                    <a:pt x="9092" y="4529"/>
                  </a:cubicBezTo>
                  <a:lnTo>
                    <a:pt x="9092" y="4529"/>
                  </a:lnTo>
                  <a:cubicBezTo>
                    <a:pt x="8174" y="4660"/>
                    <a:pt x="7333" y="4950"/>
                    <a:pt x="6551" y="5436"/>
                  </a:cubicBezTo>
                  <a:cubicBezTo>
                    <a:pt x="5710" y="5923"/>
                    <a:pt x="5041" y="6667"/>
                    <a:pt x="4627" y="7524"/>
                  </a:cubicBezTo>
                  <a:lnTo>
                    <a:pt x="4627" y="7524"/>
                  </a:lnTo>
                  <a:cubicBezTo>
                    <a:pt x="2756" y="8348"/>
                    <a:pt x="860" y="9687"/>
                    <a:pt x="252" y="11736"/>
                  </a:cubicBezTo>
                  <a:cubicBezTo>
                    <a:pt x="0" y="12489"/>
                    <a:pt x="206" y="13585"/>
                    <a:pt x="1142" y="13676"/>
                  </a:cubicBezTo>
                  <a:cubicBezTo>
                    <a:pt x="1150" y="13677"/>
                    <a:pt x="1159" y="13677"/>
                    <a:pt x="1167" y="13677"/>
                  </a:cubicBezTo>
                  <a:cubicBezTo>
                    <a:pt x="1501" y="13677"/>
                    <a:pt x="1543" y="13242"/>
                    <a:pt x="1233" y="13242"/>
                  </a:cubicBezTo>
                  <a:cubicBezTo>
                    <a:pt x="1226" y="13242"/>
                    <a:pt x="1218" y="13242"/>
                    <a:pt x="1210" y="13242"/>
                  </a:cubicBezTo>
                  <a:cubicBezTo>
                    <a:pt x="959" y="13220"/>
                    <a:pt x="777" y="13060"/>
                    <a:pt x="708" y="12786"/>
                  </a:cubicBezTo>
                  <a:cubicBezTo>
                    <a:pt x="388" y="10640"/>
                    <a:pt x="3128" y="8723"/>
                    <a:pt x="4885" y="7993"/>
                  </a:cubicBezTo>
                  <a:cubicBezTo>
                    <a:pt x="4931" y="7970"/>
                    <a:pt x="4976" y="7947"/>
                    <a:pt x="4999" y="7878"/>
                  </a:cubicBezTo>
                  <a:cubicBezTo>
                    <a:pt x="5387" y="7057"/>
                    <a:pt x="6004" y="6395"/>
                    <a:pt x="6780" y="5916"/>
                  </a:cubicBezTo>
                  <a:cubicBezTo>
                    <a:pt x="7556" y="5436"/>
                    <a:pt x="8423" y="5117"/>
                    <a:pt x="9313" y="5025"/>
                  </a:cubicBezTo>
                  <a:cubicBezTo>
                    <a:pt x="9427" y="5002"/>
                    <a:pt x="9541" y="4888"/>
                    <a:pt x="9541" y="4774"/>
                  </a:cubicBezTo>
                  <a:cubicBezTo>
                    <a:pt x="9610" y="3542"/>
                    <a:pt x="9656" y="2218"/>
                    <a:pt x="10203" y="1099"/>
                  </a:cubicBezTo>
                  <a:cubicBezTo>
                    <a:pt x="10357" y="746"/>
                    <a:pt x="10635" y="475"/>
                    <a:pt x="10918" y="475"/>
                  </a:cubicBezTo>
                  <a:cubicBezTo>
                    <a:pt x="11056" y="475"/>
                    <a:pt x="11195" y="539"/>
                    <a:pt x="11322" y="689"/>
                  </a:cubicBezTo>
                  <a:cubicBezTo>
                    <a:pt x="11619" y="1191"/>
                    <a:pt x="11664" y="1807"/>
                    <a:pt x="11664" y="2400"/>
                  </a:cubicBezTo>
                  <a:cubicBezTo>
                    <a:pt x="11664" y="3245"/>
                    <a:pt x="11550" y="4089"/>
                    <a:pt x="11390" y="4911"/>
                  </a:cubicBezTo>
                  <a:cubicBezTo>
                    <a:pt x="11367" y="5025"/>
                    <a:pt x="11436" y="5139"/>
                    <a:pt x="11550" y="5208"/>
                  </a:cubicBezTo>
                  <a:cubicBezTo>
                    <a:pt x="12029" y="5459"/>
                    <a:pt x="12303" y="6052"/>
                    <a:pt x="12280" y="6600"/>
                  </a:cubicBezTo>
                  <a:cubicBezTo>
                    <a:pt x="12280" y="6692"/>
                    <a:pt x="12349" y="6737"/>
                    <a:pt x="12395" y="6806"/>
                  </a:cubicBezTo>
                  <a:cubicBezTo>
                    <a:pt x="12714" y="7034"/>
                    <a:pt x="12874" y="7468"/>
                    <a:pt x="12920" y="7878"/>
                  </a:cubicBezTo>
                  <a:cubicBezTo>
                    <a:pt x="12942" y="8335"/>
                    <a:pt x="12874" y="8791"/>
                    <a:pt x="12691" y="9202"/>
                  </a:cubicBezTo>
                  <a:cubicBezTo>
                    <a:pt x="12577" y="9339"/>
                    <a:pt x="12691" y="9590"/>
                    <a:pt x="12874" y="9636"/>
                  </a:cubicBezTo>
                  <a:cubicBezTo>
                    <a:pt x="13057" y="9636"/>
                    <a:pt x="13193" y="9545"/>
                    <a:pt x="13216" y="9362"/>
                  </a:cubicBezTo>
                  <a:cubicBezTo>
                    <a:pt x="13500" y="8445"/>
                    <a:pt x="13617" y="7235"/>
                    <a:pt x="12807" y="6493"/>
                  </a:cubicBezTo>
                  <a:lnTo>
                    <a:pt x="12807" y="6493"/>
                  </a:lnTo>
                  <a:cubicBezTo>
                    <a:pt x="12801" y="5979"/>
                    <a:pt x="12598" y="5456"/>
                    <a:pt x="12235" y="5094"/>
                  </a:cubicBezTo>
                  <a:cubicBezTo>
                    <a:pt x="12129" y="5003"/>
                    <a:pt x="12043" y="4932"/>
                    <a:pt x="11944" y="4862"/>
                  </a:cubicBezTo>
                  <a:lnTo>
                    <a:pt x="11944" y="4862"/>
                  </a:lnTo>
                  <a:cubicBezTo>
                    <a:pt x="12160" y="3611"/>
                    <a:pt x="12337" y="2323"/>
                    <a:pt x="12052" y="1077"/>
                  </a:cubicBezTo>
                  <a:cubicBezTo>
                    <a:pt x="11941" y="455"/>
                    <a:pt x="11484" y="0"/>
                    <a:pt x="109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4"/>
            <p:cNvSpPr/>
            <p:nvPr/>
          </p:nvSpPr>
          <p:spPr>
            <a:xfrm>
              <a:off x="2574275" y="1453025"/>
              <a:ext cx="52650" cy="75450"/>
            </a:xfrm>
            <a:custGeom>
              <a:avLst/>
              <a:gdLst/>
              <a:ahLst/>
              <a:cxnLst/>
              <a:rect l="l" t="t" r="r" b="b"/>
              <a:pathLst>
                <a:path w="2106" h="3018" extrusionOk="0">
                  <a:moveTo>
                    <a:pt x="219" y="0"/>
                  </a:moveTo>
                  <a:cubicBezTo>
                    <a:pt x="200" y="0"/>
                    <a:pt x="180" y="2"/>
                    <a:pt x="161" y="6"/>
                  </a:cubicBezTo>
                  <a:cubicBezTo>
                    <a:pt x="46" y="75"/>
                    <a:pt x="1" y="212"/>
                    <a:pt x="24" y="326"/>
                  </a:cubicBezTo>
                  <a:cubicBezTo>
                    <a:pt x="366" y="1284"/>
                    <a:pt x="959" y="2175"/>
                    <a:pt x="1644" y="2951"/>
                  </a:cubicBezTo>
                  <a:cubicBezTo>
                    <a:pt x="1691" y="2998"/>
                    <a:pt x="1747" y="3017"/>
                    <a:pt x="1802" y="3017"/>
                  </a:cubicBezTo>
                  <a:cubicBezTo>
                    <a:pt x="1959" y="3017"/>
                    <a:pt x="2105" y="2852"/>
                    <a:pt x="1987" y="2700"/>
                  </a:cubicBezTo>
                  <a:cubicBezTo>
                    <a:pt x="1462" y="1855"/>
                    <a:pt x="937" y="988"/>
                    <a:pt x="457" y="120"/>
                  </a:cubicBezTo>
                  <a:cubicBezTo>
                    <a:pt x="401" y="45"/>
                    <a:pt x="31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4"/>
            <p:cNvSpPr/>
            <p:nvPr/>
          </p:nvSpPr>
          <p:spPr>
            <a:xfrm>
              <a:off x="2626450" y="1410675"/>
              <a:ext cx="97375" cy="85375"/>
            </a:xfrm>
            <a:custGeom>
              <a:avLst/>
              <a:gdLst/>
              <a:ahLst/>
              <a:cxnLst/>
              <a:rect l="l" t="t" r="r" b="b"/>
              <a:pathLst>
                <a:path w="3895" h="3415" extrusionOk="0">
                  <a:moveTo>
                    <a:pt x="3253" y="1"/>
                  </a:moveTo>
                  <a:cubicBezTo>
                    <a:pt x="3179" y="1"/>
                    <a:pt x="3103" y="3"/>
                    <a:pt x="3027" y="11"/>
                  </a:cubicBezTo>
                  <a:cubicBezTo>
                    <a:pt x="1383" y="171"/>
                    <a:pt x="174" y="1609"/>
                    <a:pt x="14" y="3184"/>
                  </a:cubicBezTo>
                  <a:cubicBezTo>
                    <a:pt x="0" y="3330"/>
                    <a:pt x="134" y="3414"/>
                    <a:pt x="257" y="3414"/>
                  </a:cubicBezTo>
                  <a:cubicBezTo>
                    <a:pt x="345" y="3414"/>
                    <a:pt x="428" y="3371"/>
                    <a:pt x="447" y="3275"/>
                  </a:cubicBezTo>
                  <a:cubicBezTo>
                    <a:pt x="790" y="1677"/>
                    <a:pt x="2000" y="513"/>
                    <a:pt x="3666" y="468"/>
                  </a:cubicBezTo>
                  <a:cubicBezTo>
                    <a:pt x="3780" y="468"/>
                    <a:pt x="3894" y="399"/>
                    <a:pt x="3894" y="239"/>
                  </a:cubicBezTo>
                  <a:cubicBezTo>
                    <a:pt x="3894" y="125"/>
                    <a:pt x="3780" y="11"/>
                    <a:pt x="3666" y="11"/>
                  </a:cubicBezTo>
                  <a:cubicBezTo>
                    <a:pt x="3544" y="11"/>
                    <a:pt x="3402" y="1"/>
                    <a:pt x="32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4"/>
            <p:cNvSpPr/>
            <p:nvPr/>
          </p:nvSpPr>
          <p:spPr>
            <a:xfrm>
              <a:off x="3703000" y="1518800"/>
              <a:ext cx="170075" cy="244250"/>
            </a:xfrm>
            <a:custGeom>
              <a:avLst/>
              <a:gdLst/>
              <a:ahLst/>
              <a:cxnLst/>
              <a:rect l="l" t="t" r="r" b="b"/>
              <a:pathLst>
                <a:path w="6803" h="9770" fill="none" extrusionOk="0">
                  <a:moveTo>
                    <a:pt x="6802" y="0"/>
                  </a:moveTo>
                  <a:lnTo>
                    <a:pt x="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4"/>
            <p:cNvSpPr/>
            <p:nvPr/>
          </p:nvSpPr>
          <p:spPr>
            <a:xfrm>
              <a:off x="3703000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9222" y="1"/>
                  </a:moveTo>
                  <a:lnTo>
                    <a:pt x="0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4"/>
            <p:cNvSpPr/>
            <p:nvPr/>
          </p:nvSpPr>
          <p:spPr>
            <a:xfrm>
              <a:off x="3870200" y="1409800"/>
              <a:ext cx="167775" cy="180925"/>
            </a:xfrm>
            <a:custGeom>
              <a:avLst/>
              <a:gdLst/>
              <a:ahLst/>
              <a:cxnLst/>
              <a:rect l="l" t="t" r="r" b="b"/>
              <a:pathLst>
                <a:path w="6711" h="7237" fill="none" extrusionOk="0">
                  <a:moveTo>
                    <a:pt x="2191" y="0"/>
                  </a:moveTo>
                  <a:cubicBezTo>
                    <a:pt x="890" y="594"/>
                    <a:pt x="0" y="1918"/>
                    <a:pt x="0" y="3447"/>
                  </a:cubicBezTo>
                  <a:cubicBezTo>
                    <a:pt x="0" y="5524"/>
                    <a:pt x="1689" y="7236"/>
                    <a:pt x="3789" y="7236"/>
                  </a:cubicBezTo>
                  <a:cubicBezTo>
                    <a:pt x="4976" y="7236"/>
                    <a:pt x="6003" y="6734"/>
                    <a:pt x="671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4"/>
            <p:cNvSpPr/>
            <p:nvPr/>
          </p:nvSpPr>
          <p:spPr>
            <a:xfrm>
              <a:off x="4101700" y="1482825"/>
              <a:ext cx="118300" cy="135800"/>
            </a:xfrm>
            <a:custGeom>
              <a:avLst/>
              <a:gdLst/>
              <a:ahLst/>
              <a:cxnLst/>
              <a:rect l="l" t="t" r="r" b="b"/>
              <a:pathLst>
                <a:path w="4732" h="5432" extrusionOk="0">
                  <a:moveTo>
                    <a:pt x="406" y="1"/>
                  </a:moveTo>
                  <a:cubicBezTo>
                    <a:pt x="174" y="1"/>
                    <a:pt x="0" y="360"/>
                    <a:pt x="258" y="526"/>
                  </a:cubicBezTo>
                  <a:cubicBezTo>
                    <a:pt x="829" y="868"/>
                    <a:pt x="1354" y="1256"/>
                    <a:pt x="1856" y="1667"/>
                  </a:cubicBezTo>
                  <a:cubicBezTo>
                    <a:pt x="2358" y="2078"/>
                    <a:pt x="2837" y="2489"/>
                    <a:pt x="3294" y="2946"/>
                  </a:cubicBezTo>
                  <a:cubicBezTo>
                    <a:pt x="3682" y="3379"/>
                    <a:pt x="4207" y="3859"/>
                    <a:pt x="4184" y="4429"/>
                  </a:cubicBezTo>
                  <a:cubicBezTo>
                    <a:pt x="4123" y="4794"/>
                    <a:pt x="3778" y="4957"/>
                    <a:pt x="3427" y="4957"/>
                  </a:cubicBezTo>
                  <a:cubicBezTo>
                    <a:pt x="3251" y="4957"/>
                    <a:pt x="3073" y="4916"/>
                    <a:pt x="2929" y="4840"/>
                  </a:cubicBezTo>
                  <a:cubicBezTo>
                    <a:pt x="2888" y="4821"/>
                    <a:pt x="2848" y="4813"/>
                    <a:pt x="2810" y="4813"/>
                  </a:cubicBezTo>
                  <a:cubicBezTo>
                    <a:pt x="2579" y="4813"/>
                    <a:pt x="2445" y="5136"/>
                    <a:pt x="2701" y="5274"/>
                  </a:cubicBezTo>
                  <a:cubicBezTo>
                    <a:pt x="2898" y="5379"/>
                    <a:pt x="3134" y="5431"/>
                    <a:pt x="3371" y="5431"/>
                  </a:cubicBezTo>
                  <a:cubicBezTo>
                    <a:pt x="3957" y="5431"/>
                    <a:pt x="4553" y="5115"/>
                    <a:pt x="4618" y="4498"/>
                  </a:cubicBezTo>
                  <a:cubicBezTo>
                    <a:pt x="4732" y="3014"/>
                    <a:pt x="1651" y="1005"/>
                    <a:pt x="578" y="70"/>
                  </a:cubicBezTo>
                  <a:cubicBezTo>
                    <a:pt x="521" y="21"/>
                    <a:pt x="462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4"/>
            <p:cNvSpPr/>
            <p:nvPr/>
          </p:nvSpPr>
          <p:spPr>
            <a:xfrm>
              <a:off x="3979175" y="1518575"/>
              <a:ext cx="205450" cy="130375"/>
            </a:xfrm>
            <a:custGeom>
              <a:avLst/>
              <a:gdLst/>
              <a:ahLst/>
              <a:cxnLst/>
              <a:rect l="l" t="t" r="r" b="b"/>
              <a:pathLst>
                <a:path w="8218" h="5215" extrusionOk="0">
                  <a:moveTo>
                    <a:pt x="4128" y="1"/>
                  </a:moveTo>
                  <a:cubicBezTo>
                    <a:pt x="3881" y="1"/>
                    <a:pt x="3699" y="399"/>
                    <a:pt x="3995" y="557"/>
                  </a:cubicBezTo>
                  <a:cubicBezTo>
                    <a:pt x="4520" y="854"/>
                    <a:pt x="4999" y="1264"/>
                    <a:pt x="5479" y="1630"/>
                  </a:cubicBezTo>
                  <a:cubicBezTo>
                    <a:pt x="6346" y="2383"/>
                    <a:pt x="7419" y="3205"/>
                    <a:pt x="7693" y="4323"/>
                  </a:cubicBezTo>
                  <a:cubicBezTo>
                    <a:pt x="7705" y="4632"/>
                    <a:pt x="7537" y="4743"/>
                    <a:pt x="7319" y="4743"/>
                  </a:cubicBezTo>
                  <a:cubicBezTo>
                    <a:pt x="7118" y="4743"/>
                    <a:pt x="6875" y="4649"/>
                    <a:pt x="6689" y="4528"/>
                  </a:cubicBezTo>
                  <a:cubicBezTo>
                    <a:pt x="5661" y="3912"/>
                    <a:pt x="4794" y="2976"/>
                    <a:pt x="3949" y="2132"/>
                  </a:cubicBezTo>
                  <a:cubicBezTo>
                    <a:pt x="3721" y="1904"/>
                    <a:pt x="3402" y="1698"/>
                    <a:pt x="3128" y="1561"/>
                  </a:cubicBezTo>
                  <a:cubicBezTo>
                    <a:pt x="2260" y="1173"/>
                    <a:pt x="1302" y="1036"/>
                    <a:pt x="434" y="717"/>
                  </a:cubicBezTo>
                  <a:cubicBezTo>
                    <a:pt x="413" y="708"/>
                    <a:pt x="391" y="704"/>
                    <a:pt x="368" y="704"/>
                  </a:cubicBezTo>
                  <a:cubicBezTo>
                    <a:pt x="270" y="704"/>
                    <a:pt x="162" y="775"/>
                    <a:pt x="69" y="831"/>
                  </a:cubicBezTo>
                  <a:cubicBezTo>
                    <a:pt x="1" y="945"/>
                    <a:pt x="92" y="1105"/>
                    <a:pt x="206" y="1150"/>
                  </a:cubicBezTo>
                  <a:cubicBezTo>
                    <a:pt x="1096" y="1470"/>
                    <a:pt x="2009" y="1584"/>
                    <a:pt x="2854" y="1949"/>
                  </a:cubicBezTo>
                  <a:cubicBezTo>
                    <a:pt x="3676" y="2360"/>
                    <a:pt x="4201" y="3182"/>
                    <a:pt x="4885" y="3752"/>
                  </a:cubicBezTo>
                  <a:cubicBezTo>
                    <a:pt x="5576" y="4331"/>
                    <a:pt x="6375" y="5215"/>
                    <a:pt x="7368" y="5215"/>
                  </a:cubicBezTo>
                  <a:cubicBezTo>
                    <a:pt x="7392" y="5215"/>
                    <a:pt x="7417" y="5214"/>
                    <a:pt x="7442" y="5213"/>
                  </a:cubicBezTo>
                  <a:cubicBezTo>
                    <a:pt x="7898" y="5145"/>
                    <a:pt x="8218" y="4688"/>
                    <a:pt x="8172" y="4255"/>
                  </a:cubicBezTo>
                  <a:cubicBezTo>
                    <a:pt x="8081" y="3547"/>
                    <a:pt x="7624" y="3045"/>
                    <a:pt x="7191" y="2520"/>
                  </a:cubicBezTo>
                  <a:cubicBezTo>
                    <a:pt x="6300" y="1561"/>
                    <a:pt x="5273" y="808"/>
                    <a:pt x="4246" y="32"/>
                  </a:cubicBezTo>
                  <a:cubicBezTo>
                    <a:pt x="4206" y="10"/>
                    <a:pt x="4167" y="1"/>
                    <a:pt x="41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4"/>
            <p:cNvSpPr/>
            <p:nvPr/>
          </p:nvSpPr>
          <p:spPr>
            <a:xfrm>
              <a:off x="3898975" y="1245125"/>
              <a:ext cx="338150" cy="342175"/>
            </a:xfrm>
            <a:custGeom>
              <a:avLst/>
              <a:gdLst/>
              <a:ahLst/>
              <a:cxnLst/>
              <a:rect l="l" t="t" r="r" b="b"/>
              <a:pathLst>
                <a:path w="13526" h="13687" extrusionOk="0">
                  <a:moveTo>
                    <a:pt x="2648" y="0"/>
                  </a:moveTo>
                  <a:cubicBezTo>
                    <a:pt x="2342" y="0"/>
                    <a:pt x="2044" y="132"/>
                    <a:pt x="1885" y="402"/>
                  </a:cubicBezTo>
                  <a:cubicBezTo>
                    <a:pt x="1451" y="995"/>
                    <a:pt x="1451" y="1726"/>
                    <a:pt x="1428" y="2410"/>
                  </a:cubicBezTo>
                  <a:cubicBezTo>
                    <a:pt x="1450" y="3262"/>
                    <a:pt x="1530" y="4073"/>
                    <a:pt x="1671" y="4864"/>
                  </a:cubicBezTo>
                  <a:lnTo>
                    <a:pt x="1671" y="4864"/>
                  </a:lnTo>
                  <a:cubicBezTo>
                    <a:pt x="1573" y="4934"/>
                    <a:pt x="1488" y="5014"/>
                    <a:pt x="1383" y="5104"/>
                  </a:cubicBezTo>
                  <a:cubicBezTo>
                    <a:pt x="1021" y="5444"/>
                    <a:pt x="818" y="5982"/>
                    <a:pt x="811" y="6497"/>
                  </a:cubicBezTo>
                  <a:lnTo>
                    <a:pt x="811" y="6497"/>
                  </a:lnTo>
                  <a:cubicBezTo>
                    <a:pt x="1" y="7202"/>
                    <a:pt x="117" y="8433"/>
                    <a:pt x="401" y="9372"/>
                  </a:cubicBezTo>
                  <a:cubicBezTo>
                    <a:pt x="401" y="9522"/>
                    <a:pt x="534" y="9623"/>
                    <a:pt x="668" y="9623"/>
                  </a:cubicBezTo>
                  <a:cubicBezTo>
                    <a:pt x="718" y="9623"/>
                    <a:pt x="769" y="9609"/>
                    <a:pt x="812" y="9578"/>
                  </a:cubicBezTo>
                  <a:cubicBezTo>
                    <a:pt x="972" y="9486"/>
                    <a:pt x="995" y="9326"/>
                    <a:pt x="903" y="9190"/>
                  </a:cubicBezTo>
                  <a:cubicBezTo>
                    <a:pt x="698" y="8779"/>
                    <a:pt x="652" y="8299"/>
                    <a:pt x="675" y="7866"/>
                  </a:cubicBezTo>
                  <a:cubicBezTo>
                    <a:pt x="698" y="7432"/>
                    <a:pt x="881" y="7021"/>
                    <a:pt x="1200" y="6793"/>
                  </a:cubicBezTo>
                  <a:cubicBezTo>
                    <a:pt x="1269" y="6724"/>
                    <a:pt x="1314" y="6679"/>
                    <a:pt x="1314" y="6587"/>
                  </a:cubicBezTo>
                  <a:cubicBezTo>
                    <a:pt x="1269" y="6154"/>
                    <a:pt x="1428" y="5720"/>
                    <a:pt x="1725" y="5423"/>
                  </a:cubicBezTo>
                  <a:cubicBezTo>
                    <a:pt x="1885" y="5218"/>
                    <a:pt x="2227" y="5195"/>
                    <a:pt x="2182" y="4898"/>
                  </a:cubicBezTo>
                  <a:cubicBezTo>
                    <a:pt x="2045" y="4077"/>
                    <a:pt x="1930" y="3209"/>
                    <a:pt x="1930" y="2388"/>
                  </a:cubicBezTo>
                  <a:cubicBezTo>
                    <a:pt x="1930" y="1817"/>
                    <a:pt x="1953" y="1155"/>
                    <a:pt x="2273" y="676"/>
                  </a:cubicBezTo>
                  <a:cubicBezTo>
                    <a:pt x="2390" y="537"/>
                    <a:pt x="2523" y="478"/>
                    <a:pt x="2658" y="478"/>
                  </a:cubicBezTo>
                  <a:cubicBezTo>
                    <a:pt x="2944" y="478"/>
                    <a:pt x="3236" y="745"/>
                    <a:pt x="3391" y="1087"/>
                  </a:cubicBezTo>
                  <a:cubicBezTo>
                    <a:pt x="3893" y="2228"/>
                    <a:pt x="3985" y="3529"/>
                    <a:pt x="4053" y="4761"/>
                  </a:cubicBezTo>
                  <a:cubicBezTo>
                    <a:pt x="4053" y="4898"/>
                    <a:pt x="4167" y="5012"/>
                    <a:pt x="4282" y="5012"/>
                  </a:cubicBezTo>
                  <a:cubicBezTo>
                    <a:pt x="4692" y="5035"/>
                    <a:pt x="5149" y="5149"/>
                    <a:pt x="5583" y="5309"/>
                  </a:cubicBezTo>
                  <a:cubicBezTo>
                    <a:pt x="6450" y="5583"/>
                    <a:pt x="7249" y="6062"/>
                    <a:pt x="7842" y="6724"/>
                  </a:cubicBezTo>
                  <a:cubicBezTo>
                    <a:pt x="8162" y="7067"/>
                    <a:pt x="8390" y="7432"/>
                    <a:pt x="8573" y="7843"/>
                  </a:cubicBezTo>
                  <a:cubicBezTo>
                    <a:pt x="8573" y="7888"/>
                    <a:pt x="8641" y="7934"/>
                    <a:pt x="8687" y="7957"/>
                  </a:cubicBezTo>
                  <a:cubicBezTo>
                    <a:pt x="10467" y="8687"/>
                    <a:pt x="12293" y="9943"/>
                    <a:pt x="12864" y="11860"/>
                  </a:cubicBezTo>
                  <a:cubicBezTo>
                    <a:pt x="13001" y="12339"/>
                    <a:pt x="13001" y="13093"/>
                    <a:pt x="12384" y="13184"/>
                  </a:cubicBezTo>
                  <a:cubicBezTo>
                    <a:pt x="12072" y="13229"/>
                    <a:pt x="12109" y="13687"/>
                    <a:pt x="12408" y="13687"/>
                  </a:cubicBezTo>
                  <a:cubicBezTo>
                    <a:pt x="12415" y="13687"/>
                    <a:pt x="12423" y="13687"/>
                    <a:pt x="12430" y="13686"/>
                  </a:cubicBezTo>
                  <a:cubicBezTo>
                    <a:pt x="12636" y="13663"/>
                    <a:pt x="12864" y="13572"/>
                    <a:pt x="13024" y="13435"/>
                  </a:cubicBezTo>
                  <a:cubicBezTo>
                    <a:pt x="13526" y="13001"/>
                    <a:pt x="13480" y="12294"/>
                    <a:pt x="13343" y="11746"/>
                  </a:cubicBezTo>
                  <a:cubicBezTo>
                    <a:pt x="12735" y="9695"/>
                    <a:pt x="10836" y="8334"/>
                    <a:pt x="8964" y="7531"/>
                  </a:cubicBezTo>
                  <a:lnTo>
                    <a:pt x="8964" y="7531"/>
                  </a:lnTo>
                  <a:cubicBezTo>
                    <a:pt x="8747" y="7108"/>
                    <a:pt x="8506" y="6725"/>
                    <a:pt x="8185" y="6382"/>
                  </a:cubicBezTo>
                  <a:cubicBezTo>
                    <a:pt x="7523" y="5652"/>
                    <a:pt x="6633" y="5127"/>
                    <a:pt x="5719" y="4807"/>
                  </a:cubicBezTo>
                  <a:cubicBezTo>
                    <a:pt x="5331" y="4690"/>
                    <a:pt x="4942" y="4590"/>
                    <a:pt x="4525" y="4535"/>
                  </a:cubicBezTo>
                  <a:lnTo>
                    <a:pt x="4525" y="4535"/>
                  </a:lnTo>
                  <a:cubicBezTo>
                    <a:pt x="4494" y="3721"/>
                    <a:pt x="4403" y="2909"/>
                    <a:pt x="4236" y="2137"/>
                  </a:cubicBezTo>
                  <a:cubicBezTo>
                    <a:pt x="4076" y="1475"/>
                    <a:pt x="3893" y="767"/>
                    <a:pt x="3368" y="288"/>
                  </a:cubicBezTo>
                  <a:cubicBezTo>
                    <a:pt x="3178" y="98"/>
                    <a:pt x="2910" y="0"/>
                    <a:pt x="26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4"/>
            <p:cNvSpPr/>
            <p:nvPr/>
          </p:nvSpPr>
          <p:spPr>
            <a:xfrm>
              <a:off x="4057925" y="1452750"/>
              <a:ext cx="52725" cy="75775"/>
            </a:xfrm>
            <a:custGeom>
              <a:avLst/>
              <a:gdLst/>
              <a:ahLst/>
              <a:cxnLst/>
              <a:rect l="l" t="t" r="r" b="b"/>
              <a:pathLst>
                <a:path w="2109" h="3031" extrusionOk="0">
                  <a:moveTo>
                    <a:pt x="1794" y="0"/>
                  </a:moveTo>
                  <a:cubicBezTo>
                    <a:pt x="1718" y="0"/>
                    <a:pt x="1643" y="33"/>
                    <a:pt x="1598" y="108"/>
                  </a:cubicBezTo>
                  <a:lnTo>
                    <a:pt x="1210" y="770"/>
                  </a:lnTo>
                  <a:cubicBezTo>
                    <a:pt x="845" y="1409"/>
                    <a:pt x="457" y="2049"/>
                    <a:pt x="46" y="2665"/>
                  </a:cubicBezTo>
                  <a:cubicBezTo>
                    <a:pt x="1" y="2756"/>
                    <a:pt x="1" y="2870"/>
                    <a:pt x="69" y="2962"/>
                  </a:cubicBezTo>
                  <a:cubicBezTo>
                    <a:pt x="115" y="3007"/>
                    <a:pt x="177" y="3030"/>
                    <a:pt x="237" y="3030"/>
                  </a:cubicBezTo>
                  <a:cubicBezTo>
                    <a:pt x="297" y="3030"/>
                    <a:pt x="354" y="3007"/>
                    <a:pt x="389" y="2962"/>
                  </a:cubicBezTo>
                  <a:cubicBezTo>
                    <a:pt x="571" y="2756"/>
                    <a:pt x="731" y="2551"/>
                    <a:pt x="891" y="2368"/>
                  </a:cubicBezTo>
                  <a:cubicBezTo>
                    <a:pt x="1347" y="1729"/>
                    <a:pt x="1758" y="1067"/>
                    <a:pt x="2032" y="337"/>
                  </a:cubicBezTo>
                  <a:cubicBezTo>
                    <a:pt x="2109" y="138"/>
                    <a:pt x="1949" y="0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4"/>
            <p:cNvSpPr/>
            <p:nvPr/>
          </p:nvSpPr>
          <p:spPr>
            <a:xfrm>
              <a:off x="3957500" y="1410650"/>
              <a:ext cx="99375" cy="85275"/>
            </a:xfrm>
            <a:custGeom>
              <a:avLst/>
              <a:gdLst/>
              <a:ahLst/>
              <a:cxnLst/>
              <a:rect l="l" t="t" r="r" b="b"/>
              <a:pathLst>
                <a:path w="3975" h="3411" extrusionOk="0">
                  <a:moveTo>
                    <a:pt x="580" y="0"/>
                  </a:moveTo>
                  <a:cubicBezTo>
                    <a:pt x="486" y="0"/>
                    <a:pt x="392" y="4"/>
                    <a:pt x="297" y="12"/>
                  </a:cubicBezTo>
                  <a:cubicBezTo>
                    <a:pt x="0" y="12"/>
                    <a:pt x="0" y="469"/>
                    <a:pt x="297" y="469"/>
                  </a:cubicBezTo>
                  <a:cubicBezTo>
                    <a:pt x="1963" y="514"/>
                    <a:pt x="3173" y="1655"/>
                    <a:pt x="3515" y="3253"/>
                  </a:cubicBezTo>
                  <a:cubicBezTo>
                    <a:pt x="3545" y="3362"/>
                    <a:pt x="3639" y="3411"/>
                    <a:pt x="3732" y="3411"/>
                  </a:cubicBezTo>
                  <a:cubicBezTo>
                    <a:pt x="3854" y="3411"/>
                    <a:pt x="3975" y="3327"/>
                    <a:pt x="3949" y="3185"/>
                  </a:cubicBezTo>
                  <a:cubicBezTo>
                    <a:pt x="3797" y="1428"/>
                    <a:pt x="2367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4"/>
            <p:cNvSpPr/>
            <p:nvPr/>
          </p:nvSpPr>
          <p:spPr>
            <a:xfrm>
              <a:off x="3622525" y="2576725"/>
              <a:ext cx="218025" cy="117025"/>
            </a:xfrm>
            <a:custGeom>
              <a:avLst/>
              <a:gdLst/>
              <a:ahLst/>
              <a:cxnLst/>
              <a:rect l="l" t="t" r="r" b="b"/>
              <a:pathLst>
                <a:path w="8721" h="4681" fill="none" extrusionOk="0">
                  <a:moveTo>
                    <a:pt x="7510" y="2945"/>
                  </a:moveTo>
                  <a:cubicBezTo>
                    <a:pt x="7008" y="2078"/>
                    <a:pt x="6438" y="1074"/>
                    <a:pt x="5776" y="1"/>
                  </a:cubicBezTo>
                  <a:lnTo>
                    <a:pt x="1" y="1"/>
                  </a:lnTo>
                  <a:cubicBezTo>
                    <a:pt x="960" y="1713"/>
                    <a:pt x="1758" y="3242"/>
                    <a:pt x="2169" y="4087"/>
                  </a:cubicBezTo>
                  <a:cubicBezTo>
                    <a:pt x="2283" y="4269"/>
                    <a:pt x="2375" y="4475"/>
                    <a:pt x="2466" y="4680"/>
                  </a:cubicBezTo>
                  <a:lnTo>
                    <a:pt x="8720" y="4680"/>
                  </a:lnTo>
                  <a:cubicBezTo>
                    <a:pt x="8309" y="4224"/>
                    <a:pt x="7944" y="3653"/>
                    <a:pt x="7510" y="294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4"/>
            <p:cNvSpPr/>
            <p:nvPr/>
          </p:nvSpPr>
          <p:spPr>
            <a:xfrm>
              <a:off x="2968600" y="2576175"/>
              <a:ext cx="210575" cy="117575"/>
            </a:xfrm>
            <a:custGeom>
              <a:avLst/>
              <a:gdLst/>
              <a:ahLst/>
              <a:cxnLst/>
              <a:rect l="l" t="t" r="r" b="b"/>
              <a:pathLst>
                <a:path w="8423" h="4703" fill="none" extrusionOk="0">
                  <a:moveTo>
                    <a:pt x="0" y="0"/>
                  </a:moveTo>
                  <a:cubicBezTo>
                    <a:pt x="1027" y="1712"/>
                    <a:pt x="2168" y="3561"/>
                    <a:pt x="2830" y="4702"/>
                  </a:cubicBezTo>
                  <a:lnTo>
                    <a:pt x="8423" y="4702"/>
                  </a:lnTo>
                  <a:cubicBezTo>
                    <a:pt x="7669" y="3355"/>
                    <a:pt x="6711" y="1552"/>
                    <a:pt x="5889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4"/>
            <p:cNvSpPr/>
            <p:nvPr/>
          </p:nvSpPr>
          <p:spPr>
            <a:xfrm>
              <a:off x="3069025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0" y="1393"/>
                    <a:pt x="0" y="3082"/>
                  </a:cubicBezTo>
                  <a:cubicBezTo>
                    <a:pt x="0" y="4794"/>
                    <a:pt x="1393" y="6163"/>
                    <a:pt x="3082" y="6163"/>
                  </a:cubicBezTo>
                  <a:cubicBezTo>
                    <a:pt x="4794" y="6163"/>
                    <a:pt x="6163" y="4794"/>
                    <a:pt x="6163" y="3082"/>
                  </a:cubicBezTo>
                  <a:cubicBezTo>
                    <a:pt x="6163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4"/>
            <p:cNvSpPr/>
            <p:nvPr/>
          </p:nvSpPr>
          <p:spPr>
            <a:xfrm>
              <a:off x="3459900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1" y="1393"/>
                    <a:pt x="1" y="3082"/>
                  </a:cubicBezTo>
                  <a:cubicBezTo>
                    <a:pt x="1" y="4794"/>
                    <a:pt x="1393" y="6163"/>
                    <a:pt x="3082" y="6163"/>
                  </a:cubicBezTo>
                  <a:cubicBezTo>
                    <a:pt x="4794" y="6163"/>
                    <a:pt x="6164" y="4794"/>
                    <a:pt x="6164" y="3082"/>
                  </a:cubicBezTo>
                  <a:cubicBezTo>
                    <a:pt x="6164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4"/>
            <p:cNvSpPr/>
            <p:nvPr/>
          </p:nvSpPr>
          <p:spPr>
            <a:xfrm>
              <a:off x="3213400" y="1874300"/>
              <a:ext cx="256800" cy="231125"/>
            </a:xfrm>
            <a:custGeom>
              <a:avLst/>
              <a:gdLst/>
              <a:ahLst/>
              <a:cxnLst/>
              <a:rect l="l" t="t" r="r" b="b"/>
              <a:pathLst>
                <a:path w="10272" h="9245" extrusionOk="0">
                  <a:moveTo>
                    <a:pt x="0" y="0"/>
                  </a:moveTo>
                  <a:lnTo>
                    <a:pt x="0" y="23"/>
                  </a:lnTo>
                  <a:cubicBezTo>
                    <a:pt x="0" y="23"/>
                    <a:pt x="1461" y="9244"/>
                    <a:pt x="5136" y="9244"/>
                  </a:cubicBezTo>
                  <a:cubicBezTo>
                    <a:pt x="8811" y="9244"/>
                    <a:pt x="10272" y="23"/>
                    <a:pt x="10272" y="23"/>
                  </a:cubicBezTo>
                  <a:lnTo>
                    <a:pt x="10272" y="0"/>
                  </a:lnTo>
                  <a:cubicBezTo>
                    <a:pt x="8765" y="274"/>
                    <a:pt x="6985" y="411"/>
                    <a:pt x="5136" y="411"/>
                  </a:cubicBezTo>
                  <a:cubicBezTo>
                    <a:pt x="3287" y="411"/>
                    <a:pt x="1529" y="2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4"/>
            <p:cNvSpPr/>
            <p:nvPr/>
          </p:nvSpPr>
          <p:spPr>
            <a:xfrm>
              <a:off x="3108400" y="1840050"/>
              <a:ext cx="466225" cy="44550"/>
            </a:xfrm>
            <a:custGeom>
              <a:avLst/>
              <a:gdLst/>
              <a:ahLst/>
              <a:cxnLst/>
              <a:rect l="l" t="t" r="r" b="b"/>
              <a:pathLst>
                <a:path w="18649" h="1782" fill="none" extrusionOk="0">
                  <a:moveTo>
                    <a:pt x="0" y="1"/>
                  </a:moveTo>
                  <a:cubicBezTo>
                    <a:pt x="1895" y="1073"/>
                    <a:pt x="5364" y="1781"/>
                    <a:pt x="9336" y="1781"/>
                  </a:cubicBezTo>
                  <a:cubicBezTo>
                    <a:pt x="13330" y="1781"/>
                    <a:pt x="16800" y="1073"/>
                    <a:pt x="1864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4"/>
            <p:cNvSpPr/>
            <p:nvPr/>
          </p:nvSpPr>
          <p:spPr>
            <a:xfrm>
              <a:off x="3100400" y="1820075"/>
              <a:ext cx="30275" cy="48525"/>
            </a:xfrm>
            <a:custGeom>
              <a:avLst/>
              <a:gdLst/>
              <a:ahLst/>
              <a:cxnLst/>
              <a:rect l="l" t="t" r="r" b="b"/>
              <a:pathLst>
                <a:path w="1211" h="1941" fill="none" extrusionOk="0">
                  <a:moveTo>
                    <a:pt x="1210" y="1"/>
                  </a:moveTo>
                  <a:cubicBezTo>
                    <a:pt x="571" y="275"/>
                    <a:pt x="1" y="617"/>
                    <a:pt x="69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4"/>
            <p:cNvSpPr/>
            <p:nvPr/>
          </p:nvSpPr>
          <p:spPr>
            <a:xfrm>
              <a:off x="3552925" y="1820075"/>
              <a:ext cx="29700" cy="48525"/>
            </a:xfrm>
            <a:custGeom>
              <a:avLst/>
              <a:gdLst/>
              <a:ahLst/>
              <a:cxnLst/>
              <a:rect l="l" t="t" r="r" b="b"/>
              <a:pathLst>
                <a:path w="1188" h="1941" fill="none" extrusionOk="0">
                  <a:moveTo>
                    <a:pt x="0" y="1"/>
                  </a:moveTo>
                  <a:cubicBezTo>
                    <a:pt x="616" y="275"/>
                    <a:pt x="1187" y="617"/>
                    <a:pt x="1141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4"/>
            <p:cNvSpPr/>
            <p:nvPr/>
          </p:nvSpPr>
          <p:spPr>
            <a:xfrm>
              <a:off x="3213400" y="1874850"/>
              <a:ext cx="256800" cy="230575"/>
            </a:xfrm>
            <a:custGeom>
              <a:avLst/>
              <a:gdLst/>
              <a:ahLst/>
              <a:cxnLst/>
              <a:rect l="l" t="t" r="r" b="b"/>
              <a:pathLst>
                <a:path w="10272" h="9223" fill="none" extrusionOk="0">
                  <a:moveTo>
                    <a:pt x="10272" y="1"/>
                  </a:moveTo>
                  <a:cubicBezTo>
                    <a:pt x="10272" y="1"/>
                    <a:pt x="8811" y="9222"/>
                    <a:pt x="5136" y="9222"/>
                  </a:cubicBezTo>
                  <a:cubicBezTo>
                    <a:pt x="1461" y="9222"/>
                    <a:pt x="0" y="1"/>
                    <a:pt x="0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4"/>
            <p:cNvSpPr/>
            <p:nvPr/>
          </p:nvSpPr>
          <p:spPr>
            <a:xfrm>
              <a:off x="3143775" y="1498250"/>
              <a:ext cx="164375" cy="342400"/>
            </a:xfrm>
            <a:custGeom>
              <a:avLst/>
              <a:gdLst/>
              <a:ahLst/>
              <a:cxnLst/>
              <a:rect l="l" t="t" r="r" b="b"/>
              <a:pathLst>
                <a:path w="6575" h="13696" extrusionOk="0">
                  <a:moveTo>
                    <a:pt x="3287" y="0"/>
                  </a:moveTo>
                  <a:cubicBezTo>
                    <a:pt x="1484" y="0"/>
                    <a:pt x="0" y="3059"/>
                    <a:pt x="0" y="6848"/>
                  </a:cubicBezTo>
                  <a:cubicBezTo>
                    <a:pt x="0" y="10614"/>
                    <a:pt x="1484" y="13695"/>
                    <a:pt x="3287" y="13695"/>
                  </a:cubicBezTo>
                  <a:cubicBezTo>
                    <a:pt x="5113" y="13695"/>
                    <a:pt x="6574" y="10614"/>
                    <a:pt x="6574" y="6848"/>
                  </a:cubicBezTo>
                  <a:cubicBezTo>
                    <a:pt x="6574" y="3059"/>
                    <a:pt x="511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4"/>
            <p:cNvSpPr/>
            <p:nvPr/>
          </p:nvSpPr>
          <p:spPr>
            <a:xfrm>
              <a:off x="3195700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49" y="0"/>
                  </a:moveTo>
                  <a:cubicBezTo>
                    <a:pt x="1256" y="0"/>
                    <a:pt x="731" y="594"/>
                    <a:pt x="389" y="1507"/>
                  </a:cubicBezTo>
                  <a:lnTo>
                    <a:pt x="1553" y="3128"/>
                  </a:lnTo>
                  <a:lnTo>
                    <a:pt x="1553" y="3128"/>
                  </a:lnTo>
                  <a:lnTo>
                    <a:pt x="46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22" y="8035"/>
                    <a:pt x="1872" y="8035"/>
                  </a:cubicBezTo>
                  <a:cubicBezTo>
                    <a:pt x="2899" y="8035"/>
                    <a:pt x="3767" y="6255"/>
                    <a:pt x="3767" y="4018"/>
                  </a:cubicBezTo>
                  <a:cubicBezTo>
                    <a:pt x="3721" y="1804"/>
                    <a:pt x="2877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4"/>
            <p:cNvSpPr/>
            <p:nvPr/>
          </p:nvSpPr>
          <p:spPr>
            <a:xfrm>
              <a:off x="3376025" y="1498250"/>
              <a:ext cx="163800" cy="342400"/>
            </a:xfrm>
            <a:custGeom>
              <a:avLst/>
              <a:gdLst/>
              <a:ahLst/>
              <a:cxnLst/>
              <a:rect l="l" t="t" r="r" b="b"/>
              <a:pathLst>
                <a:path w="6552" h="13696" extrusionOk="0">
                  <a:moveTo>
                    <a:pt x="3264" y="0"/>
                  </a:moveTo>
                  <a:cubicBezTo>
                    <a:pt x="1461" y="0"/>
                    <a:pt x="0" y="3059"/>
                    <a:pt x="0" y="6848"/>
                  </a:cubicBezTo>
                  <a:cubicBezTo>
                    <a:pt x="0" y="10614"/>
                    <a:pt x="1461" y="13695"/>
                    <a:pt x="3264" y="13695"/>
                  </a:cubicBezTo>
                  <a:cubicBezTo>
                    <a:pt x="5090" y="13695"/>
                    <a:pt x="6551" y="10614"/>
                    <a:pt x="6551" y="6848"/>
                  </a:cubicBezTo>
                  <a:cubicBezTo>
                    <a:pt x="6551" y="3059"/>
                    <a:pt x="5090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4"/>
            <p:cNvSpPr/>
            <p:nvPr/>
          </p:nvSpPr>
          <p:spPr>
            <a:xfrm>
              <a:off x="3394275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72" y="0"/>
                  </a:moveTo>
                  <a:cubicBezTo>
                    <a:pt x="1256" y="0"/>
                    <a:pt x="754" y="594"/>
                    <a:pt x="412" y="1507"/>
                  </a:cubicBezTo>
                  <a:lnTo>
                    <a:pt x="1576" y="3128"/>
                  </a:lnTo>
                  <a:lnTo>
                    <a:pt x="1576" y="3128"/>
                  </a:lnTo>
                  <a:lnTo>
                    <a:pt x="69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45" y="8035"/>
                    <a:pt x="1895" y="8035"/>
                  </a:cubicBezTo>
                  <a:cubicBezTo>
                    <a:pt x="2922" y="8035"/>
                    <a:pt x="3767" y="6255"/>
                    <a:pt x="3767" y="4018"/>
                  </a:cubicBezTo>
                  <a:cubicBezTo>
                    <a:pt x="3721" y="1804"/>
                    <a:pt x="2900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54"/>
          <p:cNvGrpSpPr/>
          <p:nvPr/>
        </p:nvGrpSpPr>
        <p:grpSpPr>
          <a:xfrm>
            <a:off x="1269700" y="540000"/>
            <a:ext cx="607750" cy="604900"/>
            <a:chOff x="1482650" y="1282550"/>
            <a:chExt cx="607750" cy="604900"/>
          </a:xfrm>
        </p:grpSpPr>
        <p:sp>
          <p:nvSpPr>
            <p:cNvPr id="2524" name="Google Shape;2524;p54"/>
            <p:cNvSpPr/>
            <p:nvPr/>
          </p:nvSpPr>
          <p:spPr>
            <a:xfrm>
              <a:off x="1482650" y="1282550"/>
              <a:ext cx="607750" cy="604900"/>
            </a:xfrm>
            <a:custGeom>
              <a:avLst/>
              <a:gdLst/>
              <a:ahLst/>
              <a:cxnLst/>
              <a:rect l="l" t="t" r="r" b="b"/>
              <a:pathLst>
                <a:path w="24310" h="24196" extrusionOk="0">
                  <a:moveTo>
                    <a:pt x="12167" y="0"/>
                  </a:moveTo>
                  <a:cubicBezTo>
                    <a:pt x="11163" y="0"/>
                    <a:pt x="10318" y="388"/>
                    <a:pt x="9679" y="1096"/>
                  </a:cubicBezTo>
                  <a:cubicBezTo>
                    <a:pt x="9542" y="1233"/>
                    <a:pt x="9428" y="1416"/>
                    <a:pt x="9314" y="1575"/>
                  </a:cubicBezTo>
                  <a:cubicBezTo>
                    <a:pt x="8857" y="1324"/>
                    <a:pt x="8309" y="1142"/>
                    <a:pt x="7739" y="1142"/>
                  </a:cubicBezTo>
                  <a:cubicBezTo>
                    <a:pt x="7168" y="1142"/>
                    <a:pt x="6598" y="1301"/>
                    <a:pt x="6095" y="1598"/>
                  </a:cubicBezTo>
                  <a:cubicBezTo>
                    <a:pt x="5228" y="2123"/>
                    <a:pt x="4657" y="2854"/>
                    <a:pt x="4498" y="3767"/>
                  </a:cubicBezTo>
                  <a:cubicBezTo>
                    <a:pt x="4452" y="3972"/>
                    <a:pt x="4429" y="4177"/>
                    <a:pt x="4429" y="4383"/>
                  </a:cubicBezTo>
                  <a:cubicBezTo>
                    <a:pt x="3242" y="4383"/>
                    <a:pt x="2261" y="4976"/>
                    <a:pt x="1644" y="6026"/>
                  </a:cubicBezTo>
                  <a:cubicBezTo>
                    <a:pt x="1119" y="6894"/>
                    <a:pt x="1028" y="7829"/>
                    <a:pt x="1348" y="8720"/>
                  </a:cubicBezTo>
                  <a:cubicBezTo>
                    <a:pt x="1393" y="8902"/>
                    <a:pt x="1485" y="9085"/>
                    <a:pt x="1599" y="9290"/>
                  </a:cubicBezTo>
                  <a:cubicBezTo>
                    <a:pt x="184" y="10112"/>
                    <a:pt x="1" y="11527"/>
                    <a:pt x="1" y="12098"/>
                  </a:cubicBezTo>
                  <a:cubicBezTo>
                    <a:pt x="1" y="12668"/>
                    <a:pt x="161" y="14106"/>
                    <a:pt x="1599" y="14928"/>
                  </a:cubicBezTo>
                  <a:cubicBezTo>
                    <a:pt x="1485" y="15111"/>
                    <a:pt x="1439" y="15293"/>
                    <a:pt x="1348" y="15499"/>
                  </a:cubicBezTo>
                  <a:cubicBezTo>
                    <a:pt x="1028" y="16389"/>
                    <a:pt x="1142" y="17325"/>
                    <a:pt x="1644" y="18192"/>
                  </a:cubicBezTo>
                  <a:cubicBezTo>
                    <a:pt x="2238" y="19242"/>
                    <a:pt x="3242" y="19836"/>
                    <a:pt x="4429" y="19836"/>
                  </a:cubicBezTo>
                  <a:cubicBezTo>
                    <a:pt x="4429" y="20041"/>
                    <a:pt x="4452" y="20246"/>
                    <a:pt x="4498" y="20429"/>
                  </a:cubicBezTo>
                  <a:cubicBezTo>
                    <a:pt x="4657" y="21342"/>
                    <a:pt x="5228" y="22118"/>
                    <a:pt x="6095" y="22597"/>
                  </a:cubicBezTo>
                  <a:cubicBezTo>
                    <a:pt x="6620" y="22917"/>
                    <a:pt x="7168" y="23054"/>
                    <a:pt x="7739" y="23054"/>
                  </a:cubicBezTo>
                  <a:cubicBezTo>
                    <a:pt x="8332" y="23054"/>
                    <a:pt x="8857" y="22894"/>
                    <a:pt x="9314" y="22643"/>
                  </a:cubicBezTo>
                  <a:cubicBezTo>
                    <a:pt x="9428" y="22803"/>
                    <a:pt x="9542" y="22985"/>
                    <a:pt x="9679" y="23122"/>
                  </a:cubicBezTo>
                  <a:cubicBezTo>
                    <a:pt x="10318" y="23830"/>
                    <a:pt x="11140" y="24195"/>
                    <a:pt x="12167" y="24195"/>
                  </a:cubicBezTo>
                  <a:cubicBezTo>
                    <a:pt x="13171" y="24195"/>
                    <a:pt x="14016" y="23830"/>
                    <a:pt x="14655" y="23122"/>
                  </a:cubicBezTo>
                  <a:cubicBezTo>
                    <a:pt x="14792" y="22985"/>
                    <a:pt x="14906" y="22803"/>
                    <a:pt x="15020" y="22643"/>
                  </a:cubicBezTo>
                  <a:cubicBezTo>
                    <a:pt x="15477" y="22894"/>
                    <a:pt x="16024" y="23054"/>
                    <a:pt x="16595" y="23054"/>
                  </a:cubicBezTo>
                  <a:cubicBezTo>
                    <a:pt x="17166" y="23054"/>
                    <a:pt x="17736" y="22917"/>
                    <a:pt x="18238" y="22597"/>
                  </a:cubicBezTo>
                  <a:cubicBezTo>
                    <a:pt x="19106" y="22095"/>
                    <a:pt x="19676" y="21342"/>
                    <a:pt x="19836" y="20429"/>
                  </a:cubicBezTo>
                  <a:cubicBezTo>
                    <a:pt x="19859" y="20246"/>
                    <a:pt x="19905" y="20041"/>
                    <a:pt x="19905" y="19836"/>
                  </a:cubicBezTo>
                  <a:cubicBezTo>
                    <a:pt x="21092" y="19836"/>
                    <a:pt x="22073" y="19242"/>
                    <a:pt x="22689" y="18192"/>
                  </a:cubicBezTo>
                  <a:cubicBezTo>
                    <a:pt x="23214" y="17325"/>
                    <a:pt x="23283" y="16389"/>
                    <a:pt x="22986" y="15499"/>
                  </a:cubicBezTo>
                  <a:cubicBezTo>
                    <a:pt x="22918" y="15293"/>
                    <a:pt x="22826" y="15134"/>
                    <a:pt x="22712" y="14928"/>
                  </a:cubicBezTo>
                  <a:cubicBezTo>
                    <a:pt x="23785" y="14335"/>
                    <a:pt x="24310" y="13330"/>
                    <a:pt x="24310" y="12098"/>
                  </a:cubicBezTo>
                  <a:cubicBezTo>
                    <a:pt x="24310" y="11527"/>
                    <a:pt x="24173" y="10112"/>
                    <a:pt x="22712" y="9290"/>
                  </a:cubicBezTo>
                  <a:cubicBezTo>
                    <a:pt x="22826" y="9108"/>
                    <a:pt x="22895" y="8902"/>
                    <a:pt x="22986" y="8720"/>
                  </a:cubicBezTo>
                  <a:cubicBezTo>
                    <a:pt x="23283" y="7829"/>
                    <a:pt x="23169" y="6894"/>
                    <a:pt x="22689" y="6026"/>
                  </a:cubicBezTo>
                  <a:cubicBezTo>
                    <a:pt x="22096" y="4976"/>
                    <a:pt x="21092" y="4383"/>
                    <a:pt x="19905" y="4383"/>
                  </a:cubicBezTo>
                  <a:cubicBezTo>
                    <a:pt x="19905" y="4177"/>
                    <a:pt x="19859" y="3972"/>
                    <a:pt x="19836" y="3767"/>
                  </a:cubicBezTo>
                  <a:cubicBezTo>
                    <a:pt x="19676" y="2854"/>
                    <a:pt x="19106" y="2100"/>
                    <a:pt x="18238" y="1598"/>
                  </a:cubicBezTo>
                  <a:cubicBezTo>
                    <a:pt x="17691" y="1301"/>
                    <a:pt x="17166" y="1142"/>
                    <a:pt x="16595" y="1142"/>
                  </a:cubicBezTo>
                  <a:cubicBezTo>
                    <a:pt x="15979" y="1142"/>
                    <a:pt x="15477" y="1324"/>
                    <a:pt x="15020" y="1575"/>
                  </a:cubicBezTo>
                  <a:cubicBezTo>
                    <a:pt x="14906" y="1416"/>
                    <a:pt x="14792" y="1233"/>
                    <a:pt x="14655" y="1096"/>
                  </a:cubicBezTo>
                  <a:cubicBezTo>
                    <a:pt x="14016" y="388"/>
                    <a:pt x="13194" y="0"/>
                    <a:pt x="1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4"/>
            <p:cNvSpPr/>
            <p:nvPr/>
          </p:nvSpPr>
          <p:spPr>
            <a:xfrm>
              <a:off x="1527175" y="1324775"/>
              <a:ext cx="520450" cy="521000"/>
            </a:xfrm>
            <a:custGeom>
              <a:avLst/>
              <a:gdLst/>
              <a:ahLst/>
              <a:cxnLst/>
              <a:rect l="l" t="t" r="r" b="b"/>
              <a:pathLst>
                <a:path w="20818" h="20840" extrusionOk="0">
                  <a:moveTo>
                    <a:pt x="10409" y="0"/>
                  </a:moveTo>
                  <a:cubicBezTo>
                    <a:pt x="8651" y="0"/>
                    <a:pt x="8469" y="2123"/>
                    <a:pt x="8811" y="4429"/>
                  </a:cubicBezTo>
                  <a:cubicBezTo>
                    <a:pt x="8119" y="2651"/>
                    <a:pt x="7165" y="1165"/>
                    <a:pt x="6014" y="1165"/>
                  </a:cubicBezTo>
                  <a:cubicBezTo>
                    <a:pt x="5761" y="1165"/>
                    <a:pt x="5499" y="1237"/>
                    <a:pt x="5227" y="1393"/>
                  </a:cubicBezTo>
                  <a:cubicBezTo>
                    <a:pt x="3675" y="2283"/>
                    <a:pt x="4588" y="4200"/>
                    <a:pt x="6049" y="6049"/>
                  </a:cubicBezTo>
                  <a:cubicBezTo>
                    <a:pt x="4895" y="5126"/>
                    <a:pt x="3696" y="4440"/>
                    <a:pt x="2745" y="4440"/>
                  </a:cubicBezTo>
                  <a:cubicBezTo>
                    <a:pt x="2190" y="4440"/>
                    <a:pt x="1720" y="4673"/>
                    <a:pt x="1393" y="5227"/>
                  </a:cubicBezTo>
                  <a:cubicBezTo>
                    <a:pt x="503" y="6757"/>
                    <a:pt x="2260" y="7966"/>
                    <a:pt x="4428" y="8811"/>
                  </a:cubicBezTo>
                  <a:cubicBezTo>
                    <a:pt x="3825" y="8722"/>
                    <a:pt x="3238" y="8669"/>
                    <a:pt x="2698" y="8669"/>
                  </a:cubicBezTo>
                  <a:cubicBezTo>
                    <a:pt x="1153" y="8669"/>
                    <a:pt x="0" y="9106"/>
                    <a:pt x="0" y="10409"/>
                  </a:cubicBezTo>
                  <a:cubicBezTo>
                    <a:pt x="0" y="11720"/>
                    <a:pt x="1139" y="12152"/>
                    <a:pt x="2669" y="12152"/>
                  </a:cubicBezTo>
                  <a:cubicBezTo>
                    <a:pt x="3217" y="12152"/>
                    <a:pt x="3815" y="12097"/>
                    <a:pt x="4428" y="12007"/>
                  </a:cubicBezTo>
                  <a:lnTo>
                    <a:pt x="4428" y="12007"/>
                  </a:lnTo>
                  <a:cubicBezTo>
                    <a:pt x="2260" y="12874"/>
                    <a:pt x="503" y="14106"/>
                    <a:pt x="1393" y="15613"/>
                  </a:cubicBezTo>
                  <a:cubicBezTo>
                    <a:pt x="1717" y="16171"/>
                    <a:pt x="2179" y="16403"/>
                    <a:pt x="2723" y="16403"/>
                  </a:cubicBezTo>
                  <a:cubicBezTo>
                    <a:pt x="3672" y="16403"/>
                    <a:pt x="4874" y="15697"/>
                    <a:pt x="6049" y="14768"/>
                  </a:cubicBezTo>
                  <a:lnTo>
                    <a:pt x="6049" y="14768"/>
                  </a:lnTo>
                  <a:cubicBezTo>
                    <a:pt x="4588" y="16617"/>
                    <a:pt x="3698" y="18557"/>
                    <a:pt x="5227" y="19425"/>
                  </a:cubicBezTo>
                  <a:cubicBezTo>
                    <a:pt x="5508" y="19588"/>
                    <a:pt x="5778" y="19663"/>
                    <a:pt x="6037" y="19663"/>
                  </a:cubicBezTo>
                  <a:cubicBezTo>
                    <a:pt x="7189" y="19663"/>
                    <a:pt x="8121" y="18182"/>
                    <a:pt x="8811" y="16412"/>
                  </a:cubicBezTo>
                  <a:lnTo>
                    <a:pt x="8811" y="16412"/>
                  </a:lnTo>
                  <a:cubicBezTo>
                    <a:pt x="8469" y="18717"/>
                    <a:pt x="8651" y="20840"/>
                    <a:pt x="10409" y="20840"/>
                  </a:cubicBezTo>
                  <a:cubicBezTo>
                    <a:pt x="12166" y="20840"/>
                    <a:pt x="12349" y="18717"/>
                    <a:pt x="12006" y="16412"/>
                  </a:cubicBezTo>
                  <a:lnTo>
                    <a:pt x="12006" y="16412"/>
                  </a:lnTo>
                  <a:cubicBezTo>
                    <a:pt x="12715" y="18182"/>
                    <a:pt x="13651" y="19663"/>
                    <a:pt x="14790" y="19663"/>
                  </a:cubicBezTo>
                  <a:cubicBezTo>
                    <a:pt x="15047" y="19663"/>
                    <a:pt x="15313" y="19588"/>
                    <a:pt x="15590" y="19425"/>
                  </a:cubicBezTo>
                  <a:cubicBezTo>
                    <a:pt x="17142" y="18557"/>
                    <a:pt x="16229" y="16640"/>
                    <a:pt x="14768" y="14768"/>
                  </a:cubicBezTo>
                  <a:lnTo>
                    <a:pt x="14768" y="14768"/>
                  </a:lnTo>
                  <a:cubicBezTo>
                    <a:pt x="15928" y="15696"/>
                    <a:pt x="17133" y="16393"/>
                    <a:pt x="18087" y="16393"/>
                  </a:cubicBezTo>
                  <a:cubicBezTo>
                    <a:pt x="18635" y="16393"/>
                    <a:pt x="19100" y="16163"/>
                    <a:pt x="19425" y="15613"/>
                  </a:cubicBezTo>
                  <a:cubicBezTo>
                    <a:pt x="20315" y="14106"/>
                    <a:pt x="18580" y="12874"/>
                    <a:pt x="16412" y="12007"/>
                  </a:cubicBezTo>
                  <a:lnTo>
                    <a:pt x="16412" y="12007"/>
                  </a:lnTo>
                  <a:cubicBezTo>
                    <a:pt x="17025" y="12097"/>
                    <a:pt x="17622" y="12152"/>
                    <a:pt x="18167" y="12152"/>
                  </a:cubicBezTo>
                  <a:cubicBezTo>
                    <a:pt x="19691" y="12152"/>
                    <a:pt x="20817" y="11720"/>
                    <a:pt x="20817" y="10409"/>
                  </a:cubicBezTo>
                  <a:cubicBezTo>
                    <a:pt x="20817" y="9106"/>
                    <a:pt x="19664" y="8669"/>
                    <a:pt x="18129" y="8669"/>
                  </a:cubicBezTo>
                  <a:cubicBezTo>
                    <a:pt x="17592" y="8669"/>
                    <a:pt x="17009" y="8722"/>
                    <a:pt x="16412" y="8811"/>
                  </a:cubicBezTo>
                  <a:cubicBezTo>
                    <a:pt x="18580" y="7966"/>
                    <a:pt x="20315" y="6734"/>
                    <a:pt x="19425" y="5227"/>
                  </a:cubicBezTo>
                  <a:cubicBezTo>
                    <a:pt x="19097" y="4673"/>
                    <a:pt x="18630" y="4440"/>
                    <a:pt x="18079" y="4440"/>
                  </a:cubicBezTo>
                  <a:cubicBezTo>
                    <a:pt x="17132" y="4440"/>
                    <a:pt x="15937" y="5126"/>
                    <a:pt x="14768" y="6049"/>
                  </a:cubicBezTo>
                  <a:cubicBezTo>
                    <a:pt x="16229" y="4223"/>
                    <a:pt x="17119" y="2283"/>
                    <a:pt x="15590" y="1393"/>
                  </a:cubicBezTo>
                  <a:cubicBezTo>
                    <a:pt x="15314" y="1237"/>
                    <a:pt x="15050" y="1165"/>
                    <a:pt x="14797" y="1165"/>
                  </a:cubicBezTo>
                  <a:cubicBezTo>
                    <a:pt x="13643" y="1165"/>
                    <a:pt x="12718" y="2651"/>
                    <a:pt x="12006" y="4429"/>
                  </a:cubicBezTo>
                  <a:cubicBezTo>
                    <a:pt x="12349" y="2123"/>
                    <a:pt x="12166" y="0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4"/>
            <p:cNvSpPr/>
            <p:nvPr/>
          </p:nvSpPr>
          <p:spPr>
            <a:xfrm>
              <a:off x="1527175" y="1324775"/>
              <a:ext cx="520450" cy="521000"/>
            </a:xfrm>
            <a:custGeom>
              <a:avLst/>
              <a:gdLst/>
              <a:ahLst/>
              <a:cxnLst/>
              <a:rect l="l" t="t" r="r" b="b"/>
              <a:pathLst>
                <a:path w="20818" h="20840" fill="none" extrusionOk="0">
                  <a:moveTo>
                    <a:pt x="20817" y="10409"/>
                  </a:moveTo>
                  <a:cubicBezTo>
                    <a:pt x="20817" y="8651"/>
                    <a:pt x="18717" y="8469"/>
                    <a:pt x="16412" y="8811"/>
                  </a:cubicBezTo>
                  <a:cubicBezTo>
                    <a:pt x="18580" y="7966"/>
                    <a:pt x="20315" y="6734"/>
                    <a:pt x="19425" y="5227"/>
                  </a:cubicBezTo>
                  <a:cubicBezTo>
                    <a:pt x="18535" y="3721"/>
                    <a:pt x="16617" y="4588"/>
                    <a:pt x="14768" y="6049"/>
                  </a:cubicBezTo>
                  <a:cubicBezTo>
                    <a:pt x="16229" y="4223"/>
                    <a:pt x="17119" y="2283"/>
                    <a:pt x="15590" y="1393"/>
                  </a:cubicBezTo>
                  <a:cubicBezTo>
                    <a:pt x="14061" y="525"/>
                    <a:pt x="12874" y="2260"/>
                    <a:pt x="12006" y="4429"/>
                  </a:cubicBezTo>
                  <a:cubicBezTo>
                    <a:pt x="12349" y="2123"/>
                    <a:pt x="12166" y="0"/>
                    <a:pt x="10409" y="0"/>
                  </a:cubicBezTo>
                  <a:cubicBezTo>
                    <a:pt x="8651" y="0"/>
                    <a:pt x="8469" y="2123"/>
                    <a:pt x="8811" y="4429"/>
                  </a:cubicBezTo>
                  <a:cubicBezTo>
                    <a:pt x="7966" y="2260"/>
                    <a:pt x="6734" y="525"/>
                    <a:pt x="5227" y="1393"/>
                  </a:cubicBezTo>
                  <a:cubicBezTo>
                    <a:pt x="3675" y="2283"/>
                    <a:pt x="4588" y="4200"/>
                    <a:pt x="6049" y="6049"/>
                  </a:cubicBezTo>
                  <a:cubicBezTo>
                    <a:pt x="4223" y="4588"/>
                    <a:pt x="2283" y="3721"/>
                    <a:pt x="1393" y="5227"/>
                  </a:cubicBezTo>
                  <a:cubicBezTo>
                    <a:pt x="503" y="6757"/>
                    <a:pt x="2260" y="7966"/>
                    <a:pt x="4428" y="8811"/>
                  </a:cubicBezTo>
                  <a:cubicBezTo>
                    <a:pt x="2100" y="8469"/>
                    <a:pt x="0" y="8651"/>
                    <a:pt x="0" y="10409"/>
                  </a:cubicBezTo>
                  <a:cubicBezTo>
                    <a:pt x="0" y="12189"/>
                    <a:pt x="2100" y="12349"/>
                    <a:pt x="4428" y="12007"/>
                  </a:cubicBezTo>
                  <a:cubicBezTo>
                    <a:pt x="2260" y="12874"/>
                    <a:pt x="503" y="14106"/>
                    <a:pt x="1393" y="15613"/>
                  </a:cubicBezTo>
                  <a:cubicBezTo>
                    <a:pt x="2283" y="17142"/>
                    <a:pt x="4200" y="16229"/>
                    <a:pt x="6049" y="14768"/>
                  </a:cubicBezTo>
                  <a:cubicBezTo>
                    <a:pt x="4588" y="16617"/>
                    <a:pt x="3698" y="18557"/>
                    <a:pt x="5227" y="19425"/>
                  </a:cubicBezTo>
                  <a:cubicBezTo>
                    <a:pt x="6757" y="20315"/>
                    <a:pt x="7966" y="18580"/>
                    <a:pt x="8811" y="16412"/>
                  </a:cubicBezTo>
                  <a:cubicBezTo>
                    <a:pt x="8469" y="18717"/>
                    <a:pt x="8651" y="20840"/>
                    <a:pt x="10409" y="20840"/>
                  </a:cubicBezTo>
                  <a:cubicBezTo>
                    <a:pt x="12166" y="20840"/>
                    <a:pt x="12349" y="18717"/>
                    <a:pt x="12006" y="16412"/>
                  </a:cubicBezTo>
                  <a:cubicBezTo>
                    <a:pt x="12874" y="18580"/>
                    <a:pt x="14084" y="20315"/>
                    <a:pt x="15590" y="19425"/>
                  </a:cubicBezTo>
                  <a:cubicBezTo>
                    <a:pt x="17142" y="18557"/>
                    <a:pt x="16229" y="16640"/>
                    <a:pt x="14768" y="14768"/>
                  </a:cubicBezTo>
                  <a:cubicBezTo>
                    <a:pt x="16594" y="16229"/>
                    <a:pt x="18535" y="17119"/>
                    <a:pt x="19425" y="15613"/>
                  </a:cubicBezTo>
                  <a:cubicBezTo>
                    <a:pt x="20315" y="14106"/>
                    <a:pt x="18580" y="12874"/>
                    <a:pt x="16412" y="12007"/>
                  </a:cubicBezTo>
                  <a:cubicBezTo>
                    <a:pt x="18740" y="12349"/>
                    <a:pt x="20817" y="12189"/>
                    <a:pt x="20817" y="1040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4"/>
            <p:cNvSpPr/>
            <p:nvPr/>
          </p:nvSpPr>
          <p:spPr>
            <a:xfrm>
              <a:off x="1681250" y="1478850"/>
              <a:ext cx="212300" cy="212875"/>
            </a:xfrm>
            <a:custGeom>
              <a:avLst/>
              <a:gdLst/>
              <a:ahLst/>
              <a:cxnLst/>
              <a:rect l="l" t="t" r="r" b="b"/>
              <a:pathLst>
                <a:path w="8492" h="8515" extrusionOk="0">
                  <a:moveTo>
                    <a:pt x="4246" y="0"/>
                  </a:moveTo>
                  <a:cubicBezTo>
                    <a:pt x="1895" y="0"/>
                    <a:pt x="0" y="1895"/>
                    <a:pt x="0" y="4246"/>
                  </a:cubicBezTo>
                  <a:cubicBezTo>
                    <a:pt x="0" y="6597"/>
                    <a:pt x="1895" y="8514"/>
                    <a:pt x="4246" y="8514"/>
                  </a:cubicBezTo>
                  <a:cubicBezTo>
                    <a:pt x="6597" y="8514"/>
                    <a:pt x="8491" y="6597"/>
                    <a:pt x="8491" y="4246"/>
                  </a:cubicBezTo>
                  <a:cubicBezTo>
                    <a:pt x="8491" y="1895"/>
                    <a:pt x="6597" y="0"/>
                    <a:pt x="4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4"/>
            <p:cNvSpPr/>
            <p:nvPr/>
          </p:nvSpPr>
          <p:spPr>
            <a:xfrm>
              <a:off x="1738300" y="1524500"/>
              <a:ext cx="31425" cy="67925"/>
            </a:xfrm>
            <a:custGeom>
              <a:avLst/>
              <a:gdLst/>
              <a:ahLst/>
              <a:cxnLst/>
              <a:rect l="l" t="t" r="r" b="b"/>
              <a:pathLst>
                <a:path w="1257" h="2717" extrusionOk="0">
                  <a:moveTo>
                    <a:pt x="617" y="0"/>
                  </a:moveTo>
                  <a:cubicBezTo>
                    <a:pt x="434" y="0"/>
                    <a:pt x="252" y="206"/>
                    <a:pt x="138" y="525"/>
                  </a:cubicBezTo>
                  <a:lnTo>
                    <a:pt x="549" y="1050"/>
                  </a:lnTo>
                  <a:lnTo>
                    <a:pt x="24" y="1005"/>
                  </a:lnTo>
                  <a:cubicBezTo>
                    <a:pt x="1" y="1119"/>
                    <a:pt x="1" y="1233"/>
                    <a:pt x="1" y="1370"/>
                  </a:cubicBezTo>
                  <a:cubicBezTo>
                    <a:pt x="1" y="2123"/>
                    <a:pt x="275" y="2717"/>
                    <a:pt x="617" y="2717"/>
                  </a:cubicBezTo>
                  <a:cubicBezTo>
                    <a:pt x="959" y="2717"/>
                    <a:pt x="1256" y="2123"/>
                    <a:pt x="1256" y="1370"/>
                  </a:cubicBezTo>
                  <a:cubicBezTo>
                    <a:pt x="1256" y="617"/>
                    <a:pt x="959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4"/>
            <p:cNvSpPr/>
            <p:nvPr/>
          </p:nvSpPr>
          <p:spPr>
            <a:xfrm>
              <a:off x="1805075" y="1524500"/>
              <a:ext cx="31400" cy="67925"/>
            </a:xfrm>
            <a:custGeom>
              <a:avLst/>
              <a:gdLst/>
              <a:ahLst/>
              <a:cxnLst/>
              <a:rect l="l" t="t" r="r" b="b"/>
              <a:pathLst>
                <a:path w="1256" h="2717" extrusionOk="0">
                  <a:moveTo>
                    <a:pt x="639" y="0"/>
                  </a:moveTo>
                  <a:cubicBezTo>
                    <a:pt x="434" y="0"/>
                    <a:pt x="274" y="206"/>
                    <a:pt x="160" y="525"/>
                  </a:cubicBezTo>
                  <a:lnTo>
                    <a:pt x="548" y="1050"/>
                  </a:lnTo>
                  <a:lnTo>
                    <a:pt x="548" y="1050"/>
                  </a:lnTo>
                  <a:lnTo>
                    <a:pt x="46" y="1005"/>
                  </a:lnTo>
                  <a:cubicBezTo>
                    <a:pt x="0" y="1119"/>
                    <a:pt x="0" y="1233"/>
                    <a:pt x="0" y="1370"/>
                  </a:cubicBezTo>
                  <a:cubicBezTo>
                    <a:pt x="0" y="2123"/>
                    <a:pt x="297" y="2717"/>
                    <a:pt x="639" y="2717"/>
                  </a:cubicBezTo>
                  <a:cubicBezTo>
                    <a:pt x="982" y="2717"/>
                    <a:pt x="1256" y="2123"/>
                    <a:pt x="1256" y="1370"/>
                  </a:cubicBezTo>
                  <a:cubicBezTo>
                    <a:pt x="1256" y="617"/>
                    <a:pt x="982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4"/>
            <p:cNvSpPr/>
            <p:nvPr/>
          </p:nvSpPr>
          <p:spPr>
            <a:xfrm>
              <a:off x="1770250" y="1603825"/>
              <a:ext cx="34275" cy="58225"/>
            </a:xfrm>
            <a:custGeom>
              <a:avLst/>
              <a:gdLst/>
              <a:ahLst/>
              <a:cxnLst/>
              <a:rect l="l" t="t" r="r" b="b"/>
              <a:pathLst>
                <a:path w="1371" h="2329" extrusionOk="0">
                  <a:moveTo>
                    <a:pt x="161" y="0"/>
                  </a:moveTo>
                  <a:cubicBezTo>
                    <a:pt x="47" y="251"/>
                    <a:pt x="1" y="571"/>
                    <a:pt x="1" y="936"/>
                  </a:cubicBezTo>
                  <a:cubicBezTo>
                    <a:pt x="1" y="1712"/>
                    <a:pt x="321" y="2328"/>
                    <a:pt x="686" y="2328"/>
                  </a:cubicBezTo>
                  <a:cubicBezTo>
                    <a:pt x="1051" y="2328"/>
                    <a:pt x="1370" y="1712"/>
                    <a:pt x="1370" y="936"/>
                  </a:cubicBezTo>
                  <a:cubicBezTo>
                    <a:pt x="1370" y="571"/>
                    <a:pt x="1325" y="251"/>
                    <a:pt x="1211" y="0"/>
                  </a:cubicBezTo>
                  <a:cubicBezTo>
                    <a:pt x="1028" y="0"/>
                    <a:pt x="868" y="23"/>
                    <a:pt x="686" y="23"/>
                  </a:cubicBezTo>
                  <a:cubicBezTo>
                    <a:pt x="526" y="23"/>
                    <a:pt x="343" y="23"/>
                    <a:pt x="161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0"/>
          <p:cNvSpPr txBox="1">
            <a:spLocks noGrp="1"/>
          </p:cNvSpPr>
          <p:nvPr>
            <p:ph type="title"/>
          </p:nvPr>
        </p:nvSpPr>
        <p:spPr>
          <a:xfrm>
            <a:off x="323637" y="154565"/>
            <a:ext cx="7659438" cy="964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 1 : Đặt tính rồi tính tổng</a:t>
            </a:r>
            <a:endParaRPr dirty="0"/>
          </a:p>
        </p:txBody>
      </p:sp>
      <p:sp>
        <p:nvSpPr>
          <p:cNvPr id="1364" name="Google Shape;1364;p40"/>
          <p:cNvSpPr txBox="1">
            <a:spLocks noGrp="1"/>
          </p:cNvSpPr>
          <p:nvPr>
            <p:ph type="subTitle" idx="1"/>
          </p:nvPr>
        </p:nvSpPr>
        <p:spPr>
          <a:xfrm>
            <a:off x="95112" y="1450615"/>
            <a:ext cx="4387988" cy="9061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V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26</a:t>
            </a:r>
            <a:r>
              <a:rPr lang="en-US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V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387 + 14</a:t>
            </a:r>
            <a:r>
              <a:rPr lang="en-US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V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075 + 9</a:t>
            </a:r>
            <a:r>
              <a:rPr lang="en-US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V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210</a:t>
            </a:r>
            <a:endParaRPr lang="zh-CN" altLang="en-US" sz="2800" b="1" dirty="0">
              <a:solidFill>
                <a:schemeClr val="bg1"/>
              </a:solidFill>
              <a:latin typeface="Open Sans ExtraBold" panose="020B0906030804020204" pitchFamily="34" charset="0"/>
              <a:ea typeface="Senty Golden Bell 新蒂金钟体" panose="03000600000000000000" pitchFamily="66" charset="-122"/>
              <a:cs typeface="Open Sans ExtraBold" panose="020B0906030804020204" pitchFamily="34" charset="0"/>
              <a:sym typeface="+mn-lt"/>
            </a:endParaRPr>
          </a:p>
        </p:txBody>
      </p:sp>
      <p:grpSp>
        <p:nvGrpSpPr>
          <p:cNvPr id="1365" name="Google Shape;1365;p40"/>
          <p:cNvGrpSpPr/>
          <p:nvPr/>
        </p:nvGrpSpPr>
        <p:grpSpPr>
          <a:xfrm>
            <a:off x="-442788" y="3101330"/>
            <a:ext cx="2498500" cy="2420925"/>
            <a:chOff x="10513525" y="5807925"/>
            <a:chExt cx="2498500" cy="2420925"/>
          </a:xfrm>
        </p:grpSpPr>
        <p:sp>
          <p:nvSpPr>
            <p:cNvPr id="1366" name="Google Shape;1366;p40"/>
            <p:cNvSpPr/>
            <p:nvPr/>
          </p:nvSpPr>
          <p:spPr>
            <a:xfrm>
              <a:off x="10513525" y="5807925"/>
              <a:ext cx="2498500" cy="2420925"/>
            </a:xfrm>
            <a:custGeom>
              <a:avLst/>
              <a:gdLst/>
              <a:ahLst/>
              <a:cxnLst/>
              <a:rect l="l" t="t" r="r" b="b"/>
              <a:pathLst>
                <a:path w="99940" h="96837" extrusionOk="0">
                  <a:moveTo>
                    <a:pt x="9875" y="52172"/>
                  </a:moveTo>
                  <a:cubicBezTo>
                    <a:pt x="10075" y="52272"/>
                    <a:pt x="10242" y="52372"/>
                    <a:pt x="10408" y="52438"/>
                  </a:cubicBezTo>
                  <a:cubicBezTo>
                    <a:pt x="10308" y="52705"/>
                    <a:pt x="10175" y="53005"/>
                    <a:pt x="10075" y="53272"/>
                  </a:cubicBezTo>
                  <a:cubicBezTo>
                    <a:pt x="9908" y="53239"/>
                    <a:pt x="9741" y="53172"/>
                    <a:pt x="9574" y="53106"/>
                  </a:cubicBezTo>
                  <a:lnTo>
                    <a:pt x="9875" y="52172"/>
                  </a:lnTo>
                  <a:close/>
                  <a:moveTo>
                    <a:pt x="30456" y="65381"/>
                  </a:moveTo>
                  <a:cubicBezTo>
                    <a:pt x="30756" y="65681"/>
                    <a:pt x="30990" y="65981"/>
                    <a:pt x="31057" y="66282"/>
                  </a:cubicBezTo>
                  <a:cubicBezTo>
                    <a:pt x="31257" y="67116"/>
                    <a:pt x="31157" y="68183"/>
                    <a:pt x="30690" y="69217"/>
                  </a:cubicBezTo>
                  <a:cubicBezTo>
                    <a:pt x="30456" y="69717"/>
                    <a:pt x="30189" y="70251"/>
                    <a:pt x="29789" y="70785"/>
                  </a:cubicBezTo>
                  <a:lnTo>
                    <a:pt x="28355" y="70785"/>
                  </a:lnTo>
                  <a:cubicBezTo>
                    <a:pt x="28755" y="69117"/>
                    <a:pt x="28855" y="67449"/>
                    <a:pt x="28555" y="65881"/>
                  </a:cubicBezTo>
                  <a:cubicBezTo>
                    <a:pt x="29022" y="65848"/>
                    <a:pt x="29489" y="65748"/>
                    <a:pt x="29922" y="65581"/>
                  </a:cubicBezTo>
                  <a:cubicBezTo>
                    <a:pt x="30089" y="65481"/>
                    <a:pt x="30323" y="65448"/>
                    <a:pt x="30456" y="65381"/>
                  </a:cubicBezTo>
                  <a:close/>
                  <a:moveTo>
                    <a:pt x="36560" y="60211"/>
                  </a:moveTo>
                  <a:cubicBezTo>
                    <a:pt x="37061" y="60611"/>
                    <a:pt x="37595" y="61045"/>
                    <a:pt x="38162" y="61411"/>
                  </a:cubicBezTo>
                  <a:lnTo>
                    <a:pt x="39162" y="70852"/>
                  </a:lnTo>
                  <a:lnTo>
                    <a:pt x="37661" y="70852"/>
                  </a:lnTo>
                  <a:cubicBezTo>
                    <a:pt x="38195" y="69117"/>
                    <a:pt x="38228" y="67349"/>
                    <a:pt x="37895" y="65681"/>
                  </a:cubicBezTo>
                  <a:cubicBezTo>
                    <a:pt x="37595" y="64113"/>
                    <a:pt x="36761" y="62245"/>
                    <a:pt x="35393" y="60678"/>
                  </a:cubicBezTo>
                  <a:cubicBezTo>
                    <a:pt x="35827" y="60578"/>
                    <a:pt x="36194" y="60411"/>
                    <a:pt x="36560" y="60211"/>
                  </a:cubicBezTo>
                  <a:close/>
                  <a:moveTo>
                    <a:pt x="47668" y="70418"/>
                  </a:moveTo>
                  <a:lnTo>
                    <a:pt x="47702" y="70918"/>
                  </a:lnTo>
                  <a:lnTo>
                    <a:pt x="47602" y="70918"/>
                  </a:lnTo>
                  <a:cubicBezTo>
                    <a:pt x="47602" y="70751"/>
                    <a:pt x="47668" y="70585"/>
                    <a:pt x="47668" y="70418"/>
                  </a:cubicBezTo>
                  <a:close/>
                  <a:moveTo>
                    <a:pt x="32858" y="1"/>
                  </a:moveTo>
                  <a:cubicBezTo>
                    <a:pt x="31924" y="1"/>
                    <a:pt x="31023" y="368"/>
                    <a:pt x="30356" y="1002"/>
                  </a:cubicBezTo>
                  <a:lnTo>
                    <a:pt x="30223" y="1102"/>
                  </a:lnTo>
                  <a:cubicBezTo>
                    <a:pt x="29922" y="1035"/>
                    <a:pt x="29656" y="1002"/>
                    <a:pt x="29355" y="1002"/>
                  </a:cubicBezTo>
                  <a:cubicBezTo>
                    <a:pt x="29155" y="1002"/>
                    <a:pt x="28922" y="1002"/>
                    <a:pt x="28722" y="1035"/>
                  </a:cubicBezTo>
                  <a:cubicBezTo>
                    <a:pt x="28321" y="868"/>
                    <a:pt x="27854" y="735"/>
                    <a:pt x="27354" y="735"/>
                  </a:cubicBezTo>
                  <a:cubicBezTo>
                    <a:pt x="26987" y="735"/>
                    <a:pt x="26653" y="768"/>
                    <a:pt x="26253" y="901"/>
                  </a:cubicBezTo>
                  <a:cubicBezTo>
                    <a:pt x="26186" y="935"/>
                    <a:pt x="26053" y="1002"/>
                    <a:pt x="25986" y="1035"/>
                  </a:cubicBezTo>
                  <a:cubicBezTo>
                    <a:pt x="25252" y="501"/>
                    <a:pt x="24485" y="201"/>
                    <a:pt x="23718" y="201"/>
                  </a:cubicBezTo>
                  <a:cubicBezTo>
                    <a:pt x="23184" y="201"/>
                    <a:pt x="22650" y="334"/>
                    <a:pt x="22217" y="601"/>
                  </a:cubicBezTo>
                  <a:cubicBezTo>
                    <a:pt x="21183" y="1202"/>
                    <a:pt x="20549" y="2403"/>
                    <a:pt x="20649" y="3670"/>
                  </a:cubicBezTo>
                  <a:cubicBezTo>
                    <a:pt x="20682" y="4437"/>
                    <a:pt x="21016" y="5071"/>
                    <a:pt x="21249" y="5538"/>
                  </a:cubicBezTo>
                  <a:cubicBezTo>
                    <a:pt x="21716" y="6239"/>
                    <a:pt x="22250" y="6906"/>
                    <a:pt x="22917" y="7540"/>
                  </a:cubicBezTo>
                  <a:cubicBezTo>
                    <a:pt x="22851" y="8407"/>
                    <a:pt x="22917" y="9408"/>
                    <a:pt x="23318" y="10408"/>
                  </a:cubicBezTo>
                  <a:cubicBezTo>
                    <a:pt x="22550" y="10708"/>
                    <a:pt x="21850" y="11209"/>
                    <a:pt x="21316" y="11909"/>
                  </a:cubicBezTo>
                  <a:lnTo>
                    <a:pt x="21049" y="12276"/>
                  </a:lnTo>
                  <a:cubicBezTo>
                    <a:pt x="20516" y="11943"/>
                    <a:pt x="19848" y="11576"/>
                    <a:pt x="18981" y="11409"/>
                  </a:cubicBezTo>
                  <a:cubicBezTo>
                    <a:pt x="18748" y="11376"/>
                    <a:pt x="18514" y="11376"/>
                    <a:pt x="18314" y="11376"/>
                  </a:cubicBezTo>
                  <a:cubicBezTo>
                    <a:pt x="17580" y="11376"/>
                    <a:pt x="16880" y="11576"/>
                    <a:pt x="16313" y="11909"/>
                  </a:cubicBezTo>
                  <a:cubicBezTo>
                    <a:pt x="14912" y="12777"/>
                    <a:pt x="14345" y="14378"/>
                    <a:pt x="14711" y="16046"/>
                  </a:cubicBezTo>
                  <a:cubicBezTo>
                    <a:pt x="14645" y="16046"/>
                    <a:pt x="14578" y="16046"/>
                    <a:pt x="14511" y="16079"/>
                  </a:cubicBezTo>
                  <a:cubicBezTo>
                    <a:pt x="12143" y="16413"/>
                    <a:pt x="10475" y="18080"/>
                    <a:pt x="10475" y="20115"/>
                  </a:cubicBezTo>
                  <a:cubicBezTo>
                    <a:pt x="10475" y="20616"/>
                    <a:pt x="10542" y="21083"/>
                    <a:pt x="10675" y="21450"/>
                  </a:cubicBezTo>
                  <a:cubicBezTo>
                    <a:pt x="10642" y="21450"/>
                    <a:pt x="10642" y="21450"/>
                    <a:pt x="10575" y="21516"/>
                  </a:cubicBezTo>
                  <a:cubicBezTo>
                    <a:pt x="9708" y="21783"/>
                    <a:pt x="8974" y="22350"/>
                    <a:pt x="8407" y="23051"/>
                  </a:cubicBezTo>
                  <a:cubicBezTo>
                    <a:pt x="6839" y="25085"/>
                    <a:pt x="7840" y="27187"/>
                    <a:pt x="8307" y="28088"/>
                  </a:cubicBezTo>
                  <a:cubicBezTo>
                    <a:pt x="8340" y="28221"/>
                    <a:pt x="8407" y="28388"/>
                    <a:pt x="8507" y="28521"/>
                  </a:cubicBezTo>
                  <a:cubicBezTo>
                    <a:pt x="8374" y="28688"/>
                    <a:pt x="8173" y="28922"/>
                    <a:pt x="8040" y="29122"/>
                  </a:cubicBezTo>
                  <a:cubicBezTo>
                    <a:pt x="7340" y="30056"/>
                    <a:pt x="6205" y="31390"/>
                    <a:pt x="6506" y="33358"/>
                  </a:cubicBezTo>
                  <a:cubicBezTo>
                    <a:pt x="6639" y="34192"/>
                    <a:pt x="6973" y="34859"/>
                    <a:pt x="7340" y="35359"/>
                  </a:cubicBezTo>
                  <a:cubicBezTo>
                    <a:pt x="4704" y="37895"/>
                    <a:pt x="2703" y="41064"/>
                    <a:pt x="1535" y="44466"/>
                  </a:cubicBezTo>
                  <a:cubicBezTo>
                    <a:pt x="201" y="48469"/>
                    <a:pt x="1" y="52872"/>
                    <a:pt x="968" y="56942"/>
                  </a:cubicBezTo>
                  <a:cubicBezTo>
                    <a:pt x="701" y="57976"/>
                    <a:pt x="802" y="59110"/>
                    <a:pt x="1202" y="60277"/>
                  </a:cubicBezTo>
                  <a:cubicBezTo>
                    <a:pt x="1335" y="60644"/>
                    <a:pt x="1702" y="61778"/>
                    <a:pt x="2836" y="62446"/>
                  </a:cubicBezTo>
                  <a:cubicBezTo>
                    <a:pt x="3303" y="62712"/>
                    <a:pt x="3804" y="62879"/>
                    <a:pt x="4337" y="62913"/>
                  </a:cubicBezTo>
                  <a:cubicBezTo>
                    <a:pt x="4871" y="63246"/>
                    <a:pt x="5505" y="63413"/>
                    <a:pt x="6139" y="63413"/>
                  </a:cubicBezTo>
                  <a:cubicBezTo>
                    <a:pt x="6472" y="63413"/>
                    <a:pt x="6839" y="63380"/>
                    <a:pt x="7173" y="63246"/>
                  </a:cubicBezTo>
                  <a:cubicBezTo>
                    <a:pt x="7373" y="63146"/>
                    <a:pt x="7540" y="63079"/>
                    <a:pt x="7740" y="62979"/>
                  </a:cubicBezTo>
                  <a:cubicBezTo>
                    <a:pt x="7907" y="63646"/>
                    <a:pt x="8340" y="64213"/>
                    <a:pt x="8907" y="64547"/>
                  </a:cubicBezTo>
                  <a:cubicBezTo>
                    <a:pt x="9308" y="64747"/>
                    <a:pt x="9741" y="64881"/>
                    <a:pt x="10175" y="64881"/>
                  </a:cubicBezTo>
                  <a:lnTo>
                    <a:pt x="10208" y="64881"/>
                  </a:lnTo>
                  <a:cubicBezTo>
                    <a:pt x="8874" y="65481"/>
                    <a:pt x="8207" y="66415"/>
                    <a:pt x="8207" y="67649"/>
                  </a:cubicBezTo>
                  <a:cubicBezTo>
                    <a:pt x="8207" y="67816"/>
                    <a:pt x="8207" y="67983"/>
                    <a:pt x="8240" y="68150"/>
                  </a:cubicBezTo>
                  <a:lnTo>
                    <a:pt x="9208" y="73387"/>
                  </a:lnTo>
                  <a:cubicBezTo>
                    <a:pt x="7340" y="74487"/>
                    <a:pt x="6005" y="76255"/>
                    <a:pt x="5538" y="78123"/>
                  </a:cubicBezTo>
                  <a:cubicBezTo>
                    <a:pt x="5538" y="78223"/>
                    <a:pt x="5505" y="78257"/>
                    <a:pt x="5505" y="78324"/>
                  </a:cubicBezTo>
                  <a:cubicBezTo>
                    <a:pt x="4671" y="82160"/>
                    <a:pt x="7340" y="85729"/>
                    <a:pt x="10408" y="87163"/>
                  </a:cubicBezTo>
                  <a:cubicBezTo>
                    <a:pt x="13044" y="88431"/>
                    <a:pt x="15979" y="88498"/>
                    <a:pt x="18381" y="88564"/>
                  </a:cubicBezTo>
                  <a:cubicBezTo>
                    <a:pt x="18247" y="88998"/>
                    <a:pt x="18181" y="89498"/>
                    <a:pt x="18181" y="89999"/>
                  </a:cubicBezTo>
                  <a:cubicBezTo>
                    <a:pt x="18147" y="93601"/>
                    <a:pt x="21016" y="96570"/>
                    <a:pt x="24585" y="96603"/>
                  </a:cubicBezTo>
                  <a:lnTo>
                    <a:pt x="24685" y="96603"/>
                  </a:lnTo>
                  <a:cubicBezTo>
                    <a:pt x="28221" y="96603"/>
                    <a:pt x="31157" y="93735"/>
                    <a:pt x="31190" y="90165"/>
                  </a:cubicBezTo>
                  <a:cubicBezTo>
                    <a:pt x="31190" y="89632"/>
                    <a:pt x="31157" y="89098"/>
                    <a:pt x="30990" y="88564"/>
                  </a:cubicBezTo>
                  <a:lnTo>
                    <a:pt x="42531" y="88564"/>
                  </a:lnTo>
                  <a:cubicBezTo>
                    <a:pt x="42365" y="89098"/>
                    <a:pt x="42265" y="89665"/>
                    <a:pt x="42265" y="90265"/>
                  </a:cubicBezTo>
                  <a:cubicBezTo>
                    <a:pt x="42265" y="92000"/>
                    <a:pt x="42898" y="93635"/>
                    <a:pt x="44099" y="94902"/>
                  </a:cubicBezTo>
                  <a:cubicBezTo>
                    <a:pt x="45333" y="96136"/>
                    <a:pt x="46935" y="96803"/>
                    <a:pt x="48702" y="96837"/>
                  </a:cubicBezTo>
                  <a:lnTo>
                    <a:pt x="48769" y="96837"/>
                  </a:lnTo>
                  <a:cubicBezTo>
                    <a:pt x="52338" y="96837"/>
                    <a:pt x="55240" y="93968"/>
                    <a:pt x="55274" y="90432"/>
                  </a:cubicBezTo>
                  <a:cubicBezTo>
                    <a:pt x="55274" y="89765"/>
                    <a:pt x="55207" y="89165"/>
                    <a:pt x="55040" y="88564"/>
                  </a:cubicBezTo>
                  <a:lnTo>
                    <a:pt x="60044" y="88564"/>
                  </a:lnTo>
                  <a:cubicBezTo>
                    <a:pt x="62346" y="88564"/>
                    <a:pt x="64881" y="88564"/>
                    <a:pt x="67516" y="88498"/>
                  </a:cubicBezTo>
                  <a:lnTo>
                    <a:pt x="67516" y="88498"/>
                  </a:lnTo>
                  <a:cubicBezTo>
                    <a:pt x="67416" y="88931"/>
                    <a:pt x="67383" y="89331"/>
                    <a:pt x="67383" y="89798"/>
                  </a:cubicBezTo>
                  <a:cubicBezTo>
                    <a:pt x="67349" y="93401"/>
                    <a:pt x="70218" y="96336"/>
                    <a:pt x="73787" y="96403"/>
                  </a:cubicBezTo>
                  <a:lnTo>
                    <a:pt x="73887" y="96403"/>
                  </a:lnTo>
                  <a:cubicBezTo>
                    <a:pt x="77423" y="96403"/>
                    <a:pt x="80358" y="93501"/>
                    <a:pt x="80392" y="89965"/>
                  </a:cubicBezTo>
                  <a:cubicBezTo>
                    <a:pt x="80392" y="89331"/>
                    <a:pt x="80292" y="88764"/>
                    <a:pt x="80192" y="88164"/>
                  </a:cubicBezTo>
                  <a:cubicBezTo>
                    <a:pt x="80759" y="88131"/>
                    <a:pt x="81359" y="88131"/>
                    <a:pt x="81893" y="88097"/>
                  </a:cubicBezTo>
                  <a:cubicBezTo>
                    <a:pt x="84628" y="87930"/>
                    <a:pt x="87297" y="87664"/>
                    <a:pt x="89765" y="86396"/>
                  </a:cubicBezTo>
                  <a:cubicBezTo>
                    <a:pt x="92467" y="84962"/>
                    <a:pt x="95036" y="81826"/>
                    <a:pt x="94535" y="78123"/>
                  </a:cubicBezTo>
                  <a:cubicBezTo>
                    <a:pt x="94469" y="77957"/>
                    <a:pt x="94469" y="77790"/>
                    <a:pt x="94435" y="77623"/>
                  </a:cubicBezTo>
                  <a:cubicBezTo>
                    <a:pt x="93868" y="74821"/>
                    <a:pt x="91433" y="72453"/>
                    <a:pt x="88297" y="71552"/>
                  </a:cubicBezTo>
                  <a:cubicBezTo>
                    <a:pt x="87363" y="71252"/>
                    <a:pt x="86296" y="71118"/>
                    <a:pt x="85095" y="71085"/>
                  </a:cubicBezTo>
                  <a:lnTo>
                    <a:pt x="85095" y="65348"/>
                  </a:lnTo>
                  <a:cubicBezTo>
                    <a:pt x="85095" y="63046"/>
                    <a:pt x="83527" y="61078"/>
                    <a:pt x="81393" y="60511"/>
                  </a:cubicBezTo>
                  <a:lnTo>
                    <a:pt x="81393" y="59577"/>
                  </a:lnTo>
                  <a:cubicBezTo>
                    <a:pt x="81393" y="58443"/>
                    <a:pt x="80926" y="57409"/>
                    <a:pt x="80225" y="56675"/>
                  </a:cubicBezTo>
                  <a:cubicBezTo>
                    <a:pt x="80358" y="56675"/>
                    <a:pt x="80459" y="56675"/>
                    <a:pt x="80592" y="56608"/>
                  </a:cubicBezTo>
                  <a:cubicBezTo>
                    <a:pt x="84061" y="56274"/>
                    <a:pt x="86930" y="53439"/>
                    <a:pt x="87263" y="49970"/>
                  </a:cubicBezTo>
                  <a:cubicBezTo>
                    <a:pt x="87397" y="48636"/>
                    <a:pt x="87197" y="47401"/>
                    <a:pt x="86896" y="46267"/>
                  </a:cubicBezTo>
                  <a:cubicBezTo>
                    <a:pt x="89398" y="46201"/>
                    <a:pt x="91700" y="45433"/>
                    <a:pt x="93434" y="44066"/>
                  </a:cubicBezTo>
                  <a:cubicBezTo>
                    <a:pt x="95136" y="42765"/>
                    <a:pt x="96437" y="40930"/>
                    <a:pt x="97237" y="38729"/>
                  </a:cubicBezTo>
                  <a:cubicBezTo>
                    <a:pt x="97471" y="38028"/>
                    <a:pt x="97704" y="37328"/>
                    <a:pt x="97871" y="36527"/>
                  </a:cubicBezTo>
                  <a:cubicBezTo>
                    <a:pt x="97904" y="36227"/>
                    <a:pt x="97971" y="35893"/>
                    <a:pt x="98038" y="35526"/>
                  </a:cubicBezTo>
                  <a:cubicBezTo>
                    <a:pt x="98104" y="35059"/>
                    <a:pt x="98138" y="34592"/>
                    <a:pt x="98138" y="34159"/>
                  </a:cubicBezTo>
                  <a:lnTo>
                    <a:pt x="98138" y="33758"/>
                  </a:lnTo>
                  <a:cubicBezTo>
                    <a:pt x="98605" y="33158"/>
                    <a:pt x="98905" y="32357"/>
                    <a:pt x="98972" y="31423"/>
                  </a:cubicBezTo>
                  <a:cubicBezTo>
                    <a:pt x="99038" y="31056"/>
                    <a:pt x="99038" y="30723"/>
                    <a:pt x="99038" y="30389"/>
                  </a:cubicBezTo>
                  <a:cubicBezTo>
                    <a:pt x="99038" y="30156"/>
                    <a:pt x="99038" y="29889"/>
                    <a:pt x="99072" y="29722"/>
                  </a:cubicBezTo>
                  <a:cubicBezTo>
                    <a:pt x="99105" y="29555"/>
                    <a:pt x="99139" y="29355"/>
                    <a:pt x="99239" y="29155"/>
                  </a:cubicBezTo>
                  <a:cubicBezTo>
                    <a:pt x="99606" y="28421"/>
                    <a:pt x="99939" y="27487"/>
                    <a:pt x="99739" y="26353"/>
                  </a:cubicBezTo>
                  <a:cubicBezTo>
                    <a:pt x="99606" y="25619"/>
                    <a:pt x="99372" y="25052"/>
                    <a:pt x="98938" y="24552"/>
                  </a:cubicBezTo>
                  <a:cubicBezTo>
                    <a:pt x="98538" y="24051"/>
                    <a:pt x="97938" y="23718"/>
                    <a:pt x="97371" y="23551"/>
                  </a:cubicBezTo>
                  <a:cubicBezTo>
                    <a:pt x="97304" y="23484"/>
                    <a:pt x="97237" y="23384"/>
                    <a:pt x="97170" y="23318"/>
                  </a:cubicBezTo>
                  <a:cubicBezTo>
                    <a:pt x="96570" y="22550"/>
                    <a:pt x="95636" y="22083"/>
                    <a:pt x="94669" y="22083"/>
                  </a:cubicBezTo>
                  <a:cubicBezTo>
                    <a:pt x="94068" y="22083"/>
                    <a:pt x="93468" y="22250"/>
                    <a:pt x="92967" y="22650"/>
                  </a:cubicBezTo>
                  <a:cubicBezTo>
                    <a:pt x="92767" y="22750"/>
                    <a:pt x="92601" y="22917"/>
                    <a:pt x="92434" y="23084"/>
                  </a:cubicBezTo>
                  <a:cubicBezTo>
                    <a:pt x="91533" y="23318"/>
                    <a:pt x="90566" y="24018"/>
                    <a:pt x="90132" y="25386"/>
                  </a:cubicBezTo>
                  <a:cubicBezTo>
                    <a:pt x="89031" y="25586"/>
                    <a:pt x="88064" y="26353"/>
                    <a:pt x="87630" y="27387"/>
                  </a:cubicBezTo>
                  <a:cubicBezTo>
                    <a:pt x="87564" y="27587"/>
                    <a:pt x="87464" y="27821"/>
                    <a:pt x="87430" y="28021"/>
                  </a:cubicBezTo>
                  <a:cubicBezTo>
                    <a:pt x="87097" y="27821"/>
                    <a:pt x="86730" y="27554"/>
                    <a:pt x="86696" y="27420"/>
                  </a:cubicBezTo>
                  <a:cubicBezTo>
                    <a:pt x="86596" y="27220"/>
                    <a:pt x="86930" y="26253"/>
                    <a:pt x="87130" y="25753"/>
                  </a:cubicBezTo>
                  <a:cubicBezTo>
                    <a:pt x="87397" y="25052"/>
                    <a:pt x="87730" y="24218"/>
                    <a:pt x="87864" y="23351"/>
                  </a:cubicBezTo>
                  <a:cubicBezTo>
                    <a:pt x="88231" y="20983"/>
                    <a:pt x="87297" y="18381"/>
                    <a:pt x="85462" y="16846"/>
                  </a:cubicBezTo>
                  <a:cubicBezTo>
                    <a:pt x="84195" y="15745"/>
                    <a:pt x="82560" y="15178"/>
                    <a:pt x="80859" y="15178"/>
                  </a:cubicBezTo>
                  <a:cubicBezTo>
                    <a:pt x="80092" y="15178"/>
                    <a:pt x="79358" y="15312"/>
                    <a:pt x="78624" y="15512"/>
                  </a:cubicBezTo>
                  <a:cubicBezTo>
                    <a:pt x="78090" y="15679"/>
                    <a:pt x="77590" y="15912"/>
                    <a:pt x="77190" y="16146"/>
                  </a:cubicBezTo>
                  <a:cubicBezTo>
                    <a:pt x="76856" y="16312"/>
                    <a:pt x="76389" y="16513"/>
                    <a:pt x="76189" y="16546"/>
                  </a:cubicBezTo>
                  <a:cubicBezTo>
                    <a:pt x="75955" y="16413"/>
                    <a:pt x="75588" y="15979"/>
                    <a:pt x="75355" y="15679"/>
                  </a:cubicBezTo>
                  <a:cubicBezTo>
                    <a:pt x="75021" y="15245"/>
                    <a:pt x="74588" y="14745"/>
                    <a:pt x="74087" y="14344"/>
                  </a:cubicBezTo>
                  <a:cubicBezTo>
                    <a:pt x="73454" y="13744"/>
                    <a:pt x="72686" y="13277"/>
                    <a:pt x="71886" y="13010"/>
                  </a:cubicBezTo>
                  <a:cubicBezTo>
                    <a:pt x="72219" y="11943"/>
                    <a:pt x="72219" y="10909"/>
                    <a:pt x="72086" y="10041"/>
                  </a:cubicBezTo>
                  <a:cubicBezTo>
                    <a:pt x="72720" y="9374"/>
                    <a:pt x="73220" y="8674"/>
                    <a:pt x="73620" y="7906"/>
                  </a:cubicBezTo>
                  <a:cubicBezTo>
                    <a:pt x="73854" y="7506"/>
                    <a:pt x="74121" y="6872"/>
                    <a:pt x="74121" y="6005"/>
                  </a:cubicBezTo>
                  <a:cubicBezTo>
                    <a:pt x="74121" y="4738"/>
                    <a:pt x="73420" y="3570"/>
                    <a:pt x="72353" y="3070"/>
                  </a:cubicBezTo>
                  <a:cubicBezTo>
                    <a:pt x="71919" y="2870"/>
                    <a:pt x="71452" y="2769"/>
                    <a:pt x="71018" y="2769"/>
                  </a:cubicBezTo>
                  <a:cubicBezTo>
                    <a:pt x="70118" y="2769"/>
                    <a:pt x="69284" y="3103"/>
                    <a:pt x="68583" y="3770"/>
                  </a:cubicBezTo>
                  <a:cubicBezTo>
                    <a:pt x="68450" y="3737"/>
                    <a:pt x="68383" y="3703"/>
                    <a:pt x="68250" y="3670"/>
                  </a:cubicBezTo>
                  <a:cubicBezTo>
                    <a:pt x="67950" y="3570"/>
                    <a:pt x="67716" y="3537"/>
                    <a:pt x="67416" y="3537"/>
                  </a:cubicBezTo>
                  <a:cubicBezTo>
                    <a:pt x="66882" y="3537"/>
                    <a:pt x="66382" y="3670"/>
                    <a:pt x="65881" y="3904"/>
                  </a:cubicBezTo>
                  <a:cubicBezTo>
                    <a:pt x="65748" y="3904"/>
                    <a:pt x="65581" y="3870"/>
                    <a:pt x="65448" y="3870"/>
                  </a:cubicBezTo>
                  <a:cubicBezTo>
                    <a:pt x="65081" y="3870"/>
                    <a:pt x="64714" y="3904"/>
                    <a:pt x="64380" y="4037"/>
                  </a:cubicBezTo>
                  <a:cubicBezTo>
                    <a:pt x="64347" y="4004"/>
                    <a:pt x="64280" y="3937"/>
                    <a:pt x="64247" y="3937"/>
                  </a:cubicBezTo>
                  <a:cubicBezTo>
                    <a:pt x="63680" y="3503"/>
                    <a:pt x="62946" y="3203"/>
                    <a:pt x="62212" y="3103"/>
                  </a:cubicBezTo>
                  <a:lnTo>
                    <a:pt x="61912" y="3103"/>
                  </a:lnTo>
                  <a:cubicBezTo>
                    <a:pt x="61111" y="3103"/>
                    <a:pt x="60377" y="3370"/>
                    <a:pt x="59777" y="3870"/>
                  </a:cubicBezTo>
                  <a:cubicBezTo>
                    <a:pt x="59544" y="4070"/>
                    <a:pt x="59377" y="4271"/>
                    <a:pt x="59177" y="4537"/>
                  </a:cubicBezTo>
                  <a:cubicBezTo>
                    <a:pt x="58710" y="5238"/>
                    <a:pt x="58509" y="6072"/>
                    <a:pt x="58610" y="6939"/>
                  </a:cubicBezTo>
                  <a:cubicBezTo>
                    <a:pt x="58676" y="7373"/>
                    <a:pt x="58843" y="7740"/>
                    <a:pt x="59010" y="8173"/>
                  </a:cubicBezTo>
                  <a:cubicBezTo>
                    <a:pt x="59110" y="8407"/>
                    <a:pt x="59243" y="8607"/>
                    <a:pt x="59410" y="8907"/>
                  </a:cubicBezTo>
                  <a:cubicBezTo>
                    <a:pt x="60077" y="9941"/>
                    <a:pt x="60544" y="11209"/>
                    <a:pt x="60778" y="12443"/>
                  </a:cubicBezTo>
                  <a:lnTo>
                    <a:pt x="59910" y="15045"/>
                  </a:lnTo>
                  <a:cubicBezTo>
                    <a:pt x="59610" y="14945"/>
                    <a:pt x="59243" y="14911"/>
                    <a:pt x="58876" y="14878"/>
                  </a:cubicBezTo>
                  <a:cubicBezTo>
                    <a:pt x="58743" y="14878"/>
                    <a:pt x="58610" y="14845"/>
                    <a:pt x="58509" y="14845"/>
                  </a:cubicBezTo>
                  <a:cubicBezTo>
                    <a:pt x="58276" y="14211"/>
                    <a:pt x="58076" y="13611"/>
                    <a:pt x="57876" y="13010"/>
                  </a:cubicBezTo>
                  <a:lnTo>
                    <a:pt x="57075" y="10608"/>
                  </a:lnTo>
                  <a:cubicBezTo>
                    <a:pt x="56875" y="10008"/>
                    <a:pt x="56541" y="9074"/>
                    <a:pt x="55841" y="8273"/>
                  </a:cubicBezTo>
                  <a:cubicBezTo>
                    <a:pt x="54940" y="7339"/>
                    <a:pt x="53673" y="6839"/>
                    <a:pt x="52172" y="6839"/>
                  </a:cubicBezTo>
                  <a:cubicBezTo>
                    <a:pt x="51871" y="6839"/>
                    <a:pt x="51571" y="6839"/>
                    <a:pt x="51271" y="6872"/>
                  </a:cubicBezTo>
                  <a:cubicBezTo>
                    <a:pt x="50570" y="6939"/>
                    <a:pt x="49937" y="7173"/>
                    <a:pt x="49403" y="7339"/>
                  </a:cubicBezTo>
                  <a:cubicBezTo>
                    <a:pt x="49103" y="7406"/>
                    <a:pt x="48836" y="7506"/>
                    <a:pt x="48569" y="7573"/>
                  </a:cubicBezTo>
                  <a:cubicBezTo>
                    <a:pt x="48202" y="7673"/>
                    <a:pt x="47869" y="7706"/>
                    <a:pt x="47502" y="7706"/>
                  </a:cubicBezTo>
                  <a:cubicBezTo>
                    <a:pt x="46935" y="7706"/>
                    <a:pt x="46401" y="7606"/>
                    <a:pt x="45900" y="7439"/>
                  </a:cubicBezTo>
                  <a:lnTo>
                    <a:pt x="45534" y="7339"/>
                  </a:lnTo>
                  <a:cubicBezTo>
                    <a:pt x="44866" y="7073"/>
                    <a:pt x="44066" y="6772"/>
                    <a:pt x="43098" y="6772"/>
                  </a:cubicBezTo>
                  <a:cubicBezTo>
                    <a:pt x="42698" y="6772"/>
                    <a:pt x="42331" y="6839"/>
                    <a:pt x="41931" y="6939"/>
                  </a:cubicBezTo>
                  <a:cubicBezTo>
                    <a:pt x="40563" y="7339"/>
                    <a:pt x="39696" y="8273"/>
                    <a:pt x="39096" y="9074"/>
                  </a:cubicBezTo>
                  <a:cubicBezTo>
                    <a:pt x="38662" y="9708"/>
                    <a:pt x="38195" y="10375"/>
                    <a:pt x="37761" y="11109"/>
                  </a:cubicBezTo>
                  <a:cubicBezTo>
                    <a:pt x="37561" y="11376"/>
                    <a:pt x="37394" y="11676"/>
                    <a:pt x="37261" y="12009"/>
                  </a:cubicBezTo>
                  <a:cubicBezTo>
                    <a:pt x="37027" y="12510"/>
                    <a:pt x="36727" y="13043"/>
                    <a:pt x="36427" y="13677"/>
                  </a:cubicBezTo>
                  <a:cubicBezTo>
                    <a:pt x="36427" y="13677"/>
                    <a:pt x="36427" y="13711"/>
                    <a:pt x="36394" y="13711"/>
                  </a:cubicBezTo>
                  <a:cubicBezTo>
                    <a:pt x="36260" y="13711"/>
                    <a:pt x="36194" y="13711"/>
                    <a:pt x="36060" y="13744"/>
                  </a:cubicBezTo>
                  <a:lnTo>
                    <a:pt x="34326" y="9341"/>
                  </a:lnTo>
                  <a:cubicBezTo>
                    <a:pt x="34492" y="8007"/>
                    <a:pt x="34859" y="6706"/>
                    <a:pt x="35493" y="5571"/>
                  </a:cubicBezTo>
                  <a:cubicBezTo>
                    <a:pt x="36394" y="3870"/>
                    <a:pt x="36394" y="2369"/>
                    <a:pt x="35426" y="1202"/>
                  </a:cubicBezTo>
                  <a:cubicBezTo>
                    <a:pt x="34826" y="401"/>
                    <a:pt x="33892" y="1"/>
                    <a:pt x="3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10701175" y="7761000"/>
              <a:ext cx="2124050" cy="196000"/>
            </a:xfrm>
            <a:custGeom>
              <a:avLst/>
              <a:gdLst/>
              <a:ahLst/>
              <a:cxnLst/>
              <a:rect l="l" t="t" r="r" b="b"/>
              <a:pathLst>
                <a:path w="84962" h="7840" extrusionOk="0">
                  <a:moveTo>
                    <a:pt x="84594" y="0"/>
                  </a:moveTo>
                  <a:cubicBezTo>
                    <a:pt x="84161" y="1735"/>
                    <a:pt x="82860" y="3269"/>
                    <a:pt x="81225" y="4103"/>
                  </a:cubicBezTo>
                  <a:cubicBezTo>
                    <a:pt x="79124" y="5237"/>
                    <a:pt x="76689" y="5404"/>
                    <a:pt x="74354" y="5504"/>
                  </a:cubicBezTo>
                  <a:cubicBezTo>
                    <a:pt x="65914" y="5971"/>
                    <a:pt x="57441" y="5971"/>
                    <a:pt x="49002" y="5971"/>
                  </a:cubicBezTo>
                  <a:lnTo>
                    <a:pt x="25085" y="5938"/>
                  </a:lnTo>
                  <a:lnTo>
                    <a:pt x="11542" y="5938"/>
                  </a:lnTo>
                  <a:cubicBezTo>
                    <a:pt x="9007" y="5938"/>
                    <a:pt x="6405" y="5905"/>
                    <a:pt x="4137" y="4804"/>
                  </a:cubicBezTo>
                  <a:cubicBezTo>
                    <a:pt x="2402" y="3970"/>
                    <a:pt x="968" y="2335"/>
                    <a:pt x="567" y="567"/>
                  </a:cubicBezTo>
                  <a:cubicBezTo>
                    <a:pt x="534" y="601"/>
                    <a:pt x="534" y="601"/>
                    <a:pt x="534" y="634"/>
                  </a:cubicBezTo>
                  <a:cubicBezTo>
                    <a:pt x="0" y="3103"/>
                    <a:pt x="1802" y="5604"/>
                    <a:pt x="4070" y="6672"/>
                  </a:cubicBezTo>
                  <a:cubicBezTo>
                    <a:pt x="6372" y="7773"/>
                    <a:pt x="8940" y="7806"/>
                    <a:pt x="11509" y="7806"/>
                  </a:cubicBezTo>
                  <a:lnTo>
                    <a:pt x="25052" y="7806"/>
                  </a:lnTo>
                  <a:lnTo>
                    <a:pt x="48935" y="7839"/>
                  </a:lnTo>
                  <a:cubicBezTo>
                    <a:pt x="57408" y="7839"/>
                    <a:pt x="65881" y="7839"/>
                    <a:pt x="74287" y="7406"/>
                  </a:cubicBezTo>
                  <a:cubicBezTo>
                    <a:pt x="76655" y="7272"/>
                    <a:pt x="79090" y="7072"/>
                    <a:pt x="81158" y="5971"/>
                  </a:cubicBezTo>
                  <a:cubicBezTo>
                    <a:pt x="83293" y="4904"/>
                    <a:pt x="84961" y="2636"/>
                    <a:pt x="84628" y="301"/>
                  </a:cubicBezTo>
                  <a:cubicBezTo>
                    <a:pt x="84628" y="234"/>
                    <a:pt x="84628" y="100"/>
                    <a:pt x="84594" y="0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10715350" y="7639725"/>
              <a:ext cx="2100700" cy="270575"/>
            </a:xfrm>
            <a:custGeom>
              <a:avLst/>
              <a:gdLst/>
              <a:ahLst/>
              <a:cxnLst/>
              <a:rect l="l" t="t" r="r" b="b"/>
              <a:pathLst>
                <a:path w="84028" h="10823" extrusionOk="0">
                  <a:moveTo>
                    <a:pt x="18912" y="1"/>
                  </a:moveTo>
                  <a:cubicBezTo>
                    <a:pt x="15025" y="1"/>
                    <a:pt x="11134" y="101"/>
                    <a:pt x="7306" y="682"/>
                  </a:cubicBezTo>
                  <a:cubicBezTo>
                    <a:pt x="5771" y="882"/>
                    <a:pt x="4237" y="1215"/>
                    <a:pt x="2836" y="1983"/>
                  </a:cubicBezTo>
                  <a:cubicBezTo>
                    <a:pt x="1501" y="2683"/>
                    <a:pt x="401" y="3884"/>
                    <a:pt x="0" y="5385"/>
                  </a:cubicBezTo>
                  <a:cubicBezTo>
                    <a:pt x="401" y="7186"/>
                    <a:pt x="1835" y="8821"/>
                    <a:pt x="3570" y="9655"/>
                  </a:cubicBezTo>
                  <a:cubicBezTo>
                    <a:pt x="5838" y="10756"/>
                    <a:pt x="8440" y="10789"/>
                    <a:pt x="10975" y="10789"/>
                  </a:cubicBezTo>
                  <a:lnTo>
                    <a:pt x="24518" y="10789"/>
                  </a:lnTo>
                  <a:lnTo>
                    <a:pt x="48435" y="10822"/>
                  </a:lnTo>
                  <a:cubicBezTo>
                    <a:pt x="56874" y="10822"/>
                    <a:pt x="65347" y="10822"/>
                    <a:pt x="73787" y="10355"/>
                  </a:cubicBezTo>
                  <a:cubicBezTo>
                    <a:pt x="76155" y="10255"/>
                    <a:pt x="78557" y="10022"/>
                    <a:pt x="80658" y="8954"/>
                  </a:cubicBezTo>
                  <a:cubicBezTo>
                    <a:pt x="82293" y="8120"/>
                    <a:pt x="83627" y="6586"/>
                    <a:pt x="84027" y="4851"/>
                  </a:cubicBezTo>
                  <a:cubicBezTo>
                    <a:pt x="83560" y="2783"/>
                    <a:pt x="81659" y="1249"/>
                    <a:pt x="79624" y="648"/>
                  </a:cubicBezTo>
                  <a:cubicBezTo>
                    <a:pt x="78709" y="381"/>
                    <a:pt x="77769" y="304"/>
                    <a:pt x="76819" y="304"/>
                  </a:cubicBezTo>
                  <a:cubicBezTo>
                    <a:pt x="75518" y="304"/>
                    <a:pt x="74196" y="448"/>
                    <a:pt x="72886" y="448"/>
                  </a:cubicBezTo>
                  <a:cubicBezTo>
                    <a:pt x="55940" y="315"/>
                    <a:pt x="38962" y="148"/>
                    <a:pt x="21983" y="15"/>
                  </a:cubicBezTo>
                  <a:cubicBezTo>
                    <a:pt x="20960" y="8"/>
                    <a:pt x="19936" y="1"/>
                    <a:pt x="18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10702000" y="7637575"/>
              <a:ext cx="2123225" cy="319425"/>
            </a:xfrm>
            <a:custGeom>
              <a:avLst/>
              <a:gdLst/>
              <a:ahLst/>
              <a:cxnLst/>
              <a:rect l="l" t="t" r="r" b="b"/>
              <a:pathLst>
                <a:path w="84929" h="12777" fill="none" extrusionOk="0">
                  <a:moveTo>
                    <a:pt x="84561" y="4937"/>
                  </a:moveTo>
                  <a:cubicBezTo>
                    <a:pt x="84161" y="2869"/>
                    <a:pt x="82226" y="1335"/>
                    <a:pt x="80191" y="701"/>
                  </a:cubicBezTo>
                  <a:cubicBezTo>
                    <a:pt x="78023" y="67"/>
                    <a:pt x="75755" y="534"/>
                    <a:pt x="73487" y="501"/>
                  </a:cubicBezTo>
                  <a:cubicBezTo>
                    <a:pt x="56508" y="367"/>
                    <a:pt x="39529" y="234"/>
                    <a:pt x="22550" y="67"/>
                  </a:cubicBezTo>
                  <a:cubicBezTo>
                    <a:pt x="17647" y="34"/>
                    <a:pt x="12710" y="1"/>
                    <a:pt x="7873" y="734"/>
                  </a:cubicBezTo>
                  <a:cubicBezTo>
                    <a:pt x="6339" y="1001"/>
                    <a:pt x="4804" y="1268"/>
                    <a:pt x="3436" y="2035"/>
                  </a:cubicBezTo>
                  <a:cubicBezTo>
                    <a:pt x="2102" y="2769"/>
                    <a:pt x="935" y="4003"/>
                    <a:pt x="601" y="5438"/>
                  </a:cubicBezTo>
                  <a:cubicBezTo>
                    <a:pt x="601" y="5504"/>
                    <a:pt x="601" y="5504"/>
                    <a:pt x="534" y="5538"/>
                  </a:cubicBezTo>
                  <a:cubicBezTo>
                    <a:pt x="1" y="8006"/>
                    <a:pt x="1835" y="10508"/>
                    <a:pt x="4104" y="11576"/>
                  </a:cubicBezTo>
                  <a:cubicBezTo>
                    <a:pt x="6372" y="12676"/>
                    <a:pt x="8974" y="12710"/>
                    <a:pt x="11509" y="12710"/>
                  </a:cubicBezTo>
                  <a:lnTo>
                    <a:pt x="25052" y="12710"/>
                  </a:lnTo>
                  <a:lnTo>
                    <a:pt x="48969" y="12743"/>
                  </a:lnTo>
                  <a:cubicBezTo>
                    <a:pt x="57408" y="12743"/>
                    <a:pt x="65881" y="12776"/>
                    <a:pt x="74321" y="12276"/>
                  </a:cubicBezTo>
                  <a:cubicBezTo>
                    <a:pt x="76689" y="12176"/>
                    <a:pt x="79091" y="11942"/>
                    <a:pt x="81192" y="10875"/>
                  </a:cubicBezTo>
                  <a:cubicBezTo>
                    <a:pt x="83260" y="9774"/>
                    <a:pt x="84928" y="7539"/>
                    <a:pt x="84628" y="5204"/>
                  </a:cubicBezTo>
                  <a:cubicBezTo>
                    <a:pt x="84595" y="5171"/>
                    <a:pt x="84561" y="5037"/>
                    <a:pt x="84561" y="49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10715350" y="7761000"/>
              <a:ext cx="2100700" cy="149300"/>
            </a:xfrm>
            <a:custGeom>
              <a:avLst/>
              <a:gdLst/>
              <a:ahLst/>
              <a:cxnLst/>
              <a:rect l="l" t="t" r="r" b="b"/>
              <a:pathLst>
                <a:path w="84028" h="5972" fill="none" extrusionOk="0">
                  <a:moveTo>
                    <a:pt x="0" y="567"/>
                  </a:moveTo>
                  <a:cubicBezTo>
                    <a:pt x="401" y="2335"/>
                    <a:pt x="1835" y="3970"/>
                    <a:pt x="3570" y="4804"/>
                  </a:cubicBezTo>
                  <a:cubicBezTo>
                    <a:pt x="5838" y="5905"/>
                    <a:pt x="8440" y="5938"/>
                    <a:pt x="10975" y="5938"/>
                  </a:cubicBezTo>
                  <a:lnTo>
                    <a:pt x="24518" y="5938"/>
                  </a:lnTo>
                  <a:lnTo>
                    <a:pt x="48435" y="5971"/>
                  </a:lnTo>
                  <a:cubicBezTo>
                    <a:pt x="56874" y="5971"/>
                    <a:pt x="65347" y="5971"/>
                    <a:pt x="73787" y="5504"/>
                  </a:cubicBezTo>
                  <a:cubicBezTo>
                    <a:pt x="76155" y="5404"/>
                    <a:pt x="78557" y="5171"/>
                    <a:pt x="80658" y="4103"/>
                  </a:cubicBezTo>
                  <a:cubicBezTo>
                    <a:pt x="82293" y="3269"/>
                    <a:pt x="83594" y="1735"/>
                    <a:pt x="84027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11032250" y="7957800"/>
              <a:ext cx="202650" cy="201000"/>
            </a:xfrm>
            <a:custGeom>
              <a:avLst/>
              <a:gdLst/>
              <a:ahLst/>
              <a:cxnLst/>
              <a:rect l="l" t="t" r="r" b="b"/>
              <a:pathLst>
                <a:path w="8106" h="8040" extrusionOk="0">
                  <a:moveTo>
                    <a:pt x="4043" y="0"/>
                  </a:moveTo>
                  <a:cubicBezTo>
                    <a:pt x="1869" y="0"/>
                    <a:pt x="100" y="1789"/>
                    <a:pt x="67" y="3970"/>
                  </a:cubicBezTo>
                  <a:cubicBezTo>
                    <a:pt x="0" y="6172"/>
                    <a:pt x="1801" y="7973"/>
                    <a:pt x="4003" y="8040"/>
                  </a:cubicBezTo>
                  <a:cubicBezTo>
                    <a:pt x="6238" y="8040"/>
                    <a:pt x="8006" y="6272"/>
                    <a:pt x="8073" y="4070"/>
                  </a:cubicBezTo>
                  <a:cubicBezTo>
                    <a:pt x="8106" y="1869"/>
                    <a:pt x="6305" y="67"/>
                    <a:pt x="4103" y="1"/>
                  </a:cubicBezTo>
                  <a:cubicBezTo>
                    <a:pt x="4083" y="0"/>
                    <a:pt x="4063" y="0"/>
                    <a:pt x="4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11088125" y="8012850"/>
              <a:ext cx="90075" cy="90075"/>
            </a:xfrm>
            <a:custGeom>
              <a:avLst/>
              <a:gdLst/>
              <a:ahLst/>
              <a:cxnLst/>
              <a:rect l="l" t="t" r="r" b="b"/>
              <a:pathLst>
                <a:path w="3603" h="3603" extrusionOk="0">
                  <a:moveTo>
                    <a:pt x="1835" y="0"/>
                  </a:moveTo>
                  <a:cubicBezTo>
                    <a:pt x="834" y="0"/>
                    <a:pt x="33" y="768"/>
                    <a:pt x="0" y="1768"/>
                  </a:cubicBezTo>
                  <a:cubicBezTo>
                    <a:pt x="0" y="2769"/>
                    <a:pt x="767" y="3570"/>
                    <a:pt x="1768" y="3603"/>
                  </a:cubicBezTo>
                  <a:cubicBezTo>
                    <a:pt x="2769" y="3603"/>
                    <a:pt x="3569" y="2836"/>
                    <a:pt x="3603" y="1835"/>
                  </a:cubicBezTo>
                  <a:cubicBezTo>
                    <a:pt x="3603" y="834"/>
                    <a:pt x="2835" y="34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11621825" y="7963400"/>
              <a:ext cx="227700" cy="200650"/>
            </a:xfrm>
            <a:custGeom>
              <a:avLst/>
              <a:gdLst/>
              <a:ahLst/>
              <a:cxnLst/>
              <a:rect l="l" t="t" r="r" b="b"/>
              <a:pathLst>
                <a:path w="9108" h="8026" extrusionOk="0">
                  <a:moveTo>
                    <a:pt x="4551" y="0"/>
                  </a:moveTo>
                  <a:cubicBezTo>
                    <a:pt x="4012" y="0"/>
                    <a:pt x="3463" y="111"/>
                    <a:pt x="2936" y="344"/>
                  </a:cubicBezTo>
                  <a:cubicBezTo>
                    <a:pt x="935" y="1244"/>
                    <a:pt x="1" y="3613"/>
                    <a:pt x="901" y="5614"/>
                  </a:cubicBezTo>
                  <a:cubicBezTo>
                    <a:pt x="1569" y="7122"/>
                    <a:pt x="3024" y="8026"/>
                    <a:pt x="4561" y="8026"/>
                  </a:cubicBezTo>
                  <a:cubicBezTo>
                    <a:pt x="5098" y="8026"/>
                    <a:pt x="5645" y="7916"/>
                    <a:pt x="6172" y="7682"/>
                  </a:cubicBezTo>
                  <a:cubicBezTo>
                    <a:pt x="8207" y="6782"/>
                    <a:pt x="9107" y="4413"/>
                    <a:pt x="8207" y="2412"/>
                  </a:cubicBezTo>
                  <a:cubicBezTo>
                    <a:pt x="7564" y="904"/>
                    <a:pt x="6096" y="0"/>
                    <a:pt x="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0"/>
            <p:cNvSpPr/>
            <p:nvPr/>
          </p:nvSpPr>
          <p:spPr>
            <a:xfrm>
              <a:off x="11689375" y="8019525"/>
              <a:ext cx="91750" cy="90925"/>
            </a:xfrm>
            <a:custGeom>
              <a:avLst/>
              <a:gdLst/>
              <a:ahLst/>
              <a:cxnLst/>
              <a:rect l="l" t="t" r="r" b="b"/>
              <a:pathLst>
                <a:path w="3670" h="3637" extrusionOk="0">
                  <a:moveTo>
                    <a:pt x="1869" y="0"/>
                  </a:moveTo>
                  <a:cubicBezTo>
                    <a:pt x="868" y="0"/>
                    <a:pt x="67" y="801"/>
                    <a:pt x="34" y="1801"/>
                  </a:cubicBezTo>
                  <a:cubicBezTo>
                    <a:pt x="1" y="2802"/>
                    <a:pt x="835" y="3603"/>
                    <a:pt x="1835" y="3636"/>
                  </a:cubicBezTo>
                  <a:cubicBezTo>
                    <a:pt x="2836" y="3636"/>
                    <a:pt x="3670" y="2836"/>
                    <a:pt x="3670" y="1835"/>
                  </a:cubicBezTo>
                  <a:cubicBezTo>
                    <a:pt x="3670" y="834"/>
                    <a:pt x="2869" y="67"/>
                    <a:pt x="1869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12261450" y="7954425"/>
              <a:ext cx="201850" cy="200200"/>
            </a:xfrm>
            <a:custGeom>
              <a:avLst/>
              <a:gdLst/>
              <a:ahLst/>
              <a:cxnLst/>
              <a:rect l="l" t="t" r="r" b="b"/>
              <a:pathLst>
                <a:path w="8074" h="8008" extrusionOk="0">
                  <a:moveTo>
                    <a:pt x="3983" y="0"/>
                  </a:moveTo>
                  <a:cubicBezTo>
                    <a:pt x="1806" y="0"/>
                    <a:pt x="100" y="1776"/>
                    <a:pt x="34" y="3938"/>
                  </a:cubicBezTo>
                  <a:cubicBezTo>
                    <a:pt x="1" y="6140"/>
                    <a:pt x="1802" y="7941"/>
                    <a:pt x="4004" y="8008"/>
                  </a:cubicBezTo>
                  <a:cubicBezTo>
                    <a:pt x="6205" y="8008"/>
                    <a:pt x="8006" y="6240"/>
                    <a:pt x="8040" y="4039"/>
                  </a:cubicBezTo>
                  <a:cubicBezTo>
                    <a:pt x="8073" y="1837"/>
                    <a:pt x="6305" y="36"/>
                    <a:pt x="4104" y="2"/>
                  </a:cubicBezTo>
                  <a:cubicBezTo>
                    <a:pt x="4063" y="1"/>
                    <a:pt x="4023" y="0"/>
                    <a:pt x="39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12316500" y="8008675"/>
              <a:ext cx="90925" cy="90100"/>
            </a:xfrm>
            <a:custGeom>
              <a:avLst/>
              <a:gdLst/>
              <a:ahLst/>
              <a:cxnLst/>
              <a:rect l="l" t="t" r="r" b="b"/>
              <a:pathLst>
                <a:path w="3637" h="3604" extrusionOk="0">
                  <a:moveTo>
                    <a:pt x="1835" y="1"/>
                  </a:moveTo>
                  <a:cubicBezTo>
                    <a:pt x="834" y="1"/>
                    <a:pt x="67" y="768"/>
                    <a:pt x="0" y="1768"/>
                  </a:cubicBezTo>
                  <a:cubicBezTo>
                    <a:pt x="0" y="2769"/>
                    <a:pt x="801" y="3570"/>
                    <a:pt x="1802" y="3603"/>
                  </a:cubicBezTo>
                  <a:cubicBezTo>
                    <a:pt x="2802" y="3603"/>
                    <a:pt x="3636" y="2836"/>
                    <a:pt x="3636" y="1835"/>
                  </a:cubicBezTo>
                  <a:cubicBezTo>
                    <a:pt x="3636" y="834"/>
                    <a:pt x="2836" y="34"/>
                    <a:pt x="1835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0"/>
            <p:cNvSpPr/>
            <p:nvPr/>
          </p:nvSpPr>
          <p:spPr>
            <a:xfrm flipH="1">
              <a:off x="11878675" y="7379050"/>
              <a:ext cx="702200" cy="371975"/>
            </a:xfrm>
            <a:custGeom>
              <a:avLst/>
              <a:gdLst/>
              <a:ahLst/>
              <a:cxnLst/>
              <a:rect l="l" t="t" r="r" b="b"/>
              <a:pathLst>
                <a:path w="28088" h="14879" extrusionOk="0">
                  <a:moveTo>
                    <a:pt x="2502" y="1"/>
                  </a:moveTo>
                  <a:cubicBezTo>
                    <a:pt x="1135" y="1"/>
                    <a:pt x="1" y="1102"/>
                    <a:pt x="1" y="2503"/>
                  </a:cubicBezTo>
                  <a:lnTo>
                    <a:pt x="1" y="12376"/>
                  </a:lnTo>
                  <a:cubicBezTo>
                    <a:pt x="1" y="13744"/>
                    <a:pt x="1135" y="14878"/>
                    <a:pt x="2502" y="14878"/>
                  </a:cubicBezTo>
                  <a:lnTo>
                    <a:pt x="25586" y="14878"/>
                  </a:lnTo>
                  <a:cubicBezTo>
                    <a:pt x="26953" y="14878"/>
                    <a:pt x="28087" y="13744"/>
                    <a:pt x="28087" y="12376"/>
                  </a:cubicBezTo>
                  <a:lnTo>
                    <a:pt x="28087" y="2503"/>
                  </a:lnTo>
                  <a:cubicBezTo>
                    <a:pt x="28087" y="1102"/>
                    <a:pt x="26953" y="1"/>
                    <a:pt x="2558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11920375" y="7480575"/>
              <a:ext cx="173475" cy="167250"/>
            </a:xfrm>
            <a:custGeom>
              <a:avLst/>
              <a:gdLst/>
              <a:ahLst/>
              <a:cxnLst/>
              <a:rect l="l" t="t" r="r" b="b"/>
              <a:pathLst>
                <a:path w="6939" h="6690" extrusionOk="0">
                  <a:moveTo>
                    <a:pt x="3450" y="0"/>
                  </a:moveTo>
                  <a:cubicBezTo>
                    <a:pt x="3368" y="0"/>
                    <a:pt x="3286" y="3"/>
                    <a:pt x="3203" y="9"/>
                  </a:cubicBezTo>
                  <a:cubicBezTo>
                    <a:pt x="1368" y="176"/>
                    <a:pt x="1" y="1777"/>
                    <a:pt x="134" y="3612"/>
                  </a:cubicBezTo>
                  <a:cubicBezTo>
                    <a:pt x="293" y="5364"/>
                    <a:pt x="1760" y="6690"/>
                    <a:pt x="3490" y="6690"/>
                  </a:cubicBezTo>
                  <a:cubicBezTo>
                    <a:pt x="3571" y="6690"/>
                    <a:pt x="3654" y="6687"/>
                    <a:pt x="3737" y="6681"/>
                  </a:cubicBezTo>
                  <a:cubicBezTo>
                    <a:pt x="5571" y="6514"/>
                    <a:pt x="6939" y="4913"/>
                    <a:pt x="6805" y="3078"/>
                  </a:cubicBezTo>
                  <a:cubicBezTo>
                    <a:pt x="6646" y="1326"/>
                    <a:pt x="5179" y="0"/>
                    <a:pt x="3450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0"/>
            <p:cNvSpPr/>
            <p:nvPr/>
          </p:nvSpPr>
          <p:spPr>
            <a:xfrm>
              <a:off x="11964575" y="7522500"/>
              <a:ext cx="83425" cy="83400"/>
            </a:xfrm>
            <a:custGeom>
              <a:avLst/>
              <a:gdLst/>
              <a:ahLst/>
              <a:cxnLst/>
              <a:rect l="l" t="t" r="r" b="b"/>
              <a:pathLst>
                <a:path w="3337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636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0"/>
            <p:cNvSpPr/>
            <p:nvPr/>
          </p:nvSpPr>
          <p:spPr>
            <a:xfrm>
              <a:off x="12362350" y="7480125"/>
              <a:ext cx="176825" cy="167150"/>
            </a:xfrm>
            <a:custGeom>
              <a:avLst/>
              <a:gdLst/>
              <a:ahLst/>
              <a:cxnLst/>
              <a:rect l="l" t="t" r="r" b="b"/>
              <a:pathLst>
                <a:path w="7073" h="6686" extrusionOk="0">
                  <a:moveTo>
                    <a:pt x="3563" y="0"/>
                  </a:moveTo>
                  <a:cubicBezTo>
                    <a:pt x="3422" y="0"/>
                    <a:pt x="3280" y="9"/>
                    <a:pt x="3136" y="27"/>
                  </a:cubicBezTo>
                  <a:cubicBezTo>
                    <a:pt x="1302" y="261"/>
                    <a:pt x="1" y="1929"/>
                    <a:pt x="234" y="3763"/>
                  </a:cubicBezTo>
                  <a:cubicBezTo>
                    <a:pt x="421" y="5442"/>
                    <a:pt x="1882" y="6686"/>
                    <a:pt x="3564" y="6686"/>
                  </a:cubicBezTo>
                  <a:cubicBezTo>
                    <a:pt x="3687" y="6686"/>
                    <a:pt x="3812" y="6679"/>
                    <a:pt x="3937" y="6665"/>
                  </a:cubicBezTo>
                  <a:cubicBezTo>
                    <a:pt x="5772" y="6432"/>
                    <a:pt x="7073" y="4764"/>
                    <a:pt x="6839" y="2929"/>
                  </a:cubicBezTo>
                  <a:cubicBezTo>
                    <a:pt x="6655" y="1238"/>
                    <a:pt x="5223" y="0"/>
                    <a:pt x="356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0"/>
            <p:cNvSpPr/>
            <p:nvPr/>
          </p:nvSpPr>
          <p:spPr>
            <a:xfrm>
              <a:off x="12409900" y="7522500"/>
              <a:ext cx="83400" cy="83400"/>
            </a:xfrm>
            <a:custGeom>
              <a:avLst/>
              <a:gdLst/>
              <a:ahLst/>
              <a:cxnLst/>
              <a:rect l="l" t="t" r="r" b="b"/>
              <a:pathLst>
                <a:path w="3336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569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12120525" y="7491650"/>
              <a:ext cx="218500" cy="146775"/>
            </a:xfrm>
            <a:custGeom>
              <a:avLst/>
              <a:gdLst/>
              <a:ahLst/>
              <a:cxnLst/>
              <a:rect l="l" t="t" r="r" b="b"/>
              <a:pathLst>
                <a:path w="8740" h="5871" extrusionOk="0">
                  <a:moveTo>
                    <a:pt x="934" y="0"/>
                  </a:moveTo>
                  <a:cubicBezTo>
                    <a:pt x="434" y="0"/>
                    <a:pt x="0" y="400"/>
                    <a:pt x="0" y="901"/>
                  </a:cubicBezTo>
                  <a:lnTo>
                    <a:pt x="0" y="4937"/>
                  </a:lnTo>
                  <a:cubicBezTo>
                    <a:pt x="0" y="5437"/>
                    <a:pt x="434" y="5871"/>
                    <a:pt x="934" y="5871"/>
                  </a:cubicBezTo>
                  <a:lnTo>
                    <a:pt x="7806" y="5871"/>
                  </a:lnTo>
                  <a:cubicBezTo>
                    <a:pt x="8306" y="5871"/>
                    <a:pt x="8673" y="5504"/>
                    <a:pt x="8740" y="5004"/>
                  </a:cubicBezTo>
                  <a:lnTo>
                    <a:pt x="8740" y="901"/>
                  </a:lnTo>
                  <a:cubicBezTo>
                    <a:pt x="8740" y="400"/>
                    <a:pt x="8306" y="0"/>
                    <a:pt x="7806" y="0"/>
                  </a:cubicBezTo>
                  <a:close/>
                </a:path>
              </a:pathLst>
            </a:custGeom>
            <a:solidFill>
              <a:srgbClr val="F6C9D6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12120525" y="7530000"/>
              <a:ext cx="217675" cy="67575"/>
            </a:xfrm>
            <a:custGeom>
              <a:avLst/>
              <a:gdLst/>
              <a:ahLst/>
              <a:cxnLst/>
              <a:rect l="l" t="t" r="r" b="b"/>
              <a:pathLst>
                <a:path w="8707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8707" y="2702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12078000" y="7665100"/>
              <a:ext cx="301900" cy="43375"/>
            </a:xfrm>
            <a:custGeom>
              <a:avLst/>
              <a:gdLst/>
              <a:ahLst/>
              <a:cxnLst/>
              <a:rect l="l" t="t" r="r" b="b"/>
              <a:pathLst>
                <a:path w="12076" h="1735" extrusionOk="0">
                  <a:moveTo>
                    <a:pt x="834" y="0"/>
                  </a:moveTo>
                  <a:cubicBezTo>
                    <a:pt x="367" y="0"/>
                    <a:pt x="0" y="401"/>
                    <a:pt x="0" y="834"/>
                  </a:cubicBezTo>
                  <a:lnTo>
                    <a:pt x="0" y="901"/>
                  </a:lnTo>
                  <a:cubicBezTo>
                    <a:pt x="0" y="1335"/>
                    <a:pt x="367" y="1735"/>
                    <a:pt x="834" y="1735"/>
                  </a:cubicBezTo>
                  <a:lnTo>
                    <a:pt x="11241" y="1735"/>
                  </a:lnTo>
                  <a:cubicBezTo>
                    <a:pt x="11708" y="1735"/>
                    <a:pt x="12042" y="1335"/>
                    <a:pt x="12075" y="901"/>
                  </a:cubicBezTo>
                  <a:lnTo>
                    <a:pt x="12075" y="834"/>
                  </a:lnTo>
                  <a:cubicBezTo>
                    <a:pt x="12075" y="401"/>
                    <a:pt x="11708" y="0"/>
                    <a:pt x="11241" y="0"/>
                  </a:cubicBezTo>
                  <a:close/>
                </a:path>
              </a:pathLst>
            </a:custGeom>
            <a:solidFill>
              <a:srgbClr val="EC833C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0"/>
            <p:cNvSpPr/>
            <p:nvPr/>
          </p:nvSpPr>
          <p:spPr>
            <a:xfrm>
              <a:off x="12078000" y="7377400"/>
              <a:ext cx="301050" cy="89250"/>
            </a:xfrm>
            <a:custGeom>
              <a:avLst/>
              <a:gdLst/>
              <a:ahLst/>
              <a:cxnLst/>
              <a:rect l="l" t="t" r="r" b="b"/>
              <a:pathLst>
                <a:path w="12042" h="3570" extrusionOk="0">
                  <a:moveTo>
                    <a:pt x="0" y="0"/>
                  </a:moveTo>
                  <a:lnTo>
                    <a:pt x="0" y="2135"/>
                  </a:lnTo>
                  <a:cubicBezTo>
                    <a:pt x="0" y="2936"/>
                    <a:pt x="634" y="3569"/>
                    <a:pt x="1434" y="3569"/>
                  </a:cubicBezTo>
                  <a:lnTo>
                    <a:pt x="10641" y="3569"/>
                  </a:lnTo>
                  <a:cubicBezTo>
                    <a:pt x="11442" y="3569"/>
                    <a:pt x="12042" y="2936"/>
                    <a:pt x="12042" y="2135"/>
                  </a:cubicBezTo>
                  <a:lnTo>
                    <a:pt x="12042" y="0"/>
                  </a:lnTo>
                  <a:close/>
                </a:path>
              </a:pathLst>
            </a:custGeom>
            <a:solidFill>
              <a:srgbClr val="EC833C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0"/>
            <p:cNvSpPr/>
            <p:nvPr/>
          </p:nvSpPr>
          <p:spPr>
            <a:xfrm>
              <a:off x="11970400" y="7252300"/>
              <a:ext cx="518750" cy="125125"/>
            </a:xfrm>
            <a:custGeom>
              <a:avLst/>
              <a:gdLst/>
              <a:ahLst/>
              <a:cxnLst/>
              <a:rect l="l" t="t" r="r" b="b"/>
              <a:pathLst>
                <a:path w="20750" h="5005" extrusionOk="0">
                  <a:moveTo>
                    <a:pt x="1802" y="1"/>
                  </a:moveTo>
                  <a:cubicBezTo>
                    <a:pt x="802" y="1"/>
                    <a:pt x="1" y="801"/>
                    <a:pt x="1" y="1802"/>
                  </a:cubicBezTo>
                  <a:lnTo>
                    <a:pt x="1" y="5004"/>
                  </a:lnTo>
                  <a:lnTo>
                    <a:pt x="1469" y="5004"/>
                  </a:lnTo>
                  <a:lnTo>
                    <a:pt x="1469" y="2102"/>
                  </a:lnTo>
                  <a:cubicBezTo>
                    <a:pt x="1469" y="1768"/>
                    <a:pt x="1702" y="1502"/>
                    <a:pt x="2069" y="1502"/>
                  </a:cubicBezTo>
                  <a:lnTo>
                    <a:pt x="18681" y="1502"/>
                  </a:lnTo>
                  <a:cubicBezTo>
                    <a:pt x="19015" y="1502"/>
                    <a:pt x="19281" y="1768"/>
                    <a:pt x="19281" y="2102"/>
                  </a:cubicBezTo>
                  <a:lnTo>
                    <a:pt x="19281" y="5004"/>
                  </a:lnTo>
                  <a:lnTo>
                    <a:pt x="20749" y="5004"/>
                  </a:lnTo>
                  <a:lnTo>
                    <a:pt x="20749" y="1802"/>
                  </a:lnTo>
                  <a:cubicBezTo>
                    <a:pt x="20749" y="801"/>
                    <a:pt x="19949" y="1"/>
                    <a:pt x="1894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0"/>
            <p:cNvSpPr/>
            <p:nvPr/>
          </p:nvSpPr>
          <p:spPr>
            <a:xfrm>
              <a:off x="11028075" y="74974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0"/>
            <p:cNvSpPr/>
            <p:nvPr/>
          </p:nvSpPr>
          <p:spPr>
            <a:xfrm>
              <a:off x="10785400" y="7499975"/>
              <a:ext cx="242700" cy="60650"/>
            </a:xfrm>
            <a:custGeom>
              <a:avLst/>
              <a:gdLst/>
              <a:ahLst/>
              <a:cxnLst/>
              <a:rect l="l" t="t" r="r" b="b"/>
              <a:pathLst>
                <a:path w="9708" h="2426" extrusionOk="0">
                  <a:moveTo>
                    <a:pt x="9707" y="1"/>
                  </a:moveTo>
                  <a:cubicBezTo>
                    <a:pt x="9541" y="601"/>
                    <a:pt x="7439" y="1101"/>
                    <a:pt x="4837" y="1101"/>
                  </a:cubicBezTo>
                  <a:cubicBezTo>
                    <a:pt x="2302" y="1101"/>
                    <a:pt x="201" y="601"/>
                    <a:pt x="0" y="34"/>
                  </a:cubicBezTo>
                  <a:lnTo>
                    <a:pt x="0" y="34"/>
                  </a:lnTo>
                  <a:lnTo>
                    <a:pt x="301" y="1602"/>
                  </a:lnTo>
                  <a:cubicBezTo>
                    <a:pt x="604" y="1710"/>
                    <a:pt x="2617" y="2426"/>
                    <a:pt x="5152" y="2426"/>
                  </a:cubicBezTo>
                  <a:cubicBezTo>
                    <a:pt x="6514" y="2426"/>
                    <a:pt x="8027" y="2219"/>
                    <a:pt x="9507" y="1602"/>
                  </a:cubicBezTo>
                  <a:lnTo>
                    <a:pt x="9707" y="1"/>
                  </a:ln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0"/>
            <p:cNvSpPr/>
            <p:nvPr/>
          </p:nvSpPr>
          <p:spPr>
            <a:xfrm>
              <a:off x="10792075" y="7539175"/>
              <a:ext cx="231025" cy="258800"/>
            </a:xfrm>
            <a:custGeom>
              <a:avLst/>
              <a:gdLst/>
              <a:ahLst/>
              <a:cxnLst/>
              <a:rect l="l" t="t" r="r" b="b"/>
              <a:pathLst>
                <a:path w="9241" h="10352" extrusionOk="0">
                  <a:moveTo>
                    <a:pt x="0" y="0"/>
                  </a:moveTo>
                  <a:lnTo>
                    <a:pt x="1601" y="8773"/>
                  </a:lnTo>
                  <a:cubicBezTo>
                    <a:pt x="1735" y="9440"/>
                    <a:pt x="2202" y="9941"/>
                    <a:pt x="2836" y="10108"/>
                  </a:cubicBezTo>
                  <a:cubicBezTo>
                    <a:pt x="3307" y="10235"/>
                    <a:pt x="3937" y="10352"/>
                    <a:pt x="4702" y="10352"/>
                  </a:cubicBezTo>
                  <a:cubicBezTo>
                    <a:pt x="5345" y="10352"/>
                    <a:pt x="6083" y="10269"/>
                    <a:pt x="6905" y="10041"/>
                  </a:cubicBezTo>
                  <a:cubicBezTo>
                    <a:pt x="7572" y="9874"/>
                    <a:pt x="8073" y="9307"/>
                    <a:pt x="8173" y="8640"/>
                  </a:cubicBezTo>
                  <a:lnTo>
                    <a:pt x="9240" y="34"/>
                  </a:lnTo>
                  <a:lnTo>
                    <a:pt x="9240" y="34"/>
                  </a:lnTo>
                  <a:cubicBezTo>
                    <a:pt x="7765" y="649"/>
                    <a:pt x="6258" y="856"/>
                    <a:pt x="4898" y="856"/>
                  </a:cubicBezTo>
                  <a:cubicBezTo>
                    <a:pt x="2353" y="856"/>
                    <a:pt x="326" y="131"/>
                    <a:pt x="0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0"/>
            <p:cNvSpPr/>
            <p:nvPr/>
          </p:nvSpPr>
          <p:spPr>
            <a:xfrm>
              <a:off x="10784575" y="7497475"/>
              <a:ext cx="243525" cy="30050"/>
            </a:xfrm>
            <a:custGeom>
              <a:avLst/>
              <a:gdLst/>
              <a:ahLst/>
              <a:cxnLst/>
              <a:rect l="l" t="t" r="r" b="b"/>
              <a:pathLst>
                <a:path w="9741" h="1202" extrusionOk="0">
                  <a:moveTo>
                    <a:pt x="0" y="1"/>
                  </a:moveTo>
                  <a:lnTo>
                    <a:pt x="33" y="134"/>
                  </a:lnTo>
                  <a:cubicBezTo>
                    <a:pt x="200" y="768"/>
                    <a:pt x="2335" y="1201"/>
                    <a:pt x="4870" y="1201"/>
                  </a:cubicBezTo>
                  <a:cubicBezTo>
                    <a:pt x="7505" y="1201"/>
                    <a:pt x="9574" y="701"/>
                    <a:pt x="9740" y="10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0"/>
            <p:cNvSpPr/>
            <p:nvPr/>
          </p:nvSpPr>
          <p:spPr>
            <a:xfrm>
              <a:off x="10785400" y="74983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0"/>
            <p:cNvSpPr/>
            <p:nvPr/>
          </p:nvSpPr>
          <p:spPr>
            <a:xfrm>
              <a:off x="10784575" y="7468300"/>
              <a:ext cx="243525" cy="29200"/>
            </a:xfrm>
            <a:custGeom>
              <a:avLst/>
              <a:gdLst/>
              <a:ahLst/>
              <a:cxnLst/>
              <a:rect l="l" t="t" r="r" b="b"/>
              <a:pathLst>
                <a:path w="9741" h="1168" extrusionOk="0">
                  <a:moveTo>
                    <a:pt x="4870" y="0"/>
                  </a:moveTo>
                  <a:cubicBezTo>
                    <a:pt x="2168" y="0"/>
                    <a:pt x="0" y="500"/>
                    <a:pt x="0" y="1168"/>
                  </a:cubicBezTo>
                  <a:lnTo>
                    <a:pt x="9740" y="1168"/>
                  </a:lnTo>
                  <a:cubicBezTo>
                    <a:pt x="9740" y="534"/>
                    <a:pt x="7572" y="0"/>
                    <a:pt x="4870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0"/>
            <p:cNvSpPr/>
            <p:nvPr/>
          </p:nvSpPr>
          <p:spPr>
            <a:xfrm>
              <a:off x="10785400" y="7500800"/>
              <a:ext cx="244375" cy="303575"/>
            </a:xfrm>
            <a:custGeom>
              <a:avLst/>
              <a:gdLst/>
              <a:ahLst/>
              <a:cxnLst/>
              <a:rect l="l" t="t" r="r" b="b"/>
              <a:pathLst>
                <a:path w="9775" h="12143" fill="none" extrusionOk="0">
                  <a:moveTo>
                    <a:pt x="0" y="1"/>
                  </a:moveTo>
                  <a:lnTo>
                    <a:pt x="301" y="1569"/>
                  </a:lnTo>
                  <a:lnTo>
                    <a:pt x="1935" y="10342"/>
                  </a:lnTo>
                  <a:cubicBezTo>
                    <a:pt x="2035" y="10975"/>
                    <a:pt x="2502" y="11476"/>
                    <a:pt x="3136" y="11676"/>
                  </a:cubicBezTo>
                  <a:cubicBezTo>
                    <a:pt x="4003" y="11909"/>
                    <a:pt x="5438" y="12143"/>
                    <a:pt x="7206" y="11643"/>
                  </a:cubicBezTo>
                  <a:cubicBezTo>
                    <a:pt x="7873" y="11476"/>
                    <a:pt x="8373" y="10875"/>
                    <a:pt x="8473" y="10208"/>
                  </a:cubicBezTo>
                  <a:lnTo>
                    <a:pt x="9541" y="1635"/>
                  </a:lnTo>
                  <a:lnTo>
                    <a:pt x="9774" y="1"/>
                  </a:ln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0"/>
            <p:cNvSpPr/>
            <p:nvPr/>
          </p:nvSpPr>
          <p:spPr>
            <a:xfrm>
              <a:off x="10792900" y="7540000"/>
              <a:ext cx="230200" cy="44225"/>
            </a:xfrm>
            <a:custGeom>
              <a:avLst/>
              <a:gdLst/>
              <a:ahLst/>
              <a:cxnLst/>
              <a:rect l="l" t="t" r="r" b="b"/>
              <a:pathLst>
                <a:path w="9208" h="1769" fill="none" extrusionOk="0">
                  <a:moveTo>
                    <a:pt x="1" y="1"/>
                  </a:moveTo>
                  <a:cubicBezTo>
                    <a:pt x="468" y="168"/>
                    <a:pt x="4971" y="1769"/>
                    <a:pt x="9207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0"/>
            <p:cNvSpPr/>
            <p:nvPr/>
          </p:nvSpPr>
          <p:spPr>
            <a:xfrm>
              <a:off x="10785400" y="7468300"/>
              <a:ext cx="242700" cy="59225"/>
            </a:xfrm>
            <a:custGeom>
              <a:avLst/>
              <a:gdLst/>
              <a:ahLst/>
              <a:cxnLst/>
              <a:rect l="l" t="t" r="r" b="b"/>
              <a:pathLst>
                <a:path w="9708" h="2369" fill="none" extrusionOk="0">
                  <a:moveTo>
                    <a:pt x="9707" y="1168"/>
                  </a:moveTo>
                  <a:lnTo>
                    <a:pt x="9707" y="1268"/>
                  </a:lnTo>
                  <a:cubicBezTo>
                    <a:pt x="9541" y="1868"/>
                    <a:pt x="7472" y="2368"/>
                    <a:pt x="4837" y="2368"/>
                  </a:cubicBezTo>
                  <a:cubicBezTo>
                    <a:pt x="2302" y="2368"/>
                    <a:pt x="167" y="1935"/>
                    <a:pt x="0" y="1301"/>
                  </a:cubicBezTo>
                  <a:lnTo>
                    <a:pt x="0" y="1201"/>
                  </a:lnTo>
                  <a:cubicBezTo>
                    <a:pt x="0" y="534"/>
                    <a:pt x="2169" y="33"/>
                    <a:pt x="4871" y="33"/>
                  </a:cubicBezTo>
                  <a:cubicBezTo>
                    <a:pt x="7539" y="0"/>
                    <a:pt x="9707" y="534"/>
                    <a:pt x="9707" y="11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0"/>
            <p:cNvSpPr/>
            <p:nvPr/>
          </p:nvSpPr>
          <p:spPr>
            <a:xfrm>
              <a:off x="10858775" y="7484125"/>
              <a:ext cx="95925" cy="18375"/>
            </a:xfrm>
            <a:custGeom>
              <a:avLst/>
              <a:gdLst/>
              <a:ahLst/>
              <a:cxnLst/>
              <a:rect l="l" t="t" r="r" b="b"/>
              <a:pathLst>
                <a:path w="3837" h="735" extrusionOk="0">
                  <a:moveTo>
                    <a:pt x="1902" y="1"/>
                  </a:moveTo>
                  <a:cubicBezTo>
                    <a:pt x="835" y="1"/>
                    <a:pt x="1" y="168"/>
                    <a:pt x="1" y="368"/>
                  </a:cubicBezTo>
                  <a:cubicBezTo>
                    <a:pt x="1" y="568"/>
                    <a:pt x="835" y="735"/>
                    <a:pt x="1902" y="735"/>
                  </a:cubicBezTo>
                  <a:cubicBezTo>
                    <a:pt x="2970" y="735"/>
                    <a:pt x="3837" y="568"/>
                    <a:pt x="3837" y="368"/>
                  </a:cubicBezTo>
                  <a:cubicBezTo>
                    <a:pt x="3837" y="168"/>
                    <a:pt x="2970" y="1"/>
                    <a:pt x="1902" y="1"/>
                  </a:cubicBezTo>
                  <a:close/>
                </a:path>
              </a:pathLst>
            </a:custGeom>
            <a:solidFill>
              <a:srgbClr val="222221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0"/>
            <p:cNvSpPr/>
            <p:nvPr/>
          </p:nvSpPr>
          <p:spPr>
            <a:xfrm>
              <a:off x="10764550" y="7312000"/>
              <a:ext cx="159300" cy="190500"/>
            </a:xfrm>
            <a:custGeom>
              <a:avLst/>
              <a:gdLst/>
              <a:ahLst/>
              <a:cxnLst/>
              <a:rect l="l" t="t" r="r" b="b"/>
              <a:pathLst>
                <a:path w="6372" h="7620" extrusionOk="0">
                  <a:moveTo>
                    <a:pt x="3639" y="1"/>
                  </a:moveTo>
                  <a:cubicBezTo>
                    <a:pt x="3550" y="1"/>
                    <a:pt x="3459" y="16"/>
                    <a:pt x="3370" y="48"/>
                  </a:cubicBezTo>
                  <a:lnTo>
                    <a:pt x="0" y="1048"/>
                  </a:lnTo>
                  <a:lnTo>
                    <a:pt x="267" y="2182"/>
                  </a:lnTo>
                  <a:lnTo>
                    <a:pt x="3169" y="1349"/>
                  </a:lnTo>
                  <a:cubicBezTo>
                    <a:pt x="3223" y="1329"/>
                    <a:pt x="3275" y="1319"/>
                    <a:pt x="3324" y="1319"/>
                  </a:cubicBezTo>
                  <a:cubicBezTo>
                    <a:pt x="3523" y="1319"/>
                    <a:pt x="3683" y="1469"/>
                    <a:pt x="3736" y="1682"/>
                  </a:cubicBezTo>
                  <a:lnTo>
                    <a:pt x="4904" y="6285"/>
                  </a:lnTo>
                  <a:lnTo>
                    <a:pt x="5071" y="6919"/>
                  </a:lnTo>
                  <a:lnTo>
                    <a:pt x="5238" y="7620"/>
                  </a:lnTo>
                  <a:lnTo>
                    <a:pt x="5304" y="7620"/>
                  </a:lnTo>
                  <a:cubicBezTo>
                    <a:pt x="5671" y="7620"/>
                    <a:pt x="6038" y="7586"/>
                    <a:pt x="6372" y="7553"/>
                  </a:cubicBezTo>
                  <a:lnTo>
                    <a:pt x="6172" y="6852"/>
                  </a:lnTo>
                  <a:lnTo>
                    <a:pt x="6005" y="6219"/>
                  </a:lnTo>
                  <a:lnTo>
                    <a:pt x="4470" y="615"/>
                  </a:lnTo>
                  <a:cubicBezTo>
                    <a:pt x="4362" y="264"/>
                    <a:pt x="4015" y="1"/>
                    <a:pt x="3639" y="1"/>
                  </a:cubicBez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0"/>
            <p:cNvSpPr/>
            <p:nvPr/>
          </p:nvSpPr>
          <p:spPr>
            <a:xfrm>
              <a:off x="12148875" y="7785175"/>
              <a:ext cx="191000" cy="32925"/>
            </a:xfrm>
            <a:custGeom>
              <a:avLst/>
              <a:gdLst/>
              <a:ahLst/>
              <a:cxnLst/>
              <a:rect l="l" t="t" r="r" b="b"/>
              <a:pathLst>
                <a:path w="7640" h="1317" extrusionOk="0">
                  <a:moveTo>
                    <a:pt x="7306" y="1"/>
                  </a:moveTo>
                  <a:cubicBezTo>
                    <a:pt x="7206" y="134"/>
                    <a:pt x="7072" y="268"/>
                    <a:pt x="6972" y="301"/>
                  </a:cubicBezTo>
                  <a:cubicBezTo>
                    <a:pt x="6739" y="434"/>
                    <a:pt x="6505" y="434"/>
                    <a:pt x="6238" y="434"/>
                  </a:cubicBezTo>
                  <a:lnTo>
                    <a:pt x="301" y="434"/>
                  </a:lnTo>
                  <a:cubicBezTo>
                    <a:pt x="134" y="434"/>
                    <a:pt x="0" y="668"/>
                    <a:pt x="34" y="835"/>
                  </a:cubicBezTo>
                  <a:cubicBezTo>
                    <a:pt x="67" y="1001"/>
                    <a:pt x="234" y="1135"/>
                    <a:pt x="401" y="1202"/>
                  </a:cubicBezTo>
                  <a:cubicBezTo>
                    <a:pt x="568" y="1302"/>
                    <a:pt x="801" y="1302"/>
                    <a:pt x="968" y="1302"/>
                  </a:cubicBezTo>
                  <a:cubicBezTo>
                    <a:pt x="1312" y="1313"/>
                    <a:pt x="1665" y="1317"/>
                    <a:pt x="2020" y="1317"/>
                  </a:cubicBezTo>
                  <a:cubicBezTo>
                    <a:pt x="2732" y="1317"/>
                    <a:pt x="3458" y="1302"/>
                    <a:pt x="4170" y="1302"/>
                  </a:cubicBezTo>
                  <a:cubicBezTo>
                    <a:pt x="4837" y="1302"/>
                    <a:pt x="5504" y="1268"/>
                    <a:pt x="6172" y="1268"/>
                  </a:cubicBezTo>
                  <a:cubicBezTo>
                    <a:pt x="6472" y="1268"/>
                    <a:pt x="6705" y="1268"/>
                    <a:pt x="6972" y="1168"/>
                  </a:cubicBezTo>
                  <a:cubicBezTo>
                    <a:pt x="7206" y="1102"/>
                    <a:pt x="7472" y="935"/>
                    <a:pt x="7539" y="668"/>
                  </a:cubicBezTo>
                  <a:cubicBezTo>
                    <a:pt x="7639" y="434"/>
                    <a:pt x="7573" y="134"/>
                    <a:pt x="7339" y="1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0"/>
            <p:cNvSpPr/>
            <p:nvPr/>
          </p:nvSpPr>
          <p:spPr>
            <a:xfrm>
              <a:off x="12369025" y="7784350"/>
              <a:ext cx="191825" cy="32925"/>
            </a:xfrm>
            <a:custGeom>
              <a:avLst/>
              <a:gdLst/>
              <a:ahLst/>
              <a:cxnLst/>
              <a:rect l="l" t="t" r="r" b="b"/>
              <a:pathLst>
                <a:path w="7673" h="1317" extrusionOk="0">
                  <a:moveTo>
                    <a:pt x="7306" y="0"/>
                  </a:moveTo>
                  <a:cubicBezTo>
                    <a:pt x="7206" y="134"/>
                    <a:pt x="7072" y="234"/>
                    <a:pt x="6972" y="301"/>
                  </a:cubicBezTo>
                  <a:cubicBezTo>
                    <a:pt x="6739" y="401"/>
                    <a:pt x="6505" y="401"/>
                    <a:pt x="6239" y="401"/>
                  </a:cubicBezTo>
                  <a:lnTo>
                    <a:pt x="301" y="401"/>
                  </a:lnTo>
                  <a:cubicBezTo>
                    <a:pt x="134" y="401"/>
                    <a:pt x="1" y="668"/>
                    <a:pt x="34" y="834"/>
                  </a:cubicBezTo>
                  <a:cubicBezTo>
                    <a:pt x="67" y="1001"/>
                    <a:pt x="234" y="1135"/>
                    <a:pt x="401" y="1201"/>
                  </a:cubicBezTo>
                  <a:cubicBezTo>
                    <a:pt x="568" y="1301"/>
                    <a:pt x="768" y="1301"/>
                    <a:pt x="935" y="1301"/>
                  </a:cubicBezTo>
                  <a:cubicBezTo>
                    <a:pt x="1291" y="1312"/>
                    <a:pt x="1646" y="1316"/>
                    <a:pt x="2003" y="1316"/>
                  </a:cubicBezTo>
                  <a:cubicBezTo>
                    <a:pt x="2717" y="1316"/>
                    <a:pt x="3437" y="1301"/>
                    <a:pt x="4170" y="1301"/>
                  </a:cubicBezTo>
                  <a:cubicBezTo>
                    <a:pt x="4838" y="1301"/>
                    <a:pt x="5505" y="1235"/>
                    <a:pt x="6172" y="1235"/>
                  </a:cubicBezTo>
                  <a:cubicBezTo>
                    <a:pt x="6439" y="1235"/>
                    <a:pt x="6706" y="1235"/>
                    <a:pt x="6939" y="1168"/>
                  </a:cubicBezTo>
                  <a:cubicBezTo>
                    <a:pt x="7206" y="1068"/>
                    <a:pt x="7439" y="901"/>
                    <a:pt x="7539" y="668"/>
                  </a:cubicBezTo>
                  <a:cubicBezTo>
                    <a:pt x="7673" y="401"/>
                    <a:pt x="7573" y="134"/>
                    <a:pt x="7339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0"/>
            <p:cNvSpPr/>
            <p:nvPr/>
          </p:nvSpPr>
          <p:spPr>
            <a:xfrm>
              <a:off x="1237652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lnTo>
                    <a:pt x="3403" y="1"/>
                  </a:lnTo>
                  <a:cubicBezTo>
                    <a:pt x="2569" y="101"/>
                    <a:pt x="1736" y="101"/>
                    <a:pt x="902" y="101"/>
                  </a:cubicBezTo>
                  <a:cubicBezTo>
                    <a:pt x="668" y="1802"/>
                    <a:pt x="335" y="3470"/>
                    <a:pt x="1" y="5204"/>
                  </a:cubicBezTo>
                  <a:lnTo>
                    <a:pt x="5939" y="5204"/>
                  </a:lnTo>
                  <a:cubicBezTo>
                    <a:pt x="6205" y="5204"/>
                    <a:pt x="6439" y="5204"/>
                    <a:pt x="6672" y="5071"/>
                  </a:cubicBezTo>
                  <a:cubicBezTo>
                    <a:pt x="6772" y="4971"/>
                    <a:pt x="6906" y="4904"/>
                    <a:pt x="7006" y="4771"/>
                  </a:cubicBezTo>
                  <a:cubicBezTo>
                    <a:pt x="7106" y="4604"/>
                    <a:pt x="7206" y="4370"/>
                    <a:pt x="7206" y="4137"/>
                  </a:cubicBezTo>
                  <a:cubicBezTo>
                    <a:pt x="7239" y="3770"/>
                    <a:pt x="7073" y="3436"/>
                    <a:pt x="6906" y="3103"/>
                  </a:cubicBezTo>
                  <a:cubicBezTo>
                    <a:pt x="6323" y="2070"/>
                    <a:pt x="5152" y="1437"/>
                    <a:pt x="3942" y="1437"/>
                  </a:cubicBezTo>
                  <a:cubicBezTo>
                    <a:pt x="3629" y="1437"/>
                    <a:pt x="3312" y="1479"/>
                    <a:pt x="3003" y="1568"/>
                  </a:cubicBezTo>
                  <a:cubicBezTo>
                    <a:pt x="3170" y="1068"/>
                    <a:pt x="3270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0"/>
            <p:cNvSpPr/>
            <p:nvPr/>
          </p:nvSpPr>
          <p:spPr>
            <a:xfrm>
              <a:off x="1215637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cubicBezTo>
                    <a:pt x="2569" y="101"/>
                    <a:pt x="1735" y="101"/>
                    <a:pt x="901" y="101"/>
                  </a:cubicBezTo>
                  <a:cubicBezTo>
                    <a:pt x="668" y="1802"/>
                    <a:pt x="334" y="3470"/>
                    <a:pt x="1" y="5204"/>
                  </a:cubicBezTo>
                  <a:lnTo>
                    <a:pt x="5972" y="5204"/>
                  </a:lnTo>
                  <a:cubicBezTo>
                    <a:pt x="6205" y="5204"/>
                    <a:pt x="6472" y="5204"/>
                    <a:pt x="6672" y="5071"/>
                  </a:cubicBezTo>
                  <a:cubicBezTo>
                    <a:pt x="6806" y="4971"/>
                    <a:pt x="6906" y="4904"/>
                    <a:pt x="7006" y="4771"/>
                  </a:cubicBezTo>
                  <a:cubicBezTo>
                    <a:pt x="7139" y="4604"/>
                    <a:pt x="7206" y="4370"/>
                    <a:pt x="7206" y="4137"/>
                  </a:cubicBezTo>
                  <a:cubicBezTo>
                    <a:pt x="7239" y="3770"/>
                    <a:pt x="7072" y="3436"/>
                    <a:pt x="6906" y="3103"/>
                  </a:cubicBezTo>
                  <a:cubicBezTo>
                    <a:pt x="6323" y="2070"/>
                    <a:pt x="5172" y="1437"/>
                    <a:pt x="3955" y="1437"/>
                  </a:cubicBezTo>
                  <a:cubicBezTo>
                    <a:pt x="3639" y="1437"/>
                    <a:pt x="3319" y="1479"/>
                    <a:pt x="3003" y="1568"/>
                  </a:cubicBezTo>
                  <a:cubicBezTo>
                    <a:pt x="3170" y="1068"/>
                    <a:pt x="3303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0"/>
            <p:cNvSpPr/>
            <p:nvPr/>
          </p:nvSpPr>
          <p:spPr>
            <a:xfrm>
              <a:off x="12057150" y="7127200"/>
              <a:ext cx="223500" cy="540725"/>
            </a:xfrm>
            <a:custGeom>
              <a:avLst/>
              <a:gdLst/>
              <a:ahLst/>
              <a:cxnLst/>
              <a:rect l="l" t="t" r="r" b="b"/>
              <a:pathLst>
                <a:path w="8940" h="21629" extrusionOk="0">
                  <a:moveTo>
                    <a:pt x="0" y="1"/>
                  </a:moveTo>
                  <a:lnTo>
                    <a:pt x="0" y="1"/>
                  </a:lnTo>
                  <a:cubicBezTo>
                    <a:pt x="3269" y="3237"/>
                    <a:pt x="5137" y="8140"/>
                    <a:pt x="5471" y="12743"/>
                  </a:cubicBezTo>
                  <a:cubicBezTo>
                    <a:pt x="5704" y="15679"/>
                    <a:pt x="5404" y="18648"/>
                    <a:pt x="4970" y="21616"/>
                  </a:cubicBezTo>
                  <a:cubicBezTo>
                    <a:pt x="5179" y="21625"/>
                    <a:pt x="5387" y="21629"/>
                    <a:pt x="5596" y="21629"/>
                  </a:cubicBezTo>
                  <a:cubicBezTo>
                    <a:pt x="6221" y="21629"/>
                    <a:pt x="6847" y="21591"/>
                    <a:pt x="7472" y="21516"/>
                  </a:cubicBezTo>
                  <a:cubicBezTo>
                    <a:pt x="8940" y="15312"/>
                    <a:pt x="8139" y="8574"/>
                    <a:pt x="5271" y="2903"/>
                  </a:cubicBezTo>
                  <a:cubicBezTo>
                    <a:pt x="4804" y="2136"/>
                    <a:pt x="4303" y="1402"/>
                    <a:pt x="3603" y="902"/>
                  </a:cubicBezTo>
                  <a:cubicBezTo>
                    <a:pt x="2535" y="168"/>
                    <a:pt x="1301" y="6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0"/>
            <p:cNvSpPr/>
            <p:nvPr/>
          </p:nvSpPr>
          <p:spPr>
            <a:xfrm>
              <a:off x="12354025" y="7177250"/>
              <a:ext cx="143450" cy="490375"/>
            </a:xfrm>
            <a:custGeom>
              <a:avLst/>
              <a:gdLst/>
              <a:ahLst/>
              <a:cxnLst/>
              <a:rect l="l" t="t" r="r" b="b"/>
              <a:pathLst>
                <a:path w="5738" h="19615" extrusionOk="0">
                  <a:moveTo>
                    <a:pt x="1835" y="0"/>
                  </a:moveTo>
                  <a:cubicBezTo>
                    <a:pt x="1134" y="567"/>
                    <a:pt x="601" y="1435"/>
                    <a:pt x="0" y="2169"/>
                  </a:cubicBezTo>
                  <a:cubicBezTo>
                    <a:pt x="1401" y="4804"/>
                    <a:pt x="2135" y="7773"/>
                    <a:pt x="2335" y="10741"/>
                  </a:cubicBezTo>
                  <a:cubicBezTo>
                    <a:pt x="2602" y="13677"/>
                    <a:pt x="2302" y="16646"/>
                    <a:pt x="1835" y="19614"/>
                  </a:cubicBezTo>
                  <a:cubicBezTo>
                    <a:pt x="2669" y="19614"/>
                    <a:pt x="3503" y="19614"/>
                    <a:pt x="4337" y="19514"/>
                  </a:cubicBezTo>
                  <a:cubicBezTo>
                    <a:pt x="5738" y="13243"/>
                    <a:pt x="4670" y="5171"/>
                    <a:pt x="1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0"/>
            <p:cNvSpPr/>
            <p:nvPr/>
          </p:nvSpPr>
          <p:spPr>
            <a:xfrm>
              <a:off x="12820175" y="6658550"/>
              <a:ext cx="87600" cy="32650"/>
            </a:xfrm>
            <a:custGeom>
              <a:avLst/>
              <a:gdLst/>
              <a:ahLst/>
              <a:cxnLst/>
              <a:rect l="l" t="t" r="r" b="b"/>
              <a:pathLst>
                <a:path w="3504" h="1306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920" y="155"/>
                    <a:pt x="2327" y="230"/>
                    <a:pt x="1730" y="230"/>
                  </a:cubicBezTo>
                  <a:cubicBezTo>
                    <a:pt x="1167" y="230"/>
                    <a:pt x="601" y="163"/>
                    <a:pt x="34" y="34"/>
                  </a:cubicBezTo>
                  <a:cubicBezTo>
                    <a:pt x="34" y="400"/>
                    <a:pt x="34" y="767"/>
                    <a:pt x="1" y="1101"/>
                  </a:cubicBezTo>
                  <a:lnTo>
                    <a:pt x="101" y="1101"/>
                  </a:lnTo>
                  <a:cubicBezTo>
                    <a:pt x="724" y="1237"/>
                    <a:pt x="1369" y="1305"/>
                    <a:pt x="2011" y="1305"/>
                  </a:cubicBezTo>
                  <a:cubicBezTo>
                    <a:pt x="2469" y="1305"/>
                    <a:pt x="2925" y="1271"/>
                    <a:pt x="3370" y="1201"/>
                  </a:cubicBezTo>
                  <a:cubicBezTo>
                    <a:pt x="3437" y="767"/>
                    <a:pt x="3470" y="400"/>
                    <a:pt x="3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0"/>
            <p:cNvSpPr/>
            <p:nvPr/>
          </p:nvSpPr>
          <p:spPr>
            <a:xfrm>
              <a:off x="12816850" y="6686050"/>
              <a:ext cx="89250" cy="28300"/>
            </a:xfrm>
            <a:custGeom>
              <a:avLst/>
              <a:gdLst/>
              <a:ahLst/>
              <a:cxnLst/>
              <a:rect l="l" t="t" r="r" b="b"/>
              <a:pathLst>
                <a:path w="3570" h="1132" extrusionOk="0">
                  <a:moveTo>
                    <a:pt x="167" y="1"/>
                  </a:moveTo>
                  <a:cubicBezTo>
                    <a:pt x="134" y="301"/>
                    <a:pt x="101" y="601"/>
                    <a:pt x="1" y="902"/>
                  </a:cubicBezTo>
                  <a:lnTo>
                    <a:pt x="34" y="902"/>
                  </a:lnTo>
                  <a:cubicBezTo>
                    <a:pt x="601" y="1056"/>
                    <a:pt x="1185" y="1131"/>
                    <a:pt x="1764" y="1131"/>
                  </a:cubicBezTo>
                  <a:cubicBezTo>
                    <a:pt x="2310" y="1131"/>
                    <a:pt x="2852" y="1064"/>
                    <a:pt x="3370" y="935"/>
                  </a:cubicBezTo>
                  <a:cubicBezTo>
                    <a:pt x="3436" y="635"/>
                    <a:pt x="3470" y="368"/>
                    <a:pt x="3570" y="101"/>
                  </a:cubicBezTo>
                  <a:lnTo>
                    <a:pt x="3570" y="101"/>
                  </a:lnTo>
                  <a:cubicBezTo>
                    <a:pt x="3096" y="158"/>
                    <a:pt x="2616" y="191"/>
                    <a:pt x="2138" y="191"/>
                  </a:cubicBezTo>
                  <a:cubicBezTo>
                    <a:pt x="1505" y="191"/>
                    <a:pt x="875" y="134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0"/>
            <p:cNvSpPr/>
            <p:nvPr/>
          </p:nvSpPr>
          <p:spPr>
            <a:xfrm>
              <a:off x="12753475" y="6423175"/>
              <a:ext cx="194325" cy="242300"/>
            </a:xfrm>
            <a:custGeom>
              <a:avLst/>
              <a:gdLst/>
              <a:ahLst/>
              <a:cxnLst/>
              <a:rect l="l" t="t" r="r" b="b"/>
              <a:pathLst>
                <a:path w="7773" h="9692" extrusionOk="0">
                  <a:moveTo>
                    <a:pt x="6005" y="3244"/>
                  </a:moveTo>
                  <a:cubicBezTo>
                    <a:pt x="6005" y="3478"/>
                    <a:pt x="6005" y="3744"/>
                    <a:pt x="5971" y="3978"/>
                  </a:cubicBezTo>
                  <a:cubicBezTo>
                    <a:pt x="5971" y="3744"/>
                    <a:pt x="5971" y="3478"/>
                    <a:pt x="6005" y="3244"/>
                  </a:cubicBezTo>
                  <a:close/>
                  <a:moveTo>
                    <a:pt x="5026" y="1"/>
                  </a:moveTo>
                  <a:cubicBezTo>
                    <a:pt x="4931" y="1"/>
                    <a:pt x="4843" y="23"/>
                    <a:pt x="4770" y="75"/>
                  </a:cubicBezTo>
                  <a:cubicBezTo>
                    <a:pt x="4537" y="209"/>
                    <a:pt x="4504" y="542"/>
                    <a:pt x="4470" y="776"/>
                  </a:cubicBezTo>
                  <a:cubicBezTo>
                    <a:pt x="4337" y="1910"/>
                    <a:pt x="4370" y="3077"/>
                    <a:pt x="4437" y="4245"/>
                  </a:cubicBezTo>
                  <a:cubicBezTo>
                    <a:pt x="4303" y="3444"/>
                    <a:pt x="4203" y="2610"/>
                    <a:pt x="4103" y="1776"/>
                  </a:cubicBezTo>
                  <a:cubicBezTo>
                    <a:pt x="4037" y="1576"/>
                    <a:pt x="4003" y="1376"/>
                    <a:pt x="3937" y="1209"/>
                  </a:cubicBezTo>
                  <a:cubicBezTo>
                    <a:pt x="3803" y="1009"/>
                    <a:pt x="3636" y="909"/>
                    <a:pt x="3403" y="909"/>
                  </a:cubicBezTo>
                  <a:cubicBezTo>
                    <a:pt x="3103" y="942"/>
                    <a:pt x="2902" y="1376"/>
                    <a:pt x="2869" y="1710"/>
                  </a:cubicBezTo>
                  <a:cubicBezTo>
                    <a:pt x="2702" y="2744"/>
                    <a:pt x="2669" y="3878"/>
                    <a:pt x="2769" y="4979"/>
                  </a:cubicBezTo>
                  <a:cubicBezTo>
                    <a:pt x="2602" y="4445"/>
                    <a:pt x="2335" y="3811"/>
                    <a:pt x="1835" y="3478"/>
                  </a:cubicBezTo>
                  <a:cubicBezTo>
                    <a:pt x="1630" y="3341"/>
                    <a:pt x="1364" y="3266"/>
                    <a:pt x="1108" y="3266"/>
                  </a:cubicBezTo>
                  <a:cubicBezTo>
                    <a:pt x="737" y="3266"/>
                    <a:pt x="386" y="3423"/>
                    <a:pt x="267" y="3778"/>
                  </a:cubicBezTo>
                  <a:cubicBezTo>
                    <a:pt x="0" y="4345"/>
                    <a:pt x="534" y="4945"/>
                    <a:pt x="1001" y="5446"/>
                  </a:cubicBezTo>
                  <a:cubicBezTo>
                    <a:pt x="2035" y="6513"/>
                    <a:pt x="2602" y="7981"/>
                    <a:pt x="2669" y="9482"/>
                  </a:cubicBezTo>
                  <a:cubicBezTo>
                    <a:pt x="3205" y="9624"/>
                    <a:pt x="3755" y="9691"/>
                    <a:pt x="4307" y="9691"/>
                  </a:cubicBezTo>
                  <a:cubicBezTo>
                    <a:pt x="4923" y="9691"/>
                    <a:pt x="5540" y="9607"/>
                    <a:pt x="6138" y="9449"/>
                  </a:cubicBezTo>
                  <a:cubicBezTo>
                    <a:pt x="6171" y="9015"/>
                    <a:pt x="6171" y="8648"/>
                    <a:pt x="6171" y="8248"/>
                  </a:cubicBezTo>
                  <a:cubicBezTo>
                    <a:pt x="6705" y="7914"/>
                    <a:pt x="6939" y="7280"/>
                    <a:pt x="7005" y="6647"/>
                  </a:cubicBezTo>
                  <a:cubicBezTo>
                    <a:pt x="7105" y="6013"/>
                    <a:pt x="7005" y="5412"/>
                    <a:pt x="7139" y="4779"/>
                  </a:cubicBezTo>
                  <a:cubicBezTo>
                    <a:pt x="7306" y="3911"/>
                    <a:pt x="7773" y="3044"/>
                    <a:pt x="7639" y="2143"/>
                  </a:cubicBezTo>
                  <a:cubicBezTo>
                    <a:pt x="7639" y="1943"/>
                    <a:pt x="7539" y="1776"/>
                    <a:pt x="7439" y="1610"/>
                  </a:cubicBezTo>
                  <a:cubicBezTo>
                    <a:pt x="7323" y="1494"/>
                    <a:pt x="7182" y="1403"/>
                    <a:pt x="7016" y="1403"/>
                  </a:cubicBezTo>
                  <a:cubicBezTo>
                    <a:pt x="6991" y="1403"/>
                    <a:pt x="6965" y="1405"/>
                    <a:pt x="6939" y="1409"/>
                  </a:cubicBezTo>
                  <a:cubicBezTo>
                    <a:pt x="6638" y="1443"/>
                    <a:pt x="6472" y="1743"/>
                    <a:pt x="6338" y="2043"/>
                  </a:cubicBezTo>
                  <a:cubicBezTo>
                    <a:pt x="6171" y="2410"/>
                    <a:pt x="6038" y="2810"/>
                    <a:pt x="6005" y="3244"/>
                  </a:cubicBezTo>
                  <a:cubicBezTo>
                    <a:pt x="6038" y="2544"/>
                    <a:pt x="6005" y="1876"/>
                    <a:pt x="5905" y="1209"/>
                  </a:cubicBezTo>
                  <a:cubicBezTo>
                    <a:pt x="5871" y="876"/>
                    <a:pt x="5838" y="542"/>
                    <a:pt x="5638" y="275"/>
                  </a:cubicBezTo>
                  <a:cubicBezTo>
                    <a:pt x="5477" y="114"/>
                    <a:pt x="5236" y="1"/>
                    <a:pt x="5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0"/>
            <p:cNvSpPr/>
            <p:nvPr/>
          </p:nvSpPr>
          <p:spPr>
            <a:xfrm>
              <a:off x="12610875" y="6709400"/>
              <a:ext cx="290225" cy="193875"/>
            </a:xfrm>
            <a:custGeom>
              <a:avLst/>
              <a:gdLst/>
              <a:ahLst/>
              <a:cxnLst/>
              <a:rect l="l" t="t" r="r" b="b"/>
              <a:pathLst>
                <a:path w="11609" h="7755" extrusionOk="0">
                  <a:moveTo>
                    <a:pt x="8240" y="1"/>
                  </a:moveTo>
                  <a:cubicBezTo>
                    <a:pt x="8106" y="468"/>
                    <a:pt x="7939" y="968"/>
                    <a:pt x="7706" y="1369"/>
                  </a:cubicBezTo>
                  <a:cubicBezTo>
                    <a:pt x="6579" y="3392"/>
                    <a:pt x="4325" y="4664"/>
                    <a:pt x="2050" y="4664"/>
                  </a:cubicBezTo>
                  <a:cubicBezTo>
                    <a:pt x="1700" y="4664"/>
                    <a:pt x="1349" y="4633"/>
                    <a:pt x="1001" y="4571"/>
                  </a:cubicBezTo>
                  <a:lnTo>
                    <a:pt x="868" y="4538"/>
                  </a:lnTo>
                  <a:cubicBezTo>
                    <a:pt x="534" y="5038"/>
                    <a:pt x="234" y="5572"/>
                    <a:pt x="134" y="6172"/>
                  </a:cubicBezTo>
                  <a:cubicBezTo>
                    <a:pt x="34" y="6639"/>
                    <a:pt x="0" y="7039"/>
                    <a:pt x="34" y="7506"/>
                  </a:cubicBezTo>
                  <a:cubicBezTo>
                    <a:pt x="873" y="7666"/>
                    <a:pt x="1737" y="7754"/>
                    <a:pt x="2596" y="7754"/>
                  </a:cubicBezTo>
                  <a:cubicBezTo>
                    <a:pt x="4603" y="7754"/>
                    <a:pt x="6584" y="7273"/>
                    <a:pt x="8173" y="6105"/>
                  </a:cubicBezTo>
                  <a:cubicBezTo>
                    <a:pt x="9540" y="5005"/>
                    <a:pt x="10541" y="3503"/>
                    <a:pt x="11108" y="1869"/>
                  </a:cubicBezTo>
                  <a:cubicBezTo>
                    <a:pt x="11342" y="1302"/>
                    <a:pt x="11509" y="668"/>
                    <a:pt x="11609" y="34"/>
                  </a:cubicBezTo>
                  <a:lnTo>
                    <a:pt x="11609" y="34"/>
                  </a:lnTo>
                  <a:cubicBezTo>
                    <a:pt x="11091" y="164"/>
                    <a:pt x="10549" y="230"/>
                    <a:pt x="10003" y="230"/>
                  </a:cubicBezTo>
                  <a:cubicBezTo>
                    <a:pt x="9424" y="230"/>
                    <a:pt x="8840" y="155"/>
                    <a:pt x="8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0"/>
            <p:cNvSpPr/>
            <p:nvPr/>
          </p:nvSpPr>
          <p:spPr>
            <a:xfrm>
              <a:off x="12190575" y="6751950"/>
              <a:ext cx="291050" cy="141775"/>
            </a:xfrm>
            <a:custGeom>
              <a:avLst/>
              <a:gdLst/>
              <a:ahLst/>
              <a:cxnLst/>
              <a:rect l="l" t="t" r="r" b="b"/>
              <a:pathLst>
                <a:path w="11642" h="5671" extrusionOk="0">
                  <a:moveTo>
                    <a:pt x="11542" y="0"/>
                  </a:moveTo>
                  <a:cubicBezTo>
                    <a:pt x="11008" y="334"/>
                    <a:pt x="10474" y="601"/>
                    <a:pt x="9874" y="834"/>
                  </a:cubicBezTo>
                  <a:lnTo>
                    <a:pt x="9907" y="934"/>
                  </a:lnTo>
                  <a:cubicBezTo>
                    <a:pt x="9907" y="1268"/>
                    <a:pt x="9874" y="1635"/>
                    <a:pt x="9807" y="1968"/>
                  </a:cubicBezTo>
                  <a:cubicBezTo>
                    <a:pt x="9707" y="2302"/>
                    <a:pt x="9540" y="2635"/>
                    <a:pt x="9240" y="2836"/>
                  </a:cubicBezTo>
                  <a:cubicBezTo>
                    <a:pt x="9026" y="3030"/>
                    <a:pt x="8722" y="3134"/>
                    <a:pt x="8420" y="3134"/>
                  </a:cubicBezTo>
                  <a:cubicBezTo>
                    <a:pt x="8203" y="3134"/>
                    <a:pt x="7987" y="3080"/>
                    <a:pt x="7806" y="2969"/>
                  </a:cubicBezTo>
                  <a:cubicBezTo>
                    <a:pt x="7339" y="2735"/>
                    <a:pt x="7072" y="2135"/>
                    <a:pt x="7172" y="1635"/>
                  </a:cubicBezTo>
                  <a:lnTo>
                    <a:pt x="7172" y="1635"/>
                  </a:lnTo>
                  <a:cubicBezTo>
                    <a:pt x="6872" y="1668"/>
                    <a:pt x="6638" y="1735"/>
                    <a:pt x="6338" y="1735"/>
                  </a:cubicBezTo>
                  <a:cubicBezTo>
                    <a:pt x="6121" y="1751"/>
                    <a:pt x="5905" y="1760"/>
                    <a:pt x="5688" y="1760"/>
                  </a:cubicBezTo>
                  <a:cubicBezTo>
                    <a:pt x="5471" y="1760"/>
                    <a:pt x="5254" y="1751"/>
                    <a:pt x="5037" y="1735"/>
                  </a:cubicBezTo>
                  <a:lnTo>
                    <a:pt x="5037" y="1768"/>
                  </a:lnTo>
                  <a:cubicBezTo>
                    <a:pt x="5004" y="2335"/>
                    <a:pt x="4637" y="2836"/>
                    <a:pt x="4103" y="3069"/>
                  </a:cubicBezTo>
                  <a:cubicBezTo>
                    <a:pt x="3925" y="3132"/>
                    <a:pt x="3743" y="3162"/>
                    <a:pt x="3564" y="3162"/>
                  </a:cubicBezTo>
                  <a:cubicBezTo>
                    <a:pt x="3175" y="3162"/>
                    <a:pt x="2799" y="3020"/>
                    <a:pt x="2502" y="2769"/>
                  </a:cubicBezTo>
                  <a:cubicBezTo>
                    <a:pt x="2102" y="2369"/>
                    <a:pt x="1935" y="1768"/>
                    <a:pt x="2035" y="1201"/>
                  </a:cubicBezTo>
                  <a:lnTo>
                    <a:pt x="2102" y="1134"/>
                  </a:lnTo>
                  <a:cubicBezTo>
                    <a:pt x="1468" y="934"/>
                    <a:pt x="868" y="634"/>
                    <a:pt x="301" y="334"/>
                  </a:cubicBezTo>
                  <a:lnTo>
                    <a:pt x="267" y="434"/>
                  </a:lnTo>
                  <a:cubicBezTo>
                    <a:pt x="100" y="1968"/>
                    <a:pt x="0" y="3603"/>
                    <a:pt x="701" y="4970"/>
                  </a:cubicBezTo>
                  <a:cubicBezTo>
                    <a:pt x="834" y="5237"/>
                    <a:pt x="1001" y="5471"/>
                    <a:pt x="1168" y="5671"/>
                  </a:cubicBezTo>
                  <a:lnTo>
                    <a:pt x="1201" y="5671"/>
                  </a:lnTo>
                  <a:cubicBezTo>
                    <a:pt x="2806" y="4620"/>
                    <a:pt x="4707" y="4094"/>
                    <a:pt x="6603" y="4094"/>
                  </a:cubicBezTo>
                  <a:cubicBezTo>
                    <a:pt x="8016" y="4094"/>
                    <a:pt x="9426" y="4386"/>
                    <a:pt x="10708" y="4970"/>
                  </a:cubicBezTo>
                  <a:cubicBezTo>
                    <a:pt x="10875" y="4637"/>
                    <a:pt x="11008" y="4303"/>
                    <a:pt x="11142" y="3970"/>
                  </a:cubicBezTo>
                  <a:cubicBezTo>
                    <a:pt x="11542" y="2735"/>
                    <a:pt x="11642" y="1401"/>
                    <a:pt x="11575" y="100"/>
                  </a:cubicBezTo>
                  <a:lnTo>
                    <a:pt x="115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0"/>
            <p:cNvSpPr/>
            <p:nvPr/>
          </p:nvSpPr>
          <p:spPr>
            <a:xfrm>
              <a:off x="12220600" y="6853450"/>
              <a:ext cx="237675" cy="87325"/>
            </a:xfrm>
            <a:custGeom>
              <a:avLst/>
              <a:gdLst/>
              <a:ahLst/>
              <a:cxnLst/>
              <a:rect l="l" t="t" r="r" b="b"/>
              <a:pathLst>
                <a:path w="9507" h="3493" extrusionOk="0">
                  <a:moveTo>
                    <a:pt x="5391" y="1"/>
                  </a:moveTo>
                  <a:cubicBezTo>
                    <a:pt x="3490" y="1"/>
                    <a:pt x="1586" y="526"/>
                    <a:pt x="0" y="1578"/>
                  </a:cubicBezTo>
                  <a:cubicBezTo>
                    <a:pt x="434" y="2145"/>
                    <a:pt x="1068" y="2578"/>
                    <a:pt x="1735" y="2878"/>
                  </a:cubicBezTo>
                  <a:cubicBezTo>
                    <a:pt x="2635" y="3312"/>
                    <a:pt x="3669" y="3479"/>
                    <a:pt x="4670" y="3479"/>
                  </a:cubicBezTo>
                  <a:cubicBezTo>
                    <a:pt x="4809" y="3488"/>
                    <a:pt x="4949" y="3493"/>
                    <a:pt x="5090" y="3493"/>
                  </a:cubicBezTo>
                  <a:cubicBezTo>
                    <a:pt x="5963" y="3493"/>
                    <a:pt x="6859" y="3309"/>
                    <a:pt x="7606" y="2878"/>
                  </a:cubicBezTo>
                  <a:cubicBezTo>
                    <a:pt x="8440" y="2411"/>
                    <a:pt x="9073" y="1711"/>
                    <a:pt x="9507" y="877"/>
                  </a:cubicBezTo>
                  <a:cubicBezTo>
                    <a:pt x="8225" y="293"/>
                    <a:pt x="6809" y="1"/>
                    <a:pt x="5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12238950" y="6778625"/>
              <a:ext cx="79225" cy="50075"/>
            </a:xfrm>
            <a:custGeom>
              <a:avLst/>
              <a:gdLst/>
              <a:ahLst/>
              <a:cxnLst/>
              <a:rect l="l" t="t" r="r" b="b"/>
              <a:pathLst>
                <a:path w="3169" h="2003" extrusionOk="0">
                  <a:moveTo>
                    <a:pt x="167" y="1"/>
                  </a:moveTo>
                  <a:lnTo>
                    <a:pt x="167" y="67"/>
                  </a:lnTo>
                  <a:cubicBezTo>
                    <a:pt x="0" y="601"/>
                    <a:pt x="200" y="1235"/>
                    <a:pt x="600" y="1602"/>
                  </a:cubicBezTo>
                  <a:cubicBezTo>
                    <a:pt x="890" y="1869"/>
                    <a:pt x="1268" y="2002"/>
                    <a:pt x="1646" y="2002"/>
                  </a:cubicBezTo>
                  <a:cubicBezTo>
                    <a:pt x="1835" y="2002"/>
                    <a:pt x="2024" y="1969"/>
                    <a:pt x="2202" y="1902"/>
                  </a:cubicBezTo>
                  <a:cubicBezTo>
                    <a:pt x="2702" y="1702"/>
                    <a:pt x="3102" y="1135"/>
                    <a:pt x="3169" y="601"/>
                  </a:cubicBezTo>
                  <a:lnTo>
                    <a:pt x="3169" y="568"/>
                  </a:lnTo>
                  <a:cubicBezTo>
                    <a:pt x="2102" y="534"/>
                    <a:pt x="1101" y="30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12369025" y="6772800"/>
              <a:ext cx="70925" cy="57500"/>
            </a:xfrm>
            <a:custGeom>
              <a:avLst/>
              <a:gdLst/>
              <a:ahLst/>
              <a:cxnLst/>
              <a:rect l="l" t="t" r="r" b="b"/>
              <a:pathLst>
                <a:path w="2837" h="2300" extrusionOk="0">
                  <a:moveTo>
                    <a:pt x="2803" y="0"/>
                  </a:moveTo>
                  <a:cubicBezTo>
                    <a:pt x="1902" y="334"/>
                    <a:pt x="1001" y="601"/>
                    <a:pt x="67" y="767"/>
                  </a:cubicBezTo>
                  <a:lnTo>
                    <a:pt x="67" y="801"/>
                  </a:lnTo>
                  <a:cubicBezTo>
                    <a:pt x="1" y="1301"/>
                    <a:pt x="234" y="1901"/>
                    <a:pt x="701" y="2135"/>
                  </a:cubicBezTo>
                  <a:cubicBezTo>
                    <a:pt x="896" y="2246"/>
                    <a:pt x="1109" y="2300"/>
                    <a:pt x="1321" y="2300"/>
                  </a:cubicBezTo>
                  <a:cubicBezTo>
                    <a:pt x="1618" y="2300"/>
                    <a:pt x="1916" y="2196"/>
                    <a:pt x="2169" y="2002"/>
                  </a:cubicBezTo>
                  <a:cubicBezTo>
                    <a:pt x="2469" y="1801"/>
                    <a:pt x="2636" y="1468"/>
                    <a:pt x="2703" y="1134"/>
                  </a:cubicBezTo>
                  <a:cubicBezTo>
                    <a:pt x="2803" y="801"/>
                    <a:pt x="2836" y="434"/>
                    <a:pt x="2836" y="100"/>
                  </a:cubicBezTo>
                  <a:lnTo>
                    <a:pt x="2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11877850" y="6184875"/>
              <a:ext cx="880650" cy="1098475"/>
            </a:xfrm>
            <a:custGeom>
              <a:avLst/>
              <a:gdLst/>
              <a:ahLst/>
              <a:cxnLst/>
              <a:rect l="l" t="t" r="r" b="b"/>
              <a:pathLst>
                <a:path w="35226" h="43939" extrusionOk="0">
                  <a:moveTo>
                    <a:pt x="24051" y="22683"/>
                  </a:moveTo>
                  <a:lnTo>
                    <a:pt x="24084" y="22783"/>
                  </a:lnTo>
                  <a:cubicBezTo>
                    <a:pt x="24151" y="24118"/>
                    <a:pt x="24051" y="25418"/>
                    <a:pt x="23651" y="26653"/>
                  </a:cubicBezTo>
                  <a:cubicBezTo>
                    <a:pt x="23551" y="26986"/>
                    <a:pt x="23384" y="27320"/>
                    <a:pt x="23217" y="27653"/>
                  </a:cubicBezTo>
                  <a:cubicBezTo>
                    <a:pt x="22750" y="28487"/>
                    <a:pt x="22150" y="29188"/>
                    <a:pt x="21316" y="29655"/>
                  </a:cubicBezTo>
                  <a:cubicBezTo>
                    <a:pt x="20415" y="30122"/>
                    <a:pt x="19381" y="30289"/>
                    <a:pt x="18380" y="30289"/>
                  </a:cubicBezTo>
                  <a:cubicBezTo>
                    <a:pt x="17379" y="30289"/>
                    <a:pt x="16345" y="30088"/>
                    <a:pt x="15411" y="29655"/>
                  </a:cubicBezTo>
                  <a:cubicBezTo>
                    <a:pt x="14744" y="29321"/>
                    <a:pt x="14144" y="28921"/>
                    <a:pt x="13677" y="28321"/>
                  </a:cubicBezTo>
                  <a:cubicBezTo>
                    <a:pt x="13510" y="28120"/>
                    <a:pt x="13343" y="27854"/>
                    <a:pt x="13210" y="27620"/>
                  </a:cubicBezTo>
                  <a:cubicBezTo>
                    <a:pt x="12509" y="26252"/>
                    <a:pt x="12643" y="24618"/>
                    <a:pt x="12776" y="23083"/>
                  </a:cubicBezTo>
                  <a:lnTo>
                    <a:pt x="12810" y="22983"/>
                  </a:lnTo>
                  <a:cubicBezTo>
                    <a:pt x="13343" y="23284"/>
                    <a:pt x="13977" y="23517"/>
                    <a:pt x="14544" y="23784"/>
                  </a:cubicBezTo>
                  <a:cubicBezTo>
                    <a:pt x="15511" y="24118"/>
                    <a:pt x="16546" y="24318"/>
                    <a:pt x="17546" y="24351"/>
                  </a:cubicBezTo>
                  <a:cubicBezTo>
                    <a:pt x="17763" y="24384"/>
                    <a:pt x="17980" y="24401"/>
                    <a:pt x="18197" y="24401"/>
                  </a:cubicBezTo>
                  <a:cubicBezTo>
                    <a:pt x="18414" y="24401"/>
                    <a:pt x="18630" y="24384"/>
                    <a:pt x="18847" y="24351"/>
                  </a:cubicBezTo>
                  <a:cubicBezTo>
                    <a:pt x="19147" y="24351"/>
                    <a:pt x="19381" y="24318"/>
                    <a:pt x="19681" y="24284"/>
                  </a:cubicBezTo>
                  <a:cubicBezTo>
                    <a:pt x="20582" y="24151"/>
                    <a:pt x="21516" y="23917"/>
                    <a:pt x="22383" y="23517"/>
                  </a:cubicBezTo>
                  <a:cubicBezTo>
                    <a:pt x="22983" y="23284"/>
                    <a:pt x="23517" y="23017"/>
                    <a:pt x="24051" y="22683"/>
                  </a:cubicBezTo>
                  <a:close/>
                  <a:moveTo>
                    <a:pt x="14704" y="0"/>
                  </a:moveTo>
                  <a:cubicBezTo>
                    <a:pt x="13086" y="0"/>
                    <a:pt x="11403" y="696"/>
                    <a:pt x="10274" y="1902"/>
                  </a:cubicBezTo>
                  <a:cubicBezTo>
                    <a:pt x="8306" y="3936"/>
                    <a:pt x="8840" y="7139"/>
                    <a:pt x="7839" y="9907"/>
                  </a:cubicBezTo>
                  <a:cubicBezTo>
                    <a:pt x="7506" y="10808"/>
                    <a:pt x="6638" y="11408"/>
                    <a:pt x="5704" y="11775"/>
                  </a:cubicBezTo>
                  <a:cubicBezTo>
                    <a:pt x="4837" y="12142"/>
                    <a:pt x="3870" y="12342"/>
                    <a:pt x="3002" y="12809"/>
                  </a:cubicBezTo>
                  <a:cubicBezTo>
                    <a:pt x="1668" y="13510"/>
                    <a:pt x="667" y="14844"/>
                    <a:pt x="334" y="16312"/>
                  </a:cubicBezTo>
                  <a:cubicBezTo>
                    <a:pt x="0" y="17780"/>
                    <a:pt x="334" y="19414"/>
                    <a:pt x="1268" y="20615"/>
                  </a:cubicBezTo>
                  <a:cubicBezTo>
                    <a:pt x="2469" y="22216"/>
                    <a:pt x="4770" y="23417"/>
                    <a:pt x="4837" y="25452"/>
                  </a:cubicBezTo>
                  <a:cubicBezTo>
                    <a:pt x="4937" y="27520"/>
                    <a:pt x="2669" y="28821"/>
                    <a:pt x="1501" y="30555"/>
                  </a:cubicBezTo>
                  <a:cubicBezTo>
                    <a:pt x="200" y="32524"/>
                    <a:pt x="434" y="35526"/>
                    <a:pt x="2369" y="36827"/>
                  </a:cubicBezTo>
                  <a:cubicBezTo>
                    <a:pt x="3703" y="37694"/>
                    <a:pt x="5471" y="37627"/>
                    <a:pt x="7139" y="37661"/>
                  </a:cubicBezTo>
                  <a:cubicBezTo>
                    <a:pt x="8440" y="37694"/>
                    <a:pt x="9674" y="37827"/>
                    <a:pt x="10708" y="38528"/>
                  </a:cubicBezTo>
                  <a:cubicBezTo>
                    <a:pt x="11475" y="39095"/>
                    <a:pt x="11976" y="39795"/>
                    <a:pt x="12443" y="40596"/>
                  </a:cubicBezTo>
                  <a:cubicBezTo>
                    <a:pt x="12676" y="40996"/>
                    <a:pt x="12943" y="41430"/>
                    <a:pt x="13110" y="41797"/>
                  </a:cubicBezTo>
                  <a:cubicBezTo>
                    <a:pt x="13812" y="42883"/>
                    <a:pt x="14882" y="43938"/>
                    <a:pt x="16172" y="43938"/>
                  </a:cubicBezTo>
                  <a:cubicBezTo>
                    <a:pt x="16229" y="43938"/>
                    <a:pt x="16287" y="43936"/>
                    <a:pt x="16345" y="43932"/>
                  </a:cubicBezTo>
                  <a:cubicBezTo>
                    <a:pt x="17546" y="43798"/>
                    <a:pt x="18313" y="42864"/>
                    <a:pt x="19014" y="41864"/>
                  </a:cubicBezTo>
                  <a:cubicBezTo>
                    <a:pt x="19614" y="41130"/>
                    <a:pt x="20148" y="40296"/>
                    <a:pt x="20849" y="39695"/>
                  </a:cubicBezTo>
                  <a:cubicBezTo>
                    <a:pt x="21115" y="39529"/>
                    <a:pt x="21316" y="39395"/>
                    <a:pt x="21549" y="39295"/>
                  </a:cubicBezTo>
                  <a:cubicBezTo>
                    <a:pt x="22106" y="39045"/>
                    <a:pt x="22703" y="38980"/>
                    <a:pt x="23312" y="38980"/>
                  </a:cubicBezTo>
                  <a:cubicBezTo>
                    <a:pt x="23962" y="38980"/>
                    <a:pt x="24626" y="39054"/>
                    <a:pt x="25267" y="39054"/>
                  </a:cubicBezTo>
                  <a:cubicBezTo>
                    <a:pt x="25464" y="39054"/>
                    <a:pt x="25660" y="39047"/>
                    <a:pt x="25852" y="39028"/>
                  </a:cubicBezTo>
                  <a:cubicBezTo>
                    <a:pt x="28120" y="38828"/>
                    <a:pt x="30022" y="36893"/>
                    <a:pt x="30289" y="34658"/>
                  </a:cubicBezTo>
                  <a:cubicBezTo>
                    <a:pt x="30489" y="32557"/>
                    <a:pt x="29388" y="30522"/>
                    <a:pt x="29321" y="28487"/>
                  </a:cubicBezTo>
                  <a:cubicBezTo>
                    <a:pt x="29321" y="28020"/>
                    <a:pt x="29321" y="27620"/>
                    <a:pt x="29455" y="27153"/>
                  </a:cubicBezTo>
                  <a:cubicBezTo>
                    <a:pt x="29622" y="26553"/>
                    <a:pt x="29855" y="26019"/>
                    <a:pt x="30189" y="25519"/>
                  </a:cubicBezTo>
                  <a:cubicBezTo>
                    <a:pt x="30956" y="24451"/>
                    <a:pt x="31990" y="23484"/>
                    <a:pt x="32891" y="22483"/>
                  </a:cubicBezTo>
                  <a:cubicBezTo>
                    <a:pt x="34191" y="21015"/>
                    <a:pt x="35226" y="18814"/>
                    <a:pt x="34191" y="17146"/>
                  </a:cubicBezTo>
                  <a:cubicBezTo>
                    <a:pt x="33191" y="15478"/>
                    <a:pt x="30622" y="15245"/>
                    <a:pt x="29822" y="13443"/>
                  </a:cubicBezTo>
                  <a:cubicBezTo>
                    <a:pt x="29054" y="11675"/>
                    <a:pt x="30522" y="9807"/>
                    <a:pt x="30822" y="7939"/>
                  </a:cubicBezTo>
                  <a:cubicBezTo>
                    <a:pt x="31056" y="6372"/>
                    <a:pt x="30489" y="4704"/>
                    <a:pt x="29288" y="3736"/>
                  </a:cubicBezTo>
                  <a:cubicBezTo>
                    <a:pt x="28431" y="2995"/>
                    <a:pt x="27349" y="2608"/>
                    <a:pt x="26265" y="2608"/>
                  </a:cubicBezTo>
                  <a:cubicBezTo>
                    <a:pt x="25788" y="2608"/>
                    <a:pt x="25310" y="2683"/>
                    <a:pt x="24851" y="2836"/>
                  </a:cubicBezTo>
                  <a:cubicBezTo>
                    <a:pt x="23759" y="3190"/>
                    <a:pt x="22719" y="4014"/>
                    <a:pt x="21593" y="4014"/>
                  </a:cubicBezTo>
                  <a:cubicBezTo>
                    <a:pt x="21446" y="4014"/>
                    <a:pt x="21298" y="4000"/>
                    <a:pt x="21149" y="3970"/>
                  </a:cubicBezTo>
                  <a:cubicBezTo>
                    <a:pt x="19681" y="3736"/>
                    <a:pt x="18947" y="2135"/>
                    <a:pt x="17846" y="1134"/>
                  </a:cubicBezTo>
                  <a:cubicBezTo>
                    <a:pt x="16984" y="356"/>
                    <a:pt x="15861" y="0"/>
                    <a:pt x="14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12156375" y="6709400"/>
              <a:ext cx="376975" cy="85925"/>
            </a:xfrm>
            <a:custGeom>
              <a:avLst/>
              <a:gdLst/>
              <a:ahLst/>
              <a:cxnLst/>
              <a:rect l="l" t="t" r="r" b="b"/>
              <a:pathLst>
                <a:path w="15079" h="3437" fill="none" extrusionOk="0">
                  <a:moveTo>
                    <a:pt x="1" y="935"/>
                  </a:moveTo>
                  <a:cubicBezTo>
                    <a:pt x="501" y="1335"/>
                    <a:pt x="1068" y="1702"/>
                    <a:pt x="1635" y="2002"/>
                  </a:cubicBezTo>
                  <a:cubicBezTo>
                    <a:pt x="2202" y="2303"/>
                    <a:pt x="2803" y="2603"/>
                    <a:pt x="3403" y="2803"/>
                  </a:cubicBezTo>
                  <a:cubicBezTo>
                    <a:pt x="4370" y="3137"/>
                    <a:pt x="5371" y="3337"/>
                    <a:pt x="6405" y="3370"/>
                  </a:cubicBezTo>
                  <a:cubicBezTo>
                    <a:pt x="6839" y="3437"/>
                    <a:pt x="7273" y="3437"/>
                    <a:pt x="7706" y="3370"/>
                  </a:cubicBezTo>
                  <a:cubicBezTo>
                    <a:pt x="8006" y="3370"/>
                    <a:pt x="8240" y="3337"/>
                    <a:pt x="8540" y="3303"/>
                  </a:cubicBezTo>
                  <a:cubicBezTo>
                    <a:pt x="9474" y="3170"/>
                    <a:pt x="10408" y="2903"/>
                    <a:pt x="11242" y="2536"/>
                  </a:cubicBezTo>
                  <a:cubicBezTo>
                    <a:pt x="11842" y="2303"/>
                    <a:pt x="12376" y="2036"/>
                    <a:pt x="12910" y="1702"/>
                  </a:cubicBezTo>
                  <a:cubicBezTo>
                    <a:pt x="13710" y="1202"/>
                    <a:pt x="14411" y="668"/>
                    <a:pt x="15078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12190575" y="6754450"/>
              <a:ext cx="291050" cy="187650"/>
            </a:xfrm>
            <a:custGeom>
              <a:avLst/>
              <a:gdLst/>
              <a:ahLst/>
              <a:cxnLst/>
              <a:rect l="l" t="t" r="r" b="b"/>
              <a:pathLst>
                <a:path w="11642" h="7506" fill="none" extrusionOk="0">
                  <a:moveTo>
                    <a:pt x="267" y="267"/>
                  </a:moveTo>
                  <a:cubicBezTo>
                    <a:pt x="134" y="1835"/>
                    <a:pt x="0" y="3469"/>
                    <a:pt x="701" y="4837"/>
                  </a:cubicBezTo>
                  <a:cubicBezTo>
                    <a:pt x="834" y="5071"/>
                    <a:pt x="1001" y="5337"/>
                    <a:pt x="1168" y="5538"/>
                  </a:cubicBezTo>
                  <a:cubicBezTo>
                    <a:pt x="1635" y="6105"/>
                    <a:pt x="2235" y="6538"/>
                    <a:pt x="2902" y="6872"/>
                  </a:cubicBezTo>
                  <a:cubicBezTo>
                    <a:pt x="3836" y="7305"/>
                    <a:pt x="4870" y="7506"/>
                    <a:pt x="5871" y="7506"/>
                  </a:cubicBezTo>
                  <a:cubicBezTo>
                    <a:pt x="6872" y="7506"/>
                    <a:pt x="7906" y="7339"/>
                    <a:pt x="8807" y="6872"/>
                  </a:cubicBezTo>
                  <a:cubicBezTo>
                    <a:pt x="9641" y="6405"/>
                    <a:pt x="10241" y="5704"/>
                    <a:pt x="10708" y="4870"/>
                  </a:cubicBezTo>
                  <a:cubicBezTo>
                    <a:pt x="10875" y="4537"/>
                    <a:pt x="11042" y="4203"/>
                    <a:pt x="11142" y="3870"/>
                  </a:cubicBezTo>
                  <a:cubicBezTo>
                    <a:pt x="11542" y="2635"/>
                    <a:pt x="11642" y="1335"/>
                    <a:pt x="11575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12220600" y="6841175"/>
              <a:ext cx="237675" cy="51725"/>
            </a:xfrm>
            <a:custGeom>
              <a:avLst/>
              <a:gdLst/>
              <a:ahLst/>
              <a:cxnLst/>
              <a:rect l="l" t="t" r="r" b="b"/>
              <a:pathLst>
                <a:path w="9507" h="2069" fill="none" extrusionOk="0">
                  <a:moveTo>
                    <a:pt x="0" y="2069"/>
                  </a:moveTo>
                  <a:cubicBezTo>
                    <a:pt x="2769" y="234"/>
                    <a:pt x="6505" y="0"/>
                    <a:pt x="9507" y="13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12238950" y="6780300"/>
              <a:ext cx="77575" cy="50900"/>
            </a:xfrm>
            <a:custGeom>
              <a:avLst/>
              <a:gdLst/>
              <a:ahLst/>
              <a:cxnLst/>
              <a:rect l="l" t="t" r="r" b="b"/>
              <a:pathLst>
                <a:path w="3103" h="2036" fill="none" extrusionOk="0">
                  <a:moveTo>
                    <a:pt x="100" y="0"/>
                  </a:moveTo>
                  <a:cubicBezTo>
                    <a:pt x="0" y="534"/>
                    <a:pt x="133" y="1168"/>
                    <a:pt x="567" y="1535"/>
                  </a:cubicBezTo>
                  <a:cubicBezTo>
                    <a:pt x="967" y="1935"/>
                    <a:pt x="1601" y="2035"/>
                    <a:pt x="2135" y="1835"/>
                  </a:cubicBezTo>
                  <a:cubicBezTo>
                    <a:pt x="2702" y="1635"/>
                    <a:pt x="3069" y="1134"/>
                    <a:pt x="3102" y="534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12367375" y="6775300"/>
              <a:ext cx="70900" cy="57550"/>
            </a:xfrm>
            <a:custGeom>
              <a:avLst/>
              <a:gdLst/>
              <a:ahLst/>
              <a:cxnLst/>
              <a:rect l="l" t="t" r="r" b="b"/>
              <a:pathLst>
                <a:path w="2836" h="2302" fill="none" extrusionOk="0">
                  <a:moveTo>
                    <a:pt x="100" y="701"/>
                  </a:moveTo>
                  <a:cubicBezTo>
                    <a:pt x="0" y="1201"/>
                    <a:pt x="267" y="1801"/>
                    <a:pt x="734" y="2035"/>
                  </a:cubicBezTo>
                  <a:cubicBezTo>
                    <a:pt x="1168" y="2302"/>
                    <a:pt x="1801" y="2235"/>
                    <a:pt x="2168" y="1902"/>
                  </a:cubicBezTo>
                  <a:cubicBezTo>
                    <a:pt x="2468" y="1701"/>
                    <a:pt x="2635" y="1368"/>
                    <a:pt x="2735" y="1034"/>
                  </a:cubicBezTo>
                  <a:cubicBezTo>
                    <a:pt x="2802" y="701"/>
                    <a:pt x="2835" y="334"/>
                    <a:pt x="2835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12524975" y="6681050"/>
              <a:ext cx="40900" cy="39225"/>
            </a:xfrm>
            <a:custGeom>
              <a:avLst/>
              <a:gdLst/>
              <a:ahLst/>
              <a:cxnLst/>
              <a:rect l="l" t="t" r="r" b="b"/>
              <a:pathLst>
                <a:path w="1636" h="1569" fill="none" extrusionOk="0">
                  <a:moveTo>
                    <a:pt x="134" y="1"/>
                  </a:moveTo>
                  <a:cubicBezTo>
                    <a:pt x="1" y="401"/>
                    <a:pt x="101" y="801"/>
                    <a:pt x="334" y="1102"/>
                  </a:cubicBezTo>
                  <a:lnTo>
                    <a:pt x="434" y="1168"/>
                  </a:lnTo>
                  <a:cubicBezTo>
                    <a:pt x="734" y="1469"/>
                    <a:pt x="1235" y="1569"/>
                    <a:pt x="1635" y="1435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12122200" y="6701900"/>
              <a:ext cx="38375" cy="52575"/>
            </a:xfrm>
            <a:custGeom>
              <a:avLst/>
              <a:gdLst/>
              <a:ahLst/>
              <a:cxnLst/>
              <a:rect l="l" t="t" r="r" b="b"/>
              <a:pathLst>
                <a:path w="1535" h="2103" fill="none" extrusionOk="0">
                  <a:moveTo>
                    <a:pt x="1368" y="1"/>
                  </a:moveTo>
                  <a:cubicBezTo>
                    <a:pt x="1534" y="401"/>
                    <a:pt x="1534" y="835"/>
                    <a:pt x="1368" y="1235"/>
                  </a:cubicBezTo>
                  <a:cubicBezTo>
                    <a:pt x="1334" y="1302"/>
                    <a:pt x="1268" y="1402"/>
                    <a:pt x="1234" y="1435"/>
                  </a:cubicBezTo>
                  <a:cubicBezTo>
                    <a:pt x="934" y="1835"/>
                    <a:pt x="500" y="2102"/>
                    <a:pt x="0" y="2069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11877850" y="6165700"/>
              <a:ext cx="880650" cy="1119150"/>
            </a:xfrm>
            <a:custGeom>
              <a:avLst/>
              <a:gdLst/>
              <a:ahLst/>
              <a:cxnLst/>
              <a:rect l="l" t="t" r="r" b="b"/>
              <a:pathLst>
                <a:path w="35226" h="44766" fill="none" extrusionOk="0">
                  <a:moveTo>
                    <a:pt x="30189" y="26252"/>
                  </a:moveTo>
                  <a:cubicBezTo>
                    <a:pt x="30889" y="25118"/>
                    <a:pt x="31990" y="24217"/>
                    <a:pt x="32891" y="23217"/>
                  </a:cubicBezTo>
                  <a:cubicBezTo>
                    <a:pt x="34191" y="21749"/>
                    <a:pt x="35226" y="19547"/>
                    <a:pt x="34191" y="17880"/>
                  </a:cubicBezTo>
                  <a:cubicBezTo>
                    <a:pt x="33157" y="16212"/>
                    <a:pt x="30556" y="15945"/>
                    <a:pt x="29822" y="14177"/>
                  </a:cubicBezTo>
                  <a:cubicBezTo>
                    <a:pt x="29054" y="12409"/>
                    <a:pt x="30522" y="10541"/>
                    <a:pt x="30822" y="8673"/>
                  </a:cubicBezTo>
                  <a:cubicBezTo>
                    <a:pt x="31056" y="7105"/>
                    <a:pt x="30422" y="5437"/>
                    <a:pt x="29255" y="4437"/>
                  </a:cubicBezTo>
                  <a:cubicBezTo>
                    <a:pt x="28054" y="3436"/>
                    <a:pt x="26353" y="3102"/>
                    <a:pt x="24851" y="3569"/>
                  </a:cubicBezTo>
                  <a:cubicBezTo>
                    <a:pt x="23617" y="4003"/>
                    <a:pt x="22450" y="4937"/>
                    <a:pt x="21149" y="4703"/>
                  </a:cubicBezTo>
                  <a:cubicBezTo>
                    <a:pt x="19681" y="4437"/>
                    <a:pt x="18981" y="2835"/>
                    <a:pt x="17846" y="1868"/>
                  </a:cubicBezTo>
                  <a:cubicBezTo>
                    <a:pt x="15745" y="0"/>
                    <a:pt x="12176" y="567"/>
                    <a:pt x="10241" y="2602"/>
                  </a:cubicBezTo>
                  <a:cubicBezTo>
                    <a:pt x="8306" y="4670"/>
                    <a:pt x="8840" y="7872"/>
                    <a:pt x="7839" y="10608"/>
                  </a:cubicBezTo>
                  <a:cubicBezTo>
                    <a:pt x="7506" y="11542"/>
                    <a:pt x="6638" y="12109"/>
                    <a:pt x="5704" y="12509"/>
                  </a:cubicBezTo>
                  <a:cubicBezTo>
                    <a:pt x="4804" y="12876"/>
                    <a:pt x="3836" y="13076"/>
                    <a:pt x="3002" y="13543"/>
                  </a:cubicBezTo>
                  <a:cubicBezTo>
                    <a:pt x="1668" y="14244"/>
                    <a:pt x="667" y="15578"/>
                    <a:pt x="334" y="17046"/>
                  </a:cubicBezTo>
                  <a:cubicBezTo>
                    <a:pt x="0" y="18513"/>
                    <a:pt x="334" y="20114"/>
                    <a:pt x="1235" y="21349"/>
                  </a:cubicBezTo>
                  <a:cubicBezTo>
                    <a:pt x="2502" y="23017"/>
                    <a:pt x="4770" y="24117"/>
                    <a:pt x="4837" y="26185"/>
                  </a:cubicBezTo>
                  <a:cubicBezTo>
                    <a:pt x="4904" y="28254"/>
                    <a:pt x="2669" y="29588"/>
                    <a:pt x="1501" y="31289"/>
                  </a:cubicBezTo>
                  <a:cubicBezTo>
                    <a:pt x="200" y="33224"/>
                    <a:pt x="401" y="36259"/>
                    <a:pt x="2369" y="37560"/>
                  </a:cubicBezTo>
                  <a:cubicBezTo>
                    <a:pt x="3736" y="38461"/>
                    <a:pt x="5471" y="38361"/>
                    <a:pt x="7139" y="38394"/>
                  </a:cubicBezTo>
                  <a:cubicBezTo>
                    <a:pt x="8406" y="38428"/>
                    <a:pt x="9674" y="38561"/>
                    <a:pt x="10708" y="39262"/>
                  </a:cubicBezTo>
                  <a:cubicBezTo>
                    <a:pt x="11475" y="39762"/>
                    <a:pt x="11976" y="40529"/>
                    <a:pt x="12409" y="41296"/>
                  </a:cubicBezTo>
                  <a:cubicBezTo>
                    <a:pt x="12676" y="41730"/>
                    <a:pt x="12910" y="42130"/>
                    <a:pt x="13176" y="42531"/>
                  </a:cubicBezTo>
                  <a:cubicBezTo>
                    <a:pt x="13910" y="43631"/>
                    <a:pt x="15044" y="44765"/>
                    <a:pt x="16412" y="44632"/>
                  </a:cubicBezTo>
                  <a:cubicBezTo>
                    <a:pt x="17646" y="44532"/>
                    <a:pt x="18347" y="43598"/>
                    <a:pt x="19081" y="42597"/>
                  </a:cubicBezTo>
                  <a:cubicBezTo>
                    <a:pt x="19648" y="41797"/>
                    <a:pt x="20215" y="40963"/>
                    <a:pt x="20915" y="40429"/>
                  </a:cubicBezTo>
                  <a:cubicBezTo>
                    <a:pt x="21149" y="40262"/>
                    <a:pt x="21382" y="40129"/>
                    <a:pt x="21649" y="40029"/>
                  </a:cubicBezTo>
                  <a:cubicBezTo>
                    <a:pt x="22983" y="39428"/>
                    <a:pt x="24485" y="39895"/>
                    <a:pt x="25919" y="39762"/>
                  </a:cubicBezTo>
                  <a:cubicBezTo>
                    <a:pt x="28187" y="39562"/>
                    <a:pt x="30155" y="37594"/>
                    <a:pt x="30355" y="35392"/>
                  </a:cubicBezTo>
                  <a:cubicBezTo>
                    <a:pt x="30556" y="33291"/>
                    <a:pt x="29488" y="31256"/>
                    <a:pt x="29388" y="29221"/>
                  </a:cubicBezTo>
                  <a:cubicBezTo>
                    <a:pt x="29388" y="28754"/>
                    <a:pt x="29388" y="28354"/>
                    <a:pt x="29521" y="27887"/>
                  </a:cubicBezTo>
                  <a:cubicBezTo>
                    <a:pt x="29622" y="27286"/>
                    <a:pt x="29855" y="26753"/>
                    <a:pt x="30189" y="2625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12055475" y="7127200"/>
              <a:ext cx="281900" cy="667175"/>
            </a:xfrm>
            <a:custGeom>
              <a:avLst/>
              <a:gdLst/>
              <a:ahLst/>
              <a:cxnLst/>
              <a:rect l="l" t="t" r="r" b="b"/>
              <a:pathLst>
                <a:path w="11276" h="26687" fill="none" extrusionOk="0">
                  <a:moveTo>
                    <a:pt x="5271" y="2803"/>
                  </a:moveTo>
                  <a:cubicBezTo>
                    <a:pt x="5271" y="2836"/>
                    <a:pt x="5304" y="2903"/>
                    <a:pt x="5304" y="2903"/>
                  </a:cubicBezTo>
                  <a:cubicBezTo>
                    <a:pt x="8206" y="8574"/>
                    <a:pt x="8974" y="15312"/>
                    <a:pt x="7539" y="21516"/>
                  </a:cubicBezTo>
                  <a:cubicBezTo>
                    <a:pt x="7406" y="22083"/>
                    <a:pt x="7272" y="22584"/>
                    <a:pt x="7106" y="23084"/>
                  </a:cubicBezTo>
                  <a:cubicBezTo>
                    <a:pt x="8573" y="22684"/>
                    <a:pt x="10208" y="23351"/>
                    <a:pt x="10942" y="24619"/>
                  </a:cubicBezTo>
                  <a:cubicBezTo>
                    <a:pt x="11108" y="24952"/>
                    <a:pt x="11275" y="25286"/>
                    <a:pt x="11242" y="25653"/>
                  </a:cubicBezTo>
                  <a:cubicBezTo>
                    <a:pt x="11242" y="25853"/>
                    <a:pt x="11142" y="26120"/>
                    <a:pt x="11042" y="26286"/>
                  </a:cubicBezTo>
                  <a:cubicBezTo>
                    <a:pt x="10942" y="26420"/>
                    <a:pt x="10808" y="26487"/>
                    <a:pt x="10708" y="26587"/>
                  </a:cubicBezTo>
                  <a:cubicBezTo>
                    <a:pt x="10475" y="26687"/>
                    <a:pt x="10241" y="26687"/>
                    <a:pt x="9974" y="26687"/>
                  </a:cubicBezTo>
                  <a:lnTo>
                    <a:pt x="4037" y="26687"/>
                  </a:lnTo>
                  <a:lnTo>
                    <a:pt x="4037" y="26687"/>
                  </a:lnTo>
                  <a:cubicBezTo>
                    <a:pt x="4370" y="24985"/>
                    <a:pt x="4704" y="23318"/>
                    <a:pt x="4937" y="21616"/>
                  </a:cubicBezTo>
                  <a:cubicBezTo>
                    <a:pt x="5404" y="18648"/>
                    <a:pt x="5705" y="15679"/>
                    <a:pt x="5438" y="12743"/>
                  </a:cubicBezTo>
                  <a:cubicBezTo>
                    <a:pt x="5104" y="8140"/>
                    <a:pt x="3236" y="3237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12611700" y="6455900"/>
              <a:ext cx="336925" cy="454525"/>
            </a:xfrm>
            <a:custGeom>
              <a:avLst/>
              <a:gdLst/>
              <a:ahLst/>
              <a:cxnLst/>
              <a:rect l="l" t="t" r="r" b="b"/>
              <a:pathLst>
                <a:path w="13477" h="18181" fill="none" extrusionOk="0">
                  <a:moveTo>
                    <a:pt x="11709" y="1902"/>
                  </a:moveTo>
                  <a:cubicBezTo>
                    <a:pt x="11776" y="1468"/>
                    <a:pt x="11876" y="1068"/>
                    <a:pt x="12043" y="668"/>
                  </a:cubicBezTo>
                  <a:cubicBezTo>
                    <a:pt x="12176" y="401"/>
                    <a:pt x="12343" y="100"/>
                    <a:pt x="12643" y="67"/>
                  </a:cubicBezTo>
                  <a:cubicBezTo>
                    <a:pt x="12843" y="0"/>
                    <a:pt x="13010" y="134"/>
                    <a:pt x="13143" y="267"/>
                  </a:cubicBezTo>
                  <a:cubicBezTo>
                    <a:pt x="13277" y="434"/>
                    <a:pt x="13344" y="601"/>
                    <a:pt x="13344" y="801"/>
                  </a:cubicBezTo>
                  <a:cubicBezTo>
                    <a:pt x="13477" y="1668"/>
                    <a:pt x="13010" y="2569"/>
                    <a:pt x="12843" y="3436"/>
                  </a:cubicBezTo>
                  <a:cubicBezTo>
                    <a:pt x="12710" y="4037"/>
                    <a:pt x="12810" y="4670"/>
                    <a:pt x="12710" y="5304"/>
                  </a:cubicBezTo>
                  <a:cubicBezTo>
                    <a:pt x="12643" y="5938"/>
                    <a:pt x="12443" y="6538"/>
                    <a:pt x="11876" y="6872"/>
                  </a:cubicBezTo>
                  <a:cubicBezTo>
                    <a:pt x="11876" y="7306"/>
                    <a:pt x="11876" y="7673"/>
                    <a:pt x="11842" y="8106"/>
                  </a:cubicBezTo>
                  <a:cubicBezTo>
                    <a:pt x="11809" y="8506"/>
                    <a:pt x="11776" y="8873"/>
                    <a:pt x="11709" y="9307"/>
                  </a:cubicBezTo>
                  <a:cubicBezTo>
                    <a:pt x="11676" y="9607"/>
                    <a:pt x="11642" y="9874"/>
                    <a:pt x="11609" y="10141"/>
                  </a:cubicBezTo>
                  <a:cubicBezTo>
                    <a:pt x="11476" y="10775"/>
                    <a:pt x="11309" y="11375"/>
                    <a:pt x="11109" y="11976"/>
                  </a:cubicBezTo>
                  <a:cubicBezTo>
                    <a:pt x="10508" y="13610"/>
                    <a:pt x="9507" y="15111"/>
                    <a:pt x="8140" y="16179"/>
                  </a:cubicBezTo>
                  <a:cubicBezTo>
                    <a:pt x="5872" y="17880"/>
                    <a:pt x="2803" y="18180"/>
                    <a:pt x="1" y="176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12902750" y="6503425"/>
              <a:ext cx="1700" cy="18375"/>
            </a:xfrm>
            <a:custGeom>
              <a:avLst/>
              <a:gdLst/>
              <a:ahLst/>
              <a:cxnLst/>
              <a:rect l="l" t="t" r="r" b="b"/>
              <a:pathLst>
                <a:path w="68" h="735" fill="none" extrusionOk="0">
                  <a:moveTo>
                    <a:pt x="67" y="1"/>
                  </a:moveTo>
                  <a:cubicBezTo>
                    <a:pt x="67" y="234"/>
                    <a:pt x="34" y="501"/>
                    <a:pt x="34" y="735"/>
                  </a:cubicBezTo>
                  <a:cubicBezTo>
                    <a:pt x="0" y="501"/>
                    <a:pt x="34" y="234"/>
                    <a:pt x="67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12635900" y="6420875"/>
              <a:ext cx="269375" cy="413650"/>
            </a:xfrm>
            <a:custGeom>
              <a:avLst/>
              <a:gdLst/>
              <a:ahLst/>
              <a:cxnLst/>
              <a:rect l="l" t="t" r="r" b="b"/>
              <a:pathLst>
                <a:path w="10775" h="16546" fill="none" extrusionOk="0">
                  <a:moveTo>
                    <a:pt x="0" y="16079"/>
                  </a:moveTo>
                  <a:cubicBezTo>
                    <a:pt x="2602" y="16546"/>
                    <a:pt x="5404" y="15211"/>
                    <a:pt x="6705" y="12876"/>
                  </a:cubicBezTo>
                  <a:cubicBezTo>
                    <a:pt x="6938" y="12476"/>
                    <a:pt x="7105" y="11942"/>
                    <a:pt x="7239" y="11509"/>
                  </a:cubicBezTo>
                  <a:cubicBezTo>
                    <a:pt x="7339" y="11208"/>
                    <a:pt x="7372" y="10908"/>
                    <a:pt x="7405" y="10641"/>
                  </a:cubicBezTo>
                  <a:cubicBezTo>
                    <a:pt x="7439" y="10308"/>
                    <a:pt x="7439" y="9907"/>
                    <a:pt x="7439" y="9541"/>
                  </a:cubicBezTo>
                  <a:cubicBezTo>
                    <a:pt x="7372" y="8039"/>
                    <a:pt x="6838" y="6572"/>
                    <a:pt x="5771" y="5504"/>
                  </a:cubicBezTo>
                  <a:cubicBezTo>
                    <a:pt x="5337" y="5004"/>
                    <a:pt x="4770" y="4404"/>
                    <a:pt x="5037" y="3836"/>
                  </a:cubicBezTo>
                  <a:cubicBezTo>
                    <a:pt x="5237" y="3236"/>
                    <a:pt x="6104" y="3203"/>
                    <a:pt x="6605" y="3536"/>
                  </a:cubicBezTo>
                  <a:cubicBezTo>
                    <a:pt x="7105" y="3870"/>
                    <a:pt x="7372" y="4504"/>
                    <a:pt x="7539" y="5037"/>
                  </a:cubicBezTo>
                  <a:cubicBezTo>
                    <a:pt x="7405" y="3937"/>
                    <a:pt x="7439" y="2869"/>
                    <a:pt x="7605" y="1802"/>
                  </a:cubicBezTo>
                  <a:cubicBezTo>
                    <a:pt x="7672" y="1468"/>
                    <a:pt x="7839" y="1034"/>
                    <a:pt x="8173" y="1001"/>
                  </a:cubicBezTo>
                  <a:cubicBezTo>
                    <a:pt x="8373" y="1001"/>
                    <a:pt x="8539" y="1101"/>
                    <a:pt x="8673" y="1301"/>
                  </a:cubicBezTo>
                  <a:cubicBezTo>
                    <a:pt x="8740" y="1468"/>
                    <a:pt x="8773" y="1668"/>
                    <a:pt x="8840" y="1868"/>
                  </a:cubicBezTo>
                  <a:cubicBezTo>
                    <a:pt x="8940" y="2702"/>
                    <a:pt x="9040" y="3536"/>
                    <a:pt x="9173" y="4337"/>
                  </a:cubicBezTo>
                  <a:cubicBezTo>
                    <a:pt x="9140" y="3169"/>
                    <a:pt x="9073" y="2002"/>
                    <a:pt x="9207" y="868"/>
                  </a:cubicBezTo>
                  <a:cubicBezTo>
                    <a:pt x="9240" y="634"/>
                    <a:pt x="9273" y="301"/>
                    <a:pt x="9507" y="167"/>
                  </a:cubicBezTo>
                  <a:cubicBezTo>
                    <a:pt x="9740" y="0"/>
                    <a:pt x="10174" y="134"/>
                    <a:pt x="10374" y="367"/>
                  </a:cubicBezTo>
                  <a:cubicBezTo>
                    <a:pt x="10574" y="634"/>
                    <a:pt x="10608" y="968"/>
                    <a:pt x="10674" y="1301"/>
                  </a:cubicBezTo>
                  <a:cubicBezTo>
                    <a:pt x="10741" y="1968"/>
                    <a:pt x="10774" y="2636"/>
                    <a:pt x="10741" y="333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12822700" y="6658550"/>
              <a:ext cx="85900" cy="7525"/>
            </a:xfrm>
            <a:custGeom>
              <a:avLst/>
              <a:gdLst/>
              <a:ahLst/>
              <a:cxnLst/>
              <a:rect l="l" t="t" r="r" b="b"/>
              <a:pathLst>
                <a:path w="3436" h="301" fill="none" extrusionOk="0">
                  <a:moveTo>
                    <a:pt x="0" y="34"/>
                  </a:moveTo>
                  <a:cubicBezTo>
                    <a:pt x="1101" y="300"/>
                    <a:pt x="2302" y="300"/>
                    <a:pt x="34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12823525" y="6686900"/>
              <a:ext cx="82575" cy="5025"/>
            </a:xfrm>
            <a:custGeom>
              <a:avLst/>
              <a:gdLst/>
              <a:ahLst/>
              <a:cxnLst/>
              <a:rect l="l" t="t" r="r" b="b"/>
              <a:pathLst>
                <a:path w="3303" h="201" fill="none" extrusionOk="0">
                  <a:moveTo>
                    <a:pt x="0" y="0"/>
                  </a:moveTo>
                  <a:cubicBezTo>
                    <a:pt x="1068" y="200"/>
                    <a:pt x="2202" y="200"/>
                    <a:pt x="3303" y="67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12817675" y="6708575"/>
              <a:ext cx="83425" cy="7525"/>
            </a:xfrm>
            <a:custGeom>
              <a:avLst/>
              <a:gdLst/>
              <a:ahLst/>
              <a:cxnLst/>
              <a:rect l="l" t="t" r="r" b="b"/>
              <a:pathLst>
                <a:path w="3337" h="301" fill="none" extrusionOk="0">
                  <a:moveTo>
                    <a:pt x="1" y="1"/>
                  </a:moveTo>
                  <a:cubicBezTo>
                    <a:pt x="1102" y="301"/>
                    <a:pt x="2269" y="301"/>
                    <a:pt x="3337" y="3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0"/>
            <p:cNvSpPr/>
            <p:nvPr/>
          </p:nvSpPr>
          <p:spPr>
            <a:xfrm>
              <a:off x="12181400" y="7665100"/>
              <a:ext cx="63400" cy="2525"/>
            </a:xfrm>
            <a:custGeom>
              <a:avLst/>
              <a:gdLst/>
              <a:ahLst/>
              <a:cxnLst/>
              <a:rect l="l" t="t" r="r" b="b"/>
              <a:pathLst>
                <a:path w="2536" h="101" fill="none" extrusionOk="0">
                  <a:moveTo>
                    <a:pt x="0" y="100"/>
                  </a:moveTo>
                  <a:cubicBezTo>
                    <a:pt x="834" y="100"/>
                    <a:pt x="1668" y="100"/>
                    <a:pt x="2502" y="0"/>
                  </a:cubicBezTo>
                  <a:lnTo>
                    <a:pt x="2536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0"/>
            <p:cNvSpPr/>
            <p:nvPr/>
          </p:nvSpPr>
          <p:spPr>
            <a:xfrm>
              <a:off x="12149700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68" y="834"/>
                  </a:cubicBezTo>
                  <a:cubicBezTo>
                    <a:pt x="101" y="1001"/>
                    <a:pt x="268" y="1168"/>
                    <a:pt x="434" y="1201"/>
                  </a:cubicBezTo>
                  <a:cubicBezTo>
                    <a:pt x="601" y="1301"/>
                    <a:pt x="801" y="1301"/>
                    <a:pt x="968" y="1301"/>
                  </a:cubicBezTo>
                  <a:cubicBezTo>
                    <a:pt x="2069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39" y="1235"/>
                    <a:pt x="6739" y="1235"/>
                    <a:pt x="6972" y="1168"/>
                  </a:cubicBezTo>
                  <a:cubicBezTo>
                    <a:pt x="7239" y="1068"/>
                    <a:pt x="7473" y="901"/>
                    <a:pt x="7573" y="668"/>
                  </a:cubicBezTo>
                  <a:cubicBezTo>
                    <a:pt x="7640" y="401"/>
                    <a:pt x="7573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12352350" y="7177250"/>
              <a:ext cx="204350" cy="617125"/>
            </a:xfrm>
            <a:custGeom>
              <a:avLst/>
              <a:gdLst/>
              <a:ahLst/>
              <a:cxnLst/>
              <a:rect l="l" t="t" r="r" b="b"/>
              <a:pathLst>
                <a:path w="8174" h="24685" fill="none" extrusionOk="0">
                  <a:moveTo>
                    <a:pt x="1902" y="0"/>
                  </a:moveTo>
                  <a:cubicBezTo>
                    <a:pt x="4737" y="5171"/>
                    <a:pt x="5805" y="13243"/>
                    <a:pt x="4404" y="19514"/>
                  </a:cubicBezTo>
                  <a:cubicBezTo>
                    <a:pt x="4304" y="20081"/>
                    <a:pt x="4170" y="20582"/>
                    <a:pt x="4003" y="21082"/>
                  </a:cubicBezTo>
                  <a:cubicBezTo>
                    <a:pt x="5471" y="20682"/>
                    <a:pt x="7072" y="21349"/>
                    <a:pt x="7840" y="22617"/>
                  </a:cubicBezTo>
                  <a:cubicBezTo>
                    <a:pt x="8006" y="22950"/>
                    <a:pt x="8173" y="23284"/>
                    <a:pt x="8140" y="23651"/>
                  </a:cubicBezTo>
                  <a:cubicBezTo>
                    <a:pt x="8140" y="23851"/>
                    <a:pt x="8040" y="24118"/>
                    <a:pt x="7906" y="24284"/>
                  </a:cubicBezTo>
                  <a:cubicBezTo>
                    <a:pt x="7840" y="24418"/>
                    <a:pt x="7706" y="24485"/>
                    <a:pt x="7573" y="24585"/>
                  </a:cubicBezTo>
                  <a:cubicBezTo>
                    <a:pt x="7373" y="24685"/>
                    <a:pt x="7139" y="24685"/>
                    <a:pt x="6872" y="24685"/>
                  </a:cubicBezTo>
                  <a:lnTo>
                    <a:pt x="901" y="24685"/>
                  </a:lnTo>
                  <a:lnTo>
                    <a:pt x="901" y="24685"/>
                  </a:lnTo>
                  <a:cubicBezTo>
                    <a:pt x="1235" y="22983"/>
                    <a:pt x="1568" y="21316"/>
                    <a:pt x="1835" y="19614"/>
                  </a:cubicBezTo>
                  <a:cubicBezTo>
                    <a:pt x="2302" y="16646"/>
                    <a:pt x="2569" y="13677"/>
                    <a:pt x="2336" y="10741"/>
                  </a:cubicBezTo>
                  <a:cubicBezTo>
                    <a:pt x="2135" y="7773"/>
                    <a:pt x="1368" y="4804"/>
                    <a:pt x="1" y="21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0"/>
            <p:cNvSpPr/>
            <p:nvPr/>
          </p:nvSpPr>
          <p:spPr>
            <a:xfrm>
              <a:off x="12399875" y="7665100"/>
              <a:ext cx="65075" cy="2525"/>
            </a:xfrm>
            <a:custGeom>
              <a:avLst/>
              <a:gdLst/>
              <a:ahLst/>
              <a:cxnLst/>
              <a:rect l="l" t="t" r="r" b="b"/>
              <a:pathLst>
                <a:path w="2603" h="101" fill="none" extrusionOk="0">
                  <a:moveTo>
                    <a:pt x="1" y="100"/>
                  </a:moveTo>
                  <a:cubicBezTo>
                    <a:pt x="835" y="100"/>
                    <a:pt x="1669" y="100"/>
                    <a:pt x="2503" y="0"/>
                  </a:cubicBezTo>
                  <a:lnTo>
                    <a:pt x="2603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0"/>
            <p:cNvSpPr/>
            <p:nvPr/>
          </p:nvSpPr>
          <p:spPr>
            <a:xfrm>
              <a:off x="12369025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34" y="834"/>
                  </a:cubicBezTo>
                  <a:cubicBezTo>
                    <a:pt x="67" y="1001"/>
                    <a:pt x="234" y="1168"/>
                    <a:pt x="401" y="1201"/>
                  </a:cubicBezTo>
                  <a:cubicBezTo>
                    <a:pt x="568" y="1301"/>
                    <a:pt x="801" y="1301"/>
                    <a:pt x="968" y="1301"/>
                  </a:cubicBezTo>
                  <a:cubicBezTo>
                    <a:pt x="2036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05" y="1235"/>
                    <a:pt x="6706" y="1235"/>
                    <a:pt x="6972" y="1168"/>
                  </a:cubicBezTo>
                  <a:cubicBezTo>
                    <a:pt x="7206" y="1068"/>
                    <a:pt x="7473" y="901"/>
                    <a:pt x="7539" y="668"/>
                  </a:cubicBezTo>
                  <a:cubicBezTo>
                    <a:pt x="7640" y="401"/>
                    <a:pt x="7539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12129700" y="6393350"/>
              <a:ext cx="70075" cy="77575"/>
            </a:xfrm>
            <a:custGeom>
              <a:avLst/>
              <a:gdLst/>
              <a:ahLst/>
              <a:cxnLst/>
              <a:rect l="l" t="t" r="r" b="b"/>
              <a:pathLst>
                <a:path w="2803" h="3103" fill="none" extrusionOk="0">
                  <a:moveTo>
                    <a:pt x="0" y="3103"/>
                  </a:moveTo>
                  <a:cubicBezTo>
                    <a:pt x="334" y="1668"/>
                    <a:pt x="1435" y="468"/>
                    <a:pt x="2802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493275" y="6388350"/>
              <a:ext cx="52575" cy="86750"/>
            </a:xfrm>
            <a:custGeom>
              <a:avLst/>
              <a:gdLst/>
              <a:ahLst/>
              <a:cxnLst/>
              <a:rect l="l" t="t" r="r" b="b"/>
              <a:pathLst>
                <a:path w="2103" h="3470" fill="none" extrusionOk="0">
                  <a:moveTo>
                    <a:pt x="1" y="0"/>
                  </a:moveTo>
                  <a:cubicBezTo>
                    <a:pt x="1202" y="734"/>
                    <a:pt x="2002" y="2102"/>
                    <a:pt x="2102" y="347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1216137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1219890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36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1237402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241155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03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12054650" y="6671875"/>
              <a:ext cx="30025" cy="29225"/>
            </a:xfrm>
            <a:custGeom>
              <a:avLst/>
              <a:gdLst/>
              <a:ahLst/>
              <a:cxnLst/>
              <a:rect l="l" t="t" r="r" b="b"/>
              <a:pathLst>
                <a:path w="1201" h="1169" extrusionOk="0">
                  <a:moveTo>
                    <a:pt x="600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35"/>
                    <a:pt x="267" y="1168"/>
                    <a:pt x="600" y="1168"/>
                  </a:cubicBezTo>
                  <a:cubicBezTo>
                    <a:pt x="934" y="1168"/>
                    <a:pt x="1201" y="868"/>
                    <a:pt x="1201" y="601"/>
                  </a:cubicBezTo>
                  <a:cubicBezTo>
                    <a:pt x="1201" y="268"/>
                    <a:pt x="934" y="1"/>
                    <a:pt x="60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2106350" y="66518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67" y="0"/>
                  </a:moveTo>
                  <a:cubicBezTo>
                    <a:pt x="234" y="0"/>
                    <a:pt x="0" y="267"/>
                    <a:pt x="0" y="601"/>
                  </a:cubicBezTo>
                  <a:cubicBezTo>
                    <a:pt x="0" y="934"/>
                    <a:pt x="234" y="1168"/>
                    <a:pt x="567" y="1168"/>
                  </a:cubicBezTo>
                  <a:cubicBezTo>
                    <a:pt x="901" y="1168"/>
                    <a:pt x="1168" y="934"/>
                    <a:pt x="1168" y="601"/>
                  </a:cubicBezTo>
                  <a:cubicBezTo>
                    <a:pt x="1168" y="267"/>
                    <a:pt x="901" y="0"/>
                    <a:pt x="567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12098000" y="6696900"/>
              <a:ext cx="29225" cy="29225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68" y="1"/>
                  </a:moveTo>
                  <a:cubicBezTo>
                    <a:pt x="234" y="1"/>
                    <a:pt x="1" y="267"/>
                    <a:pt x="1" y="601"/>
                  </a:cubicBezTo>
                  <a:cubicBezTo>
                    <a:pt x="1" y="901"/>
                    <a:pt x="234" y="1168"/>
                    <a:pt x="568" y="1168"/>
                  </a:cubicBezTo>
                  <a:cubicBezTo>
                    <a:pt x="901" y="1168"/>
                    <a:pt x="1168" y="868"/>
                    <a:pt x="1168" y="601"/>
                  </a:cubicBezTo>
                  <a:cubicBezTo>
                    <a:pt x="1168" y="267"/>
                    <a:pt x="901" y="1"/>
                    <a:pt x="56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12529975" y="6615125"/>
              <a:ext cx="31725" cy="28425"/>
            </a:xfrm>
            <a:custGeom>
              <a:avLst/>
              <a:gdLst/>
              <a:ahLst/>
              <a:cxnLst/>
              <a:rect l="l" t="t" r="r" b="b"/>
              <a:pathLst>
                <a:path w="1269" h="1137" extrusionOk="0">
                  <a:moveTo>
                    <a:pt x="640" y="1"/>
                  </a:moveTo>
                  <a:cubicBezTo>
                    <a:pt x="466" y="1"/>
                    <a:pt x="287" y="77"/>
                    <a:pt x="167" y="236"/>
                  </a:cubicBezTo>
                  <a:cubicBezTo>
                    <a:pt x="1" y="470"/>
                    <a:pt x="67" y="837"/>
                    <a:pt x="301" y="1003"/>
                  </a:cubicBezTo>
                  <a:cubicBezTo>
                    <a:pt x="407" y="1096"/>
                    <a:pt x="524" y="1136"/>
                    <a:pt x="638" y="1136"/>
                  </a:cubicBezTo>
                  <a:cubicBezTo>
                    <a:pt x="812" y="1136"/>
                    <a:pt x="981" y="1044"/>
                    <a:pt x="1101" y="903"/>
                  </a:cubicBezTo>
                  <a:cubicBezTo>
                    <a:pt x="1268" y="636"/>
                    <a:pt x="1235" y="269"/>
                    <a:pt x="968" y="103"/>
                  </a:cubicBezTo>
                  <a:cubicBezTo>
                    <a:pt x="874" y="35"/>
                    <a:pt x="758" y="1"/>
                    <a:pt x="6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12582525" y="6630925"/>
              <a:ext cx="31700" cy="27750"/>
            </a:xfrm>
            <a:custGeom>
              <a:avLst/>
              <a:gdLst/>
              <a:ahLst/>
              <a:cxnLst/>
              <a:rect l="l" t="t" r="r" b="b"/>
              <a:pathLst>
                <a:path w="1268" h="1110" extrusionOk="0">
                  <a:moveTo>
                    <a:pt x="604" y="0"/>
                  </a:moveTo>
                  <a:cubicBezTo>
                    <a:pt x="430" y="0"/>
                    <a:pt x="264" y="68"/>
                    <a:pt x="167" y="205"/>
                  </a:cubicBezTo>
                  <a:cubicBezTo>
                    <a:pt x="0" y="471"/>
                    <a:pt x="34" y="838"/>
                    <a:pt x="300" y="1005"/>
                  </a:cubicBezTo>
                  <a:cubicBezTo>
                    <a:pt x="398" y="1075"/>
                    <a:pt x="512" y="1109"/>
                    <a:pt x="628" y="1109"/>
                  </a:cubicBezTo>
                  <a:cubicBezTo>
                    <a:pt x="789" y="1109"/>
                    <a:pt x="951" y="1041"/>
                    <a:pt x="1068" y="905"/>
                  </a:cubicBezTo>
                  <a:cubicBezTo>
                    <a:pt x="1268" y="638"/>
                    <a:pt x="1201" y="271"/>
                    <a:pt x="968" y="104"/>
                  </a:cubicBezTo>
                  <a:cubicBezTo>
                    <a:pt x="856" y="35"/>
                    <a:pt x="728" y="0"/>
                    <a:pt x="604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12549150" y="6661000"/>
              <a:ext cx="31725" cy="28050"/>
            </a:xfrm>
            <a:custGeom>
              <a:avLst/>
              <a:gdLst/>
              <a:ahLst/>
              <a:cxnLst/>
              <a:rect l="l" t="t" r="r" b="b"/>
              <a:pathLst>
                <a:path w="1269" h="1122" extrusionOk="0">
                  <a:moveTo>
                    <a:pt x="616" y="0"/>
                  </a:moveTo>
                  <a:cubicBezTo>
                    <a:pt x="438" y="0"/>
                    <a:pt x="267" y="76"/>
                    <a:pt x="168" y="236"/>
                  </a:cubicBezTo>
                  <a:cubicBezTo>
                    <a:pt x="1" y="469"/>
                    <a:pt x="34" y="836"/>
                    <a:pt x="301" y="1003"/>
                  </a:cubicBezTo>
                  <a:cubicBezTo>
                    <a:pt x="396" y="1084"/>
                    <a:pt x="507" y="1121"/>
                    <a:pt x="622" y="1121"/>
                  </a:cubicBezTo>
                  <a:cubicBezTo>
                    <a:pt x="789" y="1121"/>
                    <a:pt x="963" y="1042"/>
                    <a:pt x="1102" y="903"/>
                  </a:cubicBezTo>
                  <a:cubicBezTo>
                    <a:pt x="1268" y="636"/>
                    <a:pt x="1202" y="269"/>
                    <a:pt x="968" y="102"/>
                  </a:cubicBezTo>
                  <a:cubicBezTo>
                    <a:pt x="861" y="35"/>
                    <a:pt x="737" y="0"/>
                    <a:pt x="61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11608475" y="6872025"/>
              <a:ext cx="73425" cy="72200"/>
            </a:xfrm>
            <a:custGeom>
              <a:avLst/>
              <a:gdLst/>
              <a:ahLst/>
              <a:cxnLst/>
              <a:rect l="l" t="t" r="r" b="b"/>
              <a:pathLst>
                <a:path w="2937" h="2888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756" y="2757"/>
                    <a:pt x="1122" y="2888"/>
                    <a:pt x="1460" y="2888"/>
                  </a:cubicBezTo>
                  <a:cubicBezTo>
                    <a:pt x="1580" y="2888"/>
                    <a:pt x="1697" y="2871"/>
                    <a:pt x="1802" y="2836"/>
                  </a:cubicBezTo>
                  <a:cubicBezTo>
                    <a:pt x="2102" y="2703"/>
                    <a:pt x="2403" y="2502"/>
                    <a:pt x="2569" y="2202"/>
                  </a:cubicBezTo>
                  <a:cubicBezTo>
                    <a:pt x="2736" y="1969"/>
                    <a:pt x="2836" y="1635"/>
                    <a:pt x="2936" y="1335"/>
                  </a:cubicBezTo>
                  <a:cubicBezTo>
                    <a:pt x="2636" y="1268"/>
                    <a:pt x="2369" y="1135"/>
                    <a:pt x="2002" y="1035"/>
                  </a:cubicBezTo>
                  <a:cubicBezTo>
                    <a:pt x="1469" y="734"/>
                    <a:pt x="935" y="434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11711050" y="6903725"/>
              <a:ext cx="65925" cy="66100"/>
            </a:xfrm>
            <a:custGeom>
              <a:avLst/>
              <a:gdLst/>
              <a:ahLst/>
              <a:cxnLst/>
              <a:rect l="l" t="t" r="r" b="b"/>
              <a:pathLst>
                <a:path w="2637" h="2644" extrusionOk="0">
                  <a:moveTo>
                    <a:pt x="2503" y="0"/>
                  </a:moveTo>
                  <a:cubicBezTo>
                    <a:pt x="1911" y="180"/>
                    <a:pt x="1261" y="301"/>
                    <a:pt x="612" y="301"/>
                  </a:cubicBezTo>
                  <a:cubicBezTo>
                    <a:pt x="418" y="301"/>
                    <a:pt x="225" y="290"/>
                    <a:pt x="34" y="267"/>
                  </a:cubicBezTo>
                  <a:lnTo>
                    <a:pt x="34" y="434"/>
                  </a:lnTo>
                  <a:cubicBezTo>
                    <a:pt x="1" y="934"/>
                    <a:pt x="1" y="1435"/>
                    <a:pt x="201" y="1902"/>
                  </a:cubicBezTo>
                  <a:cubicBezTo>
                    <a:pt x="447" y="2301"/>
                    <a:pt x="862" y="2643"/>
                    <a:pt x="1316" y="2643"/>
                  </a:cubicBezTo>
                  <a:cubicBezTo>
                    <a:pt x="1356" y="2643"/>
                    <a:pt x="1395" y="2641"/>
                    <a:pt x="1435" y="2635"/>
                  </a:cubicBezTo>
                  <a:cubicBezTo>
                    <a:pt x="1936" y="2602"/>
                    <a:pt x="2336" y="2168"/>
                    <a:pt x="2503" y="1668"/>
                  </a:cubicBezTo>
                  <a:cubicBezTo>
                    <a:pt x="2636" y="1168"/>
                    <a:pt x="2569" y="601"/>
                    <a:pt x="2536" y="67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11793625" y="6847850"/>
              <a:ext cx="70900" cy="83350"/>
            </a:xfrm>
            <a:custGeom>
              <a:avLst/>
              <a:gdLst/>
              <a:ahLst/>
              <a:cxnLst/>
              <a:rect l="l" t="t" r="r" b="b"/>
              <a:pathLst>
                <a:path w="2836" h="3334" extrusionOk="0">
                  <a:moveTo>
                    <a:pt x="1768" y="0"/>
                  </a:moveTo>
                  <a:cubicBezTo>
                    <a:pt x="1468" y="501"/>
                    <a:pt x="1068" y="968"/>
                    <a:pt x="634" y="1335"/>
                  </a:cubicBezTo>
                  <a:cubicBezTo>
                    <a:pt x="401" y="1501"/>
                    <a:pt x="200" y="1668"/>
                    <a:pt x="0" y="1802"/>
                  </a:cubicBezTo>
                  <a:lnTo>
                    <a:pt x="34" y="1835"/>
                  </a:lnTo>
                  <a:cubicBezTo>
                    <a:pt x="300" y="2302"/>
                    <a:pt x="534" y="2769"/>
                    <a:pt x="934" y="3069"/>
                  </a:cubicBezTo>
                  <a:cubicBezTo>
                    <a:pt x="1186" y="3224"/>
                    <a:pt x="1504" y="3334"/>
                    <a:pt x="1799" y="3334"/>
                  </a:cubicBezTo>
                  <a:cubicBezTo>
                    <a:pt x="2013" y="3334"/>
                    <a:pt x="2214" y="3276"/>
                    <a:pt x="2369" y="3136"/>
                  </a:cubicBezTo>
                  <a:cubicBezTo>
                    <a:pt x="2736" y="2802"/>
                    <a:pt x="2836" y="2269"/>
                    <a:pt x="2736" y="1802"/>
                  </a:cubicBezTo>
                  <a:cubicBezTo>
                    <a:pt x="2602" y="1168"/>
                    <a:pt x="2335" y="567"/>
                    <a:pt x="1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11661850" y="7618400"/>
              <a:ext cx="229675" cy="200175"/>
            </a:xfrm>
            <a:custGeom>
              <a:avLst/>
              <a:gdLst/>
              <a:ahLst/>
              <a:cxnLst/>
              <a:rect l="l" t="t" r="r" b="b"/>
              <a:pathLst>
                <a:path w="9187" h="8007" extrusionOk="0">
                  <a:moveTo>
                    <a:pt x="4304" y="0"/>
                  </a:moveTo>
                  <a:cubicBezTo>
                    <a:pt x="3570" y="2435"/>
                    <a:pt x="2236" y="5137"/>
                    <a:pt x="1" y="8006"/>
                  </a:cubicBezTo>
                  <a:lnTo>
                    <a:pt x="7640" y="8006"/>
                  </a:lnTo>
                  <a:cubicBezTo>
                    <a:pt x="7640" y="8006"/>
                    <a:pt x="9187" y="4739"/>
                    <a:pt x="6944" y="4739"/>
                  </a:cubicBezTo>
                  <a:cubicBezTo>
                    <a:pt x="6766" y="4739"/>
                    <a:pt x="6566" y="4760"/>
                    <a:pt x="6339" y="4804"/>
                  </a:cubicBezTo>
                  <a:cubicBezTo>
                    <a:pt x="6308" y="4808"/>
                    <a:pt x="6278" y="4809"/>
                    <a:pt x="6249" y="4809"/>
                  </a:cubicBezTo>
                  <a:cubicBezTo>
                    <a:pt x="5765" y="4809"/>
                    <a:pt x="5451" y="4310"/>
                    <a:pt x="5672" y="3870"/>
                  </a:cubicBezTo>
                  <a:lnTo>
                    <a:pt x="7806" y="0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11452550" y="7617550"/>
              <a:ext cx="228125" cy="200175"/>
            </a:xfrm>
            <a:custGeom>
              <a:avLst/>
              <a:gdLst/>
              <a:ahLst/>
              <a:cxnLst/>
              <a:rect l="l" t="t" r="r" b="b"/>
              <a:pathLst>
                <a:path w="9125" h="8007" extrusionOk="0">
                  <a:moveTo>
                    <a:pt x="4303" y="1"/>
                  </a:moveTo>
                  <a:cubicBezTo>
                    <a:pt x="3536" y="2403"/>
                    <a:pt x="2202" y="5138"/>
                    <a:pt x="0" y="8007"/>
                  </a:cubicBezTo>
                  <a:lnTo>
                    <a:pt x="7606" y="8007"/>
                  </a:lnTo>
                  <a:cubicBezTo>
                    <a:pt x="7606" y="8007"/>
                    <a:pt x="9124" y="4740"/>
                    <a:pt x="6903" y="4740"/>
                  </a:cubicBezTo>
                  <a:cubicBezTo>
                    <a:pt x="6728" y="4740"/>
                    <a:pt x="6529" y="4760"/>
                    <a:pt x="6305" y="4804"/>
                  </a:cubicBezTo>
                  <a:cubicBezTo>
                    <a:pt x="6265" y="4812"/>
                    <a:pt x="6227" y="4816"/>
                    <a:pt x="6189" y="4816"/>
                  </a:cubicBezTo>
                  <a:cubicBezTo>
                    <a:pt x="5746" y="4816"/>
                    <a:pt x="5425" y="4301"/>
                    <a:pt x="5671" y="3870"/>
                  </a:cubicBezTo>
                  <a:lnTo>
                    <a:pt x="7806" y="1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11168175" y="5889500"/>
              <a:ext cx="61725" cy="134550"/>
            </a:xfrm>
            <a:custGeom>
              <a:avLst/>
              <a:gdLst/>
              <a:ahLst/>
              <a:cxnLst/>
              <a:rect l="l" t="t" r="r" b="b"/>
              <a:pathLst>
                <a:path w="2469" h="5382" extrusionOk="0">
                  <a:moveTo>
                    <a:pt x="1314" y="0"/>
                  </a:moveTo>
                  <a:cubicBezTo>
                    <a:pt x="1233" y="0"/>
                    <a:pt x="1150" y="13"/>
                    <a:pt x="1068" y="40"/>
                  </a:cubicBezTo>
                  <a:cubicBezTo>
                    <a:pt x="667" y="140"/>
                    <a:pt x="501" y="574"/>
                    <a:pt x="367" y="974"/>
                  </a:cubicBezTo>
                  <a:cubicBezTo>
                    <a:pt x="334" y="1141"/>
                    <a:pt x="301" y="1374"/>
                    <a:pt x="234" y="1541"/>
                  </a:cubicBezTo>
                  <a:cubicBezTo>
                    <a:pt x="34" y="2409"/>
                    <a:pt x="0" y="3309"/>
                    <a:pt x="34" y="4210"/>
                  </a:cubicBezTo>
                  <a:cubicBezTo>
                    <a:pt x="34" y="4443"/>
                    <a:pt x="67" y="4744"/>
                    <a:pt x="200" y="4977"/>
                  </a:cubicBezTo>
                  <a:cubicBezTo>
                    <a:pt x="323" y="5221"/>
                    <a:pt x="584" y="5382"/>
                    <a:pt x="807" y="5382"/>
                  </a:cubicBezTo>
                  <a:cubicBezTo>
                    <a:pt x="827" y="5382"/>
                    <a:pt x="848" y="5380"/>
                    <a:pt x="868" y="5377"/>
                  </a:cubicBezTo>
                  <a:cubicBezTo>
                    <a:pt x="1201" y="5277"/>
                    <a:pt x="1368" y="4910"/>
                    <a:pt x="1468" y="4577"/>
                  </a:cubicBezTo>
                  <a:cubicBezTo>
                    <a:pt x="1668" y="3943"/>
                    <a:pt x="1868" y="3309"/>
                    <a:pt x="2035" y="2709"/>
                  </a:cubicBezTo>
                  <a:cubicBezTo>
                    <a:pt x="2135" y="2275"/>
                    <a:pt x="2202" y="1808"/>
                    <a:pt x="2302" y="1374"/>
                  </a:cubicBezTo>
                  <a:cubicBezTo>
                    <a:pt x="2335" y="1141"/>
                    <a:pt x="2369" y="941"/>
                    <a:pt x="2469" y="741"/>
                  </a:cubicBezTo>
                  <a:cubicBezTo>
                    <a:pt x="2302" y="474"/>
                    <a:pt x="2068" y="274"/>
                    <a:pt x="1902" y="207"/>
                  </a:cubicBezTo>
                  <a:cubicBezTo>
                    <a:pt x="1732" y="86"/>
                    <a:pt x="1528" y="0"/>
                    <a:pt x="1314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11214025" y="5893675"/>
              <a:ext cx="71750" cy="142900"/>
            </a:xfrm>
            <a:custGeom>
              <a:avLst/>
              <a:gdLst/>
              <a:ahLst/>
              <a:cxnLst/>
              <a:rect l="l" t="t" r="r" b="b"/>
              <a:pathLst>
                <a:path w="2870" h="5716" extrusionOk="0">
                  <a:moveTo>
                    <a:pt x="1485" y="1"/>
                  </a:moveTo>
                  <a:cubicBezTo>
                    <a:pt x="1259" y="1"/>
                    <a:pt x="1034" y="75"/>
                    <a:pt x="868" y="240"/>
                  </a:cubicBezTo>
                  <a:cubicBezTo>
                    <a:pt x="735" y="307"/>
                    <a:pt x="668" y="440"/>
                    <a:pt x="635" y="574"/>
                  </a:cubicBezTo>
                  <a:cubicBezTo>
                    <a:pt x="535" y="740"/>
                    <a:pt x="468" y="941"/>
                    <a:pt x="501" y="1207"/>
                  </a:cubicBezTo>
                  <a:cubicBezTo>
                    <a:pt x="401" y="1608"/>
                    <a:pt x="335" y="2075"/>
                    <a:pt x="234" y="2542"/>
                  </a:cubicBezTo>
                  <a:cubicBezTo>
                    <a:pt x="134" y="3109"/>
                    <a:pt x="68" y="3709"/>
                    <a:pt x="34" y="4276"/>
                  </a:cubicBezTo>
                  <a:cubicBezTo>
                    <a:pt x="1" y="4577"/>
                    <a:pt x="1" y="4877"/>
                    <a:pt x="134" y="5144"/>
                  </a:cubicBezTo>
                  <a:cubicBezTo>
                    <a:pt x="234" y="5444"/>
                    <a:pt x="501" y="5711"/>
                    <a:pt x="802" y="5711"/>
                  </a:cubicBezTo>
                  <a:cubicBezTo>
                    <a:pt x="822" y="5714"/>
                    <a:pt x="843" y="5716"/>
                    <a:pt x="864" y="5716"/>
                  </a:cubicBezTo>
                  <a:cubicBezTo>
                    <a:pt x="1049" y="5716"/>
                    <a:pt x="1252" y="5590"/>
                    <a:pt x="1402" y="5410"/>
                  </a:cubicBezTo>
                  <a:cubicBezTo>
                    <a:pt x="1569" y="5210"/>
                    <a:pt x="1669" y="4977"/>
                    <a:pt x="1736" y="4743"/>
                  </a:cubicBezTo>
                  <a:cubicBezTo>
                    <a:pt x="2036" y="3909"/>
                    <a:pt x="2203" y="2975"/>
                    <a:pt x="2236" y="2075"/>
                  </a:cubicBezTo>
                  <a:lnTo>
                    <a:pt x="2870" y="2041"/>
                  </a:lnTo>
                  <a:cubicBezTo>
                    <a:pt x="2836" y="1674"/>
                    <a:pt x="2803" y="1408"/>
                    <a:pt x="2703" y="1107"/>
                  </a:cubicBezTo>
                  <a:cubicBezTo>
                    <a:pt x="2570" y="740"/>
                    <a:pt x="2369" y="374"/>
                    <a:pt x="2002" y="140"/>
                  </a:cubicBezTo>
                  <a:cubicBezTo>
                    <a:pt x="1852" y="50"/>
                    <a:pt x="1669" y="1"/>
                    <a:pt x="1485" y="1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11093125" y="5869600"/>
              <a:ext cx="316075" cy="557975"/>
            </a:xfrm>
            <a:custGeom>
              <a:avLst/>
              <a:gdLst/>
              <a:ahLst/>
              <a:cxnLst/>
              <a:rect l="l" t="t" r="r" b="b"/>
              <a:pathLst>
                <a:path w="12643" h="22319" extrusionOk="0">
                  <a:moveTo>
                    <a:pt x="9670" y="0"/>
                  </a:moveTo>
                  <a:cubicBezTo>
                    <a:pt x="9378" y="0"/>
                    <a:pt x="9072" y="119"/>
                    <a:pt x="8873" y="336"/>
                  </a:cubicBezTo>
                  <a:cubicBezTo>
                    <a:pt x="8506" y="636"/>
                    <a:pt x="8340" y="1236"/>
                    <a:pt x="8206" y="1737"/>
                  </a:cubicBezTo>
                  <a:cubicBezTo>
                    <a:pt x="8073" y="2237"/>
                    <a:pt x="7906" y="2771"/>
                    <a:pt x="7639" y="3271"/>
                  </a:cubicBezTo>
                  <a:cubicBezTo>
                    <a:pt x="7572" y="3205"/>
                    <a:pt x="7572" y="3071"/>
                    <a:pt x="7572" y="3004"/>
                  </a:cubicBezTo>
                  <a:lnTo>
                    <a:pt x="6972" y="3038"/>
                  </a:lnTo>
                  <a:cubicBezTo>
                    <a:pt x="6905" y="3938"/>
                    <a:pt x="6738" y="4806"/>
                    <a:pt x="6472" y="5706"/>
                  </a:cubicBezTo>
                  <a:cubicBezTo>
                    <a:pt x="6371" y="5940"/>
                    <a:pt x="6305" y="6173"/>
                    <a:pt x="6138" y="6373"/>
                  </a:cubicBezTo>
                  <a:cubicBezTo>
                    <a:pt x="6005" y="6540"/>
                    <a:pt x="5738" y="6674"/>
                    <a:pt x="5504" y="6674"/>
                  </a:cubicBezTo>
                  <a:cubicBezTo>
                    <a:pt x="5204" y="6607"/>
                    <a:pt x="4970" y="6407"/>
                    <a:pt x="4837" y="6107"/>
                  </a:cubicBezTo>
                  <a:cubicBezTo>
                    <a:pt x="4737" y="5840"/>
                    <a:pt x="4737" y="5540"/>
                    <a:pt x="4737" y="5239"/>
                  </a:cubicBezTo>
                  <a:cubicBezTo>
                    <a:pt x="4804" y="4672"/>
                    <a:pt x="4870" y="4072"/>
                    <a:pt x="4970" y="3505"/>
                  </a:cubicBezTo>
                  <a:lnTo>
                    <a:pt x="4970" y="3505"/>
                  </a:lnTo>
                  <a:cubicBezTo>
                    <a:pt x="4737" y="4105"/>
                    <a:pt x="4537" y="4739"/>
                    <a:pt x="4370" y="5373"/>
                  </a:cubicBezTo>
                  <a:cubicBezTo>
                    <a:pt x="4303" y="5706"/>
                    <a:pt x="4136" y="6073"/>
                    <a:pt x="3803" y="6173"/>
                  </a:cubicBezTo>
                  <a:cubicBezTo>
                    <a:pt x="3780" y="6176"/>
                    <a:pt x="3757" y="6178"/>
                    <a:pt x="3734" y="6178"/>
                  </a:cubicBezTo>
                  <a:cubicBezTo>
                    <a:pt x="3486" y="6178"/>
                    <a:pt x="3227" y="6017"/>
                    <a:pt x="3136" y="5773"/>
                  </a:cubicBezTo>
                  <a:cubicBezTo>
                    <a:pt x="3002" y="5573"/>
                    <a:pt x="2969" y="5273"/>
                    <a:pt x="2969" y="5006"/>
                  </a:cubicBezTo>
                  <a:cubicBezTo>
                    <a:pt x="2969" y="4072"/>
                    <a:pt x="3002" y="3205"/>
                    <a:pt x="3169" y="2337"/>
                  </a:cubicBezTo>
                  <a:cubicBezTo>
                    <a:pt x="2535" y="1770"/>
                    <a:pt x="2035" y="1103"/>
                    <a:pt x="1401" y="569"/>
                  </a:cubicBezTo>
                  <a:cubicBezTo>
                    <a:pt x="1200" y="393"/>
                    <a:pt x="886" y="199"/>
                    <a:pt x="600" y="199"/>
                  </a:cubicBezTo>
                  <a:cubicBezTo>
                    <a:pt x="507" y="199"/>
                    <a:pt x="416" y="220"/>
                    <a:pt x="334" y="269"/>
                  </a:cubicBezTo>
                  <a:cubicBezTo>
                    <a:pt x="67" y="403"/>
                    <a:pt x="0" y="703"/>
                    <a:pt x="0" y="936"/>
                  </a:cubicBezTo>
                  <a:cubicBezTo>
                    <a:pt x="34" y="1236"/>
                    <a:pt x="167" y="1470"/>
                    <a:pt x="300" y="1703"/>
                  </a:cubicBezTo>
                  <a:cubicBezTo>
                    <a:pt x="834" y="2604"/>
                    <a:pt x="1635" y="3305"/>
                    <a:pt x="2502" y="3905"/>
                  </a:cubicBezTo>
                  <a:cubicBezTo>
                    <a:pt x="2302" y="5039"/>
                    <a:pt x="2135" y="6273"/>
                    <a:pt x="2702" y="7274"/>
                  </a:cubicBezTo>
                  <a:cubicBezTo>
                    <a:pt x="3002" y="7841"/>
                    <a:pt x="3536" y="8208"/>
                    <a:pt x="4136" y="8408"/>
                  </a:cubicBezTo>
                  <a:lnTo>
                    <a:pt x="4136" y="8442"/>
                  </a:lnTo>
                  <a:cubicBezTo>
                    <a:pt x="4637" y="13845"/>
                    <a:pt x="7372" y="18916"/>
                    <a:pt x="11542" y="22318"/>
                  </a:cubicBezTo>
                  <a:cubicBezTo>
                    <a:pt x="11875" y="20784"/>
                    <a:pt x="12276" y="19183"/>
                    <a:pt x="12643" y="17582"/>
                  </a:cubicBezTo>
                  <a:cubicBezTo>
                    <a:pt x="10675" y="15714"/>
                    <a:pt x="9307" y="13212"/>
                    <a:pt x="8807" y="10543"/>
                  </a:cubicBezTo>
                  <a:cubicBezTo>
                    <a:pt x="8239" y="7608"/>
                    <a:pt x="8706" y="4572"/>
                    <a:pt x="10074" y="1937"/>
                  </a:cubicBezTo>
                  <a:cubicBezTo>
                    <a:pt x="10341" y="1403"/>
                    <a:pt x="10675" y="736"/>
                    <a:pt x="10308" y="269"/>
                  </a:cubicBezTo>
                  <a:cubicBezTo>
                    <a:pt x="10155" y="86"/>
                    <a:pt x="9917" y="0"/>
                    <a:pt x="9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12170550" y="5959275"/>
              <a:ext cx="65900" cy="133975"/>
            </a:xfrm>
            <a:custGeom>
              <a:avLst/>
              <a:gdLst/>
              <a:ahLst/>
              <a:cxnLst/>
              <a:rect l="l" t="t" r="r" b="b"/>
              <a:pathLst>
                <a:path w="2636" h="5359" extrusionOk="0">
                  <a:moveTo>
                    <a:pt x="1237" y="0"/>
                  </a:moveTo>
                  <a:cubicBezTo>
                    <a:pt x="986" y="0"/>
                    <a:pt x="732" y="115"/>
                    <a:pt x="568" y="251"/>
                  </a:cubicBezTo>
                  <a:cubicBezTo>
                    <a:pt x="301" y="385"/>
                    <a:pt x="168" y="618"/>
                    <a:pt x="1" y="852"/>
                  </a:cubicBezTo>
                  <a:cubicBezTo>
                    <a:pt x="101" y="1019"/>
                    <a:pt x="168" y="1219"/>
                    <a:pt x="234" y="1452"/>
                  </a:cubicBezTo>
                  <a:cubicBezTo>
                    <a:pt x="334" y="1919"/>
                    <a:pt x="468" y="2319"/>
                    <a:pt x="568" y="2786"/>
                  </a:cubicBezTo>
                  <a:cubicBezTo>
                    <a:pt x="801" y="3420"/>
                    <a:pt x="1068" y="3987"/>
                    <a:pt x="1268" y="4621"/>
                  </a:cubicBezTo>
                  <a:cubicBezTo>
                    <a:pt x="1402" y="4955"/>
                    <a:pt x="1602" y="5322"/>
                    <a:pt x="1935" y="5355"/>
                  </a:cubicBezTo>
                  <a:cubicBezTo>
                    <a:pt x="1953" y="5357"/>
                    <a:pt x="1970" y="5359"/>
                    <a:pt x="1988" y="5359"/>
                  </a:cubicBezTo>
                  <a:cubicBezTo>
                    <a:pt x="2207" y="5359"/>
                    <a:pt x="2443" y="5171"/>
                    <a:pt x="2536" y="4955"/>
                  </a:cubicBezTo>
                  <a:cubicBezTo>
                    <a:pt x="2636" y="4688"/>
                    <a:pt x="2636" y="4454"/>
                    <a:pt x="2636" y="4154"/>
                  </a:cubicBezTo>
                  <a:cubicBezTo>
                    <a:pt x="2603" y="3253"/>
                    <a:pt x="2503" y="2353"/>
                    <a:pt x="2302" y="1486"/>
                  </a:cubicBezTo>
                  <a:cubicBezTo>
                    <a:pt x="2269" y="1319"/>
                    <a:pt x="2236" y="1119"/>
                    <a:pt x="2136" y="952"/>
                  </a:cubicBezTo>
                  <a:cubicBezTo>
                    <a:pt x="2002" y="552"/>
                    <a:pt x="1802" y="151"/>
                    <a:pt x="1402" y="18"/>
                  </a:cubicBezTo>
                  <a:cubicBezTo>
                    <a:pt x="1348" y="6"/>
                    <a:pt x="1292" y="0"/>
                    <a:pt x="1237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12115525" y="5969200"/>
              <a:ext cx="76725" cy="139975"/>
            </a:xfrm>
            <a:custGeom>
              <a:avLst/>
              <a:gdLst/>
              <a:ahLst/>
              <a:cxnLst/>
              <a:rect l="l" t="t" r="r" b="b"/>
              <a:pathLst>
                <a:path w="3069" h="5599" extrusionOk="0">
                  <a:moveTo>
                    <a:pt x="1372" y="0"/>
                  </a:moveTo>
                  <a:cubicBezTo>
                    <a:pt x="1157" y="0"/>
                    <a:pt x="940" y="67"/>
                    <a:pt x="767" y="188"/>
                  </a:cubicBezTo>
                  <a:cubicBezTo>
                    <a:pt x="434" y="388"/>
                    <a:pt x="167" y="755"/>
                    <a:pt x="100" y="1189"/>
                  </a:cubicBezTo>
                  <a:cubicBezTo>
                    <a:pt x="34" y="1455"/>
                    <a:pt x="0" y="1789"/>
                    <a:pt x="0" y="2089"/>
                  </a:cubicBezTo>
                  <a:lnTo>
                    <a:pt x="634" y="2089"/>
                  </a:lnTo>
                  <a:cubicBezTo>
                    <a:pt x="767" y="2957"/>
                    <a:pt x="968" y="3891"/>
                    <a:pt x="1334" y="4724"/>
                  </a:cubicBezTo>
                  <a:cubicBezTo>
                    <a:pt x="1435" y="4925"/>
                    <a:pt x="1535" y="5191"/>
                    <a:pt x="1701" y="5358"/>
                  </a:cubicBezTo>
                  <a:cubicBezTo>
                    <a:pt x="1847" y="5504"/>
                    <a:pt x="2068" y="5598"/>
                    <a:pt x="2277" y="5598"/>
                  </a:cubicBezTo>
                  <a:cubicBezTo>
                    <a:pt x="2308" y="5598"/>
                    <a:pt x="2338" y="5596"/>
                    <a:pt x="2369" y="5592"/>
                  </a:cubicBezTo>
                  <a:cubicBezTo>
                    <a:pt x="2669" y="5558"/>
                    <a:pt x="2936" y="5292"/>
                    <a:pt x="3002" y="5025"/>
                  </a:cubicBezTo>
                  <a:cubicBezTo>
                    <a:pt x="3069" y="4724"/>
                    <a:pt x="3069" y="4424"/>
                    <a:pt x="3036" y="4124"/>
                  </a:cubicBezTo>
                  <a:cubicBezTo>
                    <a:pt x="2969" y="3557"/>
                    <a:pt x="2836" y="2957"/>
                    <a:pt x="2702" y="2389"/>
                  </a:cubicBezTo>
                  <a:cubicBezTo>
                    <a:pt x="2635" y="1922"/>
                    <a:pt x="2502" y="1522"/>
                    <a:pt x="2369" y="1055"/>
                  </a:cubicBezTo>
                  <a:cubicBezTo>
                    <a:pt x="2335" y="822"/>
                    <a:pt x="2268" y="622"/>
                    <a:pt x="2168" y="455"/>
                  </a:cubicBezTo>
                  <a:cubicBezTo>
                    <a:pt x="2135" y="355"/>
                    <a:pt x="2035" y="255"/>
                    <a:pt x="1935" y="188"/>
                  </a:cubicBezTo>
                  <a:cubicBezTo>
                    <a:pt x="1774" y="59"/>
                    <a:pt x="1573" y="0"/>
                    <a:pt x="1372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2006275" y="5940325"/>
              <a:ext cx="295225" cy="596500"/>
            </a:xfrm>
            <a:custGeom>
              <a:avLst/>
              <a:gdLst/>
              <a:ahLst/>
              <a:cxnLst/>
              <a:rect l="l" t="t" r="r" b="b"/>
              <a:pathLst>
                <a:path w="11809" h="23860" extrusionOk="0">
                  <a:moveTo>
                    <a:pt x="11139" y="1"/>
                  </a:moveTo>
                  <a:cubicBezTo>
                    <a:pt x="10874" y="1"/>
                    <a:pt x="10597" y="187"/>
                    <a:pt x="10374" y="409"/>
                  </a:cubicBezTo>
                  <a:cubicBezTo>
                    <a:pt x="9774" y="1009"/>
                    <a:pt x="9340" y="1710"/>
                    <a:pt x="8740" y="2277"/>
                  </a:cubicBezTo>
                  <a:cubicBezTo>
                    <a:pt x="9007" y="3111"/>
                    <a:pt x="9074" y="4045"/>
                    <a:pt x="9107" y="4912"/>
                  </a:cubicBezTo>
                  <a:cubicBezTo>
                    <a:pt x="9174" y="5179"/>
                    <a:pt x="9174" y="5446"/>
                    <a:pt x="9040" y="5713"/>
                  </a:cubicBezTo>
                  <a:cubicBezTo>
                    <a:pt x="8947" y="5929"/>
                    <a:pt x="8740" y="6117"/>
                    <a:pt x="8472" y="6117"/>
                  </a:cubicBezTo>
                  <a:cubicBezTo>
                    <a:pt x="8450" y="6117"/>
                    <a:pt x="8429" y="6115"/>
                    <a:pt x="8406" y="6113"/>
                  </a:cubicBezTo>
                  <a:cubicBezTo>
                    <a:pt x="8039" y="6080"/>
                    <a:pt x="7873" y="5713"/>
                    <a:pt x="7739" y="5379"/>
                  </a:cubicBezTo>
                  <a:cubicBezTo>
                    <a:pt x="7506" y="4745"/>
                    <a:pt x="7239" y="4178"/>
                    <a:pt x="7039" y="3544"/>
                  </a:cubicBezTo>
                  <a:lnTo>
                    <a:pt x="7039" y="3544"/>
                  </a:lnTo>
                  <a:cubicBezTo>
                    <a:pt x="7206" y="4112"/>
                    <a:pt x="7272" y="4712"/>
                    <a:pt x="7372" y="5279"/>
                  </a:cubicBezTo>
                  <a:cubicBezTo>
                    <a:pt x="7406" y="5579"/>
                    <a:pt x="7406" y="5879"/>
                    <a:pt x="7339" y="6180"/>
                  </a:cubicBezTo>
                  <a:cubicBezTo>
                    <a:pt x="7239" y="6447"/>
                    <a:pt x="7005" y="6713"/>
                    <a:pt x="6705" y="6747"/>
                  </a:cubicBezTo>
                  <a:cubicBezTo>
                    <a:pt x="6675" y="6751"/>
                    <a:pt x="6644" y="6753"/>
                    <a:pt x="6613" y="6753"/>
                  </a:cubicBezTo>
                  <a:cubicBezTo>
                    <a:pt x="6404" y="6753"/>
                    <a:pt x="6183" y="6659"/>
                    <a:pt x="6038" y="6513"/>
                  </a:cubicBezTo>
                  <a:cubicBezTo>
                    <a:pt x="5871" y="6346"/>
                    <a:pt x="5738" y="6080"/>
                    <a:pt x="5671" y="5879"/>
                  </a:cubicBezTo>
                  <a:cubicBezTo>
                    <a:pt x="5271" y="5046"/>
                    <a:pt x="5037" y="4178"/>
                    <a:pt x="4937" y="3244"/>
                  </a:cubicBezTo>
                  <a:lnTo>
                    <a:pt x="4337" y="3244"/>
                  </a:lnTo>
                  <a:lnTo>
                    <a:pt x="4337" y="3544"/>
                  </a:lnTo>
                  <a:cubicBezTo>
                    <a:pt x="4003" y="3077"/>
                    <a:pt x="3836" y="2544"/>
                    <a:pt x="3670" y="2043"/>
                  </a:cubicBezTo>
                  <a:cubicBezTo>
                    <a:pt x="3503" y="1543"/>
                    <a:pt x="3336" y="1009"/>
                    <a:pt x="2902" y="676"/>
                  </a:cubicBezTo>
                  <a:cubicBezTo>
                    <a:pt x="2702" y="509"/>
                    <a:pt x="2427" y="409"/>
                    <a:pt x="2164" y="409"/>
                  </a:cubicBezTo>
                  <a:cubicBezTo>
                    <a:pt x="1902" y="409"/>
                    <a:pt x="1652" y="509"/>
                    <a:pt x="1501" y="742"/>
                  </a:cubicBezTo>
                  <a:cubicBezTo>
                    <a:pt x="1168" y="1209"/>
                    <a:pt x="1501" y="1877"/>
                    <a:pt x="1835" y="2377"/>
                  </a:cubicBezTo>
                  <a:cubicBezTo>
                    <a:pt x="3369" y="4879"/>
                    <a:pt x="4037" y="7914"/>
                    <a:pt x="3703" y="10850"/>
                  </a:cubicBezTo>
                  <a:cubicBezTo>
                    <a:pt x="3369" y="13718"/>
                    <a:pt x="2035" y="16454"/>
                    <a:pt x="0" y="18522"/>
                  </a:cubicBezTo>
                  <a:cubicBezTo>
                    <a:pt x="234" y="20290"/>
                    <a:pt x="501" y="22058"/>
                    <a:pt x="701" y="23859"/>
                  </a:cubicBezTo>
                  <a:cubicBezTo>
                    <a:pt x="5338" y="20123"/>
                    <a:pt x="8206" y="14386"/>
                    <a:pt x="8340" y="8448"/>
                  </a:cubicBezTo>
                  <a:lnTo>
                    <a:pt x="8340" y="8415"/>
                  </a:lnTo>
                  <a:cubicBezTo>
                    <a:pt x="8907" y="8214"/>
                    <a:pt x="9374" y="7747"/>
                    <a:pt x="9674" y="7214"/>
                  </a:cubicBezTo>
                  <a:cubicBezTo>
                    <a:pt x="10174" y="6180"/>
                    <a:pt x="9907" y="4945"/>
                    <a:pt x="9641" y="3845"/>
                  </a:cubicBezTo>
                  <a:cubicBezTo>
                    <a:pt x="10475" y="3178"/>
                    <a:pt x="11208" y="2377"/>
                    <a:pt x="11542" y="1510"/>
                  </a:cubicBezTo>
                  <a:cubicBezTo>
                    <a:pt x="11675" y="1276"/>
                    <a:pt x="11809" y="1009"/>
                    <a:pt x="11809" y="742"/>
                  </a:cubicBezTo>
                  <a:cubicBezTo>
                    <a:pt x="11809" y="509"/>
                    <a:pt x="11675" y="209"/>
                    <a:pt x="11409" y="75"/>
                  </a:cubicBezTo>
                  <a:cubicBezTo>
                    <a:pt x="11322" y="23"/>
                    <a:pt x="11231" y="1"/>
                    <a:pt x="11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1390825" y="6214575"/>
              <a:ext cx="641325" cy="96500"/>
            </a:xfrm>
            <a:custGeom>
              <a:avLst/>
              <a:gdLst/>
              <a:ahLst/>
              <a:cxnLst/>
              <a:rect l="l" t="t" r="r" b="b"/>
              <a:pathLst>
                <a:path w="25653" h="3860" extrusionOk="0">
                  <a:moveTo>
                    <a:pt x="1754" y="1"/>
                  </a:moveTo>
                  <a:cubicBezTo>
                    <a:pt x="1547" y="1"/>
                    <a:pt x="1341" y="23"/>
                    <a:pt x="1135" y="80"/>
                  </a:cubicBezTo>
                  <a:cubicBezTo>
                    <a:pt x="534" y="247"/>
                    <a:pt x="1" y="814"/>
                    <a:pt x="101" y="1447"/>
                  </a:cubicBezTo>
                  <a:cubicBezTo>
                    <a:pt x="134" y="1915"/>
                    <a:pt x="601" y="2281"/>
                    <a:pt x="1035" y="2482"/>
                  </a:cubicBezTo>
                  <a:cubicBezTo>
                    <a:pt x="1135" y="2482"/>
                    <a:pt x="1168" y="2548"/>
                    <a:pt x="1202" y="2548"/>
                  </a:cubicBezTo>
                  <a:cubicBezTo>
                    <a:pt x="1773" y="2787"/>
                    <a:pt x="2430" y="2821"/>
                    <a:pt x="3075" y="2821"/>
                  </a:cubicBezTo>
                  <a:cubicBezTo>
                    <a:pt x="3333" y="2821"/>
                    <a:pt x="3589" y="2815"/>
                    <a:pt x="3837" y="2815"/>
                  </a:cubicBezTo>
                  <a:cubicBezTo>
                    <a:pt x="4364" y="2810"/>
                    <a:pt x="4891" y="2807"/>
                    <a:pt x="5417" y="2807"/>
                  </a:cubicBezTo>
                  <a:cubicBezTo>
                    <a:pt x="11185" y="2807"/>
                    <a:pt x="16904" y="3141"/>
                    <a:pt x="22650" y="3783"/>
                  </a:cubicBezTo>
                  <a:cubicBezTo>
                    <a:pt x="22969" y="3805"/>
                    <a:pt x="23304" y="3859"/>
                    <a:pt x="23622" y="3859"/>
                  </a:cubicBezTo>
                  <a:cubicBezTo>
                    <a:pt x="23770" y="3859"/>
                    <a:pt x="23914" y="3848"/>
                    <a:pt x="24051" y="3816"/>
                  </a:cubicBezTo>
                  <a:lnTo>
                    <a:pt x="24552" y="3716"/>
                  </a:lnTo>
                  <a:cubicBezTo>
                    <a:pt x="25185" y="3482"/>
                    <a:pt x="25652" y="2815"/>
                    <a:pt x="25486" y="2215"/>
                  </a:cubicBezTo>
                  <a:cubicBezTo>
                    <a:pt x="25252" y="1447"/>
                    <a:pt x="24318" y="1247"/>
                    <a:pt x="23584" y="1147"/>
                  </a:cubicBezTo>
                  <a:cubicBezTo>
                    <a:pt x="22884" y="1081"/>
                    <a:pt x="22283" y="980"/>
                    <a:pt x="21616" y="947"/>
                  </a:cubicBezTo>
                  <a:cubicBezTo>
                    <a:pt x="15693" y="412"/>
                    <a:pt x="9800" y="144"/>
                    <a:pt x="4021" y="144"/>
                  </a:cubicBezTo>
                  <a:cubicBezTo>
                    <a:pt x="3682" y="144"/>
                    <a:pt x="3342" y="145"/>
                    <a:pt x="3003" y="147"/>
                  </a:cubicBezTo>
                  <a:lnTo>
                    <a:pt x="2970" y="147"/>
                  </a:lnTo>
                  <a:cubicBezTo>
                    <a:pt x="2553" y="81"/>
                    <a:pt x="2151" y="1"/>
                    <a:pt x="1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1482575" y="6128150"/>
              <a:ext cx="436150" cy="75925"/>
            </a:xfrm>
            <a:custGeom>
              <a:avLst/>
              <a:gdLst/>
              <a:ahLst/>
              <a:cxnLst/>
              <a:rect l="l" t="t" r="r" b="b"/>
              <a:pathLst>
                <a:path w="17446" h="3037" extrusionOk="0">
                  <a:moveTo>
                    <a:pt x="1001" y="1"/>
                  </a:moveTo>
                  <a:cubicBezTo>
                    <a:pt x="634" y="601"/>
                    <a:pt x="300" y="1269"/>
                    <a:pt x="0" y="1936"/>
                  </a:cubicBezTo>
                  <a:lnTo>
                    <a:pt x="33" y="1936"/>
                  </a:lnTo>
                  <a:cubicBezTo>
                    <a:pt x="5804" y="2436"/>
                    <a:pt x="11542" y="2836"/>
                    <a:pt x="17346" y="3036"/>
                  </a:cubicBezTo>
                  <a:lnTo>
                    <a:pt x="17446" y="3003"/>
                  </a:lnTo>
                  <a:cubicBezTo>
                    <a:pt x="17246" y="2336"/>
                    <a:pt x="16979" y="1702"/>
                    <a:pt x="16779" y="1035"/>
                  </a:cubicBezTo>
                  <a:lnTo>
                    <a:pt x="16679" y="1102"/>
                  </a:lnTo>
                  <a:cubicBezTo>
                    <a:pt x="11442" y="868"/>
                    <a:pt x="6238" y="501"/>
                    <a:pt x="1001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11464225" y="6175700"/>
              <a:ext cx="465350" cy="61725"/>
            </a:xfrm>
            <a:custGeom>
              <a:avLst/>
              <a:gdLst/>
              <a:ahLst/>
              <a:cxnLst/>
              <a:rect l="l" t="t" r="r" b="b"/>
              <a:pathLst>
                <a:path w="18614" h="2469" extrusionOk="0">
                  <a:moveTo>
                    <a:pt x="734" y="0"/>
                  </a:moveTo>
                  <a:cubicBezTo>
                    <a:pt x="501" y="601"/>
                    <a:pt x="234" y="1134"/>
                    <a:pt x="0" y="1668"/>
                  </a:cubicBezTo>
                  <a:cubicBezTo>
                    <a:pt x="6171" y="1668"/>
                    <a:pt x="12409" y="1935"/>
                    <a:pt x="18613" y="2469"/>
                  </a:cubicBezTo>
                  <a:cubicBezTo>
                    <a:pt x="18513" y="2002"/>
                    <a:pt x="18347" y="1501"/>
                    <a:pt x="18180" y="1034"/>
                  </a:cubicBezTo>
                  <a:lnTo>
                    <a:pt x="18080" y="1101"/>
                  </a:lnTo>
                  <a:cubicBezTo>
                    <a:pt x="12342" y="868"/>
                    <a:pt x="6538" y="501"/>
                    <a:pt x="767" y="0"/>
                  </a:cubicBez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11507575" y="6040275"/>
              <a:ext cx="394475" cy="114600"/>
            </a:xfrm>
            <a:custGeom>
              <a:avLst/>
              <a:gdLst/>
              <a:ahLst/>
              <a:cxnLst/>
              <a:rect l="l" t="t" r="r" b="b"/>
              <a:pathLst>
                <a:path w="15779" h="4584" extrusionOk="0">
                  <a:moveTo>
                    <a:pt x="3431" y="1"/>
                  </a:moveTo>
                  <a:cubicBezTo>
                    <a:pt x="3254" y="1"/>
                    <a:pt x="3078" y="24"/>
                    <a:pt x="2903" y="80"/>
                  </a:cubicBezTo>
                  <a:cubicBezTo>
                    <a:pt x="2269" y="247"/>
                    <a:pt x="1769" y="747"/>
                    <a:pt x="1402" y="1281"/>
                  </a:cubicBezTo>
                  <a:cubicBezTo>
                    <a:pt x="901" y="2015"/>
                    <a:pt x="434" y="2715"/>
                    <a:pt x="1" y="3449"/>
                  </a:cubicBezTo>
                  <a:cubicBezTo>
                    <a:pt x="5238" y="3950"/>
                    <a:pt x="10442" y="4350"/>
                    <a:pt x="15679" y="4583"/>
                  </a:cubicBezTo>
                  <a:lnTo>
                    <a:pt x="15779" y="4550"/>
                  </a:lnTo>
                  <a:cubicBezTo>
                    <a:pt x="15512" y="3749"/>
                    <a:pt x="15212" y="2949"/>
                    <a:pt x="14978" y="2148"/>
                  </a:cubicBezTo>
                  <a:cubicBezTo>
                    <a:pt x="14811" y="1681"/>
                    <a:pt x="14645" y="1114"/>
                    <a:pt x="14278" y="747"/>
                  </a:cubicBezTo>
                  <a:cubicBezTo>
                    <a:pt x="13785" y="282"/>
                    <a:pt x="13068" y="86"/>
                    <a:pt x="12365" y="86"/>
                  </a:cubicBezTo>
                  <a:cubicBezTo>
                    <a:pt x="12212" y="86"/>
                    <a:pt x="12059" y="96"/>
                    <a:pt x="11909" y="114"/>
                  </a:cubicBezTo>
                  <a:cubicBezTo>
                    <a:pt x="11075" y="214"/>
                    <a:pt x="10275" y="547"/>
                    <a:pt x="9441" y="747"/>
                  </a:cubicBezTo>
                  <a:cubicBezTo>
                    <a:pt x="8876" y="874"/>
                    <a:pt x="8294" y="942"/>
                    <a:pt x="7714" y="942"/>
                  </a:cubicBezTo>
                  <a:cubicBezTo>
                    <a:pt x="6923" y="942"/>
                    <a:pt x="6136" y="817"/>
                    <a:pt x="5405" y="547"/>
                  </a:cubicBezTo>
                  <a:cubicBezTo>
                    <a:pt x="4772" y="336"/>
                    <a:pt x="4098" y="1"/>
                    <a:pt x="3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11528425" y="7306500"/>
              <a:ext cx="142625" cy="311925"/>
            </a:xfrm>
            <a:custGeom>
              <a:avLst/>
              <a:gdLst/>
              <a:ahLst/>
              <a:cxnLst/>
              <a:rect l="l" t="t" r="r" b="b"/>
              <a:pathLst>
                <a:path w="5705" h="12477" extrusionOk="0">
                  <a:moveTo>
                    <a:pt x="1" y="1"/>
                  </a:moveTo>
                  <a:lnTo>
                    <a:pt x="1" y="1"/>
                  </a:lnTo>
                  <a:cubicBezTo>
                    <a:pt x="1101" y="1769"/>
                    <a:pt x="3170" y="6272"/>
                    <a:pt x="1302" y="12476"/>
                  </a:cubicBezTo>
                  <a:lnTo>
                    <a:pt x="4304" y="12476"/>
                  </a:lnTo>
                  <a:lnTo>
                    <a:pt x="4304" y="12410"/>
                  </a:lnTo>
                  <a:cubicBezTo>
                    <a:pt x="4304" y="12410"/>
                    <a:pt x="5705" y="6072"/>
                    <a:pt x="3170" y="1235"/>
                  </a:cubicBezTo>
                  <a:cubicBezTo>
                    <a:pt x="2069" y="935"/>
                    <a:pt x="968" y="50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11755250" y="7322350"/>
              <a:ext cx="129300" cy="296075"/>
            </a:xfrm>
            <a:custGeom>
              <a:avLst/>
              <a:gdLst/>
              <a:ahLst/>
              <a:cxnLst/>
              <a:rect l="l" t="t" r="r" b="b"/>
              <a:pathLst>
                <a:path w="5172" h="11843" extrusionOk="0">
                  <a:moveTo>
                    <a:pt x="2169" y="1"/>
                  </a:moveTo>
                  <a:cubicBezTo>
                    <a:pt x="1435" y="301"/>
                    <a:pt x="735" y="534"/>
                    <a:pt x="1" y="701"/>
                  </a:cubicBezTo>
                  <a:cubicBezTo>
                    <a:pt x="1035" y="2969"/>
                    <a:pt x="2069" y="6839"/>
                    <a:pt x="568" y="11842"/>
                  </a:cubicBezTo>
                  <a:lnTo>
                    <a:pt x="3570" y="11842"/>
                  </a:lnTo>
                  <a:lnTo>
                    <a:pt x="3570" y="11776"/>
                  </a:lnTo>
                  <a:cubicBezTo>
                    <a:pt x="3570" y="11776"/>
                    <a:pt x="5171" y="4871"/>
                    <a:pt x="2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11258225" y="6278275"/>
              <a:ext cx="786425" cy="1068475"/>
            </a:xfrm>
            <a:custGeom>
              <a:avLst/>
              <a:gdLst/>
              <a:ahLst/>
              <a:cxnLst/>
              <a:rect l="l" t="t" r="r" b="b"/>
              <a:pathLst>
                <a:path w="31457" h="42739" extrusionOk="0">
                  <a:moveTo>
                    <a:pt x="23251" y="22850"/>
                  </a:moveTo>
                  <a:cubicBezTo>
                    <a:pt x="23751" y="23350"/>
                    <a:pt x="24018" y="23951"/>
                    <a:pt x="24218" y="24618"/>
                  </a:cubicBezTo>
                  <a:cubicBezTo>
                    <a:pt x="24252" y="25118"/>
                    <a:pt x="24218" y="25685"/>
                    <a:pt x="23818" y="25952"/>
                  </a:cubicBezTo>
                  <a:cubicBezTo>
                    <a:pt x="23640" y="26086"/>
                    <a:pt x="23422" y="26147"/>
                    <a:pt x="23200" y="26147"/>
                  </a:cubicBezTo>
                  <a:cubicBezTo>
                    <a:pt x="22923" y="26147"/>
                    <a:pt x="22639" y="26052"/>
                    <a:pt x="22417" y="25885"/>
                  </a:cubicBezTo>
                  <a:cubicBezTo>
                    <a:pt x="21983" y="25552"/>
                    <a:pt x="21750" y="25118"/>
                    <a:pt x="21483" y="24685"/>
                  </a:cubicBezTo>
                  <a:lnTo>
                    <a:pt x="21450" y="24618"/>
                  </a:lnTo>
                  <a:cubicBezTo>
                    <a:pt x="21650" y="24451"/>
                    <a:pt x="21883" y="24351"/>
                    <a:pt x="22083" y="24184"/>
                  </a:cubicBezTo>
                  <a:cubicBezTo>
                    <a:pt x="22550" y="23784"/>
                    <a:pt x="22917" y="23350"/>
                    <a:pt x="23251" y="22850"/>
                  </a:cubicBezTo>
                  <a:close/>
                  <a:moveTo>
                    <a:pt x="14478" y="23717"/>
                  </a:moveTo>
                  <a:cubicBezTo>
                    <a:pt x="14945" y="24118"/>
                    <a:pt x="15479" y="24518"/>
                    <a:pt x="16079" y="24751"/>
                  </a:cubicBezTo>
                  <a:cubicBezTo>
                    <a:pt x="16346" y="24885"/>
                    <a:pt x="16646" y="25018"/>
                    <a:pt x="16946" y="25085"/>
                  </a:cubicBezTo>
                  <a:cubicBezTo>
                    <a:pt x="16880" y="25385"/>
                    <a:pt x="16746" y="25719"/>
                    <a:pt x="16613" y="25919"/>
                  </a:cubicBezTo>
                  <a:cubicBezTo>
                    <a:pt x="16446" y="26219"/>
                    <a:pt x="16146" y="26453"/>
                    <a:pt x="15879" y="26553"/>
                  </a:cubicBezTo>
                  <a:cubicBezTo>
                    <a:pt x="15743" y="26601"/>
                    <a:pt x="15603" y="26624"/>
                    <a:pt x="15466" y="26624"/>
                  </a:cubicBezTo>
                  <a:cubicBezTo>
                    <a:pt x="15134" y="26624"/>
                    <a:pt x="14814" y="26489"/>
                    <a:pt x="14578" y="26252"/>
                  </a:cubicBezTo>
                  <a:cubicBezTo>
                    <a:pt x="14244" y="25919"/>
                    <a:pt x="14078" y="25452"/>
                    <a:pt x="14078" y="25018"/>
                  </a:cubicBezTo>
                  <a:cubicBezTo>
                    <a:pt x="14078" y="24551"/>
                    <a:pt x="14244" y="24084"/>
                    <a:pt x="14478" y="23717"/>
                  </a:cubicBezTo>
                  <a:close/>
                  <a:moveTo>
                    <a:pt x="20649" y="25018"/>
                  </a:moveTo>
                  <a:cubicBezTo>
                    <a:pt x="20749" y="25552"/>
                    <a:pt x="20782" y="26086"/>
                    <a:pt x="20616" y="26586"/>
                  </a:cubicBezTo>
                  <a:cubicBezTo>
                    <a:pt x="20482" y="27086"/>
                    <a:pt x="20082" y="27553"/>
                    <a:pt x="19548" y="27587"/>
                  </a:cubicBezTo>
                  <a:cubicBezTo>
                    <a:pt x="19525" y="27588"/>
                    <a:pt x="19502" y="27589"/>
                    <a:pt x="19479" y="27589"/>
                  </a:cubicBezTo>
                  <a:cubicBezTo>
                    <a:pt x="19002" y="27589"/>
                    <a:pt x="18537" y="27266"/>
                    <a:pt x="18314" y="26853"/>
                  </a:cubicBezTo>
                  <a:cubicBezTo>
                    <a:pt x="18114" y="26419"/>
                    <a:pt x="18114" y="25885"/>
                    <a:pt x="18147" y="25385"/>
                  </a:cubicBezTo>
                  <a:lnTo>
                    <a:pt x="18147" y="25285"/>
                  </a:lnTo>
                  <a:cubicBezTo>
                    <a:pt x="18360" y="25311"/>
                    <a:pt x="18573" y="25323"/>
                    <a:pt x="18786" y="25323"/>
                  </a:cubicBezTo>
                  <a:cubicBezTo>
                    <a:pt x="19405" y="25323"/>
                    <a:pt x="20020" y="25217"/>
                    <a:pt x="20616" y="25018"/>
                  </a:cubicBezTo>
                  <a:close/>
                  <a:moveTo>
                    <a:pt x="6472" y="0"/>
                  </a:moveTo>
                  <a:cubicBezTo>
                    <a:pt x="6339" y="367"/>
                    <a:pt x="6272" y="768"/>
                    <a:pt x="6139" y="1201"/>
                  </a:cubicBezTo>
                  <a:cubicBezTo>
                    <a:pt x="5672" y="2869"/>
                    <a:pt x="5271" y="4437"/>
                    <a:pt x="4938" y="5971"/>
                  </a:cubicBezTo>
                  <a:cubicBezTo>
                    <a:pt x="1" y="28287"/>
                    <a:pt x="6939" y="37961"/>
                    <a:pt x="6939" y="37961"/>
                  </a:cubicBezTo>
                  <a:cubicBezTo>
                    <a:pt x="7973" y="39262"/>
                    <a:pt x="9308" y="40296"/>
                    <a:pt x="10775" y="41096"/>
                  </a:cubicBezTo>
                  <a:cubicBezTo>
                    <a:pt x="11776" y="41630"/>
                    <a:pt x="12843" y="42064"/>
                    <a:pt x="13978" y="42364"/>
                  </a:cubicBezTo>
                  <a:cubicBezTo>
                    <a:pt x="15008" y="42606"/>
                    <a:pt x="16087" y="42739"/>
                    <a:pt x="17170" y="42739"/>
                  </a:cubicBezTo>
                  <a:cubicBezTo>
                    <a:pt x="17876" y="42739"/>
                    <a:pt x="18584" y="42683"/>
                    <a:pt x="19281" y="42564"/>
                  </a:cubicBezTo>
                  <a:cubicBezTo>
                    <a:pt x="19448" y="42531"/>
                    <a:pt x="19648" y="42464"/>
                    <a:pt x="19848" y="42431"/>
                  </a:cubicBezTo>
                  <a:cubicBezTo>
                    <a:pt x="20616" y="42264"/>
                    <a:pt x="21316" y="42064"/>
                    <a:pt x="22050" y="41764"/>
                  </a:cubicBezTo>
                  <a:cubicBezTo>
                    <a:pt x="25386" y="40396"/>
                    <a:pt x="28154" y="37561"/>
                    <a:pt x="29489" y="34091"/>
                  </a:cubicBezTo>
                  <a:cubicBezTo>
                    <a:pt x="31090" y="28788"/>
                    <a:pt x="31457" y="23217"/>
                    <a:pt x="31257" y="17713"/>
                  </a:cubicBezTo>
                  <a:cubicBezTo>
                    <a:pt x="31123" y="15245"/>
                    <a:pt x="30923" y="12776"/>
                    <a:pt x="30623" y="10374"/>
                  </a:cubicBezTo>
                  <a:cubicBezTo>
                    <a:pt x="30423" y="8573"/>
                    <a:pt x="30156" y="6805"/>
                    <a:pt x="29922" y="5037"/>
                  </a:cubicBezTo>
                  <a:cubicBezTo>
                    <a:pt x="29689" y="3770"/>
                    <a:pt x="29522" y="2535"/>
                    <a:pt x="29322" y="1268"/>
                  </a:cubicBezTo>
                  <a:cubicBezTo>
                    <a:pt x="29174" y="1300"/>
                    <a:pt x="29023" y="1311"/>
                    <a:pt x="28871" y="1311"/>
                  </a:cubicBezTo>
                  <a:cubicBezTo>
                    <a:pt x="28544" y="1311"/>
                    <a:pt x="28217" y="1257"/>
                    <a:pt x="27921" y="1235"/>
                  </a:cubicBezTo>
                  <a:cubicBezTo>
                    <a:pt x="21962" y="569"/>
                    <a:pt x="16033" y="265"/>
                    <a:pt x="10048" y="265"/>
                  </a:cubicBezTo>
                  <a:cubicBezTo>
                    <a:pt x="9735" y="265"/>
                    <a:pt x="9421" y="265"/>
                    <a:pt x="9107" y="267"/>
                  </a:cubicBezTo>
                  <a:cubicBezTo>
                    <a:pt x="8950" y="267"/>
                    <a:pt x="8790" y="268"/>
                    <a:pt x="8629" y="268"/>
                  </a:cubicBezTo>
                  <a:cubicBezTo>
                    <a:pt x="7904" y="268"/>
                    <a:pt x="7155" y="246"/>
                    <a:pt x="6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11389175" y="6211550"/>
              <a:ext cx="642150" cy="99275"/>
            </a:xfrm>
            <a:custGeom>
              <a:avLst/>
              <a:gdLst/>
              <a:ahLst/>
              <a:cxnLst/>
              <a:rect l="l" t="t" r="r" b="b"/>
              <a:pathLst>
                <a:path w="25686" h="3971" fill="none" extrusionOk="0">
                  <a:moveTo>
                    <a:pt x="21682" y="1068"/>
                  </a:moveTo>
                  <a:cubicBezTo>
                    <a:pt x="15411" y="501"/>
                    <a:pt x="9173" y="234"/>
                    <a:pt x="3036" y="234"/>
                  </a:cubicBezTo>
                  <a:lnTo>
                    <a:pt x="3002" y="234"/>
                  </a:lnTo>
                  <a:cubicBezTo>
                    <a:pt x="2368" y="101"/>
                    <a:pt x="1735" y="1"/>
                    <a:pt x="1168" y="167"/>
                  </a:cubicBezTo>
                  <a:cubicBezTo>
                    <a:pt x="534" y="301"/>
                    <a:pt x="0" y="901"/>
                    <a:pt x="133" y="1535"/>
                  </a:cubicBezTo>
                  <a:cubicBezTo>
                    <a:pt x="200" y="2036"/>
                    <a:pt x="634" y="2369"/>
                    <a:pt x="1067" y="2569"/>
                  </a:cubicBezTo>
                  <a:cubicBezTo>
                    <a:pt x="1101" y="2569"/>
                    <a:pt x="1168" y="2603"/>
                    <a:pt x="1234" y="2603"/>
                  </a:cubicBezTo>
                  <a:cubicBezTo>
                    <a:pt x="2068" y="2936"/>
                    <a:pt x="3002" y="2903"/>
                    <a:pt x="3869" y="2903"/>
                  </a:cubicBezTo>
                  <a:cubicBezTo>
                    <a:pt x="10174" y="2869"/>
                    <a:pt x="16412" y="3170"/>
                    <a:pt x="22683" y="3870"/>
                  </a:cubicBezTo>
                  <a:cubicBezTo>
                    <a:pt x="23117" y="3904"/>
                    <a:pt x="23617" y="3970"/>
                    <a:pt x="24084" y="3904"/>
                  </a:cubicBezTo>
                  <a:lnTo>
                    <a:pt x="24584" y="3770"/>
                  </a:lnTo>
                  <a:cubicBezTo>
                    <a:pt x="25185" y="3537"/>
                    <a:pt x="25685" y="2903"/>
                    <a:pt x="25518" y="2269"/>
                  </a:cubicBezTo>
                  <a:cubicBezTo>
                    <a:pt x="25318" y="1535"/>
                    <a:pt x="24384" y="1335"/>
                    <a:pt x="23584" y="1235"/>
                  </a:cubicBezTo>
                  <a:cubicBezTo>
                    <a:pt x="22950" y="1202"/>
                    <a:pt x="22316" y="1101"/>
                    <a:pt x="21682" y="10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11464225" y="6035600"/>
              <a:ext cx="467025" cy="205175"/>
            </a:xfrm>
            <a:custGeom>
              <a:avLst/>
              <a:gdLst/>
              <a:ahLst/>
              <a:cxnLst/>
              <a:rect l="l" t="t" r="r" b="b"/>
              <a:pathLst>
                <a:path w="18681" h="8207" fill="none" extrusionOk="0">
                  <a:moveTo>
                    <a:pt x="0" y="7272"/>
                  </a:moveTo>
                  <a:lnTo>
                    <a:pt x="0" y="7272"/>
                  </a:lnTo>
                  <a:cubicBezTo>
                    <a:pt x="234" y="6738"/>
                    <a:pt x="501" y="6138"/>
                    <a:pt x="734" y="5604"/>
                  </a:cubicBezTo>
                  <a:cubicBezTo>
                    <a:pt x="1034" y="4937"/>
                    <a:pt x="1368" y="4270"/>
                    <a:pt x="1735" y="3636"/>
                  </a:cubicBezTo>
                  <a:cubicBezTo>
                    <a:pt x="2168" y="2902"/>
                    <a:pt x="2635" y="2202"/>
                    <a:pt x="3136" y="1468"/>
                  </a:cubicBezTo>
                  <a:cubicBezTo>
                    <a:pt x="3503" y="934"/>
                    <a:pt x="4003" y="434"/>
                    <a:pt x="4637" y="267"/>
                  </a:cubicBezTo>
                  <a:cubicBezTo>
                    <a:pt x="5471" y="0"/>
                    <a:pt x="6338" y="467"/>
                    <a:pt x="7139" y="734"/>
                  </a:cubicBezTo>
                  <a:cubicBezTo>
                    <a:pt x="8406" y="1201"/>
                    <a:pt x="9841" y="1235"/>
                    <a:pt x="11175" y="934"/>
                  </a:cubicBezTo>
                  <a:cubicBezTo>
                    <a:pt x="12009" y="734"/>
                    <a:pt x="12809" y="401"/>
                    <a:pt x="13643" y="301"/>
                  </a:cubicBezTo>
                  <a:cubicBezTo>
                    <a:pt x="14477" y="200"/>
                    <a:pt x="15411" y="367"/>
                    <a:pt x="16012" y="934"/>
                  </a:cubicBezTo>
                  <a:cubicBezTo>
                    <a:pt x="16379" y="1301"/>
                    <a:pt x="16545" y="1868"/>
                    <a:pt x="16712" y="2335"/>
                  </a:cubicBezTo>
                  <a:cubicBezTo>
                    <a:pt x="16979" y="3136"/>
                    <a:pt x="17246" y="3936"/>
                    <a:pt x="17513" y="4737"/>
                  </a:cubicBezTo>
                  <a:cubicBezTo>
                    <a:pt x="17713" y="5404"/>
                    <a:pt x="17980" y="6038"/>
                    <a:pt x="18180" y="6705"/>
                  </a:cubicBezTo>
                  <a:cubicBezTo>
                    <a:pt x="18347" y="7139"/>
                    <a:pt x="18513" y="7639"/>
                    <a:pt x="18647" y="8106"/>
                  </a:cubicBezTo>
                  <a:cubicBezTo>
                    <a:pt x="18647" y="8139"/>
                    <a:pt x="18647" y="8139"/>
                    <a:pt x="18680" y="820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11506750" y="6126500"/>
              <a:ext cx="392800" cy="28375"/>
            </a:xfrm>
            <a:custGeom>
              <a:avLst/>
              <a:gdLst/>
              <a:ahLst/>
              <a:cxnLst/>
              <a:rect l="l" t="t" r="r" b="b"/>
              <a:pathLst>
                <a:path w="15712" h="1135" fill="none" extrusionOk="0">
                  <a:moveTo>
                    <a:pt x="0" y="0"/>
                  </a:moveTo>
                  <a:lnTo>
                    <a:pt x="34" y="0"/>
                  </a:lnTo>
                  <a:cubicBezTo>
                    <a:pt x="5237" y="501"/>
                    <a:pt x="10475" y="901"/>
                    <a:pt x="15712" y="11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11483400" y="6176525"/>
              <a:ext cx="432825" cy="27550"/>
            </a:xfrm>
            <a:custGeom>
              <a:avLst/>
              <a:gdLst/>
              <a:ahLst/>
              <a:cxnLst/>
              <a:rect l="l" t="t" r="r" b="b"/>
              <a:pathLst>
                <a:path w="17313" h="1102" fill="none" extrusionOk="0">
                  <a:moveTo>
                    <a:pt x="0" y="1"/>
                  </a:moveTo>
                  <a:cubicBezTo>
                    <a:pt x="5771" y="501"/>
                    <a:pt x="11575" y="901"/>
                    <a:pt x="17313" y="110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11525100" y="6764450"/>
              <a:ext cx="366125" cy="148475"/>
            </a:xfrm>
            <a:custGeom>
              <a:avLst/>
              <a:gdLst/>
              <a:ahLst/>
              <a:cxnLst/>
              <a:rect l="l" t="t" r="r" b="b"/>
              <a:pathLst>
                <a:path w="14645" h="5939" fill="none" extrusionOk="0">
                  <a:moveTo>
                    <a:pt x="0" y="1402"/>
                  </a:moveTo>
                  <a:cubicBezTo>
                    <a:pt x="434" y="1135"/>
                    <a:pt x="801" y="868"/>
                    <a:pt x="1234" y="634"/>
                  </a:cubicBezTo>
                  <a:cubicBezTo>
                    <a:pt x="1768" y="2002"/>
                    <a:pt x="2635" y="3303"/>
                    <a:pt x="3770" y="4270"/>
                  </a:cubicBezTo>
                  <a:cubicBezTo>
                    <a:pt x="4270" y="4671"/>
                    <a:pt x="4804" y="5004"/>
                    <a:pt x="5337" y="5304"/>
                  </a:cubicBezTo>
                  <a:cubicBezTo>
                    <a:pt x="5638" y="5438"/>
                    <a:pt x="5938" y="5571"/>
                    <a:pt x="6238" y="5638"/>
                  </a:cubicBezTo>
                  <a:cubicBezTo>
                    <a:pt x="6605" y="5771"/>
                    <a:pt x="7005" y="5805"/>
                    <a:pt x="7439" y="5838"/>
                  </a:cubicBezTo>
                  <a:cubicBezTo>
                    <a:pt x="8273" y="5938"/>
                    <a:pt x="9140" y="5805"/>
                    <a:pt x="9907" y="5571"/>
                  </a:cubicBezTo>
                  <a:cubicBezTo>
                    <a:pt x="10208" y="5438"/>
                    <a:pt x="10474" y="5304"/>
                    <a:pt x="10741" y="5171"/>
                  </a:cubicBezTo>
                  <a:cubicBezTo>
                    <a:pt x="10941" y="5071"/>
                    <a:pt x="11142" y="4871"/>
                    <a:pt x="11375" y="4737"/>
                  </a:cubicBezTo>
                  <a:cubicBezTo>
                    <a:pt x="11809" y="4337"/>
                    <a:pt x="12209" y="3903"/>
                    <a:pt x="12509" y="3370"/>
                  </a:cubicBezTo>
                  <a:cubicBezTo>
                    <a:pt x="13176" y="2369"/>
                    <a:pt x="13577" y="1168"/>
                    <a:pt x="13944" y="1"/>
                  </a:cubicBezTo>
                  <a:cubicBezTo>
                    <a:pt x="14177" y="201"/>
                    <a:pt x="14444" y="468"/>
                    <a:pt x="14644" y="668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11608475" y="6872025"/>
              <a:ext cx="73425" cy="75075"/>
            </a:xfrm>
            <a:custGeom>
              <a:avLst/>
              <a:gdLst/>
              <a:ahLst/>
              <a:cxnLst/>
              <a:rect l="l" t="t" r="r" b="b"/>
              <a:pathLst>
                <a:path w="2937" h="3003" fill="none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835" y="2869"/>
                    <a:pt x="1369" y="3003"/>
                    <a:pt x="1802" y="2836"/>
                  </a:cubicBezTo>
                  <a:cubicBezTo>
                    <a:pt x="2102" y="2769"/>
                    <a:pt x="2403" y="2502"/>
                    <a:pt x="2569" y="2202"/>
                  </a:cubicBezTo>
                  <a:cubicBezTo>
                    <a:pt x="2736" y="1935"/>
                    <a:pt x="2836" y="1635"/>
                    <a:pt x="2936" y="1335"/>
                  </a:cubicBezTo>
                  <a:lnTo>
                    <a:pt x="2936" y="1335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11711050" y="6903725"/>
              <a:ext cx="66750" cy="65075"/>
            </a:xfrm>
            <a:custGeom>
              <a:avLst/>
              <a:gdLst/>
              <a:ahLst/>
              <a:cxnLst/>
              <a:rect l="l" t="t" r="r" b="b"/>
              <a:pathLst>
                <a:path w="2670" h="2603" fill="none" extrusionOk="0">
                  <a:moveTo>
                    <a:pt x="34" y="367"/>
                  </a:moveTo>
                  <a:cubicBezTo>
                    <a:pt x="1" y="867"/>
                    <a:pt x="1" y="1401"/>
                    <a:pt x="201" y="1801"/>
                  </a:cubicBezTo>
                  <a:cubicBezTo>
                    <a:pt x="435" y="2268"/>
                    <a:pt x="935" y="2602"/>
                    <a:pt x="1435" y="2569"/>
                  </a:cubicBezTo>
                  <a:cubicBezTo>
                    <a:pt x="1969" y="2535"/>
                    <a:pt x="2369" y="2068"/>
                    <a:pt x="2503" y="1568"/>
                  </a:cubicBezTo>
                  <a:cubicBezTo>
                    <a:pt x="2669" y="1068"/>
                    <a:pt x="2636" y="534"/>
                    <a:pt x="2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11795275" y="6850350"/>
              <a:ext cx="69250" cy="84250"/>
            </a:xfrm>
            <a:custGeom>
              <a:avLst/>
              <a:gdLst/>
              <a:ahLst/>
              <a:cxnLst/>
              <a:rect l="l" t="t" r="r" b="b"/>
              <a:pathLst>
                <a:path w="2770" h="3370" fill="none" extrusionOk="0">
                  <a:moveTo>
                    <a:pt x="1" y="1802"/>
                  </a:moveTo>
                  <a:cubicBezTo>
                    <a:pt x="268" y="2235"/>
                    <a:pt x="501" y="2669"/>
                    <a:pt x="935" y="3002"/>
                  </a:cubicBezTo>
                  <a:cubicBezTo>
                    <a:pt x="1335" y="3303"/>
                    <a:pt x="1936" y="3369"/>
                    <a:pt x="2336" y="3069"/>
                  </a:cubicBezTo>
                  <a:cubicBezTo>
                    <a:pt x="2736" y="2802"/>
                    <a:pt x="2770" y="2235"/>
                    <a:pt x="2736" y="1735"/>
                  </a:cubicBezTo>
                  <a:cubicBezTo>
                    <a:pt x="2603" y="1068"/>
                    <a:pt x="2303" y="467"/>
                    <a:pt x="18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11259900" y="6279100"/>
              <a:ext cx="784750" cy="1071625"/>
            </a:xfrm>
            <a:custGeom>
              <a:avLst/>
              <a:gdLst/>
              <a:ahLst/>
              <a:cxnLst/>
              <a:rect l="l" t="t" r="r" b="b"/>
              <a:pathLst>
                <a:path w="31390" h="42865" fill="none" extrusionOk="0">
                  <a:moveTo>
                    <a:pt x="29255" y="1202"/>
                  </a:moveTo>
                  <a:lnTo>
                    <a:pt x="29255" y="1202"/>
                  </a:lnTo>
                  <a:cubicBezTo>
                    <a:pt x="29488" y="2469"/>
                    <a:pt x="29655" y="3703"/>
                    <a:pt x="29855" y="4971"/>
                  </a:cubicBezTo>
                  <a:cubicBezTo>
                    <a:pt x="30089" y="6739"/>
                    <a:pt x="30356" y="8507"/>
                    <a:pt x="30556" y="10275"/>
                  </a:cubicBezTo>
                  <a:cubicBezTo>
                    <a:pt x="30856" y="12710"/>
                    <a:pt x="31056" y="15178"/>
                    <a:pt x="31190" y="17613"/>
                  </a:cubicBezTo>
                  <a:cubicBezTo>
                    <a:pt x="31390" y="23151"/>
                    <a:pt x="31023" y="28721"/>
                    <a:pt x="29422" y="34025"/>
                  </a:cubicBezTo>
                  <a:cubicBezTo>
                    <a:pt x="28154" y="37528"/>
                    <a:pt x="25352" y="40363"/>
                    <a:pt x="22016" y="41764"/>
                  </a:cubicBezTo>
                  <a:cubicBezTo>
                    <a:pt x="21316" y="42064"/>
                    <a:pt x="20582" y="42264"/>
                    <a:pt x="19848" y="42431"/>
                  </a:cubicBezTo>
                  <a:cubicBezTo>
                    <a:pt x="19648" y="42498"/>
                    <a:pt x="19415" y="42531"/>
                    <a:pt x="19248" y="42564"/>
                  </a:cubicBezTo>
                  <a:cubicBezTo>
                    <a:pt x="17513" y="42865"/>
                    <a:pt x="15679" y="42765"/>
                    <a:pt x="13944" y="42364"/>
                  </a:cubicBezTo>
                  <a:cubicBezTo>
                    <a:pt x="12843" y="42064"/>
                    <a:pt x="11742" y="41630"/>
                    <a:pt x="10742" y="41097"/>
                  </a:cubicBezTo>
                  <a:cubicBezTo>
                    <a:pt x="9274" y="40330"/>
                    <a:pt x="7940" y="39262"/>
                    <a:pt x="6906" y="37961"/>
                  </a:cubicBezTo>
                  <a:cubicBezTo>
                    <a:pt x="6906" y="37961"/>
                    <a:pt x="1" y="28288"/>
                    <a:pt x="4904" y="6005"/>
                  </a:cubicBezTo>
                  <a:cubicBezTo>
                    <a:pt x="5238" y="4437"/>
                    <a:pt x="5671" y="2869"/>
                    <a:pt x="6138" y="1202"/>
                  </a:cubicBezTo>
                  <a:cubicBezTo>
                    <a:pt x="6238" y="768"/>
                    <a:pt x="6339" y="368"/>
                    <a:pt x="6439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12007950" y="5945525"/>
              <a:ext cx="185975" cy="455350"/>
            </a:xfrm>
            <a:custGeom>
              <a:avLst/>
              <a:gdLst/>
              <a:ahLst/>
              <a:cxnLst/>
              <a:rect l="l" t="t" r="r" b="b"/>
              <a:pathLst>
                <a:path w="7439" h="18214" fill="none" extrusionOk="0">
                  <a:moveTo>
                    <a:pt x="4970" y="3003"/>
                  </a:moveTo>
                  <a:cubicBezTo>
                    <a:pt x="5070" y="3904"/>
                    <a:pt x="5304" y="4804"/>
                    <a:pt x="5671" y="5638"/>
                  </a:cubicBezTo>
                  <a:cubicBezTo>
                    <a:pt x="5771" y="5838"/>
                    <a:pt x="5904" y="6072"/>
                    <a:pt x="6071" y="6239"/>
                  </a:cubicBezTo>
                  <a:cubicBezTo>
                    <a:pt x="6238" y="6405"/>
                    <a:pt x="6471" y="6539"/>
                    <a:pt x="6738" y="6505"/>
                  </a:cubicBezTo>
                  <a:cubicBezTo>
                    <a:pt x="7005" y="6472"/>
                    <a:pt x="7272" y="6205"/>
                    <a:pt x="7339" y="5905"/>
                  </a:cubicBezTo>
                  <a:cubicBezTo>
                    <a:pt x="7439" y="5638"/>
                    <a:pt x="7439" y="5338"/>
                    <a:pt x="7372" y="5038"/>
                  </a:cubicBezTo>
                  <a:cubicBezTo>
                    <a:pt x="7305" y="4471"/>
                    <a:pt x="7205" y="3870"/>
                    <a:pt x="7072" y="3303"/>
                  </a:cubicBezTo>
                  <a:cubicBezTo>
                    <a:pt x="6972" y="2836"/>
                    <a:pt x="6838" y="2402"/>
                    <a:pt x="6738" y="1935"/>
                  </a:cubicBezTo>
                  <a:cubicBezTo>
                    <a:pt x="6672" y="1735"/>
                    <a:pt x="6605" y="1535"/>
                    <a:pt x="6505" y="1368"/>
                  </a:cubicBezTo>
                  <a:cubicBezTo>
                    <a:pt x="6438" y="1235"/>
                    <a:pt x="6338" y="1102"/>
                    <a:pt x="6271" y="1035"/>
                  </a:cubicBezTo>
                  <a:cubicBezTo>
                    <a:pt x="5938" y="801"/>
                    <a:pt x="5471" y="835"/>
                    <a:pt x="5104" y="1035"/>
                  </a:cubicBezTo>
                  <a:cubicBezTo>
                    <a:pt x="4770" y="1235"/>
                    <a:pt x="4570" y="1635"/>
                    <a:pt x="4437" y="2036"/>
                  </a:cubicBezTo>
                  <a:cubicBezTo>
                    <a:pt x="4337" y="2336"/>
                    <a:pt x="4337" y="2603"/>
                    <a:pt x="4337" y="2970"/>
                  </a:cubicBezTo>
                  <a:lnTo>
                    <a:pt x="4337" y="3236"/>
                  </a:lnTo>
                  <a:cubicBezTo>
                    <a:pt x="4003" y="2803"/>
                    <a:pt x="3836" y="2236"/>
                    <a:pt x="3669" y="1735"/>
                  </a:cubicBezTo>
                  <a:cubicBezTo>
                    <a:pt x="3503" y="1235"/>
                    <a:pt x="3302" y="701"/>
                    <a:pt x="2935" y="368"/>
                  </a:cubicBezTo>
                  <a:cubicBezTo>
                    <a:pt x="2502" y="34"/>
                    <a:pt x="1801" y="1"/>
                    <a:pt x="1501" y="468"/>
                  </a:cubicBezTo>
                  <a:cubicBezTo>
                    <a:pt x="1168" y="968"/>
                    <a:pt x="1501" y="1569"/>
                    <a:pt x="1835" y="2069"/>
                  </a:cubicBezTo>
                  <a:cubicBezTo>
                    <a:pt x="3402" y="4571"/>
                    <a:pt x="4070" y="7640"/>
                    <a:pt x="3736" y="10542"/>
                  </a:cubicBezTo>
                  <a:cubicBezTo>
                    <a:pt x="3402" y="13410"/>
                    <a:pt x="2068" y="16179"/>
                    <a:pt x="0" y="1821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12169725" y="5958050"/>
              <a:ext cx="67575" cy="135100"/>
            </a:xfrm>
            <a:custGeom>
              <a:avLst/>
              <a:gdLst/>
              <a:ahLst/>
              <a:cxnLst/>
              <a:rect l="l" t="t" r="r" b="b"/>
              <a:pathLst>
                <a:path w="2703" h="5404" fill="none" extrusionOk="0">
                  <a:moveTo>
                    <a:pt x="0" y="967"/>
                  </a:moveTo>
                  <a:cubicBezTo>
                    <a:pt x="0" y="967"/>
                    <a:pt x="0" y="901"/>
                    <a:pt x="34" y="901"/>
                  </a:cubicBezTo>
                  <a:cubicBezTo>
                    <a:pt x="201" y="667"/>
                    <a:pt x="334" y="434"/>
                    <a:pt x="601" y="300"/>
                  </a:cubicBezTo>
                  <a:cubicBezTo>
                    <a:pt x="801" y="134"/>
                    <a:pt x="1135" y="0"/>
                    <a:pt x="1435" y="67"/>
                  </a:cubicBezTo>
                  <a:cubicBezTo>
                    <a:pt x="1835" y="200"/>
                    <a:pt x="2035" y="601"/>
                    <a:pt x="2169" y="1001"/>
                  </a:cubicBezTo>
                  <a:cubicBezTo>
                    <a:pt x="2269" y="1168"/>
                    <a:pt x="2302" y="1368"/>
                    <a:pt x="2335" y="1535"/>
                  </a:cubicBezTo>
                  <a:cubicBezTo>
                    <a:pt x="2569" y="2368"/>
                    <a:pt x="2669" y="3302"/>
                    <a:pt x="2702" y="4170"/>
                  </a:cubicBezTo>
                  <a:cubicBezTo>
                    <a:pt x="2702" y="4470"/>
                    <a:pt x="2702" y="4703"/>
                    <a:pt x="2636" y="4937"/>
                  </a:cubicBezTo>
                  <a:cubicBezTo>
                    <a:pt x="2502" y="5204"/>
                    <a:pt x="2269" y="5404"/>
                    <a:pt x="2002" y="5371"/>
                  </a:cubicBezTo>
                  <a:cubicBezTo>
                    <a:pt x="1668" y="5337"/>
                    <a:pt x="1468" y="4937"/>
                    <a:pt x="1335" y="4603"/>
                  </a:cubicBezTo>
                  <a:cubicBezTo>
                    <a:pt x="1135" y="4003"/>
                    <a:pt x="868" y="3403"/>
                    <a:pt x="634" y="28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12128850" y="5937200"/>
              <a:ext cx="174325" cy="220175"/>
            </a:xfrm>
            <a:custGeom>
              <a:avLst/>
              <a:gdLst/>
              <a:ahLst/>
              <a:cxnLst/>
              <a:rect l="l" t="t" r="r" b="b"/>
              <a:pathLst>
                <a:path w="6973" h="8807" fill="none" extrusionOk="0">
                  <a:moveTo>
                    <a:pt x="3937" y="2402"/>
                  </a:moveTo>
                  <a:cubicBezTo>
                    <a:pt x="4504" y="1835"/>
                    <a:pt x="4971" y="1134"/>
                    <a:pt x="5572" y="534"/>
                  </a:cubicBezTo>
                  <a:cubicBezTo>
                    <a:pt x="5838" y="234"/>
                    <a:pt x="6272" y="0"/>
                    <a:pt x="6606" y="200"/>
                  </a:cubicBezTo>
                  <a:cubicBezTo>
                    <a:pt x="6839" y="334"/>
                    <a:pt x="6973" y="634"/>
                    <a:pt x="6973" y="867"/>
                  </a:cubicBezTo>
                  <a:cubicBezTo>
                    <a:pt x="6973" y="1134"/>
                    <a:pt x="6839" y="1401"/>
                    <a:pt x="6739" y="1635"/>
                  </a:cubicBezTo>
                  <a:cubicBezTo>
                    <a:pt x="6272" y="2535"/>
                    <a:pt x="5505" y="3336"/>
                    <a:pt x="4671" y="3970"/>
                  </a:cubicBezTo>
                  <a:cubicBezTo>
                    <a:pt x="4971" y="5070"/>
                    <a:pt x="5238" y="6305"/>
                    <a:pt x="4738" y="7339"/>
                  </a:cubicBezTo>
                  <a:cubicBezTo>
                    <a:pt x="4437" y="7872"/>
                    <a:pt x="3970" y="8339"/>
                    <a:pt x="3403" y="8540"/>
                  </a:cubicBezTo>
                  <a:cubicBezTo>
                    <a:pt x="3103" y="8673"/>
                    <a:pt x="2803" y="8740"/>
                    <a:pt x="2469" y="8740"/>
                  </a:cubicBezTo>
                  <a:cubicBezTo>
                    <a:pt x="1569" y="8806"/>
                    <a:pt x="601" y="8339"/>
                    <a:pt x="1" y="757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12023775" y="6151500"/>
              <a:ext cx="191000" cy="384475"/>
            </a:xfrm>
            <a:custGeom>
              <a:avLst/>
              <a:gdLst/>
              <a:ahLst/>
              <a:cxnLst/>
              <a:rect l="l" t="t" r="r" b="b"/>
              <a:pathLst>
                <a:path w="7640" h="15379" fill="none" extrusionOk="0">
                  <a:moveTo>
                    <a:pt x="7640" y="1"/>
                  </a:moveTo>
                  <a:cubicBezTo>
                    <a:pt x="7506" y="5939"/>
                    <a:pt x="4638" y="11676"/>
                    <a:pt x="1" y="1537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11214025" y="5864650"/>
              <a:ext cx="199350" cy="443675"/>
            </a:xfrm>
            <a:custGeom>
              <a:avLst/>
              <a:gdLst/>
              <a:ahLst/>
              <a:cxnLst/>
              <a:rect l="l" t="t" r="r" b="b"/>
              <a:pathLst>
                <a:path w="7974" h="17747" fill="none" extrusionOk="0">
                  <a:moveTo>
                    <a:pt x="2236" y="3202"/>
                  </a:moveTo>
                  <a:cubicBezTo>
                    <a:pt x="2203" y="4103"/>
                    <a:pt x="2036" y="5004"/>
                    <a:pt x="1736" y="5838"/>
                  </a:cubicBezTo>
                  <a:cubicBezTo>
                    <a:pt x="1669" y="6104"/>
                    <a:pt x="1569" y="6305"/>
                    <a:pt x="1402" y="6538"/>
                  </a:cubicBezTo>
                  <a:cubicBezTo>
                    <a:pt x="1235" y="6738"/>
                    <a:pt x="1002" y="6838"/>
                    <a:pt x="802" y="6805"/>
                  </a:cubicBezTo>
                  <a:cubicBezTo>
                    <a:pt x="501" y="6805"/>
                    <a:pt x="234" y="6571"/>
                    <a:pt x="134" y="6271"/>
                  </a:cubicBezTo>
                  <a:cubicBezTo>
                    <a:pt x="1" y="5971"/>
                    <a:pt x="1" y="5704"/>
                    <a:pt x="34" y="5404"/>
                  </a:cubicBezTo>
                  <a:cubicBezTo>
                    <a:pt x="68" y="4804"/>
                    <a:pt x="134" y="4236"/>
                    <a:pt x="234" y="3636"/>
                  </a:cubicBezTo>
                  <a:cubicBezTo>
                    <a:pt x="335" y="3202"/>
                    <a:pt x="401" y="2735"/>
                    <a:pt x="501" y="2302"/>
                  </a:cubicBezTo>
                  <a:cubicBezTo>
                    <a:pt x="535" y="2102"/>
                    <a:pt x="568" y="1901"/>
                    <a:pt x="668" y="1668"/>
                  </a:cubicBezTo>
                  <a:cubicBezTo>
                    <a:pt x="702" y="1568"/>
                    <a:pt x="768" y="1434"/>
                    <a:pt x="902" y="1368"/>
                  </a:cubicBezTo>
                  <a:cubicBezTo>
                    <a:pt x="1202" y="1068"/>
                    <a:pt x="1702" y="1068"/>
                    <a:pt x="2036" y="1268"/>
                  </a:cubicBezTo>
                  <a:cubicBezTo>
                    <a:pt x="2403" y="1468"/>
                    <a:pt x="2636" y="1835"/>
                    <a:pt x="2736" y="2235"/>
                  </a:cubicBezTo>
                  <a:cubicBezTo>
                    <a:pt x="2836" y="2502"/>
                    <a:pt x="2870" y="2802"/>
                    <a:pt x="2903" y="3136"/>
                  </a:cubicBezTo>
                  <a:cubicBezTo>
                    <a:pt x="2903" y="3236"/>
                    <a:pt x="2903" y="3336"/>
                    <a:pt x="2970" y="3436"/>
                  </a:cubicBezTo>
                  <a:cubicBezTo>
                    <a:pt x="3237" y="2936"/>
                    <a:pt x="3403" y="2402"/>
                    <a:pt x="3537" y="1901"/>
                  </a:cubicBezTo>
                  <a:cubicBezTo>
                    <a:pt x="3670" y="1401"/>
                    <a:pt x="3837" y="801"/>
                    <a:pt x="4204" y="467"/>
                  </a:cubicBezTo>
                  <a:cubicBezTo>
                    <a:pt x="4571" y="100"/>
                    <a:pt x="5305" y="0"/>
                    <a:pt x="5638" y="434"/>
                  </a:cubicBezTo>
                  <a:cubicBezTo>
                    <a:pt x="6005" y="901"/>
                    <a:pt x="5672" y="1568"/>
                    <a:pt x="5405" y="2102"/>
                  </a:cubicBezTo>
                  <a:cubicBezTo>
                    <a:pt x="4037" y="4737"/>
                    <a:pt x="3570" y="7772"/>
                    <a:pt x="4137" y="10708"/>
                  </a:cubicBezTo>
                  <a:cubicBezTo>
                    <a:pt x="4638" y="13343"/>
                    <a:pt x="6005" y="15845"/>
                    <a:pt x="7973" y="177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11167325" y="5887150"/>
              <a:ext cx="62575" cy="135950"/>
            </a:xfrm>
            <a:custGeom>
              <a:avLst/>
              <a:gdLst/>
              <a:ahLst/>
              <a:cxnLst/>
              <a:rect l="l" t="t" r="r" b="b"/>
              <a:pathLst>
                <a:path w="2503" h="5438" fill="none" extrusionOk="0">
                  <a:moveTo>
                    <a:pt x="2503" y="868"/>
                  </a:moveTo>
                  <a:cubicBezTo>
                    <a:pt x="2503" y="868"/>
                    <a:pt x="2503" y="835"/>
                    <a:pt x="2436" y="835"/>
                  </a:cubicBezTo>
                  <a:cubicBezTo>
                    <a:pt x="2269" y="635"/>
                    <a:pt x="2102" y="368"/>
                    <a:pt x="1869" y="234"/>
                  </a:cubicBezTo>
                  <a:cubicBezTo>
                    <a:pt x="1602" y="67"/>
                    <a:pt x="1335" y="1"/>
                    <a:pt x="1035" y="67"/>
                  </a:cubicBezTo>
                  <a:cubicBezTo>
                    <a:pt x="601" y="201"/>
                    <a:pt x="435" y="668"/>
                    <a:pt x="335" y="1035"/>
                  </a:cubicBezTo>
                  <a:cubicBezTo>
                    <a:pt x="268" y="1202"/>
                    <a:pt x="234" y="1402"/>
                    <a:pt x="201" y="1569"/>
                  </a:cubicBezTo>
                  <a:cubicBezTo>
                    <a:pt x="34" y="2436"/>
                    <a:pt x="1" y="3336"/>
                    <a:pt x="1" y="4237"/>
                  </a:cubicBezTo>
                  <a:cubicBezTo>
                    <a:pt x="1" y="4537"/>
                    <a:pt x="34" y="4838"/>
                    <a:pt x="168" y="5038"/>
                  </a:cubicBezTo>
                  <a:cubicBezTo>
                    <a:pt x="268" y="5271"/>
                    <a:pt x="568" y="5438"/>
                    <a:pt x="835" y="5405"/>
                  </a:cubicBezTo>
                  <a:cubicBezTo>
                    <a:pt x="1168" y="5338"/>
                    <a:pt x="1335" y="4938"/>
                    <a:pt x="1402" y="4604"/>
                  </a:cubicBezTo>
                  <a:cubicBezTo>
                    <a:pt x="1569" y="4004"/>
                    <a:pt x="1769" y="3370"/>
                    <a:pt x="2002" y="27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11093950" y="5872150"/>
              <a:ext cx="186000" cy="211850"/>
            </a:xfrm>
            <a:custGeom>
              <a:avLst/>
              <a:gdLst/>
              <a:ahLst/>
              <a:cxnLst/>
              <a:rect l="l" t="t" r="r" b="b"/>
              <a:pathLst>
                <a:path w="7440" h="8474" fill="none" extrusionOk="0">
                  <a:moveTo>
                    <a:pt x="3169" y="2202"/>
                  </a:moveTo>
                  <a:cubicBezTo>
                    <a:pt x="2536" y="1668"/>
                    <a:pt x="2035" y="968"/>
                    <a:pt x="1402" y="467"/>
                  </a:cubicBezTo>
                  <a:cubicBezTo>
                    <a:pt x="1135" y="200"/>
                    <a:pt x="668" y="0"/>
                    <a:pt x="334" y="167"/>
                  </a:cubicBezTo>
                  <a:cubicBezTo>
                    <a:pt x="67" y="301"/>
                    <a:pt x="1" y="601"/>
                    <a:pt x="1" y="834"/>
                  </a:cubicBezTo>
                  <a:cubicBezTo>
                    <a:pt x="1" y="1101"/>
                    <a:pt x="167" y="1335"/>
                    <a:pt x="301" y="1601"/>
                  </a:cubicBezTo>
                  <a:cubicBezTo>
                    <a:pt x="834" y="2469"/>
                    <a:pt x="1635" y="3203"/>
                    <a:pt x="2502" y="3803"/>
                  </a:cubicBezTo>
                  <a:cubicBezTo>
                    <a:pt x="2302" y="4937"/>
                    <a:pt x="2135" y="6171"/>
                    <a:pt x="2702" y="7172"/>
                  </a:cubicBezTo>
                  <a:cubicBezTo>
                    <a:pt x="3003" y="7706"/>
                    <a:pt x="3536" y="8139"/>
                    <a:pt x="4137" y="8306"/>
                  </a:cubicBezTo>
                  <a:cubicBezTo>
                    <a:pt x="4437" y="8373"/>
                    <a:pt x="4737" y="8473"/>
                    <a:pt x="5037" y="8440"/>
                  </a:cubicBezTo>
                  <a:cubicBezTo>
                    <a:pt x="5972" y="8373"/>
                    <a:pt x="6872" y="7873"/>
                    <a:pt x="7439" y="710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11196525" y="6080625"/>
              <a:ext cx="185150" cy="346950"/>
            </a:xfrm>
            <a:custGeom>
              <a:avLst/>
              <a:gdLst/>
              <a:ahLst/>
              <a:cxnLst/>
              <a:rect l="l" t="t" r="r" b="b"/>
              <a:pathLst>
                <a:path w="7406" h="13878" fill="none" extrusionOk="0">
                  <a:moveTo>
                    <a:pt x="0" y="1"/>
                  </a:moveTo>
                  <a:cubicBezTo>
                    <a:pt x="501" y="5404"/>
                    <a:pt x="3236" y="10475"/>
                    <a:pt x="7406" y="13877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11453375" y="7306500"/>
              <a:ext cx="235200" cy="512075"/>
            </a:xfrm>
            <a:custGeom>
              <a:avLst/>
              <a:gdLst/>
              <a:ahLst/>
              <a:cxnLst/>
              <a:rect l="l" t="t" r="r" b="b"/>
              <a:pathLst>
                <a:path w="9408" h="20483" fill="none" extrusionOk="0">
                  <a:moveTo>
                    <a:pt x="4304" y="12476"/>
                  </a:moveTo>
                  <a:lnTo>
                    <a:pt x="7272" y="12476"/>
                  </a:lnTo>
                  <a:lnTo>
                    <a:pt x="7773" y="12476"/>
                  </a:lnTo>
                  <a:lnTo>
                    <a:pt x="5638" y="16346"/>
                  </a:lnTo>
                  <a:cubicBezTo>
                    <a:pt x="5404" y="16813"/>
                    <a:pt x="5771" y="17346"/>
                    <a:pt x="6305" y="17280"/>
                  </a:cubicBezTo>
                  <a:cubicBezTo>
                    <a:pt x="9407" y="16679"/>
                    <a:pt x="7606" y="20482"/>
                    <a:pt x="7606" y="20482"/>
                  </a:cubicBezTo>
                  <a:lnTo>
                    <a:pt x="1" y="20482"/>
                  </a:lnTo>
                  <a:cubicBezTo>
                    <a:pt x="2202" y="17613"/>
                    <a:pt x="3536" y="14911"/>
                    <a:pt x="4304" y="12476"/>
                  </a:cubicBezTo>
                  <a:cubicBezTo>
                    <a:pt x="6172" y="6272"/>
                    <a:pt x="4103" y="1769"/>
                    <a:pt x="300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11607650" y="7337350"/>
              <a:ext cx="63400" cy="279400"/>
            </a:xfrm>
            <a:custGeom>
              <a:avLst/>
              <a:gdLst/>
              <a:ahLst/>
              <a:cxnLst/>
              <a:rect l="l" t="t" r="r" b="b"/>
              <a:pathLst>
                <a:path w="2536" h="11176" fill="none" extrusionOk="0">
                  <a:moveTo>
                    <a:pt x="1" y="1"/>
                  </a:moveTo>
                  <a:cubicBezTo>
                    <a:pt x="2536" y="4838"/>
                    <a:pt x="1135" y="11176"/>
                    <a:pt x="1135" y="1117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11661850" y="7339875"/>
              <a:ext cx="236025" cy="478700"/>
            </a:xfrm>
            <a:custGeom>
              <a:avLst/>
              <a:gdLst/>
              <a:ahLst/>
              <a:cxnLst/>
              <a:rect l="l" t="t" r="r" b="b"/>
              <a:pathLst>
                <a:path w="9441" h="19148" fill="none" extrusionOk="0">
                  <a:moveTo>
                    <a:pt x="4337" y="11141"/>
                  </a:moveTo>
                  <a:lnTo>
                    <a:pt x="7306" y="11141"/>
                  </a:lnTo>
                  <a:lnTo>
                    <a:pt x="7806" y="11141"/>
                  </a:lnTo>
                  <a:lnTo>
                    <a:pt x="5672" y="15011"/>
                  </a:lnTo>
                  <a:cubicBezTo>
                    <a:pt x="5438" y="15478"/>
                    <a:pt x="5805" y="16011"/>
                    <a:pt x="6339" y="15945"/>
                  </a:cubicBezTo>
                  <a:cubicBezTo>
                    <a:pt x="9441" y="15344"/>
                    <a:pt x="7640" y="19147"/>
                    <a:pt x="7640" y="19147"/>
                  </a:cubicBezTo>
                  <a:lnTo>
                    <a:pt x="1" y="19147"/>
                  </a:lnTo>
                  <a:cubicBezTo>
                    <a:pt x="2202" y="16278"/>
                    <a:pt x="3537" y="13576"/>
                    <a:pt x="4304" y="11141"/>
                  </a:cubicBezTo>
                  <a:cubicBezTo>
                    <a:pt x="5805" y="6138"/>
                    <a:pt x="4771" y="2268"/>
                    <a:pt x="3703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11809475" y="7322350"/>
              <a:ext cx="75075" cy="294400"/>
            </a:xfrm>
            <a:custGeom>
              <a:avLst/>
              <a:gdLst/>
              <a:ahLst/>
              <a:cxnLst/>
              <a:rect l="l" t="t" r="r" b="b"/>
              <a:pathLst>
                <a:path w="3003" h="11776" fill="none" extrusionOk="0">
                  <a:moveTo>
                    <a:pt x="1401" y="11776"/>
                  </a:moveTo>
                  <a:cubicBezTo>
                    <a:pt x="1401" y="11776"/>
                    <a:pt x="3002" y="4871"/>
                    <a:pt x="0" y="1"/>
                  </a:cubicBez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11611825" y="7080500"/>
              <a:ext cx="158475" cy="129300"/>
            </a:xfrm>
            <a:custGeom>
              <a:avLst/>
              <a:gdLst/>
              <a:ahLst/>
              <a:cxnLst/>
              <a:rect l="l" t="t" r="r" b="b"/>
              <a:pathLst>
                <a:path w="6339" h="5172" fill="none" extrusionOk="0">
                  <a:moveTo>
                    <a:pt x="1968" y="134"/>
                  </a:moveTo>
                  <a:cubicBezTo>
                    <a:pt x="1168" y="201"/>
                    <a:pt x="501" y="835"/>
                    <a:pt x="267" y="1602"/>
                  </a:cubicBezTo>
                  <a:cubicBezTo>
                    <a:pt x="0" y="2336"/>
                    <a:pt x="167" y="3203"/>
                    <a:pt x="668" y="3837"/>
                  </a:cubicBezTo>
                  <a:cubicBezTo>
                    <a:pt x="1135" y="4471"/>
                    <a:pt x="1902" y="4871"/>
                    <a:pt x="2669" y="5005"/>
                  </a:cubicBezTo>
                  <a:cubicBezTo>
                    <a:pt x="3636" y="5171"/>
                    <a:pt x="4737" y="4871"/>
                    <a:pt x="5404" y="4171"/>
                  </a:cubicBezTo>
                  <a:cubicBezTo>
                    <a:pt x="6105" y="3470"/>
                    <a:pt x="6338" y="2336"/>
                    <a:pt x="5938" y="1435"/>
                  </a:cubicBezTo>
                  <a:cubicBezTo>
                    <a:pt x="5504" y="535"/>
                    <a:pt x="4370" y="1"/>
                    <a:pt x="3470" y="301"/>
                  </a:cubicBezTo>
                  <a:cubicBezTo>
                    <a:pt x="2969" y="468"/>
                    <a:pt x="2502" y="868"/>
                    <a:pt x="2369" y="1435"/>
                  </a:cubicBezTo>
                  <a:cubicBezTo>
                    <a:pt x="2269" y="1969"/>
                    <a:pt x="2569" y="2536"/>
                    <a:pt x="3003" y="2803"/>
                  </a:cubicBezTo>
                  <a:cubicBezTo>
                    <a:pt x="3503" y="3003"/>
                    <a:pt x="4170" y="2736"/>
                    <a:pt x="4337" y="22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11570125" y="6405850"/>
              <a:ext cx="75075" cy="45900"/>
            </a:xfrm>
            <a:custGeom>
              <a:avLst/>
              <a:gdLst/>
              <a:ahLst/>
              <a:cxnLst/>
              <a:rect l="l" t="t" r="r" b="b"/>
              <a:pathLst>
                <a:path w="3003" h="1836" fill="none" extrusionOk="0">
                  <a:moveTo>
                    <a:pt x="3003" y="234"/>
                  </a:moveTo>
                  <a:cubicBezTo>
                    <a:pt x="2369" y="1"/>
                    <a:pt x="1735" y="68"/>
                    <a:pt x="1135" y="335"/>
                  </a:cubicBezTo>
                  <a:cubicBezTo>
                    <a:pt x="534" y="635"/>
                    <a:pt x="134" y="1235"/>
                    <a:pt x="1" y="18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11815300" y="6403350"/>
              <a:ext cx="60900" cy="52575"/>
            </a:xfrm>
            <a:custGeom>
              <a:avLst/>
              <a:gdLst/>
              <a:ahLst/>
              <a:cxnLst/>
              <a:rect l="l" t="t" r="r" b="b"/>
              <a:pathLst>
                <a:path w="2436" h="2103" fill="none" extrusionOk="0">
                  <a:moveTo>
                    <a:pt x="1" y="34"/>
                  </a:moveTo>
                  <a:cubicBezTo>
                    <a:pt x="601" y="1"/>
                    <a:pt x="1168" y="201"/>
                    <a:pt x="1635" y="568"/>
                  </a:cubicBezTo>
                  <a:cubicBezTo>
                    <a:pt x="2102" y="935"/>
                    <a:pt x="2336" y="1535"/>
                    <a:pt x="2436" y="21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11564300" y="6475075"/>
              <a:ext cx="155950" cy="281050"/>
            </a:xfrm>
            <a:custGeom>
              <a:avLst/>
              <a:gdLst/>
              <a:ahLst/>
              <a:cxnLst/>
              <a:rect l="l" t="t" r="r" b="b"/>
              <a:pathLst>
                <a:path w="6238" h="11242" extrusionOk="0">
                  <a:moveTo>
                    <a:pt x="3136" y="1"/>
                  </a:moveTo>
                  <a:cubicBezTo>
                    <a:pt x="1401" y="1"/>
                    <a:pt x="0" y="2502"/>
                    <a:pt x="0" y="5605"/>
                  </a:cubicBezTo>
                  <a:cubicBezTo>
                    <a:pt x="0" y="8740"/>
                    <a:pt x="1401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11608475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203" y="0"/>
                  </a:moveTo>
                  <a:cubicBezTo>
                    <a:pt x="1168" y="0"/>
                    <a:pt x="335" y="1135"/>
                    <a:pt x="1" y="2669"/>
                  </a:cubicBezTo>
                  <a:lnTo>
                    <a:pt x="1569" y="3670"/>
                  </a:lnTo>
                  <a:cubicBezTo>
                    <a:pt x="1902" y="3937"/>
                    <a:pt x="1902" y="4437"/>
                    <a:pt x="1535" y="4637"/>
                  </a:cubicBezTo>
                  <a:lnTo>
                    <a:pt x="34" y="5504"/>
                  </a:lnTo>
                  <a:cubicBezTo>
                    <a:pt x="368" y="7005"/>
                    <a:pt x="1202" y="8073"/>
                    <a:pt x="2136" y="8073"/>
                  </a:cubicBezTo>
                  <a:cubicBezTo>
                    <a:pt x="3403" y="8073"/>
                    <a:pt x="4437" y="6272"/>
                    <a:pt x="4437" y="4003"/>
                  </a:cubicBezTo>
                  <a:cubicBezTo>
                    <a:pt x="4471" y="1835"/>
                    <a:pt x="3470" y="0"/>
                    <a:pt x="220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11710225" y="6475075"/>
              <a:ext cx="155975" cy="281050"/>
            </a:xfrm>
            <a:custGeom>
              <a:avLst/>
              <a:gdLst/>
              <a:ahLst/>
              <a:cxnLst/>
              <a:rect l="l" t="t" r="r" b="b"/>
              <a:pathLst>
                <a:path w="6239" h="11242" extrusionOk="0">
                  <a:moveTo>
                    <a:pt x="3136" y="1"/>
                  </a:moveTo>
                  <a:cubicBezTo>
                    <a:pt x="1402" y="1"/>
                    <a:pt x="1" y="2502"/>
                    <a:pt x="1" y="5605"/>
                  </a:cubicBezTo>
                  <a:cubicBezTo>
                    <a:pt x="1" y="8740"/>
                    <a:pt x="1402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11756100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168" y="0"/>
                  </a:moveTo>
                  <a:cubicBezTo>
                    <a:pt x="1168" y="0"/>
                    <a:pt x="334" y="1135"/>
                    <a:pt x="0" y="2669"/>
                  </a:cubicBezTo>
                  <a:lnTo>
                    <a:pt x="1535" y="3670"/>
                  </a:lnTo>
                  <a:cubicBezTo>
                    <a:pt x="1868" y="3937"/>
                    <a:pt x="1868" y="4437"/>
                    <a:pt x="1501" y="4637"/>
                  </a:cubicBezTo>
                  <a:lnTo>
                    <a:pt x="0" y="5504"/>
                  </a:lnTo>
                  <a:cubicBezTo>
                    <a:pt x="334" y="7005"/>
                    <a:pt x="1168" y="8073"/>
                    <a:pt x="2135" y="8073"/>
                  </a:cubicBezTo>
                  <a:cubicBezTo>
                    <a:pt x="3369" y="8073"/>
                    <a:pt x="4403" y="6272"/>
                    <a:pt x="4403" y="4003"/>
                  </a:cubicBezTo>
                  <a:cubicBezTo>
                    <a:pt x="4470" y="1835"/>
                    <a:pt x="3403" y="0"/>
                    <a:pt x="216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11143150" y="7325675"/>
              <a:ext cx="267725" cy="492050"/>
            </a:xfrm>
            <a:custGeom>
              <a:avLst/>
              <a:gdLst/>
              <a:ahLst/>
              <a:cxnLst/>
              <a:rect l="l" t="t" r="r" b="b"/>
              <a:pathLst>
                <a:path w="10709" h="19682" extrusionOk="0">
                  <a:moveTo>
                    <a:pt x="6072" y="1"/>
                  </a:moveTo>
                  <a:cubicBezTo>
                    <a:pt x="6038" y="168"/>
                    <a:pt x="6005" y="368"/>
                    <a:pt x="5905" y="535"/>
                  </a:cubicBezTo>
                  <a:cubicBezTo>
                    <a:pt x="5738" y="1002"/>
                    <a:pt x="5505" y="1369"/>
                    <a:pt x="5171" y="1702"/>
                  </a:cubicBezTo>
                  <a:cubicBezTo>
                    <a:pt x="6572" y="2203"/>
                    <a:pt x="7873" y="3537"/>
                    <a:pt x="8240" y="4971"/>
                  </a:cubicBezTo>
                  <a:cubicBezTo>
                    <a:pt x="8607" y="6472"/>
                    <a:pt x="8373" y="8040"/>
                    <a:pt x="7740" y="9474"/>
                  </a:cubicBezTo>
                  <a:cubicBezTo>
                    <a:pt x="7172" y="10875"/>
                    <a:pt x="6238" y="12143"/>
                    <a:pt x="5238" y="13310"/>
                  </a:cubicBezTo>
                  <a:cubicBezTo>
                    <a:pt x="4070" y="14711"/>
                    <a:pt x="1" y="18214"/>
                    <a:pt x="1" y="19348"/>
                  </a:cubicBezTo>
                  <a:cubicBezTo>
                    <a:pt x="1" y="19548"/>
                    <a:pt x="167" y="19682"/>
                    <a:pt x="534" y="19682"/>
                  </a:cubicBezTo>
                  <a:lnTo>
                    <a:pt x="8273" y="19682"/>
                  </a:lnTo>
                  <a:cubicBezTo>
                    <a:pt x="8607" y="19682"/>
                    <a:pt x="8707" y="19381"/>
                    <a:pt x="8674" y="18981"/>
                  </a:cubicBezTo>
                  <a:cubicBezTo>
                    <a:pt x="8573" y="17780"/>
                    <a:pt x="7706" y="16846"/>
                    <a:pt x="6539" y="16579"/>
                  </a:cubicBezTo>
                  <a:cubicBezTo>
                    <a:pt x="6062" y="16490"/>
                    <a:pt x="5532" y="16374"/>
                    <a:pt x="5187" y="16374"/>
                  </a:cubicBezTo>
                  <a:cubicBezTo>
                    <a:pt x="5145" y="16374"/>
                    <a:pt x="5107" y="16376"/>
                    <a:pt x="5071" y="16379"/>
                  </a:cubicBezTo>
                  <a:cubicBezTo>
                    <a:pt x="6772" y="15145"/>
                    <a:pt x="8340" y="13544"/>
                    <a:pt x="9274" y="11643"/>
                  </a:cubicBezTo>
                  <a:cubicBezTo>
                    <a:pt x="10275" y="9708"/>
                    <a:pt x="10708" y="7506"/>
                    <a:pt x="10275" y="5405"/>
                  </a:cubicBezTo>
                  <a:cubicBezTo>
                    <a:pt x="9874" y="3337"/>
                    <a:pt x="8407" y="968"/>
                    <a:pt x="6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10864625" y="7334025"/>
              <a:ext cx="311075" cy="482875"/>
            </a:xfrm>
            <a:custGeom>
              <a:avLst/>
              <a:gdLst/>
              <a:ahLst/>
              <a:cxnLst/>
              <a:rect l="l" t="t" r="r" b="b"/>
              <a:pathLst>
                <a:path w="12443" h="19315" extrusionOk="0">
                  <a:moveTo>
                    <a:pt x="8440" y="1"/>
                  </a:moveTo>
                  <a:cubicBezTo>
                    <a:pt x="7773" y="201"/>
                    <a:pt x="7306" y="801"/>
                    <a:pt x="6705" y="1235"/>
                  </a:cubicBezTo>
                  <a:cubicBezTo>
                    <a:pt x="8173" y="1735"/>
                    <a:pt x="9607" y="3069"/>
                    <a:pt x="9974" y="4570"/>
                  </a:cubicBezTo>
                  <a:cubicBezTo>
                    <a:pt x="10341" y="6072"/>
                    <a:pt x="10108" y="7673"/>
                    <a:pt x="9474" y="9074"/>
                  </a:cubicBezTo>
                  <a:cubicBezTo>
                    <a:pt x="8873" y="10508"/>
                    <a:pt x="7973" y="11742"/>
                    <a:pt x="6972" y="12910"/>
                  </a:cubicBezTo>
                  <a:cubicBezTo>
                    <a:pt x="5538" y="14578"/>
                    <a:pt x="0" y="19314"/>
                    <a:pt x="2269" y="19314"/>
                  </a:cubicBezTo>
                  <a:lnTo>
                    <a:pt x="10007" y="19314"/>
                  </a:lnTo>
                  <a:cubicBezTo>
                    <a:pt x="10274" y="19314"/>
                    <a:pt x="10341" y="19148"/>
                    <a:pt x="10374" y="18881"/>
                  </a:cubicBezTo>
                  <a:lnTo>
                    <a:pt x="10374" y="18647"/>
                  </a:lnTo>
                  <a:cubicBezTo>
                    <a:pt x="10308" y="17446"/>
                    <a:pt x="9440" y="16512"/>
                    <a:pt x="8273" y="16245"/>
                  </a:cubicBezTo>
                  <a:cubicBezTo>
                    <a:pt x="7766" y="16156"/>
                    <a:pt x="7260" y="16040"/>
                    <a:pt x="6920" y="16040"/>
                  </a:cubicBezTo>
                  <a:cubicBezTo>
                    <a:pt x="6879" y="16040"/>
                    <a:pt x="6841" y="16042"/>
                    <a:pt x="6805" y="16045"/>
                  </a:cubicBezTo>
                  <a:cubicBezTo>
                    <a:pt x="8506" y="14811"/>
                    <a:pt x="10041" y="13210"/>
                    <a:pt x="11008" y="11309"/>
                  </a:cubicBezTo>
                  <a:cubicBezTo>
                    <a:pt x="12009" y="9374"/>
                    <a:pt x="12443" y="7172"/>
                    <a:pt x="12009" y="5071"/>
                  </a:cubicBezTo>
                  <a:cubicBezTo>
                    <a:pt x="11609" y="3036"/>
                    <a:pt x="10341" y="1135"/>
                    <a:pt x="84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10736200" y="6122125"/>
              <a:ext cx="768900" cy="1269575"/>
            </a:xfrm>
            <a:custGeom>
              <a:avLst/>
              <a:gdLst/>
              <a:ahLst/>
              <a:cxnLst/>
              <a:rect l="l" t="t" r="r" b="b"/>
              <a:pathLst>
                <a:path w="30756" h="50783" extrusionOk="0">
                  <a:moveTo>
                    <a:pt x="16010" y="1"/>
                  </a:moveTo>
                  <a:cubicBezTo>
                    <a:pt x="15484" y="1"/>
                    <a:pt x="14949" y="346"/>
                    <a:pt x="14611" y="776"/>
                  </a:cubicBezTo>
                  <a:cubicBezTo>
                    <a:pt x="14244" y="1243"/>
                    <a:pt x="14077" y="1810"/>
                    <a:pt x="13777" y="2410"/>
                  </a:cubicBezTo>
                  <a:cubicBezTo>
                    <a:pt x="13552" y="2579"/>
                    <a:pt x="13293" y="2647"/>
                    <a:pt x="13025" y="2647"/>
                  </a:cubicBezTo>
                  <a:cubicBezTo>
                    <a:pt x="12655" y="2647"/>
                    <a:pt x="12271" y="2517"/>
                    <a:pt x="11942" y="2343"/>
                  </a:cubicBezTo>
                  <a:cubicBezTo>
                    <a:pt x="11275" y="1977"/>
                    <a:pt x="10675" y="1343"/>
                    <a:pt x="9841" y="1243"/>
                  </a:cubicBezTo>
                  <a:cubicBezTo>
                    <a:pt x="9751" y="1225"/>
                    <a:pt x="9662" y="1217"/>
                    <a:pt x="9574" y="1217"/>
                  </a:cubicBezTo>
                  <a:cubicBezTo>
                    <a:pt x="9333" y="1217"/>
                    <a:pt x="9102" y="1278"/>
                    <a:pt x="8907" y="1376"/>
                  </a:cubicBezTo>
                  <a:cubicBezTo>
                    <a:pt x="8273" y="1776"/>
                    <a:pt x="8306" y="2444"/>
                    <a:pt x="8506" y="3011"/>
                  </a:cubicBezTo>
                  <a:cubicBezTo>
                    <a:pt x="8640" y="3444"/>
                    <a:pt x="8907" y="3845"/>
                    <a:pt x="8973" y="4278"/>
                  </a:cubicBezTo>
                  <a:cubicBezTo>
                    <a:pt x="9107" y="4712"/>
                    <a:pt x="9007" y="5279"/>
                    <a:pt x="8807" y="5412"/>
                  </a:cubicBezTo>
                  <a:cubicBezTo>
                    <a:pt x="8073" y="5846"/>
                    <a:pt x="7072" y="5779"/>
                    <a:pt x="6171" y="5913"/>
                  </a:cubicBezTo>
                  <a:cubicBezTo>
                    <a:pt x="5271" y="6013"/>
                    <a:pt x="4270" y="6547"/>
                    <a:pt x="4270" y="7481"/>
                  </a:cubicBezTo>
                  <a:cubicBezTo>
                    <a:pt x="4270" y="8148"/>
                    <a:pt x="4804" y="8748"/>
                    <a:pt x="4770" y="9415"/>
                  </a:cubicBezTo>
                  <a:cubicBezTo>
                    <a:pt x="4737" y="10349"/>
                    <a:pt x="3503" y="10883"/>
                    <a:pt x="2736" y="11183"/>
                  </a:cubicBezTo>
                  <a:cubicBezTo>
                    <a:pt x="2302" y="11317"/>
                    <a:pt x="1935" y="11583"/>
                    <a:pt x="1668" y="11917"/>
                  </a:cubicBezTo>
                  <a:cubicBezTo>
                    <a:pt x="634" y="13218"/>
                    <a:pt x="2269" y="14452"/>
                    <a:pt x="2302" y="15820"/>
                  </a:cubicBezTo>
                  <a:cubicBezTo>
                    <a:pt x="2335" y="17521"/>
                    <a:pt x="0" y="18622"/>
                    <a:pt x="234" y="20290"/>
                  </a:cubicBezTo>
                  <a:cubicBezTo>
                    <a:pt x="334" y="21357"/>
                    <a:pt x="1568" y="21991"/>
                    <a:pt x="2068" y="22958"/>
                  </a:cubicBezTo>
                  <a:cubicBezTo>
                    <a:pt x="2135" y="23058"/>
                    <a:pt x="2169" y="23192"/>
                    <a:pt x="2235" y="23359"/>
                  </a:cubicBezTo>
                  <a:cubicBezTo>
                    <a:pt x="2502" y="24326"/>
                    <a:pt x="1902" y="25327"/>
                    <a:pt x="1401" y="26194"/>
                  </a:cubicBezTo>
                  <a:cubicBezTo>
                    <a:pt x="834" y="27095"/>
                    <a:pt x="401" y="28162"/>
                    <a:pt x="834" y="29063"/>
                  </a:cubicBezTo>
                  <a:cubicBezTo>
                    <a:pt x="901" y="29163"/>
                    <a:pt x="934" y="29196"/>
                    <a:pt x="968" y="29296"/>
                  </a:cubicBezTo>
                  <a:cubicBezTo>
                    <a:pt x="1335" y="29730"/>
                    <a:pt x="1835" y="30030"/>
                    <a:pt x="2335" y="30364"/>
                  </a:cubicBezTo>
                  <a:cubicBezTo>
                    <a:pt x="2902" y="30697"/>
                    <a:pt x="3436" y="31298"/>
                    <a:pt x="3336" y="31965"/>
                  </a:cubicBezTo>
                  <a:cubicBezTo>
                    <a:pt x="3336" y="32865"/>
                    <a:pt x="2636" y="33633"/>
                    <a:pt x="2102" y="34333"/>
                  </a:cubicBezTo>
                  <a:cubicBezTo>
                    <a:pt x="1501" y="35034"/>
                    <a:pt x="1101" y="36101"/>
                    <a:pt x="1601" y="36835"/>
                  </a:cubicBezTo>
                  <a:cubicBezTo>
                    <a:pt x="2302" y="37902"/>
                    <a:pt x="4470" y="37535"/>
                    <a:pt x="4137" y="39670"/>
                  </a:cubicBezTo>
                  <a:cubicBezTo>
                    <a:pt x="4070" y="40071"/>
                    <a:pt x="3936" y="40504"/>
                    <a:pt x="3736" y="40871"/>
                  </a:cubicBezTo>
                  <a:cubicBezTo>
                    <a:pt x="3169" y="41972"/>
                    <a:pt x="3603" y="43640"/>
                    <a:pt x="4770" y="44040"/>
                  </a:cubicBezTo>
                  <a:cubicBezTo>
                    <a:pt x="5171" y="44207"/>
                    <a:pt x="5638" y="44173"/>
                    <a:pt x="6071" y="44340"/>
                  </a:cubicBezTo>
                  <a:cubicBezTo>
                    <a:pt x="6638" y="44540"/>
                    <a:pt x="7105" y="45141"/>
                    <a:pt x="7306" y="45708"/>
                  </a:cubicBezTo>
                  <a:cubicBezTo>
                    <a:pt x="7572" y="46342"/>
                    <a:pt x="7606" y="47009"/>
                    <a:pt x="7739" y="47543"/>
                  </a:cubicBezTo>
                  <a:cubicBezTo>
                    <a:pt x="8006" y="48276"/>
                    <a:pt x="8340" y="48977"/>
                    <a:pt x="8907" y="49511"/>
                  </a:cubicBezTo>
                  <a:cubicBezTo>
                    <a:pt x="9346" y="49950"/>
                    <a:pt x="9968" y="50254"/>
                    <a:pt x="10583" y="50254"/>
                  </a:cubicBezTo>
                  <a:cubicBezTo>
                    <a:pt x="10715" y="50254"/>
                    <a:pt x="10846" y="50240"/>
                    <a:pt x="10975" y="50211"/>
                  </a:cubicBezTo>
                  <a:cubicBezTo>
                    <a:pt x="11308" y="50144"/>
                    <a:pt x="11609" y="49944"/>
                    <a:pt x="11909" y="49711"/>
                  </a:cubicBezTo>
                  <a:cubicBezTo>
                    <a:pt x="12443" y="49244"/>
                    <a:pt x="12943" y="48677"/>
                    <a:pt x="13610" y="48477"/>
                  </a:cubicBezTo>
                  <a:cubicBezTo>
                    <a:pt x="13677" y="48477"/>
                    <a:pt x="13743" y="48410"/>
                    <a:pt x="13777" y="48410"/>
                  </a:cubicBezTo>
                  <a:cubicBezTo>
                    <a:pt x="13858" y="48398"/>
                    <a:pt x="13940" y="48392"/>
                    <a:pt x="14021" y="48392"/>
                  </a:cubicBezTo>
                  <a:cubicBezTo>
                    <a:pt x="14612" y="48392"/>
                    <a:pt x="15209" y="48692"/>
                    <a:pt x="15678" y="49044"/>
                  </a:cubicBezTo>
                  <a:cubicBezTo>
                    <a:pt x="16245" y="49477"/>
                    <a:pt x="16746" y="50011"/>
                    <a:pt x="17313" y="50345"/>
                  </a:cubicBezTo>
                  <a:cubicBezTo>
                    <a:pt x="17829" y="50634"/>
                    <a:pt x="18447" y="50782"/>
                    <a:pt x="19057" y="50782"/>
                  </a:cubicBezTo>
                  <a:cubicBezTo>
                    <a:pt x="19433" y="50782"/>
                    <a:pt x="19805" y="50726"/>
                    <a:pt x="20148" y="50611"/>
                  </a:cubicBezTo>
                  <a:cubicBezTo>
                    <a:pt x="20648" y="50445"/>
                    <a:pt x="21082" y="50144"/>
                    <a:pt x="21449" y="49777"/>
                  </a:cubicBezTo>
                  <a:cubicBezTo>
                    <a:pt x="21783" y="49444"/>
                    <a:pt x="22016" y="49010"/>
                    <a:pt x="22183" y="48610"/>
                  </a:cubicBezTo>
                  <a:cubicBezTo>
                    <a:pt x="22250" y="48443"/>
                    <a:pt x="22316" y="48210"/>
                    <a:pt x="22350" y="48043"/>
                  </a:cubicBezTo>
                  <a:cubicBezTo>
                    <a:pt x="22583" y="47376"/>
                    <a:pt x="22683" y="46675"/>
                    <a:pt x="23250" y="46208"/>
                  </a:cubicBezTo>
                  <a:cubicBezTo>
                    <a:pt x="23951" y="45675"/>
                    <a:pt x="24952" y="45841"/>
                    <a:pt x="25819" y="45641"/>
                  </a:cubicBezTo>
                  <a:cubicBezTo>
                    <a:pt x="26953" y="45374"/>
                    <a:pt x="27920" y="44374"/>
                    <a:pt x="28120" y="43206"/>
                  </a:cubicBezTo>
                  <a:cubicBezTo>
                    <a:pt x="28321" y="42039"/>
                    <a:pt x="27754" y="40804"/>
                    <a:pt x="26920" y="40171"/>
                  </a:cubicBezTo>
                  <a:cubicBezTo>
                    <a:pt x="26353" y="39870"/>
                    <a:pt x="26319" y="39137"/>
                    <a:pt x="26653" y="38636"/>
                  </a:cubicBezTo>
                  <a:cubicBezTo>
                    <a:pt x="26986" y="38169"/>
                    <a:pt x="27587" y="37936"/>
                    <a:pt x="28120" y="37702"/>
                  </a:cubicBezTo>
                  <a:cubicBezTo>
                    <a:pt x="28821" y="37469"/>
                    <a:pt x="29588" y="37202"/>
                    <a:pt x="29922" y="36435"/>
                  </a:cubicBezTo>
                  <a:cubicBezTo>
                    <a:pt x="29988" y="36201"/>
                    <a:pt x="30022" y="35968"/>
                    <a:pt x="30022" y="35701"/>
                  </a:cubicBezTo>
                  <a:cubicBezTo>
                    <a:pt x="29955" y="33833"/>
                    <a:pt x="27587" y="34133"/>
                    <a:pt x="27253" y="32598"/>
                  </a:cubicBezTo>
                  <a:cubicBezTo>
                    <a:pt x="27186" y="32332"/>
                    <a:pt x="27186" y="32131"/>
                    <a:pt x="27287" y="31865"/>
                  </a:cubicBezTo>
                  <a:cubicBezTo>
                    <a:pt x="27487" y="31164"/>
                    <a:pt x="28020" y="30697"/>
                    <a:pt x="28587" y="30430"/>
                  </a:cubicBezTo>
                  <a:cubicBezTo>
                    <a:pt x="29021" y="30163"/>
                    <a:pt x="29455" y="29830"/>
                    <a:pt x="29788" y="29430"/>
                  </a:cubicBezTo>
                  <a:cubicBezTo>
                    <a:pt x="29988" y="29163"/>
                    <a:pt x="30155" y="28862"/>
                    <a:pt x="30289" y="28596"/>
                  </a:cubicBezTo>
                  <a:cubicBezTo>
                    <a:pt x="30522" y="27995"/>
                    <a:pt x="30589" y="27295"/>
                    <a:pt x="30155" y="26794"/>
                  </a:cubicBezTo>
                  <a:cubicBezTo>
                    <a:pt x="29655" y="26161"/>
                    <a:pt x="28654" y="26027"/>
                    <a:pt x="28321" y="25293"/>
                  </a:cubicBezTo>
                  <a:cubicBezTo>
                    <a:pt x="28087" y="24693"/>
                    <a:pt x="28421" y="24026"/>
                    <a:pt x="28854" y="23592"/>
                  </a:cubicBezTo>
                  <a:cubicBezTo>
                    <a:pt x="29321" y="23158"/>
                    <a:pt x="29855" y="22791"/>
                    <a:pt x="30255" y="22291"/>
                  </a:cubicBezTo>
                  <a:cubicBezTo>
                    <a:pt x="30656" y="21657"/>
                    <a:pt x="30756" y="20823"/>
                    <a:pt x="30455" y="20156"/>
                  </a:cubicBezTo>
                  <a:cubicBezTo>
                    <a:pt x="30189" y="19623"/>
                    <a:pt x="29788" y="19189"/>
                    <a:pt x="29321" y="18955"/>
                  </a:cubicBezTo>
                  <a:cubicBezTo>
                    <a:pt x="28688" y="18689"/>
                    <a:pt x="27954" y="18822"/>
                    <a:pt x="27687" y="17988"/>
                  </a:cubicBezTo>
                  <a:cubicBezTo>
                    <a:pt x="27620" y="17788"/>
                    <a:pt x="27620" y="17521"/>
                    <a:pt x="27653" y="17321"/>
                  </a:cubicBezTo>
                  <a:cubicBezTo>
                    <a:pt x="27754" y="16654"/>
                    <a:pt x="28154" y="16153"/>
                    <a:pt x="28454" y="15586"/>
                  </a:cubicBezTo>
                  <a:cubicBezTo>
                    <a:pt x="28654" y="15153"/>
                    <a:pt x="28821" y="14686"/>
                    <a:pt x="28788" y="14252"/>
                  </a:cubicBezTo>
                  <a:cubicBezTo>
                    <a:pt x="28688" y="13752"/>
                    <a:pt x="28354" y="13285"/>
                    <a:pt x="27920" y="12951"/>
                  </a:cubicBezTo>
                  <a:cubicBezTo>
                    <a:pt x="27487" y="12651"/>
                    <a:pt x="26953" y="12451"/>
                    <a:pt x="26453" y="12251"/>
                  </a:cubicBezTo>
                  <a:cubicBezTo>
                    <a:pt x="26152" y="12251"/>
                    <a:pt x="25952" y="11984"/>
                    <a:pt x="25919" y="11684"/>
                  </a:cubicBezTo>
                  <a:cubicBezTo>
                    <a:pt x="25852" y="11417"/>
                    <a:pt x="25986" y="11150"/>
                    <a:pt x="26152" y="10916"/>
                  </a:cubicBezTo>
                  <a:cubicBezTo>
                    <a:pt x="26319" y="10649"/>
                    <a:pt x="26519" y="10449"/>
                    <a:pt x="26686" y="10249"/>
                  </a:cubicBezTo>
                  <a:cubicBezTo>
                    <a:pt x="27287" y="9482"/>
                    <a:pt x="27420" y="8348"/>
                    <a:pt x="26786" y="7681"/>
                  </a:cubicBezTo>
                  <a:cubicBezTo>
                    <a:pt x="26453" y="7314"/>
                    <a:pt x="25986" y="7147"/>
                    <a:pt x="25519" y="7080"/>
                  </a:cubicBezTo>
                  <a:cubicBezTo>
                    <a:pt x="25352" y="7047"/>
                    <a:pt x="25177" y="7030"/>
                    <a:pt x="25002" y="7030"/>
                  </a:cubicBezTo>
                  <a:cubicBezTo>
                    <a:pt x="24826" y="7030"/>
                    <a:pt x="24651" y="7047"/>
                    <a:pt x="24485" y="7080"/>
                  </a:cubicBezTo>
                  <a:cubicBezTo>
                    <a:pt x="24440" y="7085"/>
                    <a:pt x="24395" y="7088"/>
                    <a:pt x="24351" y="7088"/>
                  </a:cubicBezTo>
                  <a:cubicBezTo>
                    <a:pt x="23831" y="7088"/>
                    <a:pt x="23342" y="6738"/>
                    <a:pt x="23250" y="6246"/>
                  </a:cubicBezTo>
                  <a:cubicBezTo>
                    <a:pt x="23150" y="5813"/>
                    <a:pt x="23250" y="5346"/>
                    <a:pt x="23417" y="4945"/>
                  </a:cubicBezTo>
                  <a:cubicBezTo>
                    <a:pt x="23517" y="4512"/>
                    <a:pt x="23751" y="4111"/>
                    <a:pt x="23851" y="3678"/>
                  </a:cubicBezTo>
                  <a:cubicBezTo>
                    <a:pt x="24084" y="2777"/>
                    <a:pt x="23917" y="1743"/>
                    <a:pt x="23017" y="1176"/>
                  </a:cubicBezTo>
                  <a:cubicBezTo>
                    <a:pt x="22817" y="1076"/>
                    <a:pt x="22583" y="976"/>
                    <a:pt x="22316" y="976"/>
                  </a:cubicBezTo>
                  <a:cubicBezTo>
                    <a:pt x="22286" y="974"/>
                    <a:pt x="22257" y="973"/>
                    <a:pt x="22228" y="973"/>
                  </a:cubicBezTo>
                  <a:cubicBezTo>
                    <a:pt x="21062" y="973"/>
                    <a:pt x="20657" y="2256"/>
                    <a:pt x="19681" y="2744"/>
                  </a:cubicBezTo>
                  <a:cubicBezTo>
                    <a:pt x="19602" y="2760"/>
                    <a:pt x="19523" y="2767"/>
                    <a:pt x="19443" y="2767"/>
                  </a:cubicBezTo>
                  <a:cubicBezTo>
                    <a:pt x="19017" y="2767"/>
                    <a:pt x="18589" y="2553"/>
                    <a:pt x="18280" y="2243"/>
                  </a:cubicBezTo>
                  <a:cubicBezTo>
                    <a:pt x="17913" y="1843"/>
                    <a:pt x="17646" y="1343"/>
                    <a:pt x="17346" y="942"/>
                  </a:cubicBezTo>
                  <a:cubicBezTo>
                    <a:pt x="17079" y="475"/>
                    <a:pt x="16646" y="109"/>
                    <a:pt x="16145" y="8"/>
                  </a:cubicBezTo>
                  <a:cubicBezTo>
                    <a:pt x="16100" y="3"/>
                    <a:pt x="16055" y="1"/>
                    <a:pt x="16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10580250" y="6695225"/>
              <a:ext cx="217675" cy="632300"/>
            </a:xfrm>
            <a:custGeom>
              <a:avLst/>
              <a:gdLst/>
              <a:ahLst/>
              <a:cxnLst/>
              <a:rect l="l" t="t" r="r" b="b"/>
              <a:pathLst>
                <a:path w="8707" h="25292" extrusionOk="0">
                  <a:moveTo>
                    <a:pt x="8173" y="1"/>
                  </a:moveTo>
                  <a:cubicBezTo>
                    <a:pt x="5037" y="2403"/>
                    <a:pt x="2602" y="5772"/>
                    <a:pt x="1368" y="9574"/>
                  </a:cubicBezTo>
                  <a:cubicBezTo>
                    <a:pt x="101" y="13377"/>
                    <a:pt x="1" y="17513"/>
                    <a:pt x="1035" y="21383"/>
                  </a:cubicBezTo>
                  <a:cubicBezTo>
                    <a:pt x="668" y="22117"/>
                    <a:pt x="734" y="23051"/>
                    <a:pt x="1035" y="23851"/>
                  </a:cubicBezTo>
                  <a:cubicBezTo>
                    <a:pt x="1101" y="24185"/>
                    <a:pt x="1268" y="24518"/>
                    <a:pt x="1568" y="24685"/>
                  </a:cubicBezTo>
                  <a:cubicBezTo>
                    <a:pt x="1672" y="24755"/>
                    <a:pt x="1797" y="24788"/>
                    <a:pt x="1918" y="24788"/>
                  </a:cubicBezTo>
                  <a:cubicBezTo>
                    <a:pt x="2148" y="24788"/>
                    <a:pt x="2370" y="24670"/>
                    <a:pt x="2436" y="24452"/>
                  </a:cubicBezTo>
                  <a:cubicBezTo>
                    <a:pt x="2569" y="24685"/>
                    <a:pt x="2736" y="24885"/>
                    <a:pt x="2936" y="25052"/>
                  </a:cubicBezTo>
                  <a:cubicBezTo>
                    <a:pt x="3131" y="25199"/>
                    <a:pt x="3380" y="25292"/>
                    <a:pt x="3617" y="25292"/>
                  </a:cubicBezTo>
                  <a:cubicBezTo>
                    <a:pt x="3704" y="25292"/>
                    <a:pt x="3790" y="25279"/>
                    <a:pt x="3870" y="25252"/>
                  </a:cubicBezTo>
                  <a:cubicBezTo>
                    <a:pt x="4170" y="25119"/>
                    <a:pt x="4404" y="24785"/>
                    <a:pt x="4337" y="24518"/>
                  </a:cubicBezTo>
                  <a:lnTo>
                    <a:pt x="4370" y="24452"/>
                  </a:lnTo>
                  <a:cubicBezTo>
                    <a:pt x="4521" y="24628"/>
                    <a:pt x="4729" y="24766"/>
                    <a:pt x="4951" y="24766"/>
                  </a:cubicBezTo>
                  <a:cubicBezTo>
                    <a:pt x="5023" y="24766"/>
                    <a:pt x="5097" y="24751"/>
                    <a:pt x="5171" y="24719"/>
                  </a:cubicBezTo>
                  <a:cubicBezTo>
                    <a:pt x="5571" y="24685"/>
                    <a:pt x="5938" y="24252"/>
                    <a:pt x="6005" y="23785"/>
                  </a:cubicBezTo>
                  <a:cubicBezTo>
                    <a:pt x="5438" y="23351"/>
                    <a:pt x="5104" y="22717"/>
                    <a:pt x="4937" y="22050"/>
                  </a:cubicBezTo>
                  <a:cubicBezTo>
                    <a:pt x="4937" y="21883"/>
                    <a:pt x="4904" y="21716"/>
                    <a:pt x="5004" y="21550"/>
                  </a:cubicBezTo>
                  <a:cubicBezTo>
                    <a:pt x="5079" y="21400"/>
                    <a:pt x="5267" y="21324"/>
                    <a:pt x="5440" y="21324"/>
                  </a:cubicBezTo>
                  <a:cubicBezTo>
                    <a:pt x="5498" y="21324"/>
                    <a:pt x="5554" y="21333"/>
                    <a:pt x="5605" y="21350"/>
                  </a:cubicBezTo>
                  <a:cubicBezTo>
                    <a:pt x="5838" y="21383"/>
                    <a:pt x="6038" y="21516"/>
                    <a:pt x="6238" y="21616"/>
                  </a:cubicBezTo>
                  <a:cubicBezTo>
                    <a:pt x="6395" y="21721"/>
                    <a:pt x="6592" y="21804"/>
                    <a:pt x="6766" y="21804"/>
                  </a:cubicBezTo>
                  <a:cubicBezTo>
                    <a:pt x="6815" y="21804"/>
                    <a:pt x="6862" y="21798"/>
                    <a:pt x="6905" y="21783"/>
                  </a:cubicBezTo>
                  <a:cubicBezTo>
                    <a:pt x="7272" y="21716"/>
                    <a:pt x="7506" y="21249"/>
                    <a:pt x="7372" y="20883"/>
                  </a:cubicBezTo>
                  <a:cubicBezTo>
                    <a:pt x="7306" y="20516"/>
                    <a:pt x="6939" y="20215"/>
                    <a:pt x="6572" y="20082"/>
                  </a:cubicBezTo>
                  <a:cubicBezTo>
                    <a:pt x="6238" y="19949"/>
                    <a:pt x="5838" y="19915"/>
                    <a:pt x="5438" y="19848"/>
                  </a:cubicBezTo>
                  <a:cubicBezTo>
                    <a:pt x="5071" y="19748"/>
                    <a:pt x="4704" y="19615"/>
                    <a:pt x="4337" y="19381"/>
                  </a:cubicBezTo>
                  <a:cubicBezTo>
                    <a:pt x="3503" y="17180"/>
                    <a:pt x="3336" y="14745"/>
                    <a:pt x="3837" y="12443"/>
                  </a:cubicBezTo>
                  <a:cubicBezTo>
                    <a:pt x="4270" y="10175"/>
                    <a:pt x="5438" y="8007"/>
                    <a:pt x="7072" y="6339"/>
                  </a:cubicBezTo>
                  <a:lnTo>
                    <a:pt x="7172" y="6339"/>
                  </a:lnTo>
                  <a:cubicBezTo>
                    <a:pt x="7106" y="6239"/>
                    <a:pt x="7072" y="6205"/>
                    <a:pt x="7039" y="6105"/>
                  </a:cubicBezTo>
                  <a:cubicBezTo>
                    <a:pt x="6572" y="5205"/>
                    <a:pt x="7072" y="4104"/>
                    <a:pt x="7573" y="3237"/>
                  </a:cubicBezTo>
                  <a:cubicBezTo>
                    <a:pt x="8073" y="2369"/>
                    <a:pt x="8707" y="1402"/>
                    <a:pt x="8407" y="401"/>
                  </a:cubicBezTo>
                  <a:cubicBezTo>
                    <a:pt x="8373" y="268"/>
                    <a:pt x="8340" y="101"/>
                    <a:pt x="8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10733700" y="6122325"/>
              <a:ext cx="772225" cy="1275100"/>
            </a:xfrm>
            <a:custGeom>
              <a:avLst/>
              <a:gdLst/>
              <a:ahLst/>
              <a:cxnLst/>
              <a:rect l="l" t="t" r="r" b="b"/>
              <a:pathLst>
                <a:path w="30889" h="51004" fill="none" extrusionOk="0">
                  <a:moveTo>
                    <a:pt x="22516" y="48135"/>
                  </a:moveTo>
                  <a:cubicBezTo>
                    <a:pt x="22717" y="47434"/>
                    <a:pt x="22850" y="46701"/>
                    <a:pt x="23384" y="46300"/>
                  </a:cubicBezTo>
                  <a:cubicBezTo>
                    <a:pt x="24051" y="45700"/>
                    <a:pt x="25085" y="45867"/>
                    <a:pt x="25952" y="45700"/>
                  </a:cubicBezTo>
                  <a:cubicBezTo>
                    <a:pt x="27120" y="45466"/>
                    <a:pt x="28087" y="44466"/>
                    <a:pt x="28254" y="43298"/>
                  </a:cubicBezTo>
                  <a:cubicBezTo>
                    <a:pt x="28454" y="42131"/>
                    <a:pt x="27887" y="40863"/>
                    <a:pt x="27053" y="40263"/>
                  </a:cubicBezTo>
                  <a:cubicBezTo>
                    <a:pt x="26519" y="39996"/>
                    <a:pt x="26453" y="39195"/>
                    <a:pt x="26786" y="38695"/>
                  </a:cubicBezTo>
                  <a:cubicBezTo>
                    <a:pt x="27120" y="38195"/>
                    <a:pt x="27720" y="37994"/>
                    <a:pt x="28254" y="37794"/>
                  </a:cubicBezTo>
                  <a:cubicBezTo>
                    <a:pt x="28954" y="37527"/>
                    <a:pt x="29722" y="37294"/>
                    <a:pt x="30055" y="36493"/>
                  </a:cubicBezTo>
                  <a:cubicBezTo>
                    <a:pt x="30122" y="36293"/>
                    <a:pt x="30189" y="36026"/>
                    <a:pt x="30189" y="35793"/>
                  </a:cubicBezTo>
                  <a:cubicBezTo>
                    <a:pt x="30055" y="33891"/>
                    <a:pt x="27687" y="34192"/>
                    <a:pt x="27387" y="32657"/>
                  </a:cubicBezTo>
                  <a:cubicBezTo>
                    <a:pt x="27353" y="32390"/>
                    <a:pt x="27353" y="32157"/>
                    <a:pt x="27420" y="31957"/>
                  </a:cubicBezTo>
                  <a:cubicBezTo>
                    <a:pt x="27620" y="31223"/>
                    <a:pt x="28220" y="30789"/>
                    <a:pt x="28721" y="30489"/>
                  </a:cubicBezTo>
                  <a:cubicBezTo>
                    <a:pt x="29154" y="30222"/>
                    <a:pt x="29588" y="29889"/>
                    <a:pt x="29922" y="29488"/>
                  </a:cubicBezTo>
                  <a:cubicBezTo>
                    <a:pt x="30122" y="29221"/>
                    <a:pt x="30289" y="28955"/>
                    <a:pt x="30422" y="28654"/>
                  </a:cubicBezTo>
                  <a:cubicBezTo>
                    <a:pt x="30656" y="28054"/>
                    <a:pt x="30656" y="27353"/>
                    <a:pt x="30289" y="26853"/>
                  </a:cubicBezTo>
                  <a:cubicBezTo>
                    <a:pt x="29788" y="26253"/>
                    <a:pt x="28754" y="26119"/>
                    <a:pt x="28454" y="25352"/>
                  </a:cubicBezTo>
                  <a:cubicBezTo>
                    <a:pt x="28220" y="24785"/>
                    <a:pt x="28554" y="24118"/>
                    <a:pt x="28988" y="23651"/>
                  </a:cubicBezTo>
                  <a:cubicBezTo>
                    <a:pt x="29455" y="23184"/>
                    <a:pt x="29988" y="22850"/>
                    <a:pt x="30389" y="22350"/>
                  </a:cubicBezTo>
                  <a:cubicBezTo>
                    <a:pt x="30789" y="21716"/>
                    <a:pt x="30889" y="20949"/>
                    <a:pt x="30589" y="20215"/>
                  </a:cubicBezTo>
                  <a:cubicBezTo>
                    <a:pt x="30322" y="19648"/>
                    <a:pt x="29922" y="19281"/>
                    <a:pt x="29321" y="19014"/>
                  </a:cubicBezTo>
                  <a:cubicBezTo>
                    <a:pt x="28721" y="18781"/>
                    <a:pt x="27954" y="18881"/>
                    <a:pt x="27720" y="18047"/>
                  </a:cubicBezTo>
                  <a:cubicBezTo>
                    <a:pt x="27653" y="17847"/>
                    <a:pt x="27620" y="17613"/>
                    <a:pt x="27653" y="17380"/>
                  </a:cubicBezTo>
                  <a:cubicBezTo>
                    <a:pt x="27787" y="16712"/>
                    <a:pt x="28154" y="16245"/>
                    <a:pt x="28454" y="15645"/>
                  </a:cubicBezTo>
                  <a:cubicBezTo>
                    <a:pt x="28654" y="15211"/>
                    <a:pt x="28854" y="14778"/>
                    <a:pt x="28788" y="14311"/>
                  </a:cubicBezTo>
                  <a:cubicBezTo>
                    <a:pt x="28754" y="13777"/>
                    <a:pt x="28387" y="13310"/>
                    <a:pt x="27920" y="13010"/>
                  </a:cubicBezTo>
                  <a:cubicBezTo>
                    <a:pt x="27453" y="12676"/>
                    <a:pt x="26953" y="12509"/>
                    <a:pt x="26453" y="12309"/>
                  </a:cubicBezTo>
                  <a:cubicBezTo>
                    <a:pt x="26152" y="12309"/>
                    <a:pt x="25952" y="12042"/>
                    <a:pt x="25919" y="11776"/>
                  </a:cubicBezTo>
                  <a:cubicBezTo>
                    <a:pt x="25885" y="11475"/>
                    <a:pt x="26019" y="11175"/>
                    <a:pt x="26152" y="10975"/>
                  </a:cubicBezTo>
                  <a:cubicBezTo>
                    <a:pt x="26352" y="10708"/>
                    <a:pt x="26553" y="10541"/>
                    <a:pt x="26719" y="10308"/>
                  </a:cubicBezTo>
                  <a:cubicBezTo>
                    <a:pt x="27253" y="9541"/>
                    <a:pt x="27387" y="8473"/>
                    <a:pt x="26786" y="7773"/>
                  </a:cubicBezTo>
                  <a:cubicBezTo>
                    <a:pt x="26453" y="7439"/>
                    <a:pt x="25986" y="7206"/>
                    <a:pt x="25552" y="7139"/>
                  </a:cubicBezTo>
                  <a:cubicBezTo>
                    <a:pt x="25218" y="7106"/>
                    <a:pt x="24818" y="7106"/>
                    <a:pt x="24484" y="7139"/>
                  </a:cubicBezTo>
                  <a:cubicBezTo>
                    <a:pt x="23917" y="7206"/>
                    <a:pt x="23384" y="6839"/>
                    <a:pt x="23250" y="6305"/>
                  </a:cubicBezTo>
                  <a:lnTo>
                    <a:pt x="23250" y="6305"/>
                  </a:lnTo>
                  <a:cubicBezTo>
                    <a:pt x="23150" y="5871"/>
                    <a:pt x="23250" y="5438"/>
                    <a:pt x="23417" y="5004"/>
                  </a:cubicBezTo>
                  <a:cubicBezTo>
                    <a:pt x="23584" y="4604"/>
                    <a:pt x="23751" y="4170"/>
                    <a:pt x="23884" y="3770"/>
                  </a:cubicBezTo>
                  <a:cubicBezTo>
                    <a:pt x="24118" y="2836"/>
                    <a:pt x="23917" y="1802"/>
                    <a:pt x="23050" y="1268"/>
                  </a:cubicBezTo>
                  <a:cubicBezTo>
                    <a:pt x="22817" y="1135"/>
                    <a:pt x="22583" y="1035"/>
                    <a:pt x="22316" y="1035"/>
                  </a:cubicBezTo>
                  <a:cubicBezTo>
                    <a:pt x="21082" y="968"/>
                    <a:pt x="20648" y="2302"/>
                    <a:pt x="19714" y="2802"/>
                  </a:cubicBezTo>
                  <a:cubicBezTo>
                    <a:pt x="19214" y="2936"/>
                    <a:pt x="18647" y="2669"/>
                    <a:pt x="18280" y="2302"/>
                  </a:cubicBezTo>
                  <a:cubicBezTo>
                    <a:pt x="17913" y="1935"/>
                    <a:pt x="17713" y="1468"/>
                    <a:pt x="17379" y="1001"/>
                  </a:cubicBezTo>
                  <a:cubicBezTo>
                    <a:pt x="17079" y="601"/>
                    <a:pt x="16645" y="167"/>
                    <a:pt x="16145" y="101"/>
                  </a:cubicBezTo>
                  <a:cubicBezTo>
                    <a:pt x="15578" y="0"/>
                    <a:pt x="14978" y="334"/>
                    <a:pt x="14611" y="834"/>
                  </a:cubicBezTo>
                  <a:cubicBezTo>
                    <a:pt x="14244" y="1301"/>
                    <a:pt x="14077" y="1935"/>
                    <a:pt x="13777" y="2469"/>
                  </a:cubicBezTo>
                  <a:cubicBezTo>
                    <a:pt x="13276" y="2836"/>
                    <a:pt x="12543" y="2702"/>
                    <a:pt x="11942" y="2436"/>
                  </a:cubicBezTo>
                  <a:cubicBezTo>
                    <a:pt x="11242" y="2035"/>
                    <a:pt x="10641" y="1468"/>
                    <a:pt x="9874" y="1301"/>
                  </a:cubicBezTo>
                  <a:cubicBezTo>
                    <a:pt x="9540" y="1268"/>
                    <a:pt x="9207" y="1301"/>
                    <a:pt x="8907" y="1468"/>
                  </a:cubicBezTo>
                  <a:cubicBezTo>
                    <a:pt x="8273" y="1835"/>
                    <a:pt x="8306" y="2536"/>
                    <a:pt x="8540" y="3103"/>
                  </a:cubicBezTo>
                  <a:cubicBezTo>
                    <a:pt x="8706" y="3503"/>
                    <a:pt x="8907" y="3937"/>
                    <a:pt x="9007" y="4337"/>
                  </a:cubicBezTo>
                  <a:cubicBezTo>
                    <a:pt x="9073" y="4804"/>
                    <a:pt x="9040" y="5338"/>
                    <a:pt x="8840" y="5471"/>
                  </a:cubicBezTo>
                  <a:cubicBezTo>
                    <a:pt x="8039" y="5938"/>
                    <a:pt x="7072" y="5838"/>
                    <a:pt x="6205" y="5971"/>
                  </a:cubicBezTo>
                  <a:cubicBezTo>
                    <a:pt x="5337" y="6105"/>
                    <a:pt x="4337" y="6639"/>
                    <a:pt x="4270" y="7539"/>
                  </a:cubicBezTo>
                  <a:cubicBezTo>
                    <a:pt x="4270" y="8206"/>
                    <a:pt x="4837" y="8807"/>
                    <a:pt x="4770" y="9474"/>
                  </a:cubicBezTo>
                  <a:cubicBezTo>
                    <a:pt x="4737" y="10441"/>
                    <a:pt x="3536" y="10975"/>
                    <a:pt x="2736" y="11275"/>
                  </a:cubicBezTo>
                  <a:cubicBezTo>
                    <a:pt x="2335" y="11375"/>
                    <a:pt x="2002" y="11642"/>
                    <a:pt x="1701" y="11976"/>
                  </a:cubicBezTo>
                  <a:cubicBezTo>
                    <a:pt x="667" y="13310"/>
                    <a:pt x="2335" y="14511"/>
                    <a:pt x="2335" y="15879"/>
                  </a:cubicBezTo>
                  <a:cubicBezTo>
                    <a:pt x="2369" y="17546"/>
                    <a:pt x="0" y="18681"/>
                    <a:pt x="234" y="20348"/>
                  </a:cubicBezTo>
                  <a:cubicBezTo>
                    <a:pt x="401" y="21449"/>
                    <a:pt x="1568" y="22050"/>
                    <a:pt x="2068" y="23017"/>
                  </a:cubicBezTo>
                  <a:cubicBezTo>
                    <a:pt x="2168" y="23150"/>
                    <a:pt x="2202" y="23317"/>
                    <a:pt x="2235" y="23451"/>
                  </a:cubicBezTo>
                  <a:cubicBezTo>
                    <a:pt x="2535" y="24451"/>
                    <a:pt x="1902" y="25385"/>
                    <a:pt x="1401" y="26286"/>
                  </a:cubicBezTo>
                  <a:cubicBezTo>
                    <a:pt x="901" y="27153"/>
                    <a:pt x="401" y="28221"/>
                    <a:pt x="868" y="29155"/>
                  </a:cubicBezTo>
                  <a:cubicBezTo>
                    <a:pt x="901" y="29221"/>
                    <a:pt x="934" y="29288"/>
                    <a:pt x="1001" y="29355"/>
                  </a:cubicBezTo>
                  <a:cubicBezTo>
                    <a:pt x="1335" y="29822"/>
                    <a:pt x="1868" y="30122"/>
                    <a:pt x="2369" y="30456"/>
                  </a:cubicBezTo>
                  <a:cubicBezTo>
                    <a:pt x="2902" y="30823"/>
                    <a:pt x="3436" y="31356"/>
                    <a:pt x="3369" y="32023"/>
                  </a:cubicBezTo>
                  <a:cubicBezTo>
                    <a:pt x="3369" y="32957"/>
                    <a:pt x="2635" y="33691"/>
                    <a:pt x="2102" y="34392"/>
                  </a:cubicBezTo>
                  <a:cubicBezTo>
                    <a:pt x="1568" y="35126"/>
                    <a:pt x="1101" y="36160"/>
                    <a:pt x="1601" y="36894"/>
                  </a:cubicBezTo>
                  <a:cubicBezTo>
                    <a:pt x="2335" y="37994"/>
                    <a:pt x="4470" y="37627"/>
                    <a:pt x="4137" y="39729"/>
                  </a:cubicBezTo>
                  <a:cubicBezTo>
                    <a:pt x="4103" y="40163"/>
                    <a:pt x="3936" y="40563"/>
                    <a:pt x="3736" y="40963"/>
                  </a:cubicBezTo>
                  <a:cubicBezTo>
                    <a:pt x="3203" y="42031"/>
                    <a:pt x="3603" y="43698"/>
                    <a:pt x="4770" y="44132"/>
                  </a:cubicBezTo>
                  <a:cubicBezTo>
                    <a:pt x="5204" y="44299"/>
                    <a:pt x="5671" y="44232"/>
                    <a:pt x="6071" y="44399"/>
                  </a:cubicBezTo>
                  <a:cubicBezTo>
                    <a:pt x="6638" y="44632"/>
                    <a:pt x="7105" y="45200"/>
                    <a:pt x="7339" y="45800"/>
                  </a:cubicBezTo>
                  <a:cubicBezTo>
                    <a:pt x="7539" y="46367"/>
                    <a:pt x="7572" y="47034"/>
                    <a:pt x="7739" y="47635"/>
                  </a:cubicBezTo>
                  <a:cubicBezTo>
                    <a:pt x="8073" y="48335"/>
                    <a:pt x="8373" y="49036"/>
                    <a:pt x="8907" y="49569"/>
                  </a:cubicBezTo>
                  <a:cubicBezTo>
                    <a:pt x="9440" y="50136"/>
                    <a:pt x="10241" y="50503"/>
                    <a:pt x="10975" y="50303"/>
                  </a:cubicBezTo>
                  <a:cubicBezTo>
                    <a:pt x="11308" y="50203"/>
                    <a:pt x="11642" y="50003"/>
                    <a:pt x="11909" y="49803"/>
                  </a:cubicBezTo>
                  <a:cubicBezTo>
                    <a:pt x="12476" y="49336"/>
                    <a:pt x="12943" y="48735"/>
                    <a:pt x="13610" y="48535"/>
                  </a:cubicBezTo>
                  <a:cubicBezTo>
                    <a:pt x="13677" y="48535"/>
                    <a:pt x="13710" y="48502"/>
                    <a:pt x="13777" y="48502"/>
                  </a:cubicBezTo>
                  <a:cubicBezTo>
                    <a:pt x="14444" y="48368"/>
                    <a:pt x="15144" y="48702"/>
                    <a:pt x="15711" y="49136"/>
                  </a:cubicBezTo>
                  <a:cubicBezTo>
                    <a:pt x="16245" y="49536"/>
                    <a:pt x="16746" y="50036"/>
                    <a:pt x="17346" y="50403"/>
                  </a:cubicBezTo>
                  <a:cubicBezTo>
                    <a:pt x="18180" y="50904"/>
                    <a:pt x="19247" y="51004"/>
                    <a:pt x="20148" y="50670"/>
                  </a:cubicBezTo>
                  <a:cubicBezTo>
                    <a:pt x="20682" y="50503"/>
                    <a:pt x="21082" y="50203"/>
                    <a:pt x="21449" y="49836"/>
                  </a:cubicBezTo>
                  <a:cubicBezTo>
                    <a:pt x="21783" y="49503"/>
                    <a:pt x="22049" y="49136"/>
                    <a:pt x="22216" y="48669"/>
                  </a:cubicBezTo>
                  <a:cubicBezTo>
                    <a:pt x="22416" y="48502"/>
                    <a:pt x="22450" y="48302"/>
                    <a:pt x="22516" y="481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10581075" y="6696075"/>
              <a:ext cx="204350" cy="621300"/>
            </a:xfrm>
            <a:custGeom>
              <a:avLst/>
              <a:gdLst/>
              <a:ahLst/>
              <a:cxnLst/>
              <a:rect l="l" t="t" r="r" b="b"/>
              <a:pathLst>
                <a:path w="8174" h="24852" fill="none" extrusionOk="0">
                  <a:moveTo>
                    <a:pt x="8173" y="0"/>
                  </a:moveTo>
                  <a:cubicBezTo>
                    <a:pt x="5038" y="2469"/>
                    <a:pt x="2636" y="5838"/>
                    <a:pt x="1369" y="9574"/>
                  </a:cubicBezTo>
                  <a:cubicBezTo>
                    <a:pt x="134" y="13376"/>
                    <a:pt x="1" y="17513"/>
                    <a:pt x="1035" y="21382"/>
                  </a:cubicBezTo>
                  <a:cubicBezTo>
                    <a:pt x="668" y="22116"/>
                    <a:pt x="801" y="23017"/>
                    <a:pt x="1035" y="23851"/>
                  </a:cubicBezTo>
                  <a:cubicBezTo>
                    <a:pt x="1168" y="24184"/>
                    <a:pt x="1302" y="24518"/>
                    <a:pt x="1602" y="24685"/>
                  </a:cubicBezTo>
                  <a:cubicBezTo>
                    <a:pt x="1869" y="24851"/>
                    <a:pt x="2336" y="24751"/>
                    <a:pt x="2469" y="2448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10627775" y="7256475"/>
              <a:ext cx="62575" cy="72575"/>
            </a:xfrm>
            <a:custGeom>
              <a:avLst/>
              <a:gdLst/>
              <a:ahLst/>
              <a:cxnLst/>
              <a:rect l="l" t="t" r="r" b="b"/>
              <a:pathLst>
                <a:path w="2503" h="2903" fill="none" extrusionOk="0">
                  <a:moveTo>
                    <a:pt x="1" y="0"/>
                  </a:moveTo>
                  <a:cubicBezTo>
                    <a:pt x="68" y="634"/>
                    <a:pt x="234" y="1268"/>
                    <a:pt x="468" y="1835"/>
                  </a:cubicBezTo>
                  <a:cubicBezTo>
                    <a:pt x="501" y="1902"/>
                    <a:pt x="501" y="1968"/>
                    <a:pt x="568" y="2002"/>
                  </a:cubicBezTo>
                  <a:cubicBezTo>
                    <a:pt x="668" y="2202"/>
                    <a:pt x="835" y="2435"/>
                    <a:pt x="1068" y="2602"/>
                  </a:cubicBezTo>
                  <a:cubicBezTo>
                    <a:pt x="1302" y="2802"/>
                    <a:pt x="1635" y="2902"/>
                    <a:pt x="1969" y="2802"/>
                  </a:cubicBezTo>
                  <a:cubicBezTo>
                    <a:pt x="2269" y="2702"/>
                    <a:pt x="2503" y="2369"/>
                    <a:pt x="2436" y="20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10662800" y="6855350"/>
              <a:ext cx="105950" cy="461175"/>
            </a:xfrm>
            <a:custGeom>
              <a:avLst/>
              <a:gdLst/>
              <a:ahLst/>
              <a:cxnLst/>
              <a:rect l="l" t="t" r="r" b="b"/>
              <a:pathLst>
                <a:path w="4238" h="18447" fill="none" extrusionOk="0">
                  <a:moveTo>
                    <a:pt x="1" y="15678"/>
                  </a:moveTo>
                  <a:cubicBezTo>
                    <a:pt x="201" y="16012"/>
                    <a:pt x="301" y="16379"/>
                    <a:pt x="435" y="16779"/>
                  </a:cubicBezTo>
                  <a:cubicBezTo>
                    <a:pt x="568" y="17146"/>
                    <a:pt x="668" y="17546"/>
                    <a:pt x="902" y="17847"/>
                  </a:cubicBezTo>
                  <a:cubicBezTo>
                    <a:pt x="935" y="17947"/>
                    <a:pt x="1035" y="17980"/>
                    <a:pt x="1068" y="18047"/>
                  </a:cubicBezTo>
                  <a:cubicBezTo>
                    <a:pt x="1268" y="18280"/>
                    <a:pt x="1569" y="18447"/>
                    <a:pt x="1902" y="18380"/>
                  </a:cubicBezTo>
                  <a:cubicBezTo>
                    <a:pt x="2369" y="18347"/>
                    <a:pt x="2736" y="17947"/>
                    <a:pt x="2736" y="17480"/>
                  </a:cubicBezTo>
                  <a:cubicBezTo>
                    <a:pt x="2236" y="17013"/>
                    <a:pt x="1869" y="16379"/>
                    <a:pt x="1702" y="15712"/>
                  </a:cubicBezTo>
                  <a:cubicBezTo>
                    <a:pt x="1669" y="15545"/>
                    <a:pt x="1669" y="15345"/>
                    <a:pt x="1735" y="15211"/>
                  </a:cubicBezTo>
                  <a:cubicBezTo>
                    <a:pt x="1869" y="15011"/>
                    <a:pt x="2102" y="14978"/>
                    <a:pt x="2369" y="15011"/>
                  </a:cubicBezTo>
                  <a:cubicBezTo>
                    <a:pt x="2569" y="15045"/>
                    <a:pt x="2770" y="15178"/>
                    <a:pt x="3003" y="15311"/>
                  </a:cubicBezTo>
                  <a:cubicBezTo>
                    <a:pt x="3203" y="15412"/>
                    <a:pt x="3437" y="15512"/>
                    <a:pt x="3670" y="15478"/>
                  </a:cubicBezTo>
                  <a:cubicBezTo>
                    <a:pt x="4037" y="15378"/>
                    <a:pt x="4237" y="14911"/>
                    <a:pt x="4104" y="14544"/>
                  </a:cubicBezTo>
                  <a:cubicBezTo>
                    <a:pt x="4004" y="14177"/>
                    <a:pt x="3670" y="13910"/>
                    <a:pt x="3337" y="13744"/>
                  </a:cubicBezTo>
                  <a:cubicBezTo>
                    <a:pt x="2936" y="13644"/>
                    <a:pt x="2569" y="13544"/>
                    <a:pt x="2202" y="13510"/>
                  </a:cubicBezTo>
                  <a:cubicBezTo>
                    <a:pt x="1836" y="13410"/>
                    <a:pt x="1402" y="13310"/>
                    <a:pt x="1068" y="13043"/>
                  </a:cubicBezTo>
                  <a:cubicBezTo>
                    <a:pt x="268" y="10842"/>
                    <a:pt x="101" y="8407"/>
                    <a:pt x="568" y="6138"/>
                  </a:cubicBezTo>
                  <a:cubicBezTo>
                    <a:pt x="1068" y="3837"/>
                    <a:pt x="2202" y="1702"/>
                    <a:pt x="38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10864625" y="7334850"/>
              <a:ext cx="311075" cy="482050"/>
            </a:xfrm>
            <a:custGeom>
              <a:avLst/>
              <a:gdLst/>
              <a:ahLst/>
              <a:cxnLst/>
              <a:rect l="l" t="t" r="r" b="b"/>
              <a:pathLst>
                <a:path w="12443" h="19282" fill="none" extrusionOk="0">
                  <a:moveTo>
                    <a:pt x="8506" y="1"/>
                  </a:moveTo>
                  <a:cubicBezTo>
                    <a:pt x="10341" y="1035"/>
                    <a:pt x="11609" y="2970"/>
                    <a:pt x="12009" y="5038"/>
                  </a:cubicBezTo>
                  <a:cubicBezTo>
                    <a:pt x="12443" y="7139"/>
                    <a:pt x="12009" y="9341"/>
                    <a:pt x="11008" y="11276"/>
                  </a:cubicBezTo>
                  <a:cubicBezTo>
                    <a:pt x="10041" y="13177"/>
                    <a:pt x="8506" y="14778"/>
                    <a:pt x="6805" y="16012"/>
                  </a:cubicBezTo>
                  <a:cubicBezTo>
                    <a:pt x="7139" y="15979"/>
                    <a:pt x="7706" y="16112"/>
                    <a:pt x="8273" y="16212"/>
                  </a:cubicBezTo>
                  <a:cubicBezTo>
                    <a:pt x="9440" y="16479"/>
                    <a:pt x="10308" y="17413"/>
                    <a:pt x="10374" y="18614"/>
                  </a:cubicBezTo>
                  <a:lnTo>
                    <a:pt x="10374" y="18848"/>
                  </a:lnTo>
                  <a:cubicBezTo>
                    <a:pt x="10341" y="19115"/>
                    <a:pt x="10274" y="19281"/>
                    <a:pt x="10007" y="19281"/>
                  </a:cubicBezTo>
                  <a:lnTo>
                    <a:pt x="2269" y="19281"/>
                  </a:lnTo>
                  <a:cubicBezTo>
                    <a:pt x="0" y="19281"/>
                    <a:pt x="5538" y="14545"/>
                    <a:pt x="6972" y="12877"/>
                  </a:cubicBezTo>
                  <a:cubicBezTo>
                    <a:pt x="7973" y="11709"/>
                    <a:pt x="8873" y="10475"/>
                    <a:pt x="9474" y="9041"/>
                  </a:cubicBezTo>
                  <a:cubicBezTo>
                    <a:pt x="10108" y="7640"/>
                    <a:pt x="10341" y="6039"/>
                    <a:pt x="9974" y="4537"/>
                  </a:cubicBezTo>
                  <a:cubicBezTo>
                    <a:pt x="9607" y="3036"/>
                    <a:pt x="8173" y="1702"/>
                    <a:pt x="6705" y="12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11142325" y="7325675"/>
              <a:ext cx="267700" cy="492050"/>
            </a:xfrm>
            <a:custGeom>
              <a:avLst/>
              <a:gdLst/>
              <a:ahLst/>
              <a:cxnLst/>
              <a:rect l="l" t="t" r="r" b="b"/>
              <a:pathLst>
                <a:path w="10708" h="19682" fill="none" extrusionOk="0">
                  <a:moveTo>
                    <a:pt x="6171" y="1"/>
                  </a:moveTo>
                  <a:cubicBezTo>
                    <a:pt x="8440" y="968"/>
                    <a:pt x="9874" y="3337"/>
                    <a:pt x="10274" y="5405"/>
                  </a:cubicBezTo>
                  <a:cubicBezTo>
                    <a:pt x="10708" y="7506"/>
                    <a:pt x="10274" y="9708"/>
                    <a:pt x="9274" y="11643"/>
                  </a:cubicBezTo>
                  <a:cubicBezTo>
                    <a:pt x="8340" y="13544"/>
                    <a:pt x="6772" y="15145"/>
                    <a:pt x="5071" y="16379"/>
                  </a:cubicBezTo>
                  <a:cubicBezTo>
                    <a:pt x="5404" y="16346"/>
                    <a:pt x="6005" y="16479"/>
                    <a:pt x="6538" y="16579"/>
                  </a:cubicBezTo>
                  <a:cubicBezTo>
                    <a:pt x="7706" y="16846"/>
                    <a:pt x="8573" y="17780"/>
                    <a:pt x="8640" y="18981"/>
                  </a:cubicBezTo>
                  <a:cubicBezTo>
                    <a:pt x="8707" y="19381"/>
                    <a:pt x="8606" y="19682"/>
                    <a:pt x="8273" y="19682"/>
                  </a:cubicBezTo>
                  <a:lnTo>
                    <a:pt x="534" y="19682"/>
                  </a:lnTo>
                  <a:cubicBezTo>
                    <a:pt x="167" y="19682"/>
                    <a:pt x="0" y="19548"/>
                    <a:pt x="0" y="19348"/>
                  </a:cubicBezTo>
                  <a:cubicBezTo>
                    <a:pt x="0" y="18214"/>
                    <a:pt x="4070" y="14711"/>
                    <a:pt x="5237" y="13310"/>
                  </a:cubicBezTo>
                  <a:cubicBezTo>
                    <a:pt x="6238" y="12143"/>
                    <a:pt x="7172" y="10875"/>
                    <a:pt x="7739" y="9474"/>
                  </a:cubicBezTo>
                  <a:cubicBezTo>
                    <a:pt x="8373" y="8040"/>
                    <a:pt x="8606" y="6472"/>
                    <a:pt x="8240" y="4971"/>
                  </a:cubicBezTo>
                  <a:cubicBezTo>
                    <a:pt x="7873" y="3537"/>
                    <a:pt x="6572" y="2203"/>
                    <a:pt x="5171" y="17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10831275" y="6737775"/>
              <a:ext cx="88400" cy="30025"/>
            </a:xfrm>
            <a:custGeom>
              <a:avLst/>
              <a:gdLst/>
              <a:ahLst/>
              <a:cxnLst/>
              <a:rect l="l" t="t" r="r" b="b"/>
              <a:pathLst>
                <a:path w="3536" h="1201" fill="none" extrusionOk="0">
                  <a:moveTo>
                    <a:pt x="0" y="33"/>
                  </a:moveTo>
                  <a:cubicBezTo>
                    <a:pt x="300" y="734"/>
                    <a:pt x="1034" y="1201"/>
                    <a:pt x="1801" y="1201"/>
                  </a:cubicBezTo>
                  <a:cubicBezTo>
                    <a:pt x="2535" y="1201"/>
                    <a:pt x="3302" y="701"/>
                    <a:pt x="3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11332450" y="6671875"/>
              <a:ext cx="84250" cy="45900"/>
            </a:xfrm>
            <a:custGeom>
              <a:avLst/>
              <a:gdLst/>
              <a:ahLst/>
              <a:cxnLst/>
              <a:rect l="l" t="t" r="r" b="b"/>
              <a:pathLst>
                <a:path w="3370" h="1836" fill="none" extrusionOk="0">
                  <a:moveTo>
                    <a:pt x="1" y="1"/>
                  </a:moveTo>
                  <a:cubicBezTo>
                    <a:pt x="1" y="801"/>
                    <a:pt x="668" y="1602"/>
                    <a:pt x="1468" y="1702"/>
                  </a:cubicBezTo>
                  <a:cubicBezTo>
                    <a:pt x="2269" y="1836"/>
                    <a:pt x="3136" y="1335"/>
                    <a:pt x="3370" y="601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10877125" y="6716075"/>
              <a:ext cx="485375" cy="180150"/>
            </a:xfrm>
            <a:custGeom>
              <a:avLst/>
              <a:gdLst/>
              <a:ahLst/>
              <a:cxnLst/>
              <a:rect l="l" t="t" r="r" b="b"/>
              <a:pathLst>
                <a:path w="19415" h="7206" fill="none" extrusionOk="0">
                  <a:moveTo>
                    <a:pt x="1" y="2169"/>
                  </a:moveTo>
                  <a:cubicBezTo>
                    <a:pt x="2302" y="5371"/>
                    <a:pt x="6439" y="7206"/>
                    <a:pt x="10375" y="6772"/>
                  </a:cubicBezTo>
                  <a:cubicBezTo>
                    <a:pt x="14344" y="6372"/>
                    <a:pt x="17947" y="3670"/>
                    <a:pt x="19381" y="1"/>
                  </a:cubicBezTo>
                  <a:lnTo>
                    <a:pt x="194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11077275" y="6913725"/>
              <a:ext cx="115100" cy="28375"/>
            </a:xfrm>
            <a:custGeom>
              <a:avLst/>
              <a:gdLst/>
              <a:ahLst/>
              <a:cxnLst/>
              <a:rect l="l" t="t" r="r" b="b"/>
              <a:pathLst>
                <a:path w="4604" h="1135" fill="none" extrusionOk="0">
                  <a:moveTo>
                    <a:pt x="0" y="501"/>
                  </a:moveTo>
                  <a:cubicBezTo>
                    <a:pt x="701" y="934"/>
                    <a:pt x="1602" y="1135"/>
                    <a:pt x="2369" y="1035"/>
                  </a:cubicBezTo>
                  <a:cubicBezTo>
                    <a:pt x="3203" y="968"/>
                    <a:pt x="4003" y="568"/>
                    <a:pt x="46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10960525" y="7012950"/>
              <a:ext cx="432825" cy="78425"/>
            </a:xfrm>
            <a:custGeom>
              <a:avLst/>
              <a:gdLst/>
              <a:ahLst/>
              <a:cxnLst/>
              <a:rect l="l" t="t" r="r" b="b"/>
              <a:pathLst>
                <a:path w="17313" h="3137" fill="none" extrusionOk="0">
                  <a:moveTo>
                    <a:pt x="0" y="1369"/>
                  </a:moveTo>
                  <a:cubicBezTo>
                    <a:pt x="100" y="1869"/>
                    <a:pt x="434" y="2303"/>
                    <a:pt x="868" y="2503"/>
                  </a:cubicBezTo>
                  <a:cubicBezTo>
                    <a:pt x="1335" y="2703"/>
                    <a:pt x="1868" y="2703"/>
                    <a:pt x="2335" y="2503"/>
                  </a:cubicBezTo>
                  <a:cubicBezTo>
                    <a:pt x="2802" y="2303"/>
                    <a:pt x="3169" y="1836"/>
                    <a:pt x="3670" y="1802"/>
                  </a:cubicBezTo>
                  <a:cubicBezTo>
                    <a:pt x="4637" y="1702"/>
                    <a:pt x="5271" y="3137"/>
                    <a:pt x="6205" y="3003"/>
                  </a:cubicBezTo>
                  <a:cubicBezTo>
                    <a:pt x="7005" y="2870"/>
                    <a:pt x="7339" y="1802"/>
                    <a:pt x="8140" y="1669"/>
                  </a:cubicBezTo>
                  <a:cubicBezTo>
                    <a:pt x="8807" y="1535"/>
                    <a:pt x="9340" y="2136"/>
                    <a:pt x="9941" y="2469"/>
                  </a:cubicBezTo>
                  <a:cubicBezTo>
                    <a:pt x="10708" y="2870"/>
                    <a:pt x="11809" y="2736"/>
                    <a:pt x="12476" y="2136"/>
                  </a:cubicBezTo>
                  <a:cubicBezTo>
                    <a:pt x="12876" y="1702"/>
                    <a:pt x="13210" y="1135"/>
                    <a:pt x="13810" y="968"/>
                  </a:cubicBezTo>
                  <a:cubicBezTo>
                    <a:pt x="14377" y="802"/>
                    <a:pt x="14978" y="1202"/>
                    <a:pt x="15612" y="1302"/>
                  </a:cubicBezTo>
                  <a:cubicBezTo>
                    <a:pt x="16379" y="1369"/>
                    <a:pt x="17179" y="768"/>
                    <a:pt x="1731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10990550" y="7171400"/>
              <a:ext cx="356950" cy="67575"/>
            </a:xfrm>
            <a:custGeom>
              <a:avLst/>
              <a:gdLst/>
              <a:ahLst/>
              <a:cxnLst/>
              <a:rect l="l" t="t" r="r" b="b"/>
              <a:pathLst>
                <a:path w="14278" h="2703" fill="none" extrusionOk="0">
                  <a:moveTo>
                    <a:pt x="0" y="1135"/>
                  </a:moveTo>
                  <a:cubicBezTo>
                    <a:pt x="467" y="2069"/>
                    <a:pt x="1768" y="2569"/>
                    <a:pt x="2769" y="2136"/>
                  </a:cubicBezTo>
                  <a:cubicBezTo>
                    <a:pt x="3269" y="1902"/>
                    <a:pt x="3736" y="1435"/>
                    <a:pt x="4270" y="1435"/>
                  </a:cubicBezTo>
                  <a:cubicBezTo>
                    <a:pt x="4904" y="1435"/>
                    <a:pt x="5337" y="2036"/>
                    <a:pt x="5904" y="2336"/>
                  </a:cubicBezTo>
                  <a:cubicBezTo>
                    <a:pt x="6572" y="2703"/>
                    <a:pt x="7439" y="2669"/>
                    <a:pt x="8073" y="2236"/>
                  </a:cubicBezTo>
                  <a:cubicBezTo>
                    <a:pt x="8606" y="1902"/>
                    <a:pt x="9007" y="1302"/>
                    <a:pt x="9641" y="1168"/>
                  </a:cubicBezTo>
                  <a:cubicBezTo>
                    <a:pt x="10274" y="1068"/>
                    <a:pt x="10808" y="1435"/>
                    <a:pt x="11442" y="1602"/>
                  </a:cubicBezTo>
                  <a:cubicBezTo>
                    <a:pt x="12609" y="1936"/>
                    <a:pt x="13977" y="1168"/>
                    <a:pt x="14277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10908825" y="6434225"/>
              <a:ext cx="79250" cy="55900"/>
            </a:xfrm>
            <a:custGeom>
              <a:avLst/>
              <a:gdLst/>
              <a:ahLst/>
              <a:cxnLst/>
              <a:rect l="l" t="t" r="r" b="b"/>
              <a:pathLst>
                <a:path w="3170" h="2236" fill="none" extrusionOk="0">
                  <a:moveTo>
                    <a:pt x="0" y="2235"/>
                  </a:moveTo>
                  <a:cubicBezTo>
                    <a:pt x="667" y="1101"/>
                    <a:pt x="1835" y="267"/>
                    <a:pt x="316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11230725" y="6426700"/>
              <a:ext cx="95925" cy="30050"/>
            </a:xfrm>
            <a:custGeom>
              <a:avLst/>
              <a:gdLst/>
              <a:ahLst/>
              <a:cxnLst/>
              <a:rect l="l" t="t" r="r" b="b"/>
              <a:pathLst>
                <a:path w="3837" h="1202" fill="none" extrusionOk="0">
                  <a:moveTo>
                    <a:pt x="0" y="268"/>
                  </a:moveTo>
                  <a:cubicBezTo>
                    <a:pt x="1334" y="1"/>
                    <a:pt x="2802" y="334"/>
                    <a:pt x="3836" y="12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11057250" y="6408375"/>
              <a:ext cx="101775" cy="24200"/>
            </a:xfrm>
            <a:custGeom>
              <a:avLst/>
              <a:gdLst/>
              <a:ahLst/>
              <a:cxnLst/>
              <a:rect l="l" t="t" r="r" b="b"/>
              <a:pathLst>
                <a:path w="4071" h="968" fill="none" extrusionOk="0">
                  <a:moveTo>
                    <a:pt x="1" y="967"/>
                  </a:moveTo>
                  <a:cubicBezTo>
                    <a:pt x="1135" y="67"/>
                    <a:pt x="2836" y="0"/>
                    <a:pt x="4070" y="7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1092382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2" y="1"/>
                    <a:pt x="1" y="2136"/>
                    <a:pt x="1" y="4738"/>
                  </a:cubicBezTo>
                  <a:cubicBezTo>
                    <a:pt x="1" y="7373"/>
                    <a:pt x="1202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10961350" y="6530950"/>
              <a:ext cx="94275" cy="170150"/>
            </a:xfrm>
            <a:custGeom>
              <a:avLst/>
              <a:gdLst/>
              <a:ahLst/>
              <a:cxnLst/>
              <a:rect l="l" t="t" r="r" b="b"/>
              <a:pathLst>
                <a:path w="3771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770" y="1502"/>
                    <a:pt x="2903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11051425" y="6496750"/>
              <a:ext cx="130950" cy="237700"/>
            </a:xfrm>
            <a:custGeom>
              <a:avLst/>
              <a:gdLst/>
              <a:ahLst/>
              <a:cxnLst/>
              <a:rect l="l" t="t" r="r" b="b"/>
              <a:pathLst>
                <a:path w="5238" h="9508" extrusionOk="0">
                  <a:moveTo>
                    <a:pt x="2636" y="1"/>
                  </a:moveTo>
                  <a:cubicBezTo>
                    <a:pt x="1168" y="1"/>
                    <a:pt x="0" y="2136"/>
                    <a:pt x="0" y="4738"/>
                  </a:cubicBezTo>
                  <a:cubicBezTo>
                    <a:pt x="0" y="7373"/>
                    <a:pt x="1168" y="9508"/>
                    <a:pt x="2636" y="9508"/>
                  </a:cubicBezTo>
                  <a:cubicBezTo>
                    <a:pt x="4070" y="9508"/>
                    <a:pt x="5237" y="7373"/>
                    <a:pt x="5237" y="4738"/>
                  </a:cubicBezTo>
                  <a:cubicBezTo>
                    <a:pt x="5237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11088950" y="6530950"/>
              <a:ext cx="93425" cy="170150"/>
            </a:xfrm>
            <a:custGeom>
              <a:avLst/>
              <a:gdLst/>
              <a:ahLst/>
              <a:cxnLst/>
              <a:rect l="l" t="t" r="r" b="b"/>
              <a:pathLst>
                <a:path w="3737" h="6806" extrusionOk="0">
                  <a:moveTo>
                    <a:pt x="1835" y="1"/>
                  </a:moveTo>
                  <a:cubicBezTo>
                    <a:pt x="1001" y="1"/>
                    <a:pt x="301" y="968"/>
                    <a:pt x="0" y="2269"/>
                  </a:cubicBezTo>
                  <a:lnTo>
                    <a:pt x="1301" y="3136"/>
                  </a:lnTo>
                  <a:cubicBezTo>
                    <a:pt x="1568" y="3336"/>
                    <a:pt x="1568" y="3770"/>
                    <a:pt x="1235" y="3937"/>
                  </a:cubicBezTo>
                  <a:lnTo>
                    <a:pt x="0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869" y="6805"/>
                    <a:pt x="3703" y="5271"/>
                    <a:pt x="3703" y="3370"/>
                  </a:cubicBezTo>
                  <a:cubicBezTo>
                    <a:pt x="3736" y="1502"/>
                    <a:pt x="2902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1117817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1" y="1"/>
                    <a:pt x="1" y="2136"/>
                    <a:pt x="1" y="4738"/>
                  </a:cubicBezTo>
                  <a:cubicBezTo>
                    <a:pt x="1" y="7373"/>
                    <a:pt x="1201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11215700" y="6530950"/>
              <a:ext cx="95100" cy="170150"/>
            </a:xfrm>
            <a:custGeom>
              <a:avLst/>
              <a:gdLst/>
              <a:ahLst/>
              <a:cxnLst/>
              <a:rect l="l" t="t" r="r" b="b"/>
              <a:pathLst>
                <a:path w="3804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803" y="1502"/>
                    <a:pt x="2936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10843775" y="66718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0" y="501"/>
                    <a:pt x="0" y="1068"/>
                  </a:cubicBezTo>
                  <a:cubicBezTo>
                    <a:pt x="0" y="1669"/>
                    <a:pt x="501" y="2169"/>
                    <a:pt x="1101" y="2169"/>
                  </a:cubicBezTo>
                  <a:cubicBezTo>
                    <a:pt x="1702" y="2169"/>
                    <a:pt x="2169" y="1702"/>
                    <a:pt x="2169" y="1068"/>
                  </a:cubicBezTo>
                  <a:cubicBezTo>
                    <a:pt x="2169" y="501"/>
                    <a:pt x="1668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11353300" y="66251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1" y="501"/>
                    <a:pt x="1" y="1068"/>
                  </a:cubicBezTo>
                  <a:cubicBezTo>
                    <a:pt x="1" y="1669"/>
                    <a:pt x="501" y="2169"/>
                    <a:pt x="1101" y="2169"/>
                  </a:cubicBezTo>
                  <a:cubicBezTo>
                    <a:pt x="1735" y="2169"/>
                    <a:pt x="2169" y="1702"/>
                    <a:pt x="2169" y="1068"/>
                  </a:cubicBezTo>
                  <a:cubicBezTo>
                    <a:pt x="2169" y="501"/>
                    <a:pt x="1669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40"/>
          <p:cNvGrpSpPr/>
          <p:nvPr/>
        </p:nvGrpSpPr>
        <p:grpSpPr>
          <a:xfrm>
            <a:off x="7936812" y="-100835"/>
            <a:ext cx="517050" cy="510800"/>
            <a:chOff x="2701450" y="960800"/>
            <a:chExt cx="517050" cy="510800"/>
          </a:xfrm>
        </p:grpSpPr>
        <p:grpSp>
          <p:nvGrpSpPr>
            <p:cNvPr id="1519" name="Google Shape;1519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0" name="Google Shape;1520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3" name="Google Shape;1523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" name="Google Shape;1364;p40">
            <a:extLst>
              <a:ext uri="{FF2B5EF4-FFF2-40B4-BE49-F238E27FC236}">
                <a16:creationId xmlns:a16="http://schemas.microsoft.com/office/drawing/2014/main" id="{22BD2787-258D-3ACA-3EBA-E4E32F896258}"/>
              </a:ext>
            </a:extLst>
          </p:cNvPr>
          <p:cNvSpPr txBox="1">
            <a:spLocks/>
          </p:cNvSpPr>
          <p:nvPr/>
        </p:nvSpPr>
        <p:spPr>
          <a:xfrm>
            <a:off x="4823373" y="1418673"/>
            <a:ext cx="4160039" cy="964175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VN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54293 + 61934 + 7652</a:t>
            </a:r>
            <a:endParaRPr lang="en-US" sz="28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5B66C91-715A-1397-0232-26C19D80ED4A}"/>
              </a:ext>
            </a:extLst>
          </p:cNvPr>
          <p:cNvSpPr/>
          <p:nvPr/>
        </p:nvSpPr>
        <p:spPr>
          <a:xfrm>
            <a:off x="2333387" y="2873255"/>
            <a:ext cx="6724651" cy="1847149"/>
          </a:xfrm>
          <a:prstGeom prst="wedgeRoundRectCallout">
            <a:avLst>
              <a:gd name="adj1" fmla="val -56533"/>
              <a:gd name="adj2" fmla="val 25131"/>
              <a:gd name="adj3" fmla="val 16667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 </a:t>
            </a:r>
          </a:p>
          <a:p>
            <a:pPr algn="ctr">
              <a:defRPr/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0"/>
          <p:cNvSpPr txBox="1">
            <a:spLocks noGrp="1"/>
          </p:cNvSpPr>
          <p:nvPr>
            <p:ph type="title"/>
          </p:nvPr>
        </p:nvSpPr>
        <p:spPr>
          <a:xfrm>
            <a:off x="937020" y="293685"/>
            <a:ext cx="7659438" cy="964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Khi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phép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nhiên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2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200" b="1" dirty="0" err="1">
                <a:solidFill>
                  <a:schemeClr val="accent6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:</a:t>
            </a:r>
            <a:endParaRPr sz="3200" dirty="0">
              <a:solidFill>
                <a:schemeClr val="accent6"/>
              </a:solidFill>
            </a:endParaRPr>
          </a:p>
        </p:txBody>
      </p:sp>
      <p:grpSp>
        <p:nvGrpSpPr>
          <p:cNvPr id="1365" name="Google Shape;1365;p40"/>
          <p:cNvGrpSpPr/>
          <p:nvPr/>
        </p:nvGrpSpPr>
        <p:grpSpPr>
          <a:xfrm>
            <a:off x="-1231900" y="1676786"/>
            <a:ext cx="3719637" cy="3769360"/>
            <a:chOff x="10513525" y="5807925"/>
            <a:chExt cx="2498500" cy="2420925"/>
          </a:xfrm>
        </p:grpSpPr>
        <p:sp>
          <p:nvSpPr>
            <p:cNvPr id="1366" name="Google Shape;1366;p40"/>
            <p:cNvSpPr/>
            <p:nvPr/>
          </p:nvSpPr>
          <p:spPr>
            <a:xfrm>
              <a:off x="10513525" y="5807925"/>
              <a:ext cx="2498500" cy="2420925"/>
            </a:xfrm>
            <a:custGeom>
              <a:avLst/>
              <a:gdLst/>
              <a:ahLst/>
              <a:cxnLst/>
              <a:rect l="l" t="t" r="r" b="b"/>
              <a:pathLst>
                <a:path w="99940" h="96837" extrusionOk="0">
                  <a:moveTo>
                    <a:pt x="9875" y="52172"/>
                  </a:moveTo>
                  <a:cubicBezTo>
                    <a:pt x="10075" y="52272"/>
                    <a:pt x="10242" y="52372"/>
                    <a:pt x="10408" y="52438"/>
                  </a:cubicBezTo>
                  <a:cubicBezTo>
                    <a:pt x="10308" y="52705"/>
                    <a:pt x="10175" y="53005"/>
                    <a:pt x="10075" y="53272"/>
                  </a:cubicBezTo>
                  <a:cubicBezTo>
                    <a:pt x="9908" y="53239"/>
                    <a:pt x="9741" y="53172"/>
                    <a:pt x="9574" y="53106"/>
                  </a:cubicBezTo>
                  <a:lnTo>
                    <a:pt x="9875" y="52172"/>
                  </a:lnTo>
                  <a:close/>
                  <a:moveTo>
                    <a:pt x="30456" y="65381"/>
                  </a:moveTo>
                  <a:cubicBezTo>
                    <a:pt x="30756" y="65681"/>
                    <a:pt x="30990" y="65981"/>
                    <a:pt x="31057" y="66282"/>
                  </a:cubicBezTo>
                  <a:cubicBezTo>
                    <a:pt x="31257" y="67116"/>
                    <a:pt x="31157" y="68183"/>
                    <a:pt x="30690" y="69217"/>
                  </a:cubicBezTo>
                  <a:cubicBezTo>
                    <a:pt x="30456" y="69717"/>
                    <a:pt x="30189" y="70251"/>
                    <a:pt x="29789" y="70785"/>
                  </a:cubicBezTo>
                  <a:lnTo>
                    <a:pt x="28355" y="70785"/>
                  </a:lnTo>
                  <a:cubicBezTo>
                    <a:pt x="28755" y="69117"/>
                    <a:pt x="28855" y="67449"/>
                    <a:pt x="28555" y="65881"/>
                  </a:cubicBezTo>
                  <a:cubicBezTo>
                    <a:pt x="29022" y="65848"/>
                    <a:pt x="29489" y="65748"/>
                    <a:pt x="29922" y="65581"/>
                  </a:cubicBezTo>
                  <a:cubicBezTo>
                    <a:pt x="30089" y="65481"/>
                    <a:pt x="30323" y="65448"/>
                    <a:pt x="30456" y="65381"/>
                  </a:cubicBezTo>
                  <a:close/>
                  <a:moveTo>
                    <a:pt x="36560" y="60211"/>
                  </a:moveTo>
                  <a:cubicBezTo>
                    <a:pt x="37061" y="60611"/>
                    <a:pt x="37595" y="61045"/>
                    <a:pt x="38162" y="61411"/>
                  </a:cubicBezTo>
                  <a:lnTo>
                    <a:pt x="39162" y="70852"/>
                  </a:lnTo>
                  <a:lnTo>
                    <a:pt x="37661" y="70852"/>
                  </a:lnTo>
                  <a:cubicBezTo>
                    <a:pt x="38195" y="69117"/>
                    <a:pt x="38228" y="67349"/>
                    <a:pt x="37895" y="65681"/>
                  </a:cubicBezTo>
                  <a:cubicBezTo>
                    <a:pt x="37595" y="64113"/>
                    <a:pt x="36761" y="62245"/>
                    <a:pt x="35393" y="60678"/>
                  </a:cubicBezTo>
                  <a:cubicBezTo>
                    <a:pt x="35827" y="60578"/>
                    <a:pt x="36194" y="60411"/>
                    <a:pt x="36560" y="60211"/>
                  </a:cubicBezTo>
                  <a:close/>
                  <a:moveTo>
                    <a:pt x="47668" y="70418"/>
                  </a:moveTo>
                  <a:lnTo>
                    <a:pt x="47702" y="70918"/>
                  </a:lnTo>
                  <a:lnTo>
                    <a:pt x="47602" y="70918"/>
                  </a:lnTo>
                  <a:cubicBezTo>
                    <a:pt x="47602" y="70751"/>
                    <a:pt x="47668" y="70585"/>
                    <a:pt x="47668" y="70418"/>
                  </a:cubicBezTo>
                  <a:close/>
                  <a:moveTo>
                    <a:pt x="32858" y="1"/>
                  </a:moveTo>
                  <a:cubicBezTo>
                    <a:pt x="31924" y="1"/>
                    <a:pt x="31023" y="368"/>
                    <a:pt x="30356" y="1002"/>
                  </a:cubicBezTo>
                  <a:lnTo>
                    <a:pt x="30223" y="1102"/>
                  </a:lnTo>
                  <a:cubicBezTo>
                    <a:pt x="29922" y="1035"/>
                    <a:pt x="29656" y="1002"/>
                    <a:pt x="29355" y="1002"/>
                  </a:cubicBezTo>
                  <a:cubicBezTo>
                    <a:pt x="29155" y="1002"/>
                    <a:pt x="28922" y="1002"/>
                    <a:pt x="28722" y="1035"/>
                  </a:cubicBezTo>
                  <a:cubicBezTo>
                    <a:pt x="28321" y="868"/>
                    <a:pt x="27854" y="735"/>
                    <a:pt x="27354" y="735"/>
                  </a:cubicBezTo>
                  <a:cubicBezTo>
                    <a:pt x="26987" y="735"/>
                    <a:pt x="26653" y="768"/>
                    <a:pt x="26253" y="901"/>
                  </a:cubicBezTo>
                  <a:cubicBezTo>
                    <a:pt x="26186" y="935"/>
                    <a:pt x="26053" y="1002"/>
                    <a:pt x="25986" y="1035"/>
                  </a:cubicBezTo>
                  <a:cubicBezTo>
                    <a:pt x="25252" y="501"/>
                    <a:pt x="24485" y="201"/>
                    <a:pt x="23718" y="201"/>
                  </a:cubicBezTo>
                  <a:cubicBezTo>
                    <a:pt x="23184" y="201"/>
                    <a:pt x="22650" y="334"/>
                    <a:pt x="22217" y="601"/>
                  </a:cubicBezTo>
                  <a:cubicBezTo>
                    <a:pt x="21183" y="1202"/>
                    <a:pt x="20549" y="2403"/>
                    <a:pt x="20649" y="3670"/>
                  </a:cubicBezTo>
                  <a:cubicBezTo>
                    <a:pt x="20682" y="4437"/>
                    <a:pt x="21016" y="5071"/>
                    <a:pt x="21249" y="5538"/>
                  </a:cubicBezTo>
                  <a:cubicBezTo>
                    <a:pt x="21716" y="6239"/>
                    <a:pt x="22250" y="6906"/>
                    <a:pt x="22917" y="7540"/>
                  </a:cubicBezTo>
                  <a:cubicBezTo>
                    <a:pt x="22851" y="8407"/>
                    <a:pt x="22917" y="9408"/>
                    <a:pt x="23318" y="10408"/>
                  </a:cubicBezTo>
                  <a:cubicBezTo>
                    <a:pt x="22550" y="10708"/>
                    <a:pt x="21850" y="11209"/>
                    <a:pt x="21316" y="11909"/>
                  </a:cubicBezTo>
                  <a:lnTo>
                    <a:pt x="21049" y="12276"/>
                  </a:lnTo>
                  <a:cubicBezTo>
                    <a:pt x="20516" y="11943"/>
                    <a:pt x="19848" y="11576"/>
                    <a:pt x="18981" y="11409"/>
                  </a:cubicBezTo>
                  <a:cubicBezTo>
                    <a:pt x="18748" y="11376"/>
                    <a:pt x="18514" y="11376"/>
                    <a:pt x="18314" y="11376"/>
                  </a:cubicBezTo>
                  <a:cubicBezTo>
                    <a:pt x="17580" y="11376"/>
                    <a:pt x="16880" y="11576"/>
                    <a:pt x="16313" y="11909"/>
                  </a:cubicBezTo>
                  <a:cubicBezTo>
                    <a:pt x="14912" y="12777"/>
                    <a:pt x="14345" y="14378"/>
                    <a:pt x="14711" y="16046"/>
                  </a:cubicBezTo>
                  <a:cubicBezTo>
                    <a:pt x="14645" y="16046"/>
                    <a:pt x="14578" y="16046"/>
                    <a:pt x="14511" y="16079"/>
                  </a:cubicBezTo>
                  <a:cubicBezTo>
                    <a:pt x="12143" y="16413"/>
                    <a:pt x="10475" y="18080"/>
                    <a:pt x="10475" y="20115"/>
                  </a:cubicBezTo>
                  <a:cubicBezTo>
                    <a:pt x="10475" y="20616"/>
                    <a:pt x="10542" y="21083"/>
                    <a:pt x="10675" y="21450"/>
                  </a:cubicBezTo>
                  <a:cubicBezTo>
                    <a:pt x="10642" y="21450"/>
                    <a:pt x="10642" y="21450"/>
                    <a:pt x="10575" y="21516"/>
                  </a:cubicBezTo>
                  <a:cubicBezTo>
                    <a:pt x="9708" y="21783"/>
                    <a:pt x="8974" y="22350"/>
                    <a:pt x="8407" y="23051"/>
                  </a:cubicBezTo>
                  <a:cubicBezTo>
                    <a:pt x="6839" y="25085"/>
                    <a:pt x="7840" y="27187"/>
                    <a:pt x="8307" y="28088"/>
                  </a:cubicBezTo>
                  <a:cubicBezTo>
                    <a:pt x="8340" y="28221"/>
                    <a:pt x="8407" y="28388"/>
                    <a:pt x="8507" y="28521"/>
                  </a:cubicBezTo>
                  <a:cubicBezTo>
                    <a:pt x="8374" y="28688"/>
                    <a:pt x="8173" y="28922"/>
                    <a:pt x="8040" y="29122"/>
                  </a:cubicBezTo>
                  <a:cubicBezTo>
                    <a:pt x="7340" y="30056"/>
                    <a:pt x="6205" y="31390"/>
                    <a:pt x="6506" y="33358"/>
                  </a:cubicBezTo>
                  <a:cubicBezTo>
                    <a:pt x="6639" y="34192"/>
                    <a:pt x="6973" y="34859"/>
                    <a:pt x="7340" y="35359"/>
                  </a:cubicBezTo>
                  <a:cubicBezTo>
                    <a:pt x="4704" y="37895"/>
                    <a:pt x="2703" y="41064"/>
                    <a:pt x="1535" y="44466"/>
                  </a:cubicBezTo>
                  <a:cubicBezTo>
                    <a:pt x="201" y="48469"/>
                    <a:pt x="1" y="52872"/>
                    <a:pt x="968" y="56942"/>
                  </a:cubicBezTo>
                  <a:cubicBezTo>
                    <a:pt x="701" y="57976"/>
                    <a:pt x="802" y="59110"/>
                    <a:pt x="1202" y="60277"/>
                  </a:cubicBezTo>
                  <a:cubicBezTo>
                    <a:pt x="1335" y="60644"/>
                    <a:pt x="1702" y="61778"/>
                    <a:pt x="2836" y="62446"/>
                  </a:cubicBezTo>
                  <a:cubicBezTo>
                    <a:pt x="3303" y="62712"/>
                    <a:pt x="3804" y="62879"/>
                    <a:pt x="4337" y="62913"/>
                  </a:cubicBezTo>
                  <a:cubicBezTo>
                    <a:pt x="4871" y="63246"/>
                    <a:pt x="5505" y="63413"/>
                    <a:pt x="6139" y="63413"/>
                  </a:cubicBezTo>
                  <a:cubicBezTo>
                    <a:pt x="6472" y="63413"/>
                    <a:pt x="6839" y="63380"/>
                    <a:pt x="7173" y="63246"/>
                  </a:cubicBezTo>
                  <a:cubicBezTo>
                    <a:pt x="7373" y="63146"/>
                    <a:pt x="7540" y="63079"/>
                    <a:pt x="7740" y="62979"/>
                  </a:cubicBezTo>
                  <a:cubicBezTo>
                    <a:pt x="7907" y="63646"/>
                    <a:pt x="8340" y="64213"/>
                    <a:pt x="8907" y="64547"/>
                  </a:cubicBezTo>
                  <a:cubicBezTo>
                    <a:pt x="9308" y="64747"/>
                    <a:pt x="9741" y="64881"/>
                    <a:pt x="10175" y="64881"/>
                  </a:cubicBezTo>
                  <a:lnTo>
                    <a:pt x="10208" y="64881"/>
                  </a:lnTo>
                  <a:cubicBezTo>
                    <a:pt x="8874" y="65481"/>
                    <a:pt x="8207" y="66415"/>
                    <a:pt x="8207" y="67649"/>
                  </a:cubicBezTo>
                  <a:cubicBezTo>
                    <a:pt x="8207" y="67816"/>
                    <a:pt x="8207" y="67983"/>
                    <a:pt x="8240" y="68150"/>
                  </a:cubicBezTo>
                  <a:lnTo>
                    <a:pt x="9208" y="73387"/>
                  </a:lnTo>
                  <a:cubicBezTo>
                    <a:pt x="7340" y="74487"/>
                    <a:pt x="6005" y="76255"/>
                    <a:pt x="5538" y="78123"/>
                  </a:cubicBezTo>
                  <a:cubicBezTo>
                    <a:pt x="5538" y="78223"/>
                    <a:pt x="5505" y="78257"/>
                    <a:pt x="5505" y="78324"/>
                  </a:cubicBezTo>
                  <a:cubicBezTo>
                    <a:pt x="4671" y="82160"/>
                    <a:pt x="7340" y="85729"/>
                    <a:pt x="10408" y="87163"/>
                  </a:cubicBezTo>
                  <a:cubicBezTo>
                    <a:pt x="13044" y="88431"/>
                    <a:pt x="15979" y="88498"/>
                    <a:pt x="18381" y="88564"/>
                  </a:cubicBezTo>
                  <a:cubicBezTo>
                    <a:pt x="18247" y="88998"/>
                    <a:pt x="18181" y="89498"/>
                    <a:pt x="18181" y="89999"/>
                  </a:cubicBezTo>
                  <a:cubicBezTo>
                    <a:pt x="18147" y="93601"/>
                    <a:pt x="21016" y="96570"/>
                    <a:pt x="24585" y="96603"/>
                  </a:cubicBezTo>
                  <a:lnTo>
                    <a:pt x="24685" y="96603"/>
                  </a:lnTo>
                  <a:cubicBezTo>
                    <a:pt x="28221" y="96603"/>
                    <a:pt x="31157" y="93735"/>
                    <a:pt x="31190" y="90165"/>
                  </a:cubicBezTo>
                  <a:cubicBezTo>
                    <a:pt x="31190" y="89632"/>
                    <a:pt x="31157" y="89098"/>
                    <a:pt x="30990" y="88564"/>
                  </a:cubicBezTo>
                  <a:lnTo>
                    <a:pt x="42531" y="88564"/>
                  </a:lnTo>
                  <a:cubicBezTo>
                    <a:pt x="42365" y="89098"/>
                    <a:pt x="42265" y="89665"/>
                    <a:pt x="42265" y="90265"/>
                  </a:cubicBezTo>
                  <a:cubicBezTo>
                    <a:pt x="42265" y="92000"/>
                    <a:pt x="42898" y="93635"/>
                    <a:pt x="44099" y="94902"/>
                  </a:cubicBezTo>
                  <a:cubicBezTo>
                    <a:pt x="45333" y="96136"/>
                    <a:pt x="46935" y="96803"/>
                    <a:pt x="48702" y="96837"/>
                  </a:cubicBezTo>
                  <a:lnTo>
                    <a:pt x="48769" y="96837"/>
                  </a:lnTo>
                  <a:cubicBezTo>
                    <a:pt x="52338" y="96837"/>
                    <a:pt x="55240" y="93968"/>
                    <a:pt x="55274" y="90432"/>
                  </a:cubicBezTo>
                  <a:cubicBezTo>
                    <a:pt x="55274" y="89765"/>
                    <a:pt x="55207" y="89165"/>
                    <a:pt x="55040" y="88564"/>
                  </a:cubicBezTo>
                  <a:lnTo>
                    <a:pt x="60044" y="88564"/>
                  </a:lnTo>
                  <a:cubicBezTo>
                    <a:pt x="62346" y="88564"/>
                    <a:pt x="64881" y="88564"/>
                    <a:pt x="67516" y="88498"/>
                  </a:cubicBezTo>
                  <a:lnTo>
                    <a:pt x="67516" y="88498"/>
                  </a:lnTo>
                  <a:cubicBezTo>
                    <a:pt x="67416" y="88931"/>
                    <a:pt x="67383" y="89331"/>
                    <a:pt x="67383" y="89798"/>
                  </a:cubicBezTo>
                  <a:cubicBezTo>
                    <a:pt x="67349" y="93401"/>
                    <a:pt x="70218" y="96336"/>
                    <a:pt x="73787" y="96403"/>
                  </a:cubicBezTo>
                  <a:lnTo>
                    <a:pt x="73887" y="96403"/>
                  </a:lnTo>
                  <a:cubicBezTo>
                    <a:pt x="77423" y="96403"/>
                    <a:pt x="80358" y="93501"/>
                    <a:pt x="80392" y="89965"/>
                  </a:cubicBezTo>
                  <a:cubicBezTo>
                    <a:pt x="80392" y="89331"/>
                    <a:pt x="80292" y="88764"/>
                    <a:pt x="80192" y="88164"/>
                  </a:cubicBezTo>
                  <a:cubicBezTo>
                    <a:pt x="80759" y="88131"/>
                    <a:pt x="81359" y="88131"/>
                    <a:pt x="81893" y="88097"/>
                  </a:cubicBezTo>
                  <a:cubicBezTo>
                    <a:pt x="84628" y="87930"/>
                    <a:pt x="87297" y="87664"/>
                    <a:pt x="89765" y="86396"/>
                  </a:cubicBezTo>
                  <a:cubicBezTo>
                    <a:pt x="92467" y="84962"/>
                    <a:pt x="95036" y="81826"/>
                    <a:pt x="94535" y="78123"/>
                  </a:cubicBezTo>
                  <a:cubicBezTo>
                    <a:pt x="94469" y="77957"/>
                    <a:pt x="94469" y="77790"/>
                    <a:pt x="94435" y="77623"/>
                  </a:cubicBezTo>
                  <a:cubicBezTo>
                    <a:pt x="93868" y="74821"/>
                    <a:pt x="91433" y="72453"/>
                    <a:pt x="88297" y="71552"/>
                  </a:cubicBezTo>
                  <a:cubicBezTo>
                    <a:pt x="87363" y="71252"/>
                    <a:pt x="86296" y="71118"/>
                    <a:pt x="85095" y="71085"/>
                  </a:cubicBezTo>
                  <a:lnTo>
                    <a:pt x="85095" y="65348"/>
                  </a:lnTo>
                  <a:cubicBezTo>
                    <a:pt x="85095" y="63046"/>
                    <a:pt x="83527" y="61078"/>
                    <a:pt x="81393" y="60511"/>
                  </a:cubicBezTo>
                  <a:lnTo>
                    <a:pt x="81393" y="59577"/>
                  </a:lnTo>
                  <a:cubicBezTo>
                    <a:pt x="81393" y="58443"/>
                    <a:pt x="80926" y="57409"/>
                    <a:pt x="80225" y="56675"/>
                  </a:cubicBezTo>
                  <a:cubicBezTo>
                    <a:pt x="80358" y="56675"/>
                    <a:pt x="80459" y="56675"/>
                    <a:pt x="80592" y="56608"/>
                  </a:cubicBezTo>
                  <a:cubicBezTo>
                    <a:pt x="84061" y="56274"/>
                    <a:pt x="86930" y="53439"/>
                    <a:pt x="87263" y="49970"/>
                  </a:cubicBezTo>
                  <a:cubicBezTo>
                    <a:pt x="87397" y="48636"/>
                    <a:pt x="87197" y="47401"/>
                    <a:pt x="86896" y="46267"/>
                  </a:cubicBezTo>
                  <a:cubicBezTo>
                    <a:pt x="89398" y="46201"/>
                    <a:pt x="91700" y="45433"/>
                    <a:pt x="93434" y="44066"/>
                  </a:cubicBezTo>
                  <a:cubicBezTo>
                    <a:pt x="95136" y="42765"/>
                    <a:pt x="96437" y="40930"/>
                    <a:pt x="97237" y="38729"/>
                  </a:cubicBezTo>
                  <a:cubicBezTo>
                    <a:pt x="97471" y="38028"/>
                    <a:pt x="97704" y="37328"/>
                    <a:pt x="97871" y="36527"/>
                  </a:cubicBezTo>
                  <a:cubicBezTo>
                    <a:pt x="97904" y="36227"/>
                    <a:pt x="97971" y="35893"/>
                    <a:pt x="98038" y="35526"/>
                  </a:cubicBezTo>
                  <a:cubicBezTo>
                    <a:pt x="98104" y="35059"/>
                    <a:pt x="98138" y="34592"/>
                    <a:pt x="98138" y="34159"/>
                  </a:cubicBezTo>
                  <a:lnTo>
                    <a:pt x="98138" y="33758"/>
                  </a:lnTo>
                  <a:cubicBezTo>
                    <a:pt x="98605" y="33158"/>
                    <a:pt x="98905" y="32357"/>
                    <a:pt x="98972" y="31423"/>
                  </a:cubicBezTo>
                  <a:cubicBezTo>
                    <a:pt x="99038" y="31056"/>
                    <a:pt x="99038" y="30723"/>
                    <a:pt x="99038" y="30389"/>
                  </a:cubicBezTo>
                  <a:cubicBezTo>
                    <a:pt x="99038" y="30156"/>
                    <a:pt x="99038" y="29889"/>
                    <a:pt x="99072" y="29722"/>
                  </a:cubicBezTo>
                  <a:cubicBezTo>
                    <a:pt x="99105" y="29555"/>
                    <a:pt x="99139" y="29355"/>
                    <a:pt x="99239" y="29155"/>
                  </a:cubicBezTo>
                  <a:cubicBezTo>
                    <a:pt x="99606" y="28421"/>
                    <a:pt x="99939" y="27487"/>
                    <a:pt x="99739" y="26353"/>
                  </a:cubicBezTo>
                  <a:cubicBezTo>
                    <a:pt x="99606" y="25619"/>
                    <a:pt x="99372" y="25052"/>
                    <a:pt x="98938" y="24552"/>
                  </a:cubicBezTo>
                  <a:cubicBezTo>
                    <a:pt x="98538" y="24051"/>
                    <a:pt x="97938" y="23718"/>
                    <a:pt x="97371" y="23551"/>
                  </a:cubicBezTo>
                  <a:cubicBezTo>
                    <a:pt x="97304" y="23484"/>
                    <a:pt x="97237" y="23384"/>
                    <a:pt x="97170" y="23318"/>
                  </a:cubicBezTo>
                  <a:cubicBezTo>
                    <a:pt x="96570" y="22550"/>
                    <a:pt x="95636" y="22083"/>
                    <a:pt x="94669" y="22083"/>
                  </a:cubicBezTo>
                  <a:cubicBezTo>
                    <a:pt x="94068" y="22083"/>
                    <a:pt x="93468" y="22250"/>
                    <a:pt x="92967" y="22650"/>
                  </a:cubicBezTo>
                  <a:cubicBezTo>
                    <a:pt x="92767" y="22750"/>
                    <a:pt x="92601" y="22917"/>
                    <a:pt x="92434" y="23084"/>
                  </a:cubicBezTo>
                  <a:cubicBezTo>
                    <a:pt x="91533" y="23318"/>
                    <a:pt x="90566" y="24018"/>
                    <a:pt x="90132" y="25386"/>
                  </a:cubicBezTo>
                  <a:cubicBezTo>
                    <a:pt x="89031" y="25586"/>
                    <a:pt x="88064" y="26353"/>
                    <a:pt x="87630" y="27387"/>
                  </a:cubicBezTo>
                  <a:cubicBezTo>
                    <a:pt x="87564" y="27587"/>
                    <a:pt x="87464" y="27821"/>
                    <a:pt x="87430" y="28021"/>
                  </a:cubicBezTo>
                  <a:cubicBezTo>
                    <a:pt x="87097" y="27821"/>
                    <a:pt x="86730" y="27554"/>
                    <a:pt x="86696" y="27420"/>
                  </a:cubicBezTo>
                  <a:cubicBezTo>
                    <a:pt x="86596" y="27220"/>
                    <a:pt x="86930" y="26253"/>
                    <a:pt x="87130" y="25753"/>
                  </a:cubicBezTo>
                  <a:cubicBezTo>
                    <a:pt x="87397" y="25052"/>
                    <a:pt x="87730" y="24218"/>
                    <a:pt x="87864" y="23351"/>
                  </a:cubicBezTo>
                  <a:cubicBezTo>
                    <a:pt x="88231" y="20983"/>
                    <a:pt x="87297" y="18381"/>
                    <a:pt x="85462" y="16846"/>
                  </a:cubicBezTo>
                  <a:cubicBezTo>
                    <a:pt x="84195" y="15745"/>
                    <a:pt x="82560" y="15178"/>
                    <a:pt x="80859" y="15178"/>
                  </a:cubicBezTo>
                  <a:cubicBezTo>
                    <a:pt x="80092" y="15178"/>
                    <a:pt x="79358" y="15312"/>
                    <a:pt x="78624" y="15512"/>
                  </a:cubicBezTo>
                  <a:cubicBezTo>
                    <a:pt x="78090" y="15679"/>
                    <a:pt x="77590" y="15912"/>
                    <a:pt x="77190" y="16146"/>
                  </a:cubicBezTo>
                  <a:cubicBezTo>
                    <a:pt x="76856" y="16312"/>
                    <a:pt x="76389" y="16513"/>
                    <a:pt x="76189" y="16546"/>
                  </a:cubicBezTo>
                  <a:cubicBezTo>
                    <a:pt x="75955" y="16413"/>
                    <a:pt x="75588" y="15979"/>
                    <a:pt x="75355" y="15679"/>
                  </a:cubicBezTo>
                  <a:cubicBezTo>
                    <a:pt x="75021" y="15245"/>
                    <a:pt x="74588" y="14745"/>
                    <a:pt x="74087" y="14344"/>
                  </a:cubicBezTo>
                  <a:cubicBezTo>
                    <a:pt x="73454" y="13744"/>
                    <a:pt x="72686" y="13277"/>
                    <a:pt x="71886" y="13010"/>
                  </a:cubicBezTo>
                  <a:cubicBezTo>
                    <a:pt x="72219" y="11943"/>
                    <a:pt x="72219" y="10909"/>
                    <a:pt x="72086" y="10041"/>
                  </a:cubicBezTo>
                  <a:cubicBezTo>
                    <a:pt x="72720" y="9374"/>
                    <a:pt x="73220" y="8674"/>
                    <a:pt x="73620" y="7906"/>
                  </a:cubicBezTo>
                  <a:cubicBezTo>
                    <a:pt x="73854" y="7506"/>
                    <a:pt x="74121" y="6872"/>
                    <a:pt x="74121" y="6005"/>
                  </a:cubicBezTo>
                  <a:cubicBezTo>
                    <a:pt x="74121" y="4738"/>
                    <a:pt x="73420" y="3570"/>
                    <a:pt x="72353" y="3070"/>
                  </a:cubicBezTo>
                  <a:cubicBezTo>
                    <a:pt x="71919" y="2870"/>
                    <a:pt x="71452" y="2769"/>
                    <a:pt x="71018" y="2769"/>
                  </a:cubicBezTo>
                  <a:cubicBezTo>
                    <a:pt x="70118" y="2769"/>
                    <a:pt x="69284" y="3103"/>
                    <a:pt x="68583" y="3770"/>
                  </a:cubicBezTo>
                  <a:cubicBezTo>
                    <a:pt x="68450" y="3737"/>
                    <a:pt x="68383" y="3703"/>
                    <a:pt x="68250" y="3670"/>
                  </a:cubicBezTo>
                  <a:cubicBezTo>
                    <a:pt x="67950" y="3570"/>
                    <a:pt x="67716" y="3537"/>
                    <a:pt x="67416" y="3537"/>
                  </a:cubicBezTo>
                  <a:cubicBezTo>
                    <a:pt x="66882" y="3537"/>
                    <a:pt x="66382" y="3670"/>
                    <a:pt x="65881" y="3904"/>
                  </a:cubicBezTo>
                  <a:cubicBezTo>
                    <a:pt x="65748" y="3904"/>
                    <a:pt x="65581" y="3870"/>
                    <a:pt x="65448" y="3870"/>
                  </a:cubicBezTo>
                  <a:cubicBezTo>
                    <a:pt x="65081" y="3870"/>
                    <a:pt x="64714" y="3904"/>
                    <a:pt x="64380" y="4037"/>
                  </a:cubicBezTo>
                  <a:cubicBezTo>
                    <a:pt x="64347" y="4004"/>
                    <a:pt x="64280" y="3937"/>
                    <a:pt x="64247" y="3937"/>
                  </a:cubicBezTo>
                  <a:cubicBezTo>
                    <a:pt x="63680" y="3503"/>
                    <a:pt x="62946" y="3203"/>
                    <a:pt x="62212" y="3103"/>
                  </a:cubicBezTo>
                  <a:lnTo>
                    <a:pt x="61912" y="3103"/>
                  </a:lnTo>
                  <a:cubicBezTo>
                    <a:pt x="61111" y="3103"/>
                    <a:pt x="60377" y="3370"/>
                    <a:pt x="59777" y="3870"/>
                  </a:cubicBezTo>
                  <a:cubicBezTo>
                    <a:pt x="59544" y="4070"/>
                    <a:pt x="59377" y="4271"/>
                    <a:pt x="59177" y="4537"/>
                  </a:cubicBezTo>
                  <a:cubicBezTo>
                    <a:pt x="58710" y="5238"/>
                    <a:pt x="58509" y="6072"/>
                    <a:pt x="58610" y="6939"/>
                  </a:cubicBezTo>
                  <a:cubicBezTo>
                    <a:pt x="58676" y="7373"/>
                    <a:pt x="58843" y="7740"/>
                    <a:pt x="59010" y="8173"/>
                  </a:cubicBezTo>
                  <a:cubicBezTo>
                    <a:pt x="59110" y="8407"/>
                    <a:pt x="59243" y="8607"/>
                    <a:pt x="59410" y="8907"/>
                  </a:cubicBezTo>
                  <a:cubicBezTo>
                    <a:pt x="60077" y="9941"/>
                    <a:pt x="60544" y="11209"/>
                    <a:pt x="60778" y="12443"/>
                  </a:cubicBezTo>
                  <a:lnTo>
                    <a:pt x="59910" y="15045"/>
                  </a:lnTo>
                  <a:cubicBezTo>
                    <a:pt x="59610" y="14945"/>
                    <a:pt x="59243" y="14911"/>
                    <a:pt x="58876" y="14878"/>
                  </a:cubicBezTo>
                  <a:cubicBezTo>
                    <a:pt x="58743" y="14878"/>
                    <a:pt x="58610" y="14845"/>
                    <a:pt x="58509" y="14845"/>
                  </a:cubicBezTo>
                  <a:cubicBezTo>
                    <a:pt x="58276" y="14211"/>
                    <a:pt x="58076" y="13611"/>
                    <a:pt x="57876" y="13010"/>
                  </a:cubicBezTo>
                  <a:lnTo>
                    <a:pt x="57075" y="10608"/>
                  </a:lnTo>
                  <a:cubicBezTo>
                    <a:pt x="56875" y="10008"/>
                    <a:pt x="56541" y="9074"/>
                    <a:pt x="55841" y="8273"/>
                  </a:cubicBezTo>
                  <a:cubicBezTo>
                    <a:pt x="54940" y="7339"/>
                    <a:pt x="53673" y="6839"/>
                    <a:pt x="52172" y="6839"/>
                  </a:cubicBezTo>
                  <a:cubicBezTo>
                    <a:pt x="51871" y="6839"/>
                    <a:pt x="51571" y="6839"/>
                    <a:pt x="51271" y="6872"/>
                  </a:cubicBezTo>
                  <a:cubicBezTo>
                    <a:pt x="50570" y="6939"/>
                    <a:pt x="49937" y="7173"/>
                    <a:pt x="49403" y="7339"/>
                  </a:cubicBezTo>
                  <a:cubicBezTo>
                    <a:pt x="49103" y="7406"/>
                    <a:pt x="48836" y="7506"/>
                    <a:pt x="48569" y="7573"/>
                  </a:cubicBezTo>
                  <a:cubicBezTo>
                    <a:pt x="48202" y="7673"/>
                    <a:pt x="47869" y="7706"/>
                    <a:pt x="47502" y="7706"/>
                  </a:cubicBezTo>
                  <a:cubicBezTo>
                    <a:pt x="46935" y="7706"/>
                    <a:pt x="46401" y="7606"/>
                    <a:pt x="45900" y="7439"/>
                  </a:cubicBezTo>
                  <a:lnTo>
                    <a:pt x="45534" y="7339"/>
                  </a:lnTo>
                  <a:cubicBezTo>
                    <a:pt x="44866" y="7073"/>
                    <a:pt x="44066" y="6772"/>
                    <a:pt x="43098" y="6772"/>
                  </a:cubicBezTo>
                  <a:cubicBezTo>
                    <a:pt x="42698" y="6772"/>
                    <a:pt x="42331" y="6839"/>
                    <a:pt x="41931" y="6939"/>
                  </a:cubicBezTo>
                  <a:cubicBezTo>
                    <a:pt x="40563" y="7339"/>
                    <a:pt x="39696" y="8273"/>
                    <a:pt x="39096" y="9074"/>
                  </a:cubicBezTo>
                  <a:cubicBezTo>
                    <a:pt x="38662" y="9708"/>
                    <a:pt x="38195" y="10375"/>
                    <a:pt x="37761" y="11109"/>
                  </a:cubicBezTo>
                  <a:cubicBezTo>
                    <a:pt x="37561" y="11376"/>
                    <a:pt x="37394" y="11676"/>
                    <a:pt x="37261" y="12009"/>
                  </a:cubicBezTo>
                  <a:cubicBezTo>
                    <a:pt x="37027" y="12510"/>
                    <a:pt x="36727" y="13043"/>
                    <a:pt x="36427" y="13677"/>
                  </a:cubicBezTo>
                  <a:cubicBezTo>
                    <a:pt x="36427" y="13677"/>
                    <a:pt x="36427" y="13711"/>
                    <a:pt x="36394" y="13711"/>
                  </a:cubicBezTo>
                  <a:cubicBezTo>
                    <a:pt x="36260" y="13711"/>
                    <a:pt x="36194" y="13711"/>
                    <a:pt x="36060" y="13744"/>
                  </a:cubicBezTo>
                  <a:lnTo>
                    <a:pt x="34326" y="9341"/>
                  </a:lnTo>
                  <a:cubicBezTo>
                    <a:pt x="34492" y="8007"/>
                    <a:pt x="34859" y="6706"/>
                    <a:pt x="35493" y="5571"/>
                  </a:cubicBezTo>
                  <a:cubicBezTo>
                    <a:pt x="36394" y="3870"/>
                    <a:pt x="36394" y="2369"/>
                    <a:pt x="35426" y="1202"/>
                  </a:cubicBezTo>
                  <a:cubicBezTo>
                    <a:pt x="34826" y="401"/>
                    <a:pt x="33892" y="1"/>
                    <a:pt x="3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10701175" y="7761000"/>
              <a:ext cx="2124050" cy="196000"/>
            </a:xfrm>
            <a:custGeom>
              <a:avLst/>
              <a:gdLst/>
              <a:ahLst/>
              <a:cxnLst/>
              <a:rect l="l" t="t" r="r" b="b"/>
              <a:pathLst>
                <a:path w="84962" h="7840" extrusionOk="0">
                  <a:moveTo>
                    <a:pt x="84594" y="0"/>
                  </a:moveTo>
                  <a:cubicBezTo>
                    <a:pt x="84161" y="1735"/>
                    <a:pt x="82860" y="3269"/>
                    <a:pt x="81225" y="4103"/>
                  </a:cubicBezTo>
                  <a:cubicBezTo>
                    <a:pt x="79124" y="5237"/>
                    <a:pt x="76689" y="5404"/>
                    <a:pt x="74354" y="5504"/>
                  </a:cubicBezTo>
                  <a:cubicBezTo>
                    <a:pt x="65914" y="5971"/>
                    <a:pt x="57441" y="5971"/>
                    <a:pt x="49002" y="5971"/>
                  </a:cubicBezTo>
                  <a:lnTo>
                    <a:pt x="25085" y="5938"/>
                  </a:lnTo>
                  <a:lnTo>
                    <a:pt x="11542" y="5938"/>
                  </a:lnTo>
                  <a:cubicBezTo>
                    <a:pt x="9007" y="5938"/>
                    <a:pt x="6405" y="5905"/>
                    <a:pt x="4137" y="4804"/>
                  </a:cubicBezTo>
                  <a:cubicBezTo>
                    <a:pt x="2402" y="3970"/>
                    <a:pt x="968" y="2335"/>
                    <a:pt x="567" y="567"/>
                  </a:cubicBezTo>
                  <a:cubicBezTo>
                    <a:pt x="534" y="601"/>
                    <a:pt x="534" y="601"/>
                    <a:pt x="534" y="634"/>
                  </a:cubicBezTo>
                  <a:cubicBezTo>
                    <a:pt x="0" y="3103"/>
                    <a:pt x="1802" y="5604"/>
                    <a:pt x="4070" y="6672"/>
                  </a:cubicBezTo>
                  <a:cubicBezTo>
                    <a:pt x="6372" y="7773"/>
                    <a:pt x="8940" y="7806"/>
                    <a:pt x="11509" y="7806"/>
                  </a:cubicBezTo>
                  <a:lnTo>
                    <a:pt x="25052" y="7806"/>
                  </a:lnTo>
                  <a:lnTo>
                    <a:pt x="48935" y="7839"/>
                  </a:lnTo>
                  <a:cubicBezTo>
                    <a:pt x="57408" y="7839"/>
                    <a:pt x="65881" y="7839"/>
                    <a:pt x="74287" y="7406"/>
                  </a:cubicBezTo>
                  <a:cubicBezTo>
                    <a:pt x="76655" y="7272"/>
                    <a:pt x="79090" y="7072"/>
                    <a:pt x="81158" y="5971"/>
                  </a:cubicBezTo>
                  <a:cubicBezTo>
                    <a:pt x="83293" y="4904"/>
                    <a:pt x="84961" y="2636"/>
                    <a:pt x="84628" y="301"/>
                  </a:cubicBezTo>
                  <a:cubicBezTo>
                    <a:pt x="84628" y="234"/>
                    <a:pt x="84628" y="100"/>
                    <a:pt x="84594" y="0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10715350" y="7639725"/>
              <a:ext cx="2100700" cy="270575"/>
            </a:xfrm>
            <a:custGeom>
              <a:avLst/>
              <a:gdLst/>
              <a:ahLst/>
              <a:cxnLst/>
              <a:rect l="l" t="t" r="r" b="b"/>
              <a:pathLst>
                <a:path w="84028" h="10823" extrusionOk="0">
                  <a:moveTo>
                    <a:pt x="18912" y="1"/>
                  </a:moveTo>
                  <a:cubicBezTo>
                    <a:pt x="15025" y="1"/>
                    <a:pt x="11134" y="101"/>
                    <a:pt x="7306" y="682"/>
                  </a:cubicBezTo>
                  <a:cubicBezTo>
                    <a:pt x="5771" y="882"/>
                    <a:pt x="4237" y="1215"/>
                    <a:pt x="2836" y="1983"/>
                  </a:cubicBezTo>
                  <a:cubicBezTo>
                    <a:pt x="1501" y="2683"/>
                    <a:pt x="401" y="3884"/>
                    <a:pt x="0" y="5385"/>
                  </a:cubicBezTo>
                  <a:cubicBezTo>
                    <a:pt x="401" y="7186"/>
                    <a:pt x="1835" y="8821"/>
                    <a:pt x="3570" y="9655"/>
                  </a:cubicBezTo>
                  <a:cubicBezTo>
                    <a:pt x="5838" y="10756"/>
                    <a:pt x="8440" y="10789"/>
                    <a:pt x="10975" y="10789"/>
                  </a:cubicBezTo>
                  <a:lnTo>
                    <a:pt x="24518" y="10789"/>
                  </a:lnTo>
                  <a:lnTo>
                    <a:pt x="48435" y="10822"/>
                  </a:lnTo>
                  <a:cubicBezTo>
                    <a:pt x="56874" y="10822"/>
                    <a:pt x="65347" y="10822"/>
                    <a:pt x="73787" y="10355"/>
                  </a:cubicBezTo>
                  <a:cubicBezTo>
                    <a:pt x="76155" y="10255"/>
                    <a:pt x="78557" y="10022"/>
                    <a:pt x="80658" y="8954"/>
                  </a:cubicBezTo>
                  <a:cubicBezTo>
                    <a:pt x="82293" y="8120"/>
                    <a:pt x="83627" y="6586"/>
                    <a:pt x="84027" y="4851"/>
                  </a:cubicBezTo>
                  <a:cubicBezTo>
                    <a:pt x="83560" y="2783"/>
                    <a:pt x="81659" y="1249"/>
                    <a:pt x="79624" y="648"/>
                  </a:cubicBezTo>
                  <a:cubicBezTo>
                    <a:pt x="78709" y="381"/>
                    <a:pt x="77769" y="304"/>
                    <a:pt x="76819" y="304"/>
                  </a:cubicBezTo>
                  <a:cubicBezTo>
                    <a:pt x="75518" y="304"/>
                    <a:pt x="74196" y="448"/>
                    <a:pt x="72886" y="448"/>
                  </a:cubicBezTo>
                  <a:cubicBezTo>
                    <a:pt x="55940" y="315"/>
                    <a:pt x="38962" y="148"/>
                    <a:pt x="21983" y="15"/>
                  </a:cubicBezTo>
                  <a:cubicBezTo>
                    <a:pt x="20960" y="8"/>
                    <a:pt x="19936" y="1"/>
                    <a:pt x="18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10702000" y="7637575"/>
              <a:ext cx="2123225" cy="319425"/>
            </a:xfrm>
            <a:custGeom>
              <a:avLst/>
              <a:gdLst/>
              <a:ahLst/>
              <a:cxnLst/>
              <a:rect l="l" t="t" r="r" b="b"/>
              <a:pathLst>
                <a:path w="84929" h="12777" fill="none" extrusionOk="0">
                  <a:moveTo>
                    <a:pt x="84561" y="4937"/>
                  </a:moveTo>
                  <a:cubicBezTo>
                    <a:pt x="84161" y="2869"/>
                    <a:pt x="82226" y="1335"/>
                    <a:pt x="80191" y="701"/>
                  </a:cubicBezTo>
                  <a:cubicBezTo>
                    <a:pt x="78023" y="67"/>
                    <a:pt x="75755" y="534"/>
                    <a:pt x="73487" y="501"/>
                  </a:cubicBezTo>
                  <a:cubicBezTo>
                    <a:pt x="56508" y="367"/>
                    <a:pt x="39529" y="234"/>
                    <a:pt x="22550" y="67"/>
                  </a:cubicBezTo>
                  <a:cubicBezTo>
                    <a:pt x="17647" y="34"/>
                    <a:pt x="12710" y="1"/>
                    <a:pt x="7873" y="734"/>
                  </a:cubicBezTo>
                  <a:cubicBezTo>
                    <a:pt x="6339" y="1001"/>
                    <a:pt x="4804" y="1268"/>
                    <a:pt x="3436" y="2035"/>
                  </a:cubicBezTo>
                  <a:cubicBezTo>
                    <a:pt x="2102" y="2769"/>
                    <a:pt x="935" y="4003"/>
                    <a:pt x="601" y="5438"/>
                  </a:cubicBezTo>
                  <a:cubicBezTo>
                    <a:pt x="601" y="5504"/>
                    <a:pt x="601" y="5504"/>
                    <a:pt x="534" y="5538"/>
                  </a:cubicBezTo>
                  <a:cubicBezTo>
                    <a:pt x="1" y="8006"/>
                    <a:pt x="1835" y="10508"/>
                    <a:pt x="4104" y="11576"/>
                  </a:cubicBezTo>
                  <a:cubicBezTo>
                    <a:pt x="6372" y="12676"/>
                    <a:pt x="8974" y="12710"/>
                    <a:pt x="11509" y="12710"/>
                  </a:cubicBezTo>
                  <a:lnTo>
                    <a:pt x="25052" y="12710"/>
                  </a:lnTo>
                  <a:lnTo>
                    <a:pt x="48969" y="12743"/>
                  </a:lnTo>
                  <a:cubicBezTo>
                    <a:pt x="57408" y="12743"/>
                    <a:pt x="65881" y="12776"/>
                    <a:pt x="74321" y="12276"/>
                  </a:cubicBezTo>
                  <a:cubicBezTo>
                    <a:pt x="76689" y="12176"/>
                    <a:pt x="79091" y="11942"/>
                    <a:pt x="81192" y="10875"/>
                  </a:cubicBezTo>
                  <a:cubicBezTo>
                    <a:pt x="83260" y="9774"/>
                    <a:pt x="84928" y="7539"/>
                    <a:pt x="84628" y="5204"/>
                  </a:cubicBezTo>
                  <a:cubicBezTo>
                    <a:pt x="84595" y="5171"/>
                    <a:pt x="84561" y="5037"/>
                    <a:pt x="84561" y="49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10715350" y="7761000"/>
              <a:ext cx="2100700" cy="149300"/>
            </a:xfrm>
            <a:custGeom>
              <a:avLst/>
              <a:gdLst/>
              <a:ahLst/>
              <a:cxnLst/>
              <a:rect l="l" t="t" r="r" b="b"/>
              <a:pathLst>
                <a:path w="84028" h="5972" fill="none" extrusionOk="0">
                  <a:moveTo>
                    <a:pt x="0" y="567"/>
                  </a:moveTo>
                  <a:cubicBezTo>
                    <a:pt x="401" y="2335"/>
                    <a:pt x="1835" y="3970"/>
                    <a:pt x="3570" y="4804"/>
                  </a:cubicBezTo>
                  <a:cubicBezTo>
                    <a:pt x="5838" y="5905"/>
                    <a:pt x="8440" y="5938"/>
                    <a:pt x="10975" y="5938"/>
                  </a:cubicBezTo>
                  <a:lnTo>
                    <a:pt x="24518" y="5938"/>
                  </a:lnTo>
                  <a:lnTo>
                    <a:pt x="48435" y="5971"/>
                  </a:lnTo>
                  <a:cubicBezTo>
                    <a:pt x="56874" y="5971"/>
                    <a:pt x="65347" y="5971"/>
                    <a:pt x="73787" y="5504"/>
                  </a:cubicBezTo>
                  <a:cubicBezTo>
                    <a:pt x="76155" y="5404"/>
                    <a:pt x="78557" y="5171"/>
                    <a:pt x="80658" y="4103"/>
                  </a:cubicBezTo>
                  <a:cubicBezTo>
                    <a:pt x="82293" y="3269"/>
                    <a:pt x="83594" y="1735"/>
                    <a:pt x="84027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11032250" y="7957800"/>
              <a:ext cx="202650" cy="201000"/>
            </a:xfrm>
            <a:custGeom>
              <a:avLst/>
              <a:gdLst/>
              <a:ahLst/>
              <a:cxnLst/>
              <a:rect l="l" t="t" r="r" b="b"/>
              <a:pathLst>
                <a:path w="8106" h="8040" extrusionOk="0">
                  <a:moveTo>
                    <a:pt x="4043" y="0"/>
                  </a:moveTo>
                  <a:cubicBezTo>
                    <a:pt x="1869" y="0"/>
                    <a:pt x="100" y="1789"/>
                    <a:pt x="67" y="3970"/>
                  </a:cubicBezTo>
                  <a:cubicBezTo>
                    <a:pt x="0" y="6172"/>
                    <a:pt x="1801" y="7973"/>
                    <a:pt x="4003" y="8040"/>
                  </a:cubicBezTo>
                  <a:cubicBezTo>
                    <a:pt x="6238" y="8040"/>
                    <a:pt x="8006" y="6272"/>
                    <a:pt x="8073" y="4070"/>
                  </a:cubicBezTo>
                  <a:cubicBezTo>
                    <a:pt x="8106" y="1869"/>
                    <a:pt x="6305" y="67"/>
                    <a:pt x="4103" y="1"/>
                  </a:cubicBezTo>
                  <a:cubicBezTo>
                    <a:pt x="4083" y="0"/>
                    <a:pt x="4063" y="0"/>
                    <a:pt x="4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11088125" y="8012850"/>
              <a:ext cx="90075" cy="90075"/>
            </a:xfrm>
            <a:custGeom>
              <a:avLst/>
              <a:gdLst/>
              <a:ahLst/>
              <a:cxnLst/>
              <a:rect l="l" t="t" r="r" b="b"/>
              <a:pathLst>
                <a:path w="3603" h="3603" extrusionOk="0">
                  <a:moveTo>
                    <a:pt x="1835" y="0"/>
                  </a:moveTo>
                  <a:cubicBezTo>
                    <a:pt x="834" y="0"/>
                    <a:pt x="33" y="768"/>
                    <a:pt x="0" y="1768"/>
                  </a:cubicBezTo>
                  <a:cubicBezTo>
                    <a:pt x="0" y="2769"/>
                    <a:pt x="767" y="3570"/>
                    <a:pt x="1768" y="3603"/>
                  </a:cubicBezTo>
                  <a:cubicBezTo>
                    <a:pt x="2769" y="3603"/>
                    <a:pt x="3569" y="2836"/>
                    <a:pt x="3603" y="1835"/>
                  </a:cubicBezTo>
                  <a:cubicBezTo>
                    <a:pt x="3603" y="834"/>
                    <a:pt x="2835" y="34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11621825" y="7963400"/>
              <a:ext cx="227700" cy="200650"/>
            </a:xfrm>
            <a:custGeom>
              <a:avLst/>
              <a:gdLst/>
              <a:ahLst/>
              <a:cxnLst/>
              <a:rect l="l" t="t" r="r" b="b"/>
              <a:pathLst>
                <a:path w="9108" h="8026" extrusionOk="0">
                  <a:moveTo>
                    <a:pt x="4551" y="0"/>
                  </a:moveTo>
                  <a:cubicBezTo>
                    <a:pt x="4012" y="0"/>
                    <a:pt x="3463" y="111"/>
                    <a:pt x="2936" y="344"/>
                  </a:cubicBezTo>
                  <a:cubicBezTo>
                    <a:pt x="935" y="1244"/>
                    <a:pt x="1" y="3613"/>
                    <a:pt x="901" y="5614"/>
                  </a:cubicBezTo>
                  <a:cubicBezTo>
                    <a:pt x="1569" y="7122"/>
                    <a:pt x="3024" y="8026"/>
                    <a:pt x="4561" y="8026"/>
                  </a:cubicBezTo>
                  <a:cubicBezTo>
                    <a:pt x="5098" y="8026"/>
                    <a:pt x="5645" y="7916"/>
                    <a:pt x="6172" y="7682"/>
                  </a:cubicBezTo>
                  <a:cubicBezTo>
                    <a:pt x="8207" y="6782"/>
                    <a:pt x="9107" y="4413"/>
                    <a:pt x="8207" y="2412"/>
                  </a:cubicBezTo>
                  <a:cubicBezTo>
                    <a:pt x="7564" y="904"/>
                    <a:pt x="6096" y="0"/>
                    <a:pt x="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0"/>
            <p:cNvSpPr/>
            <p:nvPr/>
          </p:nvSpPr>
          <p:spPr>
            <a:xfrm>
              <a:off x="11689375" y="8019525"/>
              <a:ext cx="91750" cy="90925"/>
            </a:xfrm>
            <a:custGeom>
              <a:avLst/>
              <a:gdLst/>
              <a:ahLst/>
              <a:cxnLst/>
              <a:rect l="l" t="t" r="r" b="b"/>
              <a:pathLst>
                <a:path w="3670" h="3637" extrusionOk="0">
                  <a:moveTo>
                    <a:pt x="1869" y="0"/>
                  </a:moveTo>
                  <a:cubicBezTo>
                    <a:pt x="868" y="0"/>
                    <a:pt x="67" y="801"/>
                    <a:pt x="34" y="1801"/>
                  </a:cubicBezTo>
                  <a:cubicBezTo>
                    <a:pt x="1" y="2802"/>
                    <a:pt x="835" y="3603"/>
                    <a:pt x="1835" y="3636"/>
                  </a:cubicBezTo>
                  <a:cubicBezTo>
                    <a:pt x="2836" y="3636"/>
                    <a:pt x="3670" y="2836"/>
                    <a:pt x="3670" y="1835"/>
                  </a:cubicBezTo>
                  <a:cubicBezTo>
                    <a:pt x="3670" y="834"/>
                    <a:pt x="2869" y="67"/>
                    <a:pt x="1869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12261450" y="7954425"/>
              <a:ext cx="201850" cy="200200"/>
            </a:xfrm>
            <a:custGeom>
              <a:avLst/>
              <a:gdLst/>
              <a:ahLst/>
              <a:cxnLst/>
              <a:rect l="l" t="t" r="r" b="b"/>
              <a:pathLst>
                <a:path w="8074" h="8008" extrusionOk="0">
                  <a:moveTo>
                    <a:pt x="3983" y="0"/>
                  </a:moveTo>
                  <a:cubicBezTo>
                    <a:pt x="1806" y="0"/>
                    <a:pt x="100" y="1776"/>
                    <a:pt x="34" y="3938"/>
                  </a:cubicBezTo>
                  <a:cubicBezTo>
                    <a:pt x="1" y="6140"/>
                    <a:pt x="1802" y="7941"/>
                    <a:pt x="4004" y="8008"/>
                  </a:cubicBezTo>
                  <a:cubicBezTo>
                    <a:pt x="6205" y="8008"/>
                    <a:pt x="8006" y="6240"/>
                    <a:pt x="8040" y="4039"/>
                  </a:cubicBezTo>
                  <a:cubicBezTo>
                    <a:pt x="8073" y="1837"/>
                    <a:pt x="6305" y="36"/>
                    <a:pt x="4104" y="2"/>
                  </a:cubicBezTo>
                  <a:cubicBezTo>
                    <a:pt x="4063" y="1"/>
                    <a:pt x="4023" y="0"/>
                    <a:pt x="39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12316500" y="8008675"/>
              <a:ext cx="90925" cy="90100"/>
            </a:xfrm>
            <a:custGeom>
              <a:avLst/>
              <a:gdLst/>
              <a:ahLst/>
              <a:cxnLst/>
              <a:rect l="l" t="t" r="r" b="b"/>
              <a:pathLst>
                <a:path w="3637" h="3604" extrusionOk="0">
                  <a:moveTo>
                    <a:pt x="1835" y="1"/>
                  </a:moveTo>
                  <a:cubicBezTo>
                    <a:pt x="834" y="1"/>
                    <a:pt x="67" y="768"/>
                    <a:pt x="0" y="1768"/>
                  </a:cubicBezTo>
                  <a:cubicBezTo>
                    <a:pt x="0" y="2769"/>
                    <a:pt x="801" y="3570"/>
                    <a:pt x="1802" y="3603"/>
                  </a:cubicBezTo>
                  <a:cubicBezTo>
                    <a:pt x="2802" y="3603"/>
                    <a:pt x="3636" y="2836"/>
                    <a:pt x="3636" y="1835"/>
                  </a:cubicBezTo>
                  <a:cubicBezTo>
                    <a:pt x="3636" y="834"/>
                    <a:pt x="2836" y="34"/>
                    <a:pt x="1835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0"/>
            <p:cNvSpPr/>
            <p:nvPr/>
          </p:nvSpPr>
          <p:spPr>
            <a:xfrm flipH="1">
              <a:off x="11878675" y="7379050"/>
              <a:ext cx="702200" cy="371975"/>
            </a:xfrm>
            <a:custGeom>
              <a:avLst/>
              <a:gdLst/>
              <a:ahLst/>
              <a:cxnLst/>
              <a:rect l="l" t="t" r="r" b="b"/>
              <a:pathLst>
                <a:path w="28088" h="14879" extrusionOk="0">
                  <a:moveTo>
                    <a:pt x="2502" y="1"/>
                  </a:moveTo>
                  <a:cubicBezTo>
                    <a:pt x="1135" y="1"/>
                    <a:pt x="1" y="1102"/>
                    <a:pt x="1" y="2503"/>
                  </a:cubicBezTo>
                  <a:lnTo>
                    <a:pt x="1" y="12376"/>
                  </a:lnTo>
                  <a:cubicBezTo>
                    <a:pt x="1" y="13744"/>
                    <a:pt x="1135" y="14878"/>
                    <a:pt x="2502" y="14878"/>
                  </a:cubicBezTo>
                  <a:lnTo>
                    <a:pt x="25586" y="14878"/>
                  </a:lnTo>
                  <a:cubicBezTo>
                    <a:pt x="26953" y="14878"/>
                    <a:pt x="28087" y="13744"/>
                    <a:pt x="28087" y="12376"/>
                  </a:cubicBezTo>
                  <a:lnTo>
                    <a:pt x="28087" y="2503"/>
                  </a:lnTo>
                  <a:cubicBezTo>
                    <a:pt x="28087" y="1102"/>
                    <a:pt x="26953" y="1"/>
                    <a:pt x="2558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11920375" y="7480575"/>
              <a:ext cx="173475" cy="167250"/>
            </a:xfrm>
            <a:custGeom>
              <a:avLst/>
              <a:gdLst/>
              <a:ahLst/>
              <a:cxnLst/>
              <a:rect l="l" t="t" r="r" b="b"/>
              <a:pathLst>
                <a:path w="6939" h="6690" extrusionOk="0">
                  <a:moveTo>
                    <a:pt x="3450" y="0"/>
                  </a:moveTo>
                  <a:cubicBezTo>
                    <a:pt x="3368" y="0"/>
                    <a:pt x="3286" y="3"/>
                    <a:pt x="3203" y="9"/>
                  </a:cubicBezTo>
                  <a:cubicBezTo>
                    <a:pt x="1368" y="176"/>
                    <a:pt x="1" y="1777"/>
                    <a:pt x="134" y="3612"/>
                  </a:cubicBezTo>
                  <a:cubicBezTo>
                    <a:pt x="293" y="5364"/>
                    <a:pt x="1760" y="6690"/>
                    <a:pt x="3490" y="6690"/>
                  </a:cubicBezTo>
                  <a:cubicBezTo>
                    <a:pt x="3571" y="6690"/>
                    <a:pt x="3654" y="6687"/>
                    <a:pt x="3737" y="6681"/>
                  </a:cubicBezTo>
                  <a:cubicBezTo>
                    <a:pt x="5571" y="6514"/>
                    <a:pt x="6939" y="4913"/>
                    <a:pt x="6805" y="3078"/>
                  </a:cubicBezTo>
                  <a:cubicBezTo>
                    <a:pt x="6646" y="1326"/>
                    <a:pt x="5179" y="0"/>
                    <a:pt x="3450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0"/>
            <p:cNvSpPr/>
            <p:nvPr/>
          </p:nvSpPr>
          <p:spPr>
            <a:xfrm>
              <a:off x="11964575" y="7522500"/>
              <a:ext cx="83425" cy="83400"/>
            </a:xfrm>
            <a:custGeom>
              <a:avLst/>
              <a:gdLst/>
              <a:ahLst/>
              <a:cxnLst/>
              <a:rect l="l" t="t" r="r" b="b"/>
              <a:pathLst>
                <a:path w="3337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636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0"/>
            <p:cNvSpPr/>
            <p:nvPr/>
          </p:nvSpPr>
          <p:spPr>
            <a:xfrm>
              <a:off x="12362350" y="7480125"/>
              <a:ext cx="176825" cy="167150"/>
            </a:xfrm>
            <a:custGeom>
              <a:avLst/>
              <a:gdLst/>
              <a:ahLst/>
              <a:cxnLst/>
              <a:rect l="l" t="t" r="r" b="b"/>
              <a:pathLst>
                <a:path w="7073" h="6686" extrusionOk="0">
                  <a:moveTo>
                    <a:pt x="3563" y="0"/>
                  </a:moveTo>
                  <a:cubicBezTo>
                    <a:pt x="3422" y="0"/>
                    <a:pt x="3280" y="9"/>
                    <a:pt x="3136" y="27"/>
                  </a:cubicBezTo>
                  <a:cubicBezTo>
                    <a:pt x="1302" y="261"/>
                    <a:pt x="1" y="1929"/>
                    <a:pt x="234" y="3763"/>
                  </a:cubicBezTo>
                  <a:cubicBezTo>
                    <a:pt x="421" y="5442"/>
                    <a:pt x="1882" y="6686"/>
                    <a:pt x="3564" y="6686"/>
                  </a:cubicBezTo>
                  <a:cubicBezTo>
                    <a:pt x="3687" y="6686"/>
                    <a:pt x="3812" y="6679"/>
                    <a:pt x="3937" y="6665"/>
                  </a:cubicBezTo>
                  <a:cubicBezTo>
                    <a:pt x="5772" y="6432"/>
                    <a:pt x="7073" y="4764"/>
                    <a:pt x="6839" y="2929"/>
                  </a:cubicBezTo>
                  <a:cubicBezTo>
                    <a:pt x="6655" y="1238"/>
                    <a:pt x="5223" y="0"/>
                    <a:pt x="356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0"/>
            <p:cNvSpPr/>
            <p:nvPr/>
          </p:nvSpPr>
          <p:spPr>
            <a:xfrm>
              <a:off x="12409900" y="7522500"/>
              <a:ext cx="83400" cy="83400"/>
            </a:xfrm>
            <a:custGeom>
              <a:avLst/>
              <a:gdLst/>
              <a:ahLst/>
              <a:cxnLst/>
              <a:rect l="l" t="t" r="r" b="b"/>
              <a:pathLst>
                <a:path w="3336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569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12120525" y="7491650"/>
              <a:ext cx="218500" cy="146775"/>
            </a:xfrm>
            <a:custGeom>
              <a:avLst/>
              <a:gdLst/>
              <a:ahLst/>
              <a:cxnLst/>
              <a:rect l="l" t="t" r="r" b="b"/>
              <a:pathLst>
                <a:path w="8740" h="5871" extrusionOk="0">
                  <a:moveTo>
                    <a:pt x="934" y="0"/>
                  </a:moveTo>
                  <a:cubicBezTo>
                    <a:pt x="434" y="0"/>
                    <a:pt x="0" y="400"/>
                    <a:pt x="0" y="901"/>
                  </a:cubicBezTo>
                  <a:lnTo>
                    <a:pt x="0" y="4937"/>
                  </a:lnTo>
                  <a:cubicBezTo>
                    <a:pt x="0" y="5437"/>
                    <a:pt x="434" y="5871"/>
                    <a:pt x="934" y="5871"/>
                  </a:cubicBezTo>
                  <a:lnTo>
                    <a:pt x="7806" y="5871"/>
                  </a:lnTo>
                  <a:cubicBezTo>
                    <a:pt x="8306" y="5871"/>
                    <a:pt x="8673" y="5504"/>
                    <a:pt x="8740" y="5004"/>
                  </a:cubicBezTo>
                  <a:lnTo>
                    <a:pt x="8740" y="901"/>
                  </a:lnTo>
                  <a:cubicBezTo>
                    <a:pt x="8740" y="400"/>
                    <a:pt x="8306" y="0"/>
                    <a:pt x="7806" y="0"/>
                  </a:cubicBezTo>
                  <a:close/>
                </a:path>
              </a:pathLst>
            </a:custGeom>
            <a:solidFill>
              <a:srgbClr val="F6C9D6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12120525" y="7530000"/>
              <a:ext cx="217675" cy="67575"/>
            </a:xfrm>
            <a:custGeom>
              <a:avLst/>
              <a:gdLst/>
              <a:ahLst/>
              <a:cxnLst/>
              <a:rect l="l" t="t" r="r" b="b"/>
              <a:pathLst>
                <a:path w="8707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8707" y="2702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12078000" y="7665100"/>
              <a:ext cx="301900" cy="43375"/>
            </a:xfrm>
            <a:custGeom>
              <a:avLst/>
              <a:gdLst/>
              <a:ahLst/>
              <a:cxnLst/>
              <a:rect l="l" t="t" r="r" b="b"/>
              <a:pathLst>
                <a:path w="12076" h="1735" extrusionOk="0">
                  <a:moveTo>
                    <a:pt x="834" y="0"/>
                  </a:moveTo>
                  <a:cubicBezTo>
                    <a:pt x="367" y="0"/>
                    <a:pt x="0" y="401"/>
                    <a:pt x="0" y="834"/>
                  </a:cubicBezTo>
                  <a:lnTo>
                    <a:pt x="0" y="901"/>
                  </a:lnTo>
                  <a:cubicBezTo>
                    <a:pt x="0" y="1335"/>
                    <a:pt x="367" y="1735"/>
                    <a:pt x="834" y="1735"/>
                  </a:cubicBezTo>
                  <a:lnTo>
                    <a:pt x="11241" y="1735"/>
                  </a:lnTo>
                  <a:cubicBezTo>
                    <a:pt x="11708" y="1735"/>
                    <a:pt x="12042" y="1335"/>
                    <a:pt x="12075" y="901"/>
                  </a:cubicBezTo>
                  <a:lnTo>
                    <a:pt x="12075" y="834"/>
                  </a:lnTo>
                  <a:cubicBezTo>
                    <a:pt x="12075" y="401"/>
                    <a:pt x="11708" y="0"/>
                    <a:pt x="11241" y="0"/>
                  </a:cubicBezTo>
                  <a:close/>
                </a:path>
              </a:pathLst>
            </a:custGeom>
            <a:solidFill>
              <a:srgbClr val="EC833C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0"/>
            <p:cNvSpPr/>
            <p:nvPr/>
          </p:nvSpPr>
          <p:spPr>
            <a:xfrm>
              <a:off x="12078000" y="7377400"/>
              <a:ext cx="301050" cy="89250"/>
            </a:xfrm>
            <a:custGeom>
              <a:avLst/>
              <a:gdLst/>
              <a:ahLst/>
              <a:cxnLst/>
              <a:rect l="l" t="t" r="r" b="b"/>
              <a:pathLst>
                <a:path w="12042" h="3570" extrusionOk="0">
                  <a:moveTo>
                    <a:pt x="0" y="0"/>
                  </a:moveTo>
                  <a:lnTo>
                    <a:pt x="0" y="2135"/>
                  </a:lnTo>
                  <a:cubicBezTo>
                    <a:pt x="0" y="2936"/>
                    <a:pt x="634" y="3569"/>
                    <a:pt x="1434" y="3569"/>
                  </a:cubicBezTo>
                  <a:lnTo>
                    <a:pt x="10641" y="3569"/>
                  </a:lnTo>
                  <a:cubicBezTo>
                    <a:pt x="11442" y="3569"/>
                    <a:pt x="12042" y="2936"/>
                    <a:pt x="12042" y="2135"/>
                  </a:cubicBezTo>
                  <a:lnTo>
                    <a:pt x="12042" y="0"/>
                  </a:lnTo>
                  <a:close/>
                </a:path>
              </a:pathLst>
            </a:custGeom>
            <a:solidFill>
              <a:srgbClr val="EC833C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0"/>
            <p:cNvSpPr/>
            <p:nvPr/>
          </p:nvSpPr>
          <p:spPr>
            <a:xfrm>
              <a:off x="11970400" y="7252300"/>
              <a:ext cx="518750" cy="125125"/>
            </a:xfrm>
            <a:custGeom>
              <a:avLst/>
              <a:gdLst/>
              <a:ahLst/>
              <a:cxnLst/>
              <a:rect l="l" t="t" r="r" b="b"/>
              <a:pathLst>
                <a:path w="20750" h="5005" extrusionOk="0">
                  <a:moveTo>
                    <a:pt x="1802" y="1"/>
                  </a:moveTo>
                  <a:cubicBezTo>
                    <a:pt x="802" y="1"/>
                    <a:pt x="1" y="801"/>
                    <a:pt x="1" y="1802"/>
                  </a:cubicBezTo>
                  <a:lnTo>
                    <a:pt x="1" y="5004"/>
                  </a:lnTo>
                  <a:lnTo>
                    <a:pt x="1469" y="5004"/>
                  </a:lnTo>
                  <a:lnTo>
                    <a:pt x="1469" y="2102"/>
                  </a:lnTo>
                  <a:cubicBezTo>
                    <a:pt x="1469" y="1768"/>
                    <a:pt x="1702" y="1502"/>
                    <a:pt x="2069" y="1502"/>
                  </a:cubicBezTo>
                  <a:lnTo>
                    <a:pt x="18681" y="1502"/>
                  </a:lnTo>
                  <a:cubicBezTo>
                    <a:pt x="19015" y="1502"/>
                    <a:pt x="19281" y="1768"/>
                    <a:pt x="19281" y="2102"/>
                  </a:cubicBezTo>
                  <a:lnTo>
                    <a:pt x="19281" y="5004"/>
                  </a:lnTo>
                  <a:lnTo>
                    <a:pt x="20749" y="5004"/>
                  </a:lnTo>
                  <a:lnTo>
                    <a:pt x="20749" y="1802"/>
                  </a:lnTo>
                  <a:cubicBezTo>
                    <a:pt x="20749" y="801"/>
                    <a:pt x="19949" y="1"/>
                    <a:pt x="1894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0"/>
            <p:cNvSpPr/>
            <p:nvPr/>
          </p:nvSpPr>
          <p:spPr>
            <a:xfrm>
              <a:off x="11028075" y="74974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0"/>
            <p:cNvSpPr/>
            <p:nvPr/>
          </p:nvSpPr>
          <p:spPr>
            <a:xfrm>
              <a:off x="10785400" y="7499975"/>
              <a:ext cx="242700" cy="60650"/>
            </a:xfrm>
            <a:custGeom>
              <a:avLst/>
              <a:gdLst/>
              <a:ahLst/>
              <a:cxnLst/>
              <a:rect l="l" t="t" r="r" b="b"/>
              <a:pathLst>
                <a:path w="9708" h="2426" extrusionOk="0">
                  <a:moveTo>
                    <a:pt x="9707" y="1"/>
                  </a:moveTo>
                  <a:cubicBezTo>
                    <a:pt x="9541" y="601"/>
                    <a:pt x="7439" y="1101"/>
                    <a:pt x="4837" y="1101"/>
                  </a:cubicBezTo>
                  <a:cubicBezTo>
                    <a:pt x="2302" y="1101"/>
                    <a:pt x="201" y="601"/>
                    <a:pt x="0" y="34"/>
                  </a:cubicBezTo>
                  <a:lnTo>
                    <a:pt x="0" y="34"/>
                  </a:lnTo>
                  <a:lnTo>
                    <a:pt x="301" y="1602"/>
                  </a:lnTo>
                  <a:cubicBezTo>
                    <a:pt x="604" y="1710"/>
                    <a:pt x="2617" y="2426"/>
                    <a:pt x="5152" y="2426"/>
                  </a:cubicBezTo>
                  <a:cubicBezTo>
                    <a:pt x="6514" y="2426"/>
                    <a:pt x="8027" y="2219"/>
                    <a:pt x="9507" y="1602"/>
                  </a:cubicBezTo>
                  <a:lnTo>
                    <a:pt x="9707" y="1"/>
                  </a:ln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0"/>
            <p:cNvSpPr/>
            <p:nvPr/>
          </p:nvSpPr>
          <p:spPr>
            <a:xfrm>
              <a:off x="10792075" y="7539175"/>
              <a:ext cx="231025" cy="258800"/>
            </a:xfrm>
            <a:custGeom>
              <a:avLst/>
              <a:gdLst/>
              <a:ahLst/>
              <a:cxnLst/>
              <a:rect l="l" t="t" r="r" b="b"/>
              <a:pathLst>
                <a:path w="9241" h="10352" extrusionOk="0">
                  <a:moveTo>
                    <a:pt x="0" y="0"/>
                  </a:moveTo>
                  <a:lnTo>
                    <a:pt x="1601" y="8773"/>
                  </a:lnTo>
                  <a:cubicBezTo>
                    <a:pt x="1735" y="9440"/>
                    <a:pt x="2202" y="9941"/>
                    <a:pt x="2836" y="10108"/>
                  </a:cubicBezTo>
                  <a:cubicBezTo>
                    <a:pt x="3307" y="10235"/>
                    <a:pt x="3937" y="10352"/>
                    <a:pt x="4702" y="10352"/>
                  </a:cubicBezTo>
                  <a:cubicBezTo>
                    <a:pt x="5345" y="10352"/>
                    <a:pt x="6083" y="10269"/>
                    <a:pt x="6905" y="10041"/>
                  </a:cubicBezTo>
                  <a:cubicBezTo>
                    <a:pt x="7572" y="9874"/>
                    <a:pt x="8073" y="9307"/>
                    <a:pt x="8173" y="8640"/>
                  </a:cubicBezTo>
                  <a:lnTo>
                    <a:pt x="9240" y="34"/>
                  </a:lnTo>
                  <a:lnTo>
                    <a:pt x="9240" y="34"/>
                  </a:lnTo>
                  <a:cubicBezTo>
                    <a:pt x="7765" y="649"/>
                    <a:pt x="6258" y="856"/>
                    <a:pt x="4898" y="856"/>
                  </a:cubicBezTo>
                  <a:cubicBezTo>
                    <a:pt x="2353" y="856"/>
                    <a:pt x="326" y="131"/>
                    <a:pt x="0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0"/>
            <p:cNvSpPr/>
            <p:nvPr/>
          </p:nvSpPr>
          <p:spPr>
            <a:xfrm>
              <a:off x="10784575" y="7497475"/>
              <a:ext cx="243525" cy="30050"/>
            </a:xfrm>
            <a:custGeom>
              <a:avLst/>
              <a:gdLst/>
              <a:ahLst/>
              <a:cxnLst/>
              <a:rect l="l" t="t" r="r" b="b"/>
              <a:pathLst>
                <a:path w="9741" h="1202" extrusionOk="0">
                  <a:moveTo>
                    <a:pt x="0" y="1"/>
                  </a:moveTo>
                  <a:lnTo>
                    <a:pt x="33" y="134"/>
                  </a:lnTo>
                  <a:cubicBezTo>
                    <a:pt x="200" y="768"/>
                    <a:pt x="2335" y="1201"/>
                    <a:pt x="4870" y="1201"/>
                  </a:cubicBezTo>
                  <a:cubicBezTo>
                    <a:pt x="7505" y="1201"/>
                    <a:pt x="9574" y="701"/>
                    <a:pt x="9740" y="10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0"/>
            <p:cNvSpPr/>
            <p:nvPr/>
          </p:nvSpPr>
          <p:spPr>
            <a:xfrm>
              <a:off x="10785400" y="74983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0"/>
            <p:cNvSpPr/>
            <p:nvPr/>
          </p:nvSpPr>
          <p:spPr>
            <a:xfrm>
              <a:off x="10784575" y="7468300"/>
              <a:ext cx="243525" cy="29200"/>
            </a:xfrm>
            <a:custGeom>
              <a:avLst/>
              <a:gdLst/>
              <a:ahLst/>
              <a:cxnLst/>
              <a:rect l="l" t="t" r="r" b="b"/>
              <a:pathLst>
                <a:path w="9741" h="1168" extrusionOk="0">
                  <a:moveTo>
                    <a:pt x="4870" y="0"/>
                  </a:moveTo>
                  <a:cubicBezTo>
                    <a:pt x="2168" y="0"/>
                    <a:pt x="0" y="500"/>
                    <a:pt x="0" y="1168"/>
                  </a:cubicBezTo>
                  <a:lnTo>
                    <a:pt x="9740" y="1168"/>
                  </a:lnTo>
                  <a:cubicBezTo>
                    <a:pt x="9740" y="534"/>
                    <a:pt x="7572" y="0"/>
                    <a:pt x="4870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0"/>
            <p:cNvSpPr/>
            <p:nvPr/>
          </p:nvSpPr>
          <p:spPr>
            <a:xfrm>
              <a:off x="10785400" y="7500800"/>
              <a:ext cx="244375" cy="303575"/>
            </a:xfrm>
            <a:custGeom>
              <a:avLst/>
              <a:gdLst/>
              <a:ahLst/>
              <a:cxnLst/>
              <a:rect l="l" t="t" r="r" b="b"/>
              <a:pathLst>
                <a:path w="9775" h="12143" fill="none" extrusionOk="0">
                  <a:moveTo>
                    <a:pt x="0" y="1"/>
                  </a:moveTo>
                  <a:lnTo>
                    <a:pt x="301" y="1569"/>
                  </a:lnTo>
                  <a:lnTo>
                    <a:pt x="1935" y="10342"/>
                  </a:lnTo>
                  <a:cubicBezTo>
                    <a:pt x="2035" y="10975"/>
                    <a:pt x="2502" y="11476"/>
                    <a:pt x="3136" y="11676"/>
                  </a:cubicBezTo>
                  <a:cubicBezTo>
                    <a:pt x="4003" y="11909"/>
                    <a:pt x="5438" y="12143"/>
                    <a:pt x="7206" y="11643"/>
                  </a:cubicBezTo>
                  <a:cubicBezTo>
                    <a:pt x="7873" y="11476"/>
                    <a:pt x="8373" y="10875"/>
                    <a:pt x="8473" y="10208"/>
                  </a:cubicBezTo>
                  <a:lnTo>
                    <a:pt x="9541" y="1635"/>
                  </a:lnTo>
                  <a:lnTo>
                    <a:pt x="9774" y="1"/>
                  </a:ln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0"/>
            <p:cNvSpPr/>
            <p:nvPr/>
          </p:nvSpPr>
          <p:spPr>
            <a:xfrm>
              <a:off x="10792900" y="7540000"/>
              <a:ext cx="230200" cy="44225"/>
            </a:xfrm>
            <a:custGeom>
              <a:avLst/>
              <a:gdLst/>
              <a:ahLst/>
              <a:cxnLst/>
              <a:rect l="l" t="t" r="r" b="b"/>
              <a:pathLst>
                <a:path w="9208" h="1769" fill="none" extrusionOk="0">
                  <a:moveTo>
                    <a:pt x="1" y="1"/>
                  </a:moveTo>
                  <a:cubicBezTo>
                    <a:pt x="468" y="168"/>
                    <a:pt x="4971" y="1769"/>
                    <a:pt x="9207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0"/>
            <p:cNvSpPr/>
            <p:nvPr/>
          </p:nvSpPr>
          <p:spPr>
            <a:xfrm>
              <a:off x="10785400" y="7468300"/>
              <a:ext cx="242700" cy="59225"/>
            </a:xfrm>
            <a:custGeom>
              <a:avLst/>
              <a:gdLst/>
              <a:ahLst/>
              <a:cxnLst/>
              <a:rect l="l" t="t" r="r" b="b"/>
              <a:pathLst>
                <a:path w="9708" h="2369" fill="none" extrusionOk="0">
                  <a:moveTo>
                    <a:pt x="9707" y="1168"/>
                  </a:moveTo>
                  <a:lnTo>
                    <a:pt x="9707" y="1268"/>
                  </a:lnTo>
                  <a:cubicBezTo>
                    <a:pt x="9541" y="1868"/>
                    <a:pt x="7472" y="2368"/>
                    <a:pt x="4837" y="2368"/>
                  </a:cubicBezTo>
                  <a:cubicBezTo>
                    <a:pt x="2302" y="2368"/>
                    <a:pt x="167" y="1935"/>
                    <a:pt x="0" y="1301"/>
                  </a:cubicBezTo>
                  <a:lnTo>
                    <a:pt x="0" y="1201"/>
                  </a:lnTo>
                  <a:cubicBezTo>
                    <a:pt x="0" y="534"/>
                    <a:pt x="2169" y="33"/>
                    <a:pt x="4871" y="33"/>
                  </a:cubicBezTo>
                  <a:cubicBezTo>
                    <a:pt x="7539" y="0"/>
                    <a:pt x="9707" y="534"/>
                    <a:pt x="9707" y="11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0"/>
            <p:cNvSpPr/>
            <p:nvPr/>
          </p:nvSpPr>
          <p:spPr>
            <a:xfrm>
              <a:off x="10858775" y="7484125"/>
              <a:ext cx="95925" cy="18375"/>
            </a:xfrm>
            <a:custGeom>
              <a:avLst/>
              <a:gdLst/>
              <a:ahLst/>
              <a:cxnLst/>
              <a:rect l="l" t="t" r="r" b="b"/>
              <a:pathLst>
                <a:path w="3837" h="735" extrusionOk="0">
                  <a:moveTo>
                    <a:pt x="1902" y="1"/>
                  </a:moveTo>
                  <a:cubicBezTo>
                    <a:pt x="835" y="1"/>
                    <a:pt x="1" y="168"/>
                    <a:pt x="1" y="368"/>
                  </a:cubicBezTo>
                  <a:cubicBezTo>
                    <a:pt x="1" y="568"/>
                    <a:pt x="835" y="735"/>
                    <a:pt x="1902" y="735"/>
                  </a:cubicBezTo>
                  <a:cubicBezTo>
                    <a:pt x="2970" y="735"/>
                    <a:pt x="3837" y="568"/>
                    <a:pt x="3837" y="368"/>
                  </a:cubicBezTo>
                  <a:cubicBezTo>
                    <a:pt x="3837" y="168"/>
                    <a:pt x="2970" y="1"/>
                    <a:pt x="1902" y="1"/>
                  </a:cubicBezTo>
                  <a:close/>
                </a:path>
              </a:pathLst>
            </a:custGeom>
            <a:solidFill>
              <a:srgbClr val="222221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0"/>
            <p:cNvSpPr/>
            <p:nvPr/>
          </p:nvSpPr>
          <p:spPr>
            <a:xfrm>
              <a:off x="10764550" y="7312000"/>
              <a:ext cx="159300" cy="190500"/>
            </a:xfrm>
            <a:custGeom>
              <a:avLst/>
              <a:gdLst/>
              <a:ahLst/>
              <a:cxnLst/>
              <a:rect l="l" t="t" r="r" b="b"/>
              <a:pathLst>
                <a:path w="6372" h="7620" extrusionOk="0">
                  <a:moveTo>
                    <a:pt x="3639" y="1"/>
                  </a:moveTo>
                  <a:cubicBezTo>
                    <a:pt x="3550" y="1"/>
                    <a:pt x="3459" y="16"/>
                    <a:pt x="3370" y="48"/>
                  </a:cubicBezTo>
                  <a:lnTo>
                    <a:pt x="0" y="1048"/>
                  </a:lnTo>
                  <a:lnTo>
                    <a:pt x="267" y="2182"/>
                  </a:lnTo>
                  <a:lnTo>
                    <a:pt x="3169" y="1349"/>
                  </a:lnTo>
                  <a:cubicBezTo>
                    <a:pt x="3223" y="1329"/>
                    <a:pt x="3275" y="1319"/>
                    <a:pt x="3324" y="1319"/>
                  </a:cubicBezTo>
                  <a:cubicBezTo>
                    <a:pt x="3523" y="1319"/>
                    <a:pt x="3683" y="1469"/>
                    <a:pt x="3736" y="1682"/>
                  </a:cubicBezTo>
                  <a:lnTo>
                    <a:pt x="4904" y="6285"/>
                  </a:lnTo>
                  <a:lnTo>
                    <a:pt x="5071" y="6919"/>
                  </a:lnTo>
                  <a:lnTo>
                    <a:pt x="5238" y="7620"/>
                  </a:lnTo>
                  <a:lnTo>
                    <a:pt x="5304" y="7620"/>
                  </a:lnTo>
                  <a:cubicBezTo>
                    <a:pt x="5671" y="7620"/>
                    <a:pt x="6038" y="7586"/>
                    <a:pt x="6372" y="7553"/>
                  </a:cubicBezTo>
                  <a:lnTo>
                    <a:pt x="6172" y="6852"/>
                  </a:lnTo>
                  <a:lnTo>
                    <a:pt x="6005" y="6219"/>
                  </a:lnTo>
                  <a:lnTo>
                    <a:pt x="4470" y="615"/>
                  </a:lnTo>
                  <a:cubicBezTo>
                    <a:pt x="4362" y="264"/>
                    <a:pt x="4015" y="1"/>
                    <a:pt x="3639" y="1"/>
                  </a:cubicBez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0"/>
            <p:cNvSpPr/>
            <p:nvPr/>
          </p:nvSpPr>
          <p:spPr>
            <a:xfrm>
              <a:off x="12148875" y="7785175"/>
              <a:ext cx="191000" cy="32925"/>
            </a:xfrm>
            <a:custGeom>
              <a:avLst/>
              <a:gdLst/>
              <a:ahLst/>
              <a:cxnLst/>
              <a:rect l="l" t="t" r="r" b="b"/>
              <a:pathLst>
                <a:path w="7640" h="1317" extrusionOk="0">
                  <a:moveTo>
                    <a:pt x="7306" y="1"/>
                  </a:moveTo>
                  <a:cubicBezTo>
                    <a:pt x="7206" y="134"/>
                    <a:pt x="7072" y="268"/>
                    <a:pt x="6972" y="301"/>
                  </a:cubicBezTo>
                  <a:cubicBezTo>
                    <a:pt x="6739" y="434"/>
                    <a:pt x="6505" y="434"/>
                    <a:pt x="6238" y="434"/>
                  </a:cubicBezTo>
                  <a:lnTo>
                    <a:pt x="301" y="434"/>
                  </a:lnTo>
                  <a:cubicBezTo>
                    <a:pt x="134" y="434"/>
                    <a:pt x="0" y="668"/>
                    <a:pt x="34" y="835"/>
                  </a:cubicBezTo>
                  <a:cubicBezTo>
                    <a:pt x="67" y="1001"/>
                    <a:pt x="234" y="1135"/>
                    <a:pt x="401" y="1202"/>
                  </a:cubicBezTo>
                  <a:cubicBezTo>
                    <a:pt x="568" y="1302"/>
                    <a:pt x="801" y="1302"/>
                    <a:pt x="968" y="1302"/>
                  </a:cubicBezTo>
                  <a:cubicBezTo>
                    <a:pt x="1312" y="1313"/>
                    <a:pt x="1665" y="1317"/>
                    <a:pt x="2020" y="1317"/>
                  </a:cubicBezTo>
                  <a:cubicBezTo>
                    <a:pt x="2732" y="1317"/>
                    <a:pt x="3458" y="1302"/>
                    <a:pt x="4170" y="1302"/>
                  </a:cubicBezTo>
                  <a:cubicBezTo>
                    <a:pt x="4837" y="1302"/>
                    <a:pt x="5504" y="1268"/>
                    <a:pt x="6172" y="1268"/>
                  </a:cubicBezTo>
                  <a:cubicBezTo>
                    <a:pt x="6472" y="1268"/>
                    <a:pt x="6705" y="1268"/>
                    <a:pt x="6972" y="1168"/>
                  </a:cubicBezTo>
                  <a:cubicBezTo>
                    <a:pt x="7206" y="1102"/>
                    <a:pt x="7472" y="935"/>
                    <a:pt x="7539" y="668"/>
                  </a:cubicBezTo>
                  <a:cubicBezTo>
                    <a:pt x="7639" y="434"/>
                    <a:pt x="7573" y="134"/>
                    <a:pt x="7339" y="1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0"/>
            <p:cNvSpPr/>
            <p:nvPr/>
          </p:nvSpPr>
          <p:spPr>
            <a:xfrm>
              <a:off x="12369025" y="7784350"/>
              <a:ext cx="191825" cy="32925"/>
            </a:xfrm>
            <a:custGeom>
              <a:avLst/>
              <a:gdLst/>
              <a:ahLst/>
              <a:cxnLst/>
              <a:rect l="l" t="t" r="r" b="b"/>
              <a:pathLst>
                <a:path w="7673" h="1317" extrusionOk="0">
                  <a:moveTo>
                    <a:pt x="7306" y="0"/>
                  </a:moveTo>
                  <a:cubicBezTo>
                    <a:pt x="7206" y="134"/>
                    <a:pt x="7072" y="234"/>
                    <a:pt x="6972" y="301"/>
                  </a:cubicBezTo>
                  <a:cubicBezTo>
                    <a:pt x="6739" y="401"/>
                    <a:pt x="6505" y="401"/>
                    <a:pt x="6239" y="401"/>
                  </a:cubicBezTo>
                  <a:lnTo>
                    <a:pt x="301" y="401"/>
                  </a:lnTo>
                  <a:cubicBezTo>
                    <a:pt x="134" y="401"/>
                    <a:pt x="1" y="668"/>
                    <a:pt x="34" y="834"/>
                  </a:cubicBezTo>
                  <a:cubicBezTo>
                    <a:pt x="67" y="1001"/>
                    <a:pt x="234" y="1135"/>
                    <a:pt x="401" y="1201"/>
                  </a:cubicBezTo>
                  <a:cubicBezTo>
                    <a:pt x="568" y="1301"/>
                    <a:pt x="768" y="1301"/>
                    <a:pt x="935" y="1301"/>
                  </a:cubicBezTo>
                  <a:cubicBezTo>
                    <a:pt x="1291" y="1312"/>
                    <a:pt x="1646" y="1316"/>
                    <a:pt x="2003" y="1316"/>
                  </a:cubicBezTo>
                  <a:cubicBezTo>
                    <a:pt x="2717" y="1316"/>
                    <a:pt x="3437" y="1301"/>
                    <a:pt x="4170" y="1301"/>
                  </a:cubicBezTo>
                  <a:cubicBezTo>
                    <a:pt x="4838" y="1301"/>
                    <a:pt x="5505" y="1235"/>
                    <a:pt x="6172" y="1235"/>
                  </a:cubicBezTo>
                  <a:cubicBezTo>
                    <a:pt x="6439" y="1235"/>
                    <a:pt x="6706" y="1235"/>
                    <a:pt x="6939" y="1168"/>
                  </a:cubicBezTo>
                  <a:cubicBezTo>
                    <a:pt x="7206" y="1068"/>
                    <a:pt x="7439" y="901"/>
                    <a:pt x="7539" y="668"/>
                  </a:cubicBezTo>
                  <a:cubicBezTo>
                    <a:pt x="7673" y="401"/>
                    <a:pt x="7573" y="134"/>
                    <a:pt x="7339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0"/>
            <p:cNvSpPr/>
            <p:nvPr/>
          </p:nvSpPr>
          <p:spPr>
            <a:xfrm>
              <a:off x="1237652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lnTo>
                    <a:pt x="3403" y="1"/>
                  </a:lnTo>
                  <a:cubicBezTo>
                    <a:pt x="2569" y="101"/>
                    <a:pt x="1736" y="101"/>
                    <a:pt x="902" y="101"/>
                  </a:cubicBezTo>
                  <a:cubicBezTo>
                    <a:pt x="668" y="1802"/>
                    <a:pt x="335" y="3470"/>
                    <a:pt x="1" y="5204"/>
                  </a:cubicBezTo>
                  <a:lnTo>
                    <a:pt x="5939" y="5204"/>
                  </a:lnTo>
                  <a:cubicBezTo>
                    <a:pt x="6205" y="5204"/>
                    <a:pt x="6439" y="5204"/>
                    <a:pt x="6672" y="5071"/>
                  </a:cubicBezTo>
                  <a:cubicBezTo>
                    <a:pt x="6772" y="4971"/>
                    <a:pt x="6906" y="4904"/>
                    <a:pt x="7006" y="4771"/>
                  </a:cubicBezTo>
                  <a:cubicBezTo>
                    <a:pt x="7106" y="4604"/>
                    <a:pt x="7206" y="4370"/>
                    <a:pt x="7206" y="4137"/>
                  </a:cubicBezTo>
                  <a:cubicBezTo>
                    <a:pt x="7239" y="3770"/>
                    <a:pt x="7073" y="3436"/>
                    <a:pt x="6906" y="3103"/>
                  </a:cubicBezTo>
                  <a:cubicBezTo>
                    <a:pt x="6323" y="2070"/>
                    <a:pt x="5152" y="1437"/>
                    <a:pt x="3942" y="1437"/>
                  </a:cubicBezTo>
                  <a:cubicBezTo>
                    <a:pt x="3629" y="1437"/>
                    <a:pt x="3312" y="1479"/>
                    <a:pt x="3003" y="1568"/>
                  </a:cubicBezTo>
                  <a:cubicBezTo>
                    <a:pt x="3170" y="1068"/>
                    <a:pt x="3270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0"/>
            <p:cNvSpPr/>
            <p:nvPr/>
          </p:nvSpPr>
          <p:spPr>
            <a:xfrm>
              <a:off x="1215637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cubicBezTo>
                    <a:pt x="2569" y="101"/>
                    <a:pt x="1735" y="101"/>
                    <a:pt x="901" y="101"/>
                  </a:cubicBezTo>
                  <a:cubicBezTo>
                    <a:pt x="668" y="1802"/>
                    <a:pt x="334" y="3470"/>
                    <a:pt x="1" y="5204"/>
                  </a:cubicBezTo>
                  <a:lnTo>
                    <a:pt x="5972" y="5204"/>
                  </a:lnTo>
                  <a:cubicBezTo>
                    <a:pt x="6205" y="5204"/>
                    <a:pt x="6472" y="5204"/>
                    <a:pt x="6672" y="5071"/>
                  </a:cubicBezTo>
                  <a:cubicBezTo>
                    <a:pt x="6806" y="4971"/>
                    <a:pt x="6906" y="4904"/>
                    <a:pt x="7006" y="4771"/>
                  </a:cubicBezTo>
                  <a:cubicBezTo>
                    <a:pt x="7139" y="4604"/>
                    <a:pt x="7206" y="4370"/>
                    <a:pt x="7206" y="4137"/>
                  </a:cubicBezTo>
                  <a:cubicBezTo>
                    <a:pt x="7239" y="3770"/>
                    <a:pt x="7072" y="3436"/>
                    <a:pt x="6906" y="3103"/>
                  </a:cubicBezTo>
                  <a:cubicBezTo>
                    <a:pt x="6323" y="2070"/>
                    <a:pt x="5172" y="1437"/>
                    <a:pt x="3955" y="1437"/>
                  </a:cubicBezTo>
                  <a:cubicBezTo>
                    <a:pt x="3639" y="1437"/>
                    <a:pt x="3319" y="1479"/>
                    <a:pt x="3003" y="1568"/>
                  </a:cubicBezTo>
                  <a:cubicBezTo>
                    <a:pt x="3170" y="1068"/>
                    <a:pt x="3303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0"/>
            <p:cNvSpPr/>
            <p:nvPr/>
          </p:nvSpPr>
          <p:spPr>
            <a:xfrm>
              <a:off x="12057150" y="7127200"/>
              <a:ext cx="223500" cy="540725"/>
            </a:xfrm>
            <a:custGeom>
              <a:avLst/>
              <a:gdLst/>
              <a:ahLst/>
              <a:cxnLst/>
              <a:rect l="l" t="t" r="r" b="b"/>
              <a:pathLst>
                <a:path w="8940" h="21629" extrusionOk="0">
                  <a:moveTo>
                    <a:pt x="0" y="1"/>
                  </a:moveTo>
                  <a:lnTo>
                    <a:pt x="0" y="1"/>
                  </a:lnTo>
                  <a:cubicBezTo>
                    <a:pt x="3269" y="3237"/>
                    <a:pt x="5137" y="8140"/>
                    <a:pt x="5471" y="12743"/>
                  </a:cubicBezTo>
                  <a:cubicBezTo>
                    <a:pt x="5704" y="15679"/>
                    <a:pt x="5404" y="18648"/>
                    <a:pt x="4970" y="21616"/>
                  </a:cubicBezTo>
                  <a:cubicBezTo>
                    <a:pt x="5179" y="21625"/>
                    <a:pt x="5387" y="21629"/>
                    <a:pt x="5596" y="21629"/>
                  </a:cubicBezTo>
                  <a:cubicBezTo>
                    <a:pt x="6221" y="21629"/>
                    <a:pt x="6847" y="21591"/>
                    <a:pt x="7472" y="21516"/>
                  </a:cubicBezTo>
                  <a:cubicBezTo>
                    <a:pt x="8940" y="15312"/>
                    <a:pt x="8139" y="8574"/>
                    <a:pt x="5271" y="2903"/>
                  </a:cubicBezTo>
                  <a:cubicBezTo>
                    <a:pt x="4804" y="2136"/>
                    <a:pt x="4303" y="1402"/>
                    <a:pt x="3603" y="902"/>
                  </a:cubicBezTo>
                  <a:cubicBezTo>
                    <a:pt x="2535" y="168"/>
                    <a:pt x="1301" y="6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0"/>
            <p:cNvSpPr/>
            <p:nvPr/>
          </p:nvSpPr>
          <p:spPr>
            <a:xfrm>
              <a:off x="12354025" y="7177250"/>
              <a:ext cx="143450" cy="490375"/>
            </a:xfrm>
            <a:custGeom>
              <a:avLst/>
              <a:gdLst/>
              <a:ahLst/>
              <a:cxnLst/>
              <a:rect l="l" t="t" r="r" b="b"/>
              <a:pathLst>
                <a:path w="5738" h="19615" extrusionOk="0">
                  <a:moveTo>
                    <a:pt x="1835" y="0"/>
                  </a:moveTo>
                  <a:cubicBezTo>
                    <a:pt x="1134" y="567"/>
                    <a:pt x="601" y="1435"/>
                    <a:pt x="0" y="2169"/>
                  </a:cubicBezTo>
                  <a:cubicBezTo>
                    <a:pt x="1401" y="4804"/>
                    <a:pt x="2135" y="7773"/>
                    <a:pt x="2335" y="10741"/>
                  </a:cubicBezTo>
                  <a:cubicBezTo>
                    <a:pt x="2602" y="13677"/>
                    <a:pt x="2302" y="16646"/>
                    <a:pt x="1835" y="19614"/>
                  </a:cubicBezTo>
                  <a:cubicBezTo>
                    <a:pt x="2669" y="19614"/>
                    <a:pt x="3503" y="19614"/>
                    <a:pt x="4337" y="19514"/>
                  </a:cubicBezTo>
                  <a:cubicBezTo>
                    <a:pt x="5738" y="13243"/>
                    <a:pt x="4670" y="5171"/>
                    <a:pt x="1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0"/>
            <p:cNvSpPr/>
            <p:nvPr/>
          </p:nvSpPr>
          <p:spPr>
            <a:xfrm>
              <a:off x="12820175" y="6658550"/>
              <a:ext cx="87600" cy="32650"/>
            </a:xfrm>
            <a:custGeom>
              <a:avLst/>
              <a:gdLst/>
              <a:ahLst/>
              <a:cxnLst/>
              <a:rect l="l" t="t" r="r" b="b"/>
              <a:pathLst>
                <a:path w="3504" h="1306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920" y="155"/>
                    <a:pt x="2327" y="230"/>
                    <a:pt x="1730" y="230"/>
                  </a:cubicBezTo>
                  <a:cubicBezTo>
                    <a:pt x="1167" y="230"/>
                    <a:pt x="601" y="163"/>
                    <a:pt x="34" y="34"/>
                  </a:cubicBezTo>
                  <a:cubicBezTo>
                    <a:pt x="34" y="400"/>
                    <a:pt x="34" y="767"/>
                    <a:pt x="1" y="1101"/>
                  </a:cubicBezTo>
                  <a:lnTo>
                    <a:pt x="101" y="1101"/>
                  </a:lnTo>
                  <a:cubicBezTo>
                    <a:pt x="724" y="1237"/>
                    <a:pt x="1369" y="1305"/>
                    <a:pt x="2011" y="1305"/>
                  </a:cubicBezTo>
                  <a:cubicBezTo>
                    <a:pt x="2469" y="1305"/>
                    <a:pt x="2925" y="1271"/>
                    <a:pt x="3370" y="1201"/>
                  </a:cubicBezTo>
                  <a:cubicBezTo>
                    <a:pt x="3437" y="767"/>
                    <a:pt x="3470" y="400"/>
                    <a:pt x="3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0"/>
            <p:cNvSpPr/>
            <p:nvPr/>
          </p:nvSpPr>
          <p:spPr>
            <a:xfrm>
              <a:off x="12816850" y="6686050"/>
              <a:ext cx="89250" cy="28300"/>
            </a:xfrm>
            <a:custGeom>
              <a:avLst/>
              <a:gdLst/>
              <a:ahLst/>
              <a:cxnLst/>
              <a:rect l="l" t="t" r="r" b="b"/>
              <a:pathLst>
                <a:path w="3570" h="1132" extrusionOk="0">
                  <a:moveTo>
                    <a:pt x="167" y="1"/>
                  </a:moveTo>
                  <a:cubicBezTo>
                    <a:pt x="134" y="301"/>
                    <a:pt x="101" y="601"/>
                    <a:pt x="1" y="902"/>
                  </a:cubicBezTo>
                  <a:lnTo>
                    <a:pt x="34" y="902"/>
                  </a:lnTo>
                  <a:cubicBezTo>
                    <a:pt x="601" y="1056"/>
                    <a:pt x="1185" y="1131"/>
                    <a:pt x="1764" y="1131"/>
                  </a:cubicBezTo>
                  <a:cubicBezTo>
                    <a:pt x="2310" y="1131"/>
                    <a:pt x="2852" y="1064"/>
                    <a:pt x="3370" y="935"/>
                  </a:cubicBezTo>
                  <a:cubicBezTo>
                    <a:pt x="3436" y="635"/>
                    <a:pt x="3470" y="368"/>
                    <a:pt x="3570" y="101"/>
                  </a:cubicBezTo>
                  <a:lnTo>
                    <a:pt x="3570" y="101"/>
                  </a:lnTo>
                  <a:cubicBezTo>
                    <a:pt x="3096" y="158"/>
                    <a:pt x="2616" y="191"/>
                    <a:pt x="2138" y="191"/>
                  </a:cubicBezTo>
                  <a:cubicBezTo>
                    <a:pt x="1505" y="191"/>
                    <a:pt x="875" y="134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0"/>
            <p:cNvSpPr/>
            <p:nvPr/>
          </p:nvSpPr>
          <p:spPr>
            <a:xfrm>
              <a:off x="12753475" y="6423175"/>
              <a:ext cx="194325" cy="242300"/>
            </a:xfrm>
            <a:custGeom>
              <a:avLst/>
              <a:gdLst/>
              <a:ahLst/>
              <a:cxnLst/>
              <a:rect l="l" t="t" r="r" b="b"/>
              <a:pathLst>
                <a:path w="7773" h="9692" extrusionOk="0">
                  <a:moveTo>
                    <a:pt x="6005" y="3244"/>
                  </a:moveTo>
                  <a:cubicBezTo>
                    <a:pt x="6005" y="3478"/>
                    <a:pt x="6005" y="3744"/>
                    <a:pt x="5971" y="3978"/>
                  </a:cubicBezTo>
                  <a:cubicBezTo>
                    <a:pt x="5971" y="3744"/>
                    <a:pt x="5971" y="3478"/>
                    <a:pt x="6005" y="3244"/>
                  </a:cubicBezTo>
                  <a:close/>
                  <a:moveTo>
                    <a:pt x="5026" y="1"/>
                  </a:moveTo>
                  <a:cubicBezTo>
                    <a:pt x="4931" y="1"/>
                    <a:pt x="4843" y="23"/>
                    <a:pt x="4770" y="75"/>
                  </a:cubicBezTo>
                  <a:cubicBezTo>
                    <a:pt x="4537" y="209"/>
                    <a:pt x="4504" y="542"/>
                    <a:pt x="4470" y="776"/>
                  </a:cubicBezTo>
                  <a:cubicBezTo>
                    <a:pt x="4337" y="1910"/>
                    <a:pt x="4370" y="3077"/>
                    <a:pt x="4437" y="4245"/>
                  </a:cubicBezTo>
                  <a:cubicBezTo>
                    <a:pt x="4303" y="3444"/>
                    <a:pt x="4203" y="2610"/>
                    <a:pt x="4103" y="1776"/>
                  </a:cubicBezTo>
                  <a:cubicBezTo>
                    <a:pt x="4037" y="1576"/>
                    <a:pt x="4003" y="1376"/>
                    <a:pt x="3937" y="1209"/>
                  </a:cubicBezTo>
                  <a:cubicBezTo>
                    <a:pt x="3803" y="1009"/>
                    <a:pt x="3636" y="909"/>
                    <a:pt x="3403" y="909"/>
                  </a:cubicBezTo>
                  <a:cubicBezTo>
                    <a:pt x="3103" y="942"/>
                    <a:pt x="2902" y="1376"/>
                    <a:pt x="2869" y="1710"/>
                  </a:cubicBezTo>
                  <a:cubicBezTo>
                    <a:pt x="2702" y="2744"/>
                    <a:pt x="2669" y="3878"/>
                    <a:pt x="2769" y="4979"/>
                  </a:cubicBezTo>
                  <a:cubicBezTo>
                    <a:pt x="2602" y="4445"/>
                    <a:pt x="2335" y="3811"/>
                    <a:pt x="1835" y="3478"/>
                  </a:cubicBezTo>
                  <a:cubicBezTo>
                    <a:pt x="1630" y="3341"/>
                    <a:pt x="1364" y="3266"/>
                    <a:pt x="1108" y="3266"/>
                  </a:cubicBezTo>
                  <a:cubicBezTo>
                    <a:pt x="737" y="3266"/>
                    <a:pt x="386" y="3423"/>
                    <a:pt x="267" y="3778"/>
                  </a:cubicBezTo>
                  <a:cubicBezTo>
                    <a:pt x="0" y="4345"/>
                    <a:pt x="534" y="4945"/>
                    <a:pt x="1001" y="5446"/>
                  </a:cubicBezTo>
                  <a:cubicBezTo>
                    <a:pt x="2035" y="6513"/>
                    <a:pt x="2602" y="7981"/>
                    <a:pt x="2669" y="9482"/>
                  </a:cubicBezTo>
                  <a:cubicBezTo>
                    <a:pt x="3205" y="9624"/>
                    <a:pt x="3755" y="9691"/>
                    <a:pt x="4307" y="9691"/>
                  </a:cubicBezTo>
                  <a:cubicBezTo>
                    <a:pt x="4923" y="9691"/>
                    <a:pt x="5540" y="9607"/>
                    <a:pt x="6138" y="9449"/>
                  </a:cubicBezTo>
                  <a:cubicBezTo>
                    <a:pt x="6171" y="9015"/>
                    <a:pt x="6171" y="8648"/>
                    <a:pt x="6171" y="8248"/>
                  </a:cubicBezTo>
                  <a:cubicBezTo>
                    <a:pt x="6705" y="7914"/>
                    <a:pt x="6939" y="7280"/>
                    <a:pt x="7005" y="6647"/>
                  </a:cubicBezTo>
                  <a:cubicBezTo>
                    <a:pt x="7105" y="6013"/>
                    <a:pt x="7005" y="5412"/>
                    <a:pt x="7139" y="4779"/>
                  </a:cubicBezTo>
                  <a:cubicBezTo>
                    <a:pt x="7306" y="3911"/>
                    <a:pt x="7773" y="3044"/>
                    <a:pt x="7639" y="2143"/>
                  </a:cubicBezTo>
                  <a:cubicBezTo>
                    <a:pt x="7639" y="1943"/>
                    <a:pt x="7539" y="1776"/>
                    <a:pt x="7439" y="1610"/>
                  </a:cubicBezTo>
                  <a:cubicBezTo>
                    <a:pt x="7323" y="1494"/>
                    <a:pt x="7182" y="1403"/>
                    <a:pt x="7016" y="1403"/>
                  </a:cubicBezTo>
                  <a:cubicBezTo>
                    <a:pt x="6991" y="1403"/>
                    <a:pt x="6965" y="1405"/>
                    <a:pt x="6939" y="1409"/>
                  </a:cubicBezTo>
                  <a:cubicBezTo>
                    <a:pt x="6638" y="1443"/>
                    <a:pt x="6472" y="1743"/>
                    <a:pt x="6338" y="2043"/>
                  </a:cubicBezTo>
                  <a:cubicBezTo>
                    <a:pt x="6171" y="2410"/>
                    <a:pt x="6038" y="2810"/>
                    <a:pt x="6005" y="3244"/>
                  </a:cubicBezTo>
                  <a:cubicBezTo>
                    <a:pt x="6038" y="2544"/>
                    <a:pt x="6005" y="1876"/>
                    <a:pt x="5905" y="1209"/>
                  </a:cubicBezTo>
                  <a:cubicBezTo>
                    <a:pt x="5871" y="876"/>
                    <a:pt x="5838" y="542"/>
                    <a:pt x="5638" y="275"/>
                  </a:cubicBezTo>
                  <a:cubicBezTo>
                    <a:pt x="5477" y="114"/>
                    <a:pt x="5236" y="1"/>
                    <a:pt x="5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0"/>
            <p:cNvSpPr/>
            <p:nvPr/>
          </p:nvSpPr>
          <p:spPr>
            <a:xfrm>
              <a:off x="12610875" y="6709400"/>
              <a:ext cx="290225" cy="193875"/>
            </a:xfrm>
            <a:custGeom>
              <a:avLst/>
              <a:gdLst/>
              <a:ahLst/>
              <a:cxnLst/>
              <a:rect l="l" t="t" r="r" b="b"/>
              <a:pathLst>
                <a:path w="11609" h="7755" extrusionOk="0">
                  <a:moveTo>
                    <a:pt x="8240" y="1"/>
                  </a:moveTo>
                  <a:cubicBezTo>
                    <a:pt x="8106" y="468"/>
                    <a:pt x="7939" y="968"/>
                    <a:pt x="7706" y="1369"/>
                  </a:cubicBezTo>
                  <a:cubicBezTo>
                    <a:pt x="6579" y="3392"/>
                    <a:pt x="4325" y="4664"/>
                    <a:pt x="2050" y="4664"/>
                  </a:cubicBezTo>
                  <a:cubicBezTo>
                    <a:pt x="1700" y="4664"/>
                    <a:pt x="1349" y="4633"/>
                    <a:pt x="1001" y="4571"/>
                  </a:cubicBezTo>
                  <a:lnTo>
                    <a:pt x="868" y="4538"/>
                  </a:lnTo>
                  <a:cubicBezTo>
                    <a:pt x="534" y="5038"/>
                    <a:pt x="234" y="5572"/>
                    <a:pt x="134" y="6172"/>
                  </a:cubicBezTo>
                  <a:cubicBezTo>
                    <a:pt x="34" y="6639"/>
                    <a:pt x="0" y="7039"/>
                    <a:pt x="34" y="7506"/>
                  </a:cubicBezTo>
                  <a:cubicBezTo>
                    <a:pt x="873" y="7666"/>
                    <a:pt x="1737" y="7754"/>
                    <a:pt x="2596" y="7754"/>
                  </a:cubicBezTo>
                  <a:cubicBezTo>
                    <a:pt x="4603" y="7754"/>
                    <a:pt x="6584" y="7273"/>
                    <a:pt x="8173" y="6105"/>
                  </a:cubicBezTo>
                  <a:cubicBezTo>
                    <a:pt x="9540" y="5005"/>
                    <a:pt x="10541" y="3503"/>
                    <a:pt x="11108" y="1869"/>
                  </a:cubicBezTo>
                  <a:cubicBezTo>
                    <a:pt x="11342" y="1302"/>
                    <a:pt x="11509" y="668"/>
                    <a:pt x="11609" y="34"/>
                  </a:cubicBezTo>
                  <a:lnTo>
                    <a:pt x="11609" y="34"/>
                  </a:lnTo>
                  <a:cubicBezTo>
                    <a:pt x="11091" y="164"/>
                    <a:pt x="10549" y="230"/>
                    <a:pt x="10003" y="230"/>
                  </a:cubicBezTo>
                  <a:cubicBezTo>
                    <a:pt x="9424" y="230"/>
                    <a:pt x="8840" y="155"/>
                    <a:pt x="8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0"/>
            <p:cNvSpPr/>
            <p:nvPr/>
          </p:nvSpPr>
          <p:spPr>
            <a:xfrm>
              <a:off x="12190575" y="6751950"/>
              <a:ext cx="291050" cy="141775"/>
            </a:xfrm>
            <a:custGeom>
              <a:avLst/>
              <a:gdLst/>
              <a:ahLst/>
              <a:cxnLst/>
              <a:rect l="l" t="t" r="r" b="b"/>
              <a:pathLst>
                <a:path w="11642" h="5671" extrusionOk="0">
                  <a:moveTo>
                    <a:pt x="11542" y="0"/>
                  </a:moveTo>
                  <a:cubicBezTo>
                    <a:pt x="11008" y="334"/>
                    <a:pt x="10474" y="601"/>
                    <a:pt x="9874" y="834"/>
                  </a:cubicBezTo>
                  <a:lnTo>
                    <a:pt x="9907" y="934"/>
                  </a:lnTo>
                  <a:cubicBezTo>
                    <a:pt x="9907" y="1268"/>
                    <a:pt x="9874" y="1635"/>
                    <a:pt x="9807" y="1968"/>
                  </a:cubicBezTo>
                  <a:cubicBezTo>
                    <a:pt x="9707" y="2302"/>
                    <a:pt x="9540" y="2635"/>
                    <a:pt x="9240" y="2836"/>
                  </a:cubicBezTo>
                  <a:cubicBezTo>
                    <a:pt x="9026" y="3030"/>
                    <a:pt x="8722" y="3134"/>
                    <a:pt x="8420" y="3134"/>
                  </a:cubicBezTo>
                  <a:cubicBezTo>
                    <a:pt x="8203" y="3134"/>
                    <a:pt x="7987" y="3080"/>
                    <a:pt x="7806" y="2969"/>
                  </a:cubicBezTo>
                  <a:cubicBezTo>
                    <a:pt x="7339" y="2735"/>
                    <a:pt x="7072" y="2135"/>
                    <a:pt x="7172" y="1635"/>
                  </a:cubicBezTo>
                  <a:lnTo>
                    <a:pt x="7172" y="1635"/>
                  </a:lnTo>
                  <a:cubicBezTo>
                    <a:pt x="6872" y="1668"/>
                    <a:pt x="6638" y="1735"/>
                    <a:pt x="6338" y="1735"/>
                  </a:cubicBezTo>
                  <a:cubicBezTo>
                    <a:pt x="6121" y="1751"/>
                    <a:pt x="5905" y="1760"/>
                    <a:pt x="5688" y="1760"/>
                  </a:cubicBezTo>
                  <a:cubicBezTo>
                    <a:pt x="5471" y="1760"/>
                    <a:pt x="5254" y="1751"/>
                    <a:pt x="5037" y="1735"/>
                  </a:cubicBezTo>
                  <a:lnTo>
                    <a:pt x="5037" y="1768"/>
                  </a:lnTo>
                  <a:cubicBezTo>
                    <a:pt x="5004" y="2335"/>
                    <a:pt x="4637" y="2836"/>
                    <a:pt x="4103" y="3069"/>
                  </a:cubicBezTo>
                  <a:cubicBezTo>
                    <a:pt x="3925" y="3132"/>
                    <a:pt x="3743" y="3162"/>
                    <a:pt x="3564" y="3162"/>
                  </a:cubicBezTo>
                  <a:cubicBezTo>
                    <a:pt x="3175" y="3162"/>
                    <a:pt x="2799" y="3020"/>
                    <a:pt x="2502" y="2769"/>
                  </a:cubicBezTo>
                  <a:cubicBezTo>
                    <a:pt x="2102" y="2369"/>
                    <a:pt x="1935" y="1768"/>
                    <a:pt x="2035" y="1201"/>
                  </a:cubicBezTo>
                  <a:lnTo>
                    <a:pt x="2102" y="1134"/>
                  </a:lnTo>
                  <a:cubicBezTo>
                    <a:pt x="1468" y="934"/>
                    <a:pt x="868" y="634"/>
                    <a:pt x="301" y="334"/>
                  </a:cubicBezTo>
                  <a:lnTo>
                    <a:pt x="267" y="434"/>
                  </a:lnTo>
                  <a:cubicBezTo>
                    <a:pt x="100" y="1968"/>
                    <a:pt x="0" y="3603"/>
                    <a:pt x="701" y="4970"/>
                  </a:cubicBezTo>
                  <a:cubicBezTo>
                    <a:pt x="834" y="5237"/>
                    <a:pt x="1001" y="5471"/>
                    <a:pt x="1168" y="5671"/>
                  </a:cubicBezTo>
                  <a:lnTo>
                    <a:pt x="1201" y="5671"/>
                  </a:lnTo>
                  <a:cubicBezTo>
                    <a:pt x="2806" y="4620"/>
                    <a:pt x="4707" y="4094"/>
                    <a:pt x="6603" y="4094"/>
                  </a:cubicBezTo>
                  <a:cubicBezTo>
                    <a:pt x="8016" y="4094"/>
                    <a:pt x="9426" y="4386"/>
                    <a:pt x="10708" y="4970"/>
                  </a:cubicBezTo>
                  <a:cubicBezTo>
                    <a:pt x="10875" y="4637"/>
                    <a:pt x="11008" y="4303"/>
                    <a:pt x="11142" y="3970"/>
                  </a:cubicBezTo>
                  <a:cubicBezTo>
                    <a:pt x="11542" y="2735"/>
                    <a:pt x="11642" y="1401"/>
                    <a:pt x="11575" y="100"/>
                  </a:cubicBezTo>
                  <a:lnTo>
                    <a:pt x="115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0"/>
            <p:cNvSpPr/>
            <p:nvPr/>
          </p:nvSpPr>
          <p:spPr>
            <a:xfrm>
              <a:off x="12220600" y="6853450"/>
              <a:ext cx="237675" cy="87325"/>
            </a:xfrm>
            <a:custGeom>
              <a:avLst/>
              <a:gdLst/>
              <a:ahLst/>
              <a:cxnLst/>
              <a:rect l="l" t="t" r="r" b="b"/>
              <a:pathLst>
                <a:path w="9507" h="3493" extrusionOk="0">
                  <a:moveTo>
                    <a:pt x="5391" y="1"/>
                  </a:moveTo>
                  <a:cubicBezTo>
                    <a:pt x="3490" y="1"/>
                    <a:pt x="1586" y="526"/>
                    <a:pt x="0" y="1578"/>
                  </a:cubicBezTo>
                  <a:cubicBezTo>
                    <a:pt x="434" y="2145"/>
                    <a:pt x="1068" y="2578"/>
                    <a:pt x="1735" y="2878"/>
                  </a:cubicBezTo>
                  <a:cubicBezTo>
                    <a:pt x="2635" y="3312"/>
                    <a:pt x="3669" y="3479"/>
                    <a:pt x="4670" y="3479"/>
                  </a:cubicBezTo>
                  <a:cubicBezTo>
                    <a:pt x="4809" y="3488"/>
                    <a:pt x="4949" y="3493"/>
                    <a:pt x="5090" y="3493"/>
                  </a:cubicBezTo>
                  <a:cubicBezTo>
                    <a:pt x="5963" y="3493"/>
                    <a:pt x="6859" y="3309"/>
                    <a:pt x="7606" y="2878"/>
                  </a:cubicBezTo>
                  <a:cubicBezTo>
                    <a:pt x="8440" y="2411"/>
                    <a:pt x="9073" y="1711"/>
                    <a:pt x="9507" y="877"/>
                  </a:cubicBezTo>
                  <a:cubicBezTo>
                    <a:pt x="8225" y="293"/>
                    <a:pt x="6809" y="1"/>
                    <a:pt x="5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12238950" y="6778625"/>
              <a:ext cx="79225" cy="50075"/>
            </a:xfrm>
            <a:custGeom>
              <a:avLst/>
              <a:gdLst/>
              <a:ahLst/>
              <a:cxnLst/>
              <a:rect l="l" t="t" r="r" b="b"/>
              <a:pathLst>
                <a:path w="3169" h="2003" extrusionOk="0">
                  <a:moveTo>
                    <a:pt x="167" y="1"/>
                  </a:moveTo>
                  <a:lnTo>
                    <a:pt x="167" y="67"/>
                  </a:lnTo>
                  <a:cubicBezTo>
                    <a:pt x="0" y="601"/>
                    <a:pt x="200" y="1235"/>
                    <a:pt x="600" y="1602"/>
                  </a:cubicBezTo>
                  <a:cubicBezTo>
                    <a:pt x="890" y="1869"/>
                    <a:pt x="1268" y="2002"/>
                    <a:pt x="1646" y="2002"/>
                  </a:cubicBezTo>
                  <a:cubicBezTo>
                    <a:pt x="1835" y="2002"/>
                    <a:pt x="2024" y="1969"/>
                    <a:pt x="2202" y="1902"/>
                  </a:cubicBezTo>
                  <a:cubicBezTo>
                    <a:pt x="2702" y="1702"/>
                    <a:pt x="3102" y="1135"/>
                    <a:pt x="3169" y="601"/>
                  </a:cubicBezTo>
                  <a:lnTo>
                    <a:pt x="3169" y="568"/>
                  </a:lnTo>
                  <a:cubicBezTo>
                    <a:pt x="2102" y="534"/>
                    <a:pt x="1101" y="30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12369025" y="6772800"/>
              <a:ext cx="70925" cy="57500"/>
            </a:xfrm>
            <a:custGeom>
              <a:avLst/>
              <a:gdLst/>
              <a:ahLst/>
              <a:cxnLst/>
              <a:rect l="l" t="t" r="r" b="b"/>
              <a:pathLst>
                <a:path w="2837" h="2300" extrusionOk="0">
                  <a:moveTo>
                    <a:pt x="2803" y="0"/>
                  </a:moveTo>
                  <a:cubicBezTo>
                    <a:pt x="1902" y="334"/>
                    <a:pt x="1001" y="601"/>
                    <a:pt x="67" y="767"/>
                  </a:cubicBezTo>
                  <a:lnTo>
                    <a:pt x="67" y="801"/>
                  </a:lnTo>
                  <a:cubicBezTo>
                    <a:pt x="1" y="1301"/>
                    <a:pt x="234" y="1901"/>
                    <a:pt x="701" y="2135"/>
                  </a:cubicBezTo>
                  <a:cubicBezTo>
                    <a:pt x="896" y="2246"/>
                    <a:pt x="1109" y="2300"/>
                    <a:pt x="1321" y="2300"/>
                  </a:cubicBezTo>
                  <a:cubicBezTo>
                    <a:pt x="1618" y="2300"/>
                    <a:pt x="1916" y="2196"/>
                    <a:pt x="2169" y="2002"/>
                  </a:cubicBezTo>
                  <a:cubicBezTo>
                    <a:pt x="2469" y="1801"/>
                    <a:pt x="2636" y="1468"/>
                    <a:pt x="2703" y="1134"/>
                  </a:cubicBezTo>
                  <a:cubicBezTo>
                    <a:pt x="2803" y="801"/>
                    <a:pt x="2836" y="434"/>
                    <a:pt x="2836" y="100"/>
                  </a:cubicBezTo>
                  <a:lnTo>
                    <a:pt x="2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11877850" y="6184875"/>
              <a:ext cx="880650" cy="1098475"/>
            </a:xfrm>
            <a:custGeom>
              <a:avLst/>
              <a:gdLst/>
              <a:ahLst/>
              <a:cxnLst/>
              <a:rect l="l" t="t" r="r" b="b"/>
              <a:pathLst>
                <a:path w="35226" h="43939" extrusionOk="0">
                  <a:moveTo>
                    <a:pt x="24051" y="22683"/>
                  </a:moveTo>
                  <a:lnTo>
                    <a:pt x="24084" y="22783"/>
                  </a:lnTo>
                  <a:cubicBezTo>
                    <a:pt x="24151" y="24118"/>
                    <a:pt x="24051" y="25418"/>
                    <a:pt x="23651" y="26653"/>
                  </a:cubicBezTo>
                  <a:cubicBezTo>
                    <a:pt x="23551" y="26986"/>
                    <a:pt x="23384" y="27320"/>
                    <a:pt x="23217" y="27653"/>
                  </a:cubicBezTo>
                  <a:cubicBezTo>
                    <a:pt x="22750" y="28487"/>
                    <a:pt x="22150" y="29188"/>
                    <a:pt x="21316" y="29655"/>
                  </a:cubicBezTo>
                  <a:cubicBezTo>
                    <a:pt x="20415" y="30122"/>
                    <a:pt x="19381" y="30289"/>
                    <a:pt x="18380" y="30289"/>
                  </a:cubicBezTo>
                  <a:cubicBezTo>
                    <a:pt x="17379" y="30289"/>
                    <a:pt x="16345" y="30088"/>
                    <a:pt x="15411" y="29655"/>
                  </a:cubicBezTo>
                  <a:cubicBezTo>
                    <a:pt x="14744" y="29321"/>
                    <a:pt x="14144" y="28921"/>
                    <a:pt x="13677" y="28321"/>
                  </a:cubicBezTo>
                  <a:cubicBezTo>
                    <a:pt x="13510" y="28120"/>
                    <a:pt x="13343" y="27854"/>
                    <a:pt x="13210" y="27620"/>
                  </a:cubicBezTo>
                  <a:cubicBezTo>
                    <a:pt x="12509" y="26252"/>
                    <a:pt x="12643" y="24618"/>
                    <a:pt x="12776" y="23083"/>
                  </a:cubicBezTo>
                  <a:lnTo>
                    <a:pt x="12810" y="22983"/>
                  </a:lnTo>
                  <a:cubicBezTo>
                    <a:pt x="13343" y="23284"/>
                    <a:pt x="13977" y="23517"/>
                    <a:pt x="14544" y="23784"/>
                  </a:cubicBezTo>
                  <a:cubicBezTo>
                    <a:pt x="15511" y="24118"/>
                    <a:pt x="16546" y="24318"/>
                    <a:pt x="17546" y="24351"/>
                  </a:cubicBezTo>
                  <a:cubicBezTo>
                    <a:pt x="17763" y="24384"/>
                    <a:pt x="17980" y="24401"/>
                    <a:pt x="18197" y="24401"/>
                  </a:cubicBezTo>
                  <a:cubicBezTo>
                    <a:pt x="18414" y="24401"/>
                    <a:pt x="18630" y="24384"/>
                    <a:pt x="18847" y="24351"/>
                  </a:cubicBezTo>
                  <a:cubicBezTo>
                    <a:pt x="19147" y="24351"/>
                    <a:pt x="19381" y="24318"/>
                    <a:pt x="19681" y="24284"/>
                  </a:cubicBezTo>
                  <a:cubicBezTo>
                    <a:pt x="20582" y="24151"/>
                    <a:pt x="21516" y="23917"/>
                    <a:pt x="22383" y="23517"/>
                  </a:cubicBezTo>
                  <a:cubicBezTo>
                    <a:pt x="22983" y="23284"/>
                    <a:pt x="23517" y="23017"/>
                    <a:pt x="24051" y="22683"/>
                  </a:cubicBezTo>
                  <a:close/>
                  <a:moveTo>
                    <a:pt x="14704" y="0"/>
                  </a:moveTo>
                  <a:cubicBezTo>
                    <a:pt x="13086" y="0"/>
                    <a:pt x="11403" y="696"/>
                    <a:pt x="10274" y="1902"/>
                  </a:cubicBezTo>
                  <a:cubicBezTo>
                    <a:pt x="8306" y="3936"/>
                    <a:pt x="8840" y="7139"/>
                    <a:pt x="7839" y="9907"/>
                  </a:cubicBezTo>
                  <a:cubicBezTo>
                    <a:pt x="7506" y="10808"/>
                    <a:pt x="6638" y="11408"/>
                    <a:pt x="5704" y="11775"/>
                  </a:cubicBezTo>
                  <a:cubicBezTo>
                    <a:pt x="4837" y="12142"/>
                    <a:pt x="3870" y="12342"/>
                    <a:pt x="3002" y="12809"/>
                  </a:cubicBezTo>
                  <a:cubicBezTo>
                    <a:pt x="1668" y="13510"/>
                    <a:pt x="667" y="14844"/>
                    <a:pt x="334" y="16312"/>
                  </a:cubicBezTo>
                  <a:cubicBezTo>
                    <a:pt x="0" y="17780"/>
                    <a:pt x="334" y="19414"/>
                    <a:pt x="1268" y="20615"/>
                  </a:cubicBezTo>
                  <a:cubicBezTo>
                    <a:pt x="2469" y="22216"/>
                    <a:pt x="4770" y="23417"/>
                    <a:pt x="4837" y="25452"/>
                  </a:cubicBezTo>
                  <a:cubicBezTo>
                    <a:pt x="4937" y="27520"/>
                    <a:pt x="2669" y="28821"/>
                    <a:pt x="1501" y="30555"/>
                  </a:cubicBezTo>
                  <a:cubicBezTo>
                    <a:pt x="200" y="32524"/>
                    <a:pt x="434" y="35526"/>
                    <a:pt x="2369" y="36827"/>
                  </a:cubicBezTo>
                  <a:cubicBezTo>
                    <a:pt x="3703" y="37694"/>
                    <a:pt x="5471" y="37627"/>
                    <a:pt x="7139" y="37661"/>
                  </a:cubicBezTo>
                  <a:cubicBezTo>
                    <a:pt x="8440" y="37694"/>
                    <a:pt x="9674" y="37827"/>
                    <a:pt x="10708" y="38528"/>
                  </a:cubicBezTo>
                  <a:cubicBezTo>
                    <a:pt x="11475" y="39095"/>
                    <a:pt x="11976" y="39795"/>
                    <a:pt x="12443" y="40596"/>
                  </a:cubicBezTo>
                  <a:cubicBezTo>
                    <a:pt x="12676" y="40996"/>
                    <a:pt x="12943" y="41430"/>
                    <a:pt x="13110" y="41797"/>
                  </a:cubicBezTo>
                  <a:cubicBezTo>
                    <a:pt x="13812" y="42883"/>
                    <a:pt x="14882" y="43938"/>
                    <a:pt x="16172" y="43938"/>
                  </a:cubicBezTo>
                  <a:cubicBezTo>
                    <a:pt x="16229" y="43938"/>
                    <a:pt x="16287" y="43936"/>
                    <a:pt x="16345" y="43932"/>
                  </a:cubicBezTo>
                  <a:cubicBezTo>
                    <a:pt x="17546" y="43798"/>
                    <a:pt x="18313" y="42864"/>
                    <a:pt x="19014" y="41864"/>
                  </a:cubicBezTo>
                  <a:cubicBezTo>
                    <a:pt x="19614" y="41130"/>
                    <a:pt x="20148" y="40296"/>
                    <a:pt x="20849" y="39695"/>
                  </a:cubicBezTo>
                  <a:cubicBezTo>
                    <a:pt x="21115" y="39529"/>
                    <a:pt x="21316" y="39395"/>
                    <a:pt x="21549" y="39295"/>
                  </a:cubicBezTo>
                  <a:cubicBezTo>
                    <a:pt x="22106" y="39045"/>
                    <a:pt x="22703" y="38980"/>
                    <a:pt x="23312" y="38980"/>
                  </a:cubicBezTo>
                  <a:cubicBezTo>
                    <a:pt x="23962" y="38980"/>
                    <a:pt x="24626" y="39054"/>
                    <a:pt x="25267" y="39054"/>
                  </a:cubicBezTo>
                  <a:cubicBezTo>
                    <a:pt x="25464" y="39054"/>
                    <a:pt x="25660" y="39047"/>
                    <a:pt x="25852" y="39028"/>
                  </a:cubicBezTo>
                  <a:cubicBezTo>
                    <a:pt x="28120" y="38828"/>
                    <a:pt x="30022" y="36893"/>
                    <a:pt x="30289" y="34658"/>
                  </a:cubicBezTo>
                  <a:cubicBezTo>
                    <a:pt x="30489" y="32557"/>
                    <a:pt x="29388" y="30522"/>
                    <a:pt x="29321" y="28487"/>
                  </a:cubicBezTo>
                  <a:cubicBezTo>
                    <a:pt x="29321" y="28020"/>
                    <a:pt x="29321" y="27620"/>
                    <a:pt x="29455" y="27153"/>
                  </a:cubicBezTo>
                  <a:cubicBezTo>
                    <a:pt x="29622" y="26553"/>
                    <a:pt x="29855" y="26019"/>
                    <a:pt x="30189" y="25519"/>
                  </a:cubicBezTo>
                  <a:cubicBezTo>
                    <a:pt x="30956" y="24451"/>
                    <a:pt x="31990" y="23484"/>
                    <a:pt x="32891" y="22483"/>
                  </a:cubicBezTo>
                  <a:cubicBezTo>
                    <a:pt x="34191" y="21015"/>
                    <a:pt x="35226" y="18814"/>
                    <a:pt x="34191" y="17146"/>
                  </a:cubicBezTo>
                  <a:cubicBezTo>
                    <a:pt x="33191" y="15478"/>
                    <a:pt x="30622" y="15245"/>
                    <a:pt x="29822" y="13443"/>
                  </a:cubicBezTo>
                  <a:cubicBezTo>
                    <a:pt x="29054" y="11675"/>
                    <a:pt x="30522" y="9807"/>
                    <a:pt x="30822" y="7939"/>
                  </a:cubicBezTo>
                  <a:cubicBezTo>
                    <a:pt x="31056" y="6372"/>
                    <a:pt x="30489" y="4704"/>
                    <a:pt x="29288" y="3736"/>
                  </a:cubicBezTo>
                  <a:cubicBezTo>
                    <a:pt x="28431" y="2995"/>
                    <a:pt x="27349" y="2608"/>
                    <a:pt x="26265" y="2608"/>
                  </a:cubicBezTo>
                  <a:cubicBezTo>
                    <a:pt x="25788" y="2608"/>
                    <a:pt x="25310" y="2683"/>
                    <a:pt x="24851" y="2836"/>
                  </a:cubicBezTo>
                  <a:cubicBezTo>
                    <a:pt x="23759" y="3190"/>
                    <a:pt x="22719" y="4014"/>
                    <a:pt x="21593" y="4014"/>
                  </a:cubicBezTo>
                  <a:cubicBezTo>
                    <a:pt x="21446" y="4014"/>
                    <a:pt x="21298" y="4000"/>
                    <a:pt x="21149" y="3970"/>
                  </a:cubicBezTo>
                  <a:cubicBezTo>
                    <a:pt x="19681" y="3736"/>
                    <a:pt x="18947" y="2135"/>
                    <a:pt x="17846" y="1134"/>
                  </a:cubicBezTo>
                  <a:cubicBezTo>
                    <a:pt x="16984" y="356"/>
                    <a:pt x="15861" y="0"/>
                    <a:pt x="14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12156375" y="6709400"/>
              <a:ext cx="376975" cy="85925"/>
            </a:xfrm>
            <a:custGeom>
              <a:avLst/>
              <a:gdLst/>
              <a:ahLst/>
              <a:cxnLst/>
              <a:rect l="l" t="t" r="r" b="b"/>
              <a:pathLst>
                <a:path w="15079" h="3437" fill="none" extrusionOk="0">
                  <a:moveTo>
                    <a:pt x="1" y="935"/>
                  </a:moveTo>
                  <a:cubicBezTo>
                    <a:pt x="501" y="1335"/>
                    <a:pt x="1068" y="1702"/>
                    <a:pt x="1635" y="2002"/>
                  </a:cubicBezTo>
                  <a:cubicBezTo>
                    <a:pt x="2202" y="2303"/>
                    <a:pt x="2803" y="2603"/>
                    <a:pt x="3403" y="2803"/>
                  </a:cubicBezTo>
                  <a:cubicBezTo>
                    <a:pt x="4370" y="3137"/>
                    <a:pt x="5371" y="3337"/>
                    <a:pt x="6405" y="3370"/>
                  </a:cubicBezTo>
                  <a:cubicBezTo>
                    <a:pt x="6839" y="3437"/>
                    <a:pt x="7273" y="3437"/>
                    <a:pt x="7706" y="3370"/>
                  </a:cubicBezTo>
                  <a:cubicBezTo>
                    <a:pt x="8006" y="3370"/>
                    <a:pt x="8240" y="3337"/>
                    <a:pt x="8540" y="3303"/>
                  </a:cubicBezTo>
                  <a:cubicBezTo>
                    <a:pt x="9474" y="3170"/>
                    <a:pt x="10408" y="2903"/>
                    <a:pt x="11242" y="2536"/>
                  </a:cubicBezTo>
                  <a:cubicBezTo>
                    <a:pt x="11842" y="2303"/>
                    <a:pt x="12376" y="2036"/>
                    <a:pt x="12910" y="1702"/>
                  </a:cubicBezTo>
                  <a:cubicBezTo>
                    <a:pt x="13710" y="1202"/>
                    <a:pt x="14411" y="668"/>
                    <a:pt x="15078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12190575" y="6754450"/>
              <a:ext cx="291050" cy="187650"/>
            </a:xfrm>
            <a:custGeom>
              <a:avLst/>
              <a:gdLst/>
              <a:ahLst/>
              <a:cxnLst/>
              <a:rect l="l" t="t" r="r" b="b"/>
              <a:pathLst>
                <a:path w="11642" h="7506" fill="none" extrusionOk="0">
                  <a:moveTo>
                    <a:pt x="267" y="267"/>
                  </a:moveTo>
                  <a:cubicBezTo>
                    <a:pt x="134" y="1835"/>
                    <a:pt x="0" y="3469"/>
                    <a:pt x="701" y="4837"/>
                  </a:cubicBezTo>
                  <a:cubicBezTo>
                    <a:pt x="834" y="5071"/>
                    <a:pt x="1001" y="5337"/>
                    <a:pt x="1168" y="5538"/>
                  </a:cubicBezTo>
                  <a:cubicBezTo>
                    <a:pt x="1635" y="6105"/>
                    <a:pt x="2235" y="6538"/>
                    <a:pt x="2902" y="6872"/>
                  </a:cubicBezTo>
                  <a:cubicBezTo>
                    <a:pt x="3836" y="7305"/>
                    <a:pt x="4870" y="7506"/>
                    <a:pt x="5871" y="7506"/>
                  </a:cubicBezTo>
                  <a:cubicBezTo>
                    <a:pt x="6872" y="7506"/>
                    <a:pt x="7906" y="7339"/>
                    <a:pt x="8807" y="6872"/>
                  </a:cubicBezTo>
                  <a:cubicBezTo>
                    <a:pt x="9641" y="6405"/>
                    <a:pt x="10241" y="5704"/>
                    <a:pt x="10708" y="4870"/>
                  </a:cubicBezTo>
                  <a:cubicBezTo>
                    <a:pt x="10875" y="4537"/>
                    <a:pt x="11042" y="4203"/>
                    <a:pt x="11142" y="3870"/>
                  </a:cubicBezTo>
                  <a:cubicBezTo>
                    <a:pt x="11542" y="2635"/>
                    <a:pt x="11642" y="1335"/>
                    <a:pt x="11575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12220600" y="6841175"/>
              <a:ext cx="237675" cy="51725"/>
            </a:xfrm>
            <a:custGeom>
              <a:avLst/>
              <a:gdLst/>
              <a:ahLst/>
              <a:cxnLst/>
              <a:rect l="l" t="t" r="r" b="b"/>
              <a:pathLst>
                <a:path w="9507" h="2069" fill="none" extrusionOk="0">
                  <a:moveTo>
                    <a:pt x="0" y="2069"/>
                  </a:moveTo>
                  <a:cubicBezTo>
                    <a:pt x="2769" y="234"/>
                    <a:pt x="6505" y="0"/>
                    <a:pt x="9507" y="13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12238950" y="6780300"/>
              <a:ext cx="77575" cy="50900"/>
            </a:xfrm>
            <a:custGeom>
              <a:avLst/>
              <a:gdLst/>
              <a:ahLst/>
              <a:cxnLst/>
              <a:rect l="l" t="t" r="r" b="b"/>
              <a:pathLst>
                <a:path w="3103" h="2036" fill="none" extrusionOk="0">
                  <a:moveTo>
                    <a:pt x="100" y="0"/>
                  </a:moveTo>
                  <a:cubicBezTo>
                    <a:pt x="0" y="534"/>
                    <a:pt x="133" y="1168"/>
                    <a:pt x="567" y="1535"/>
                  </a:cubicBezTo>
                  <a:cubicBezTo>
                    <a:pt x="967" y="1935"/>
                    <a:pt x="1601" y="2035"/>
                    <a:pt x="2135" y="1835"/>
                  </a:cubicBezTo>
                  <a:cubicBezTo>
                    <a:pt x="2702" y="1635"/>
                    <a:pt x="3069" y="1134"/>
                    <a:pt x="3102" y="534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12367375" y="6775300"/>
              <a:ext cx="70900" cy="57550"/>
            </a:xfrm>
            <a:custGeom>
              <a:avLst/>
              <a:gdLst/>
              <a:ahLst/>
              <a:cxnLst/>
              <a:rect l="l" t="t" r="r" b="b"/>
              <a:pathLst>
                <a:path w="2836" h="2302" fill="none" extrusionOk="0">
                  <a:moveTo>
                    <a:pt x="100" y="701"/>
                  </a:moveTo>
                  <a:cubicBezTo>
                    <a:pt x="0" y="1201"/>
                    <a:pt x="267" y="1801"/>
                    <a:pt x="734" y="2035"/>
                  </a:cubicBezTo>
                  <a:cubicBezTo>
                    <a:pt x="1168" y="2302"/>
                    <a:pt x="1801" y="2235"/>
                    <a:pt x="2168" y="1902"/>
                  </a:cubicBezTo>
                  <a:cubicBezTo>
                    <a:pt x="2468" y="1701"/>
                    <a:pt x="2635" y="1368"/>
                    <a:pt x="2735" y="1034"/>
                  </a:cubicBezTo>
                  <a:cubicBezTo>
                    <a:pt x="2802" y="701"/>
                    <a:pt x="2835" y="334"/>
                    <a:pt x="2835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12524975" y="6681050"/>
              <a:ext cx="40900" cy="39225"/>
            </a:xfrm>
            <a:custGeom>
              <a:avLst/>
              <a:gdLst/>
              <a:ahLst/>
              <a:cxnLst/>
              <a:rect l="l" t="t" r="r" b="b"/>
              <a:pathLst>
                <a:path w="1636" h="1569" fill="none" extrusionOk="0">
                  <a:moveTo>
                    <a:pt x="134" y="1"/>
                  </a:moveTo>
                  <a:cubicBezTo>
                    <a:pt x="1" y="401"/>
                    <a:pt x="101" y="801"/>
                    <a:pt x="334" y="1102"/>
                  </a:cubicBezTo>
                  <a:lnTo>
                    <a:pt x="434" y="1168"/>
                  </a:lnTo>
                  <a:cubicBezTo>
                    <a:pt x="734" y="1469"/>
                    <a:pt x="1235" y="1569"/>
                    <a:pt x="1635" y="1435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12122200" y="6701900"/>
              <a:ext cx="38375" cy="52575"/>
            </a:xfrm>
            <a:custGeom>
              <a:avLst/>
              <a:gdLst/>
              <a:ahLst/>
              <a:cxnLst/>
              <a:rect l="l" t="t" r="r" b="b"/>
              <a:pathLst>
                <a:path w="1535" h="2103" fill="none" extrusionOk="0">
                  <a:moveTo>
                    <a:pt x="1368" y="1"/>
                  </a:moveTo>
                  <a:cubicBezTo>
                    <a:pt x="1534" y="401"/>
                    <a:pt x="1534" y="835"/>
                    <a:pt x="1368" y="1235"/>
                  </a:cubicBezTo>
                  <a:cubicBezTo>
                    <a:pt x="1334" y="1302"/>
                    <a:pt x="1268" y="1402"/>
                    <a:pt x="1234" y="1435"/>
                  </a:cubicBezTo>
                  <a:cubicBezTo>
                    <a:pt x="934" y="1835"/>
                    <a:pt x="500" y="2102"/>
                    <a:pt x="0" y="2069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11877850" y="6165700"/>
              <a:ext cx="880650" cy="1119150"/>
            </a:xfrm>
            <a:custGeom>
              <a:avLst/>
              <a:gdLst/>
              <a:ahLst/>
              <a:cxnLst/>
              <a:rect l="l" t="t" r="r" b="b"/>
              <a:pathLst>
                <a:path w="35226" h="44766" fill="none" extrusionOk="0">
                  <a:moveTo>
                    <a:pt x="30189" y="26252"/>
                  </a:moveTo>
                  <a:cubicBezTo>
                    <a:pt x="30889" y="25118"/>
                    <a:pt x="31990" y="24217"/>
                    <a:pt x="32891" y="23217"/>
                  </a:cubicBezTo>
                  <a:cubicBezTo>
                    <a:pt x="34191" y="21749"/>
                    <a:pt x="35226" y="19547"/>
                    <a:pt x="34191" y="17880"/>
                  </a:cubicBezTo>
                  <a:cubicBezTo>
                    <a:pt x="33157" y="16212"/>
                    <a:pt x="30556" y="15945"/>
                    <a:pt x="29822" y="14177"/>
                  </a:cubicBezTo>
                  <a:cubicBezTo>
                    <a:pt x="29054" y="12409"/>
                    <a:pt x="30522" y="10541"/>
                    <a:pt x="30822" y="8673"/>
                  </a:cubicBezTo>
                  <a:cubicBezTo>
                    <a:pt x="31056" y="7105"/>
                    <a:pt x="30422" y="5437"/>
                    <a:pt x="29255" y="4437"/>
                  </a:cubicBezTo>
                  <a:cubicBezTo>
                    <a:pt x="28054" y="3436"/>
                    <a:pt x="26353" y="3102"/>
                    <a:pt x="24851" y="3569"/>
                  </a:cubicBezTo>
                  <a:cubicBezTo>
                    <a:pt x="23617" y="4003"/>
                    <a:pt x="22450" y="4937"/>
                    <a:pt x="21149" y="4703"/>
                  </a:cubicBezTo>
                  <a:cubicBezTo>
                    <a:pt x="19681" y="4437"/>
                    <a:pt x="18981" y="2835"/>
                    <a:pt x="17846" y="1868"/>
                  </a:cubicBezTo>
                  <a:cubicBezTo>
                    <a:pt x="15745" y="0"/>
                    <a:pt x="12176" y="567"/>
                    <a:pt x="10241" y="2602"/>
                  </a:cubicBezTo>
                  <a:cubicBezTo>
                    <a:pt x="8306" y="4670"/>
                    <a:pt x="8840" y="7872"/>
                    <a:pt x="7839" y="10608"/>
                  </a:cubicBezTo>
                  <a:cubicBezTo>
                    <a:pt x="7506" y="11542"/>
                    <a:pt x="6638" y="12109"/>
                    <a:pt x="5704" y="12509"/>
                  </a:cubicBezTo>
                  <a:cubicBezTo>
                    <a:pt x="4804" y="12876"/>
                    <a:pt x="3836" y="13076"/>
                    <a:pt x="3002" y="13543"/>
                  </a:cubicBezTo>
                  <a:cubicBezTo>
                    <a:pt x="1668" y="14244"/>
                    <a:pt x="667" y="15578"/>
                    <a:pt x="334" y="17046"/>
                  </a:cubicBezTo>
                  <a:cubicBezTo>
                    <a:pt x="0" y="18513"/>
                    <a:pt x="334" y="20114"/>
                    <a:pt x="1235" y="21349"/>
                  </a:cubicBezTo>
                  <a:cubicBezTo>
                    <a:pt x="2502" y="23017"/>
                    <a:pt x="4770" y="24117"/>
                    <a:pt x="4837" y="26185"/>
                  </a:cubicBezTo>
                  <a:cubicBezTo>
                    <a:pt x="4904" y="28254"/>
                    <a:pt x="2669" y="29588"/>
                    <a:pt x="1501" y="31289"/>
                  </a:cubicBezTo>
                  <a:cubicBezTo>
                    <a:pt x="200" y="33224"/>
                    <a:pt x="401" y="36259"/>
                    <a:pt x="2369" y="37560"/>
                  </a:cubicBezTo>
                  <a:cubicBezTo>
                    <a:pt x="3736" y="38461"/>
                    <a:pt x="5471" y="38361"/>
                    <a:pt x="7139" y="38394"/>
                  </a:cubicBezTo>
                  <a:cubicBezTo>
                    <a:pt x="8406" y="38428"/>
                    <a:pt x="9674" y="38561"/>
                    <a:pt x="10708" y="39262"/>
                  </a:cubicBezTo>
                  <a:cubicBezTo>
                    <a:pt x="11475" y="39762"/>
                    <a:pt x="11976" y="40529"/>
                    <a:pt x="12409" y="41296"/>
                  </a:cubicBezTo>
                  <a:cubicBezTo>
                    <a:pt x="12676" y="41730"/>
                    <a:pt x="12910" y="42130"/>
                    <a:pt x="13176" y="42531"/>
                  </a:cubicBezTo>
                  <a:cubicBezTo>
                    <a:pt x="13910" y="43631"/>
                    <a:pt x="15044" y="44765"/>
                    <a:pt x="16412" y="44632"/>
                  </a:cubicBezTo>
                  <a:cubicBezTo>
                    <a:pt x="17646" y="44532"/>
                    <a:pt x="18347" y="43598"/>
                    <a:pt x="19081" y="42597"/>
                  </a:cubicBezTo>
                  <a:cubicBezTo>
                    <a:pt x="19648" y="41797"/>
                    <a:pt x="20215" y="40963"/>
                    <a:pt x="20915" y="40429"/>
                  </a:cubicBezTo>
                  <a:cubicBezTo>
                    <a:pt x="21149" y="40262"/>
                    <a:pt x="21382" y="40129"/>
                    <a:pt x="21649" y="40029"/>
                  </a:cubicBezTo>
                  <a:cubicBezTo>
                    <a:pt x="22983" y="39428"/>
                    <a:pt x="24485" y="39895"/>
                    <a:pt x="25919" y="39762"/>
                  </a:cubicBezTo>
                  <a:cubicBezTo>
                    <a:pt x="28187" y="39562"/>
                    <a:pt x="30155" y="37594"/>
                    <a:pt x="30355" y="35392"/>
                  </a:cubicBezTo>
                  <a:cubicBezTo>
                    <a:pt x="30556" y="33291"/>
                    <a:pt x="29488" y="31256"/>
                    <a:pt x="29388" y="29221"/>
                  </a:cubicBezTo>
                  <a:cubicBezTo>
                    <a:pt x="29388" y="28754"/>
                    <a:pt x="29388" y="28354"/>
                    <a:pt x="29521" y="27887"/>
                  </a:cubicBezTo>
                  <a:cubicBezTo>
                    <a:pt x="29622" y="27286"/>
                    <a:pt x="29855" y="26753"/>
                    <a:pt x="30189" y="2625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12055475" y="7127200"/>
              <a:ext cx="281900" cy="667175"/>
            </a:xfrm>
            <a:custGeom>
              <a:avLst/>
              <a:gdLst/>
              <a:ahLst/>
              <a:cxnLst/>
              <a:rect l="l" t="t" r="r" b="b"/>
              <a:pathLst>
                <a:path w="11276" h="26687" fill="none" extrusionOk="0">
                  <a:moveTo>
                    <a:pt x="5271" y="2803"/>
                  </a:moveTo>
                  <a:cubicBezTo>
                    <a:pt x="5271" y="2836"/>
                    <a:pt x="5304" y="2903"/>
                    <a:pt x="5304" y="2903"/>
                  </a:cubicBezTo>
                  <a:cubicBezTo>
                    <a:pt x="8206" y="8574"/>
                    <a:pt x="8974" y="15312"/>
                    <a:pt x="7539" y="21516"/>
                  </a:cubicBezTo>
                  <a:cubicBezTo>
                    <a:pt x="7406" y="22083"/>
                    <a:pt x="7272" y="22584"/>
                    <a:pt x="7106" y="23084"/>
                  </a:cubicBezTo>
                  <a:cubicBezTo>
                    <a:pt x="8573" y="22684"/>
                    <a:pt x="10208" y="23351"/>
                    <a:pt x="10942" y="24619"/>
                  </a:cubicBezTo>
                  <a:cubicBezTo>
                    <a:pt x="11108" y="24952"/>
                    <a:pt x="11275" y="25286"/>
                    <a:pt x="11242" y="25653"/>
                  </a:cubicBezTo>
                  <a:cubicBezTo>
                    <a:pt x="11242" y="25853"/>
                    <a:pt x="11142" y="26120"/>
                    <a:pt x="11042" y="26286"/>
                  </a:cubicBezTo>
                  <a:cubicBezTo>
                    <a:pt x="10942" y="26420"/>
                    <a:pt x="10808" y="26487"/>
                    <a:pt x="10708" y="26587"/>
                  </a:cubicBezTo>
                  <a:cubicBezTo>
                    <a:pt x="10475" y="26687"/>
                    <a:pt x="10241" y="26687"/>
                    <a:pt x="9974" y="26687"/>
                  </a:cubicBezTo>
                  <a:lnTo>
                    <a:pt x="4037" y="26687"/>
                  </a:lnTo>
                  <a:lnTo>
                    <a:pt x="4037" y="26687"/>
                  </a:lnTo>
                  <a:cubicBezTo>
                    <a:pt x="4370" y="24985"/>
                    <a:pt x="4704" y="23318"/>
                    <a:pt x="4937" y="21616"/>
                  </a:cubicBezTo>
                  <a:cubicBezTo>
                    <a:pt x="5404" y="18648"/>
                    <a:pt x="5705" y="15679"/>
                    <a:pt x="5438" y="12743"/>
                  </a:cubicBezTo>
                  <a:cubicBezTo>
                    <a:pt x="5104" y="8140"/>
                    <a:pt x="3236" y="3237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12611700" y="6455900"/>
              <a:ext cx="336925" cy="454525"/>
            </a:xfrm>
            <a:custGeom>
              <a:avLst/>
              <a:gdLst/>
              <a:ahLst/>
              <a:cxnLst/>
              <a:rect l="l" t="t" r="r" b="b"/>
              <a:pathLst>
                <a:path w="13477" h="18181" fill="none" extrusionOk="0">
                  <a:moveTo>
                    <a:pt x="11709" y="1902"/>
                  </a:moveTo>
                  <a:cubicBezTo>
                    <a:pt x="11776" y="1468"/>
                    <a:pt x="11876" y="1068"/>
                    <a:pt x="12043" y="668"/>
                  </a:cubicBezTo>
                  <a:cubicBezTo>
                    <a:pt x="12176" y="401"/>
                    <a:pt x="12343" y="100"/>
                    <a:pt x="12643" y="67"/>
                  </a:cubicBezTo>
                  <a:cubicBezTo>
                    <a:pt x="12843" y="0"/>
                    <a:pt x="13010" y="134"/>
                    <a:pt x="13143" y="267"/>
                  </a:cubicBezTo>
                  <a:cubicBezTo>
                    <a:pt x="13277" y="434"/>
                    <a:pt x="13344" y="601"/>
                    <a:pt x="13344" y="801"/>
                  </a:cubicBezTo>
                  <a:cubicBezTo>
                    <a:pt x="13477" y="1668"/>
                    <a:pt x="13010" y="2569"/>
                    <a:pt x="12843" y="3436"/>
                  </a:cubicBezTo>
                  <a:cubicBezTo>
                    <a:pt x="12710" y="4037"/>
                    <a:pt x="12810" y="4670"/>
                    <a:pt x="12710" y="5304"/>
                  </a:cubicBezTo>
                  <a:cubicBezTo>
                    <a:pt x="12643" y="5938"/>
                    <a:pt x="12443" y="6538"/>
                    <a:pt x="11876" y="6872"/>
                  </a:cubicBezTo>
                  <a:cubicBezTo>
                    <a:pt x="11876" y="7306"/>
                    <a:pt x="11876" y="7673"/>
                    <a:pt x="11842" y="8106"/>
                  </a:cubicBezTo>
                  <a:cubicBezTo>
                    <a:pt x="11809" y="8506"/>
                    <a:pt x="11776" y="8873"/>
                    <a:pt x="11709" y="9307"/>
                  </a:cubicBezTo>
                  <a:cubicBezTo>
                    <a:pt x="11676" y="9607"/>
                    <a:pt x="11642" y="9874"/>
                    <a:pt x="11609" y="10141"/>
                  </a:cubicBezTo>
                  <a:cubicBezTo>
                    <a:pt x="11476" y="10775"/>
                    <a:pt x="11309" y="11375"/>
                    <a:pt x="11109" y="11976"/>
                  </a:cubicBezTo>
                  <a:cubicBezTo>
                    <a:pt x="10508" y="13610"/>
                    <a:pt x="9507" y="15111"/>
                    <a:pt x="8140" y="16179"/>
                  </a:cubicBezTo>
                  <a:cubicBezTo>
                    <a:pt x="5872" y="17880"/>
                    <a:pt x="2803" y="18180"/>
                    <a:pt x="1" y="176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12902750" y="6503425"/>
              <a:ext cx="1700" cy="18375"/>
            </a:xfrm>
            <a:custGeom>
              <a:avLst/>
              <a:gdLst/>
              <a:ahLst/>
              <a:cxnLst/>
              <a:rect l="l" t="t" r="r" b="b"/>
              <a:pathLst>
                <a:path w="68" h="735" fill="none" extrusionOk="0">
                  <a:moveTo>
                    <a:pt x="67" y="1"/>
                  </a:moveTo>
                  <a:cubicBezTo>
                    <a:pt x="67" y="234"/>
                    <a:pt x="34" y="501"/>
                    <a:pt x="34" y="735"/>
                  </a:cubicBezTo>
                  <a:cubicBezTo>
                    <a:pt x="0" y="501"/>
                    <a:pt x="34" y="234"/>
                    <a:pt x="67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12635900" y="6420875"/>
              <a:ext cx="269375" cy="413650"/>
            </a:xfrm>
            <a:custGeom>
              <a:avLst/>
              <a:gdLst/>
              <a:ahLst/>
              <a:cxnLst/>
              <a:rect l="l" t="t" r="r" b="b"/>
              <a:pathLst>
                <a:path w="10775" h="16546" fill="none" extrusionOk="0">
                  <a:moveTo>
                    <a:pt x="0" y="16079"/>
                  </a:moveTo>
                  <a:cubicBezTo>
                    <a:pt x="2602" y="16546"/>
                    <a:pt x="5404" y="15211"/>
                    <a:pt x="6705" y="12876"/>
                  </a:cubicBezTo>
                  <a:cubicBezTo>
                    <a:pt x="6938" y="12476"/>
                    <a:pt x="7105" y="11942"/>
                    <a:pt x="7239" y="11509"/>
                  </a:cubicBezTo>
                  <a:cubicBezTo>
                    <a:pt x="7339" y="11208"/>
                    <a:pt x="7372" y="10908"/>
                    <a:pt x="7405" y="10641"/>
                  </a:cubicBezTo>
                  <a:cubicBezTo>
                    <a:pt x="7439" y="10308"/>
                    <a:pt x="7439" y="9907"/>
                    <a:pt x="7439" y="9541"/>
                  </a:cubicBezTo>
                  <a:cubicBezTo>
                    <a:pt x="7372" y="8039"/>
                    <a:pt x="6838" y="6572"/>
                    <a:pt x="5771" y="5504"/>
                  </a:cubicBezTo>
                  <a:cubicBezTo>
                    <a:pt x="5337" y="5004"/>
                    <a:pt x="4770" y="4404"/>
                    <a:pt x="5037" y="3836"/>
                  </a:cubicBezTo>
                  <a:cubicBezTo>
                    <a:pt x="5237" y="3236"/>
                    <a:pt x="6104" y="3203"/>
                    <a:pt x="6605" y="3536"/>
                  </a:cubicBezTo>
                  <a:cubicBezTo>
                    <a:pt x="7105" y="3870"/>
                    <a:pt x="7372" y="4504"/>
                    <a:pt x="7539" y="5037"/>
                  </a:cubicBezTo>
                  <a:cubicBezTo>
                    <a:pt x="7405" y="3937"/>
                    <a:pt x="7439" y="2869"/>
                    <a:pt x="7605" y="1802"/>
                  </a:cubicBezTo>
                  <a:cubicBezTo>
                    <a:pt x="7672" y="1468"/>
                    <a:pt x="7839" y="1034"/>
                    <a:pt x="8173" y="1001"/>
                  </a:cubicBezTo>
                  <a:cubicBezTo>
                    <a:pt x="8373" y="1001"/>
                    <a:pt x="8539" y="1101"/>
                    <a:pt x="8673" y="1301"/>
                  </a:cubicBezTo>
                  <a:cubicBezTo>
                    <a:pt x="8740" y="1468"/>
                    <a:pt x="8773" y="1668"/>
                    <a:pt x="8840" y="1868"/>
                  </a:cubicBezTo>
                  <a:cubicBezTo>
                    <a:pt x="8940" y="2702"/>
                    <a:pt x="9040" y="3536"/>
                    <a:pt x="9173" y="4337"/>
                  </a:cubicBezTo>
                  <a:cubicBezTo>
                    <a:pt x="9140" y="3169"/>
                    <a:pt x="9073" y="2002"/>
                    <a:pt x="9207" y="868"/>
                  </a:cubicBezTo>
                  <a:cubicBezTo>
                    <a:pt x="9240" y="634"/>
                    <a:pt x="9273" y="301"/>
                    <a:pt x="9507" y="167"/>
                  </a:cubicBezTo>
                  <a:cubicBezTo>
                    <a:pt x="9740" y="0"/>
                    <a:pt x="10174" y="134"/>
                    <a:pt x="10374" y="367"/>
                  </a:cubicBezTo>
                  <a:cubicBezTo>
                    <a:pt x="10574" y="634"/>
                    <a:pt x="10608" y="968"/>
                    <a:pt x="10674" y="1301"/>
                  </a:cubicBezTo>
                  <a:cubicBezTo>
                    <a:pt x="10741" y="1968"/>
                    <a:pt x="10774" y="2636"/>
                    <a:pt x="10741" y="333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12822700" y="6658550"/>
              <a:ext cx="85900" cy="7525"/>
            </a:xfrm>
            <a:custGeom>
              <a:avLst/>
              <a:gdLst/>
              <a:ahLst/>
              <a:cxnLst/>
              <a:rect l="l" t="t" r="r" b="b"/>
              <a:pathLst>
                <a:path w="3436" h="301" fill="none" extrusionOk="0">
                  <a:moveTo>
                    <a:pt x="0" y="34"/>
                  </a:moveTo>
                  <a:cubicBezTo>
                    <a:pt x="1101" y="300"/>
                    <a:pt x="2302" y="300"/>
                    <a:pt x="34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12823525" y="6686900"/>
              <a:ext cx="82575" cy="5025"/>
            </a:xfrm>
            <a:custGeom>
              <a:avLst/>
              <a:gdLst/>
              <a:ahLst/>
              <a:cxnLst/>
              <a:rect l="l" t="t" r="r" b="b"/>
              <a:pathLst>
                <a:path w="3303" h="201" fill="none" extrusionOk="0">
                  <a:moveTo>
                    <a:pt x="0" y="0"/>
                  </a:moveTo>
                  <a:cubicBezTo>
                    <a:pt x="1068" y="200"/>
                    <a:pt x="2202" y="200"/>
                    <a:pt x="3303" y="67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12817675" y="6708575"/>
              <a:ext cx="83425" cy="7525"/>
            </a:xfrm>
            <a:custGeom>
              <a:avLst/>
              <a:gdLst/>
              <a:ahLst/>
              <a:cxnLst/>
              <a:rect l="l" t="t" r="r" b="b"/>
              <a:pathLst>
                <a:path w="3337" h="301" fill="none" extrusionOk="0">
                  <a:moveTo>
                    <a:pt x="1" y="1"/>
                  </a:moveTo>
                  <a:cubicBezTo>
                    <a:pt x="1102" y="301"/>
                    <a:pt x="2269" y="301"/>
                    <a:pt x="3337" y="3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0"/>
            <p:cNvSpPr/>
            <p:nvPr/>
          </p:nvSpPr>
          <p:spPr>
            <a:xfrm>
              <a:off x="12181400" y="7665100"/>
              <a:ext cx="63400" cy="2525"/>
            </a:xfrm>
            <a:custGeom>
              <a:avLst/>
              <a:gdLst/>
              <a:ahLst/>
              <a:cxnLst/>
              <a:rect l="l" t="t" r="r" b="b"/>
              <a:pathLst>
                <a:path w="2536" h="101" fill="none" extrusionOk="0">
                  <a:moveTo>
                    <a:pt x="0" y="100"/>
                  </a:moveTo>
                  <a:cubicBezTo>
                    <a:pt x="834" y="100"/>
                    <a:pt x="1668" y="100"/>
                    <a:pt x="2502" y="0"/>
                  </a:cubicBezTo>
                  <a:lnTo>
                    <a:pt x="2536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0"/>
            <p:cNvSpPr/>
            <p:nvPr/>
          </p:nvSpPr>
          <p:spPr>
            <a:xfrm>
              <a:off x="12149700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68" y="834"/>
                  </a:cubicBezTo>
                  <a:cubicBezTo>
                    <a:pt x="101" y="1001"/>
                    <a:pt x="268" y="1168"/>
                    <a:pt x="434" y="1201"/>
                  </a:cubicBezTo>
                  <a:cubicBezTo>
                    <a:pt x="601" y="1301"/>
                    <a:pt x="801" y="1301"/>
                    <a:pt x="968" y="1301"/>
                  </a:cubicBezTo>
                  <a:cubicBezTo>
                    <a:pt x="2069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39" y="1235"/>
                    <a:pt x="6739" y="1235"/>
                    <a:pt x="6972" y="1168"/>
                  </a:cubicBezTo>
                  <a:cubicBezTo>
                    <a:pt x="7239" y="1068"/>
                    <a:pt x="7473" y="901"/>
                    <a:pt x="7573" y="668"/>
                  </a:cubicBezTo>
                  <a:cubicBezTo>
                    <a:pt x="7640" y="401"/>
                    <a:pt x="7573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12352350" y="7177250"/>
              <a:ext cx="204350" cy="617125"/>
            </a:xfrm>
            <a:custGeom>
              <a:avLst/>
              <a:gdLst/>
              <a:ahLst/>
              <a:cxnLst/>
              <a:rect l="l" t="t" r="r" b="b"/>
              <a:pathLst>
                <a:path w="8174" h="24685" fill="none" extrusionOk="0">
                  <a:moveTo>
                    <a:pt x="1902" y="0"/>
                  </a:moveTo>
                  <a:cubicBezTo>
                    <a:pt x="4737" y="5171"/>
                    <a:pt x="5805" y="13243"/>
                    <a:pt x="4404" y="19514"/>
                  </a:cubicBezTo>
                  <a:cubicBezTo>
                    <a:pt x="4304" y="20081"/>
                    <a:pt x="4170" y="20582"/>
                    <a:pt x="4003" y="21082"/>
                  </a:cubicBezTo>
                  <a:cubicBezTo>
                    <a:pt x="5471" y="20682"/>
                    <a:pt x="7072" y="21349"/>
                    <a:pt x="7840" y="22617"/>
                  </a:cubicBezTo>
                  <a:cubicBezTo>
                    <a:pt x="8006" y="22950"/>
                    <a:pt x="8173" y="23284"/>
                    <a:pt x="8140" y="23651"/>
                  </a:cubicBezTo>
                  <a:cubicBezTo>
                    <a:pt x="8140" y="23851"/>
                    <a:pt x="8040" y="24118"/>
                    <a:pt x="7906" y="24284"/>
                  </a:cubicBezTo>
                  <a:cubicBezTo>
                    <a:pt x="7840" y="24418"/>
                    <a:pt x="7706" y="24485"/>
                    <a:pt x="7573" y="24585"/>
                  </a:cubicBezTo>
                  <a:cubicBezTo>
                    <a:pt x="7373" y="24685"/>
                    <a:pt x="7139" y="24685"/>
                    <a:pt x="6872" y="24685"/>
                  </a:cubicBezTo>
                  <a:lnTo>
                    <a:pt x="901" y="24685"/>
                  </a:lnTo>
                  <a:lnTo>
                    <a:pt x="901" y="24685"/>
                  </a:lnTo>
                  <a:cubicBezTo>
                    <a:pt x="1235" y="22983"/>
                    <a:pt x="1568" y="21316"/>
                    <a:pt x="1835" y="19614"/>
                  </a:cubicBezTo>
                  <a:cubicBezTo>
                    <a:pt x="2302" y="16646"/>
                    <a:pt x="2569" y="13677"/>
                    <a:pt x="2336" y="10741"/>
                  </a:cubicBezTo>
                  <a:cubicBezTo>
                    <a:pt x="2135" y="7773"/>
                    <a:pt x="1368" y="4804"/>
                    <a:pt x="1" y="21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0"/>
            <p:cNvSpPr/>
            <p:nvPr/>
          </p:nvSpPr>
          <p:spPr>
            <a:xfrm>
              <a:off x="12399875" y="7665100"/>
              <a:ext cx="65075" cy="2525"/>
            </a:xfrm>
            <a:custGeom>
              <a:avLst/>
              <a:gdLst/>
              <a:ahLst/>
              <a:cxnLst/>
              <a:rect l="l" t="t" r="r" b="b"/>
              <a:pathLst>
                <a:path w="2603" h="101" fill="none" extrusionOk="0">
                  <a:moveTo>
                    <a:pt x="1" y="100"/>
                  </a:moveTo>
                  <a:cubicBezTo>
                    <a:pt x="835" y="100"/>
                    <a:pt x="1669" y="100"/>
                    <a:pt x="2503" y="0"/>
                  </a:cubicBezTo>
                  <a:lnTo>
                    <a:pt x="2603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0"/>
            <p:cNvSpPr/>
            <p:nvPr/>
          </p:nvSpPr>
          <p:spPr>
            <a:xfrm>
              <a:off x="12369025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34" y="834"/>
                  </a:cubicBezTo>
                  <a:cubicBezTo>
                    <a:pt x="67" y="1001"/>
                    <a:pt x="234" y="1168"/>
                    <a:pt x="401" y="1201"/>
                  </a:cubicBezTo>
                  <a:cubicBezTo>
                    <a:pt x="568" y="1301"/>
                    <a:pt x="801" y="1301"/>
                    <a:pt x="968" y="1301"/>
                  </a:cubicBezTo>
                  <a:cubicBezTo>
                    <a:pt x="2036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05" y="1235"/>
                    <a:pt x="6706" y="1235"/>
                    <a:pt x="6972" y="1168"/>
                  </a:cubicBezTo>
                  <a:cubicBezTo>
                    <a:pt x="7206" y="1068"/>
                    <a:pt x="7473" y="901"/>
                    <a:pt x="7539" y="668"/>
                  </a:cubicBezTo>
                  <a:cubicBezTo>
                    <a:pt x="7640" y="401"/>
                    <a:pt x="7539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12129700" y="6393350"/>
              <a:ext cx="70075" cy="77575"/>
            </a:xfrm>
            <a:custGeom>
              <a:avLst/>
              <a:gdLst/>
              <a:ahLst/>
              <a:cxnLst/>
              <a:rect l="l" t="t" r="r" b="b"/>
              <a:pathLst>
                <a:path w="2803" h="3103" fill="none" extrusionOk="0">
                  <a:moveTo>
                    <a:pt x="0" y="3103"/>
                  </a:moveTo>
                  <a:cubicBezTo>
                    <a:pt x="334" y="1668"/>
                    <a:pt x="1435" y="468"/>
                    <a:pt x="2802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493275" y="6388350"/>
              <a:ext cx="52575" cy="86750"/>
            </a:xfrm>
            <a:custGeom>
              <a:avLst/>
              <a:gdLst/>
              <a:ahLst/>
              <a:cxnLst/>
              <a:rect l="l" t="t" r="r" b="b"/>
              <a:pathLst>
                <a:path w="2103" h="3470" fill="none" extrusionOk="0">
                  <a:moveTo>
                    <a:pt x="1" y="0"/>
                  </a:moveTo>
                  <a:cubicBezTo>
                    <a:pt x="1202" y="734"/>
                    <a:pt x="2002" y="2102"/>
                    <a:pt x="2102" y="347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1216137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1219890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36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1237402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241155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03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12054650" y="6671875"/>
              <a:ext cx="30025" cy="29225"/>
            </a:xfrm>
            <a:custGeom>
              <a:avLst/>
              <a:gdLst/>
              <a:ahLst/>
              <a:cxnLst/>
              <a:rect l="l" t="t" r="r" b="b"/>
              <a:pathLst>
                <a:path w="1201" h="1169" extrusionOk="0">
                  <a:moveTo>
                    <a:pt x="600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35"/>
                    <a:pt x="267" y="1168"/>
                    <a:pt x="600" y="1168"/>
                  </a:cubicBezTo>
                  <a:cubicBezTo>
                    <a:pt x="934" y="1168"/>
                    <a:pt x="1201" y="868"/>
                    <a:pt x="1201" y="601"/>
                  </a:cubicBezTo>
                  <a:cubicBezTo>
                    <a:pt x="1201" y="268"/>
                    <a:pt x="934" y="1"/>
                    <a:pt x="60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2106350" y="66518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67" y="0"/>
                  </a:moveTo>
                  <a:cubicBezTo>
                    <a:pt x="234" y="0"/>
                    <a:pt x="0" y="267"/>
                    <a:pt x="0" y="601"/>
                  </a:cubicBezTo>
                  <a:cubicBezTo>
                    <a:pt x="0" y="934"/>
                    <a:pt x="234" y="1168"/>
                    <a:pt x="567" y="1168"/>
                  </a:cubicBezTo>
                  <a:cubicBezTo>
                    <a:pt x="901" y="1168"/>
                    <a:pt x="1168" y="934"/>
                    <a:pt x="1168" y="601"/>
                  </a:cubicBezTo>
                  <a:cubicBezTo>
                    <a:pt x="1168" y="267"/>
                    <a:pt x="901" y="0"/>
                    <a:pt x="567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12098000" y="6696900"/>
              <a:ext cx="29225" cy="29225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68" y="1"/>
                  </a:moveTo>
                  <a:cubicBezTo>
                    <a:pt x="234" y="1"/>
                    <a:pt x="1" y="267"/>
                    <a:pt x="1" y="601"/>
                  </a:cubicBezTo>
                  <a:cubicBezTo>
                    <a:pt x="1" y="901"/>
                    <a:pt x="234" y="1168"/>
                    <a:pt x="568" y="1168"/>
                  </a:cubicBezTo>
                  <a:cubicBezTo>
                    <a:pt x="901" y="1168"/>
                    <a:pt x="1168" y="868"/>
                    <a:pt x="1168" y="601"/>
                  </a:cubicBezTo>
                  <a:cubicBezTo>
                    <a:pt x="1168" y="267"/>
                    <a:pt x="901" y="1"/>
                    <a:pt x="56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12529975" y="6615125"/>
              <a:ext cx="31725" cy="28425"/>
            </a:xfrm>
            <a:custGeom>
              <a:avLst/>
              <a:gdLst/>
              <a:ahLst/>
              <a:cxnLst/>
              <a:rect l="l" t="t" r="r" b="b"/>
              <a:pathLst>
                <a:path w="1269" h="1137" extrusionOk="0">
                  <a:moveTo>
                    <a:pt x="640" y="1"/>
                  </a:moveTo>
                  <a:cubicBezTo>
                    <a:pt x="466" y="1"/>
                    <a:pt x="287" y="77"/>
                    <a:pt x="167" y="236"/>
                  </a:cubicBezTo>
                  <a:cubicBezTo>
                    <a:pt x="1" y="470"/>
                    <a:pt x="67" y="837"/>
                    <a:pt x="301" y="1003"/>
                  </a:cubicBezTo>
                  <a:cubicBezTo>
                    <a:pt x="407" y="1096"/>
                    <a:pt x="524" y="1136"/>
                    <a:pt x="638" y="1136"/>
                  </a:cubicBezTo>
                  <a:cubicBezTo>
                    <a:pt x="812" y="1136"/>
                    <a:pt x="981" y="1044"/>
                    <a:pt x="1101" y="903"/>
                  </a:cubicBezTo>
                  <a:cubicBezTo>
                    <a:pt x="1268" y="636"/>
                    <a:pt x="1235" y="269"/>
                    <a:pt x="968" y="103"/>
                  </a:cubicBezTo>
                  <a:cubicBezTo>
                    <a:pt x="874" y="35"/>
                    <a:pt x="758" y="1"/>
                    <a:pt x="6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12582525" y="6630925"/>
              <a:ext cx="31700" cy="27750"/>
            </a:xfrm>
            <a:custGeom>
              <a:avLst/>
              <a:gdLst/>
              <a:ahLst/>
              <a:cxnLst/>
              <a:rect l="l" t="t" r="r" b="b"/>
              <a:pathLst>
                <a:path w="1268" h="1110" extrusionOk="0">
                  <a:moveTo>
                    <a:pt x="604" y="0"/>
                  </a:moveTo>
                  <a:cubicBezTo>
                    <a:pt x="430" y="0"/>
                    <a:pt x="264" y="68"/>
                    <a:pt x="167" y="205"/>
                  </a:cubicBezTo>
                  <a:cubicBezTo>
                    <a:pt x="0" y="471"/>
                    <a:pt x="34" y="838"/>
                    <a:pt x="300" y="1005"/>
                  </a:cubicBezTo>
                  <a:cubicBezTo>
                    <a:pt x="398" y="1075"/>
                    <a:pt x="512" y="1109"/>
                    <a:pt x="628" y="1109"/>
                  </a:cubicBezTo>
                  <a:cubicBezTo>
                    <a:pt x="789" y="1109"/>
                    <a:pt x="951" y="1041"/>
                    <a:pt x="1068" y="905"/>
                  </a:cubicBezTo>
                  <a:cubicBezTo>
                    <a:pt x="1268" y="638"/>
                    <a:pt x="1201" y="271"/>
                    <a:pt x="968" y="104"/>
                  </a:cubicBezTo>
                  <a:cubicBezTo>
                    <a:pt x="856" y="35"/>
                    <a:pt x="728" y="0"/>
                    <a:pt x="604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12549150" y="6661000"/>
              <a:ext cx="31725" cy="28050"/>
            </a:xfrm>
            <a:custGeom>
              <a:avLst/>
              <a:gdLst/>
              <a:ahLst/>
              <a:cxnLst/>
              <a:rect l="l" t="t" r="r" b="b"/>
              <a:pathLst>
                <a:path w="1269" h="1122" extrusionOk="0">
                  <a:moveTo>
                    <a:pt x="616" y="0"/>
                  </a:moveTo>
                  <a:cubicBezTo>
                    <a:pt x="438" y="0"/>
                    <a:pt x="267" y="76"/>
                    <a:pt x="168" y="236"/>
                  </a:cubicBezTo>
                  <a:cubicBezTo>
                    <a:pt x="1" y="469"/>
                    <a:pt x="34" y="836"/>
                    <a:pt x="301" y="1003"/>
                  </a:cubicBezTo>
                  <a:cubicBezTo>
                    <a:pt x="396" y="1084"/>
                    <a:pt x="507" y="1121"/>
                    <a:pt x="622" y="1121"/>
                  </a:cubicBezTo>
                  <a:cubicBezTo>
                    <a:pt x="789" y="1121"/>
                    <a:pt x="963" y="1042"/>
                    <a:pt x="1102" y="903"/>
                  </a:cubicBezTo>
                  <a:cubicBezTo>
                    <a:pt x="1268" y="636"/>
                    <a:pt x="1202" y="269"/>
                    <a:pt x="968" y="102"/>
                  </a:cubicBezTo>
                  <a:cubicBezTo>
                    <a:pt x="861" y="35"/>
                    <a:pt x="737" y="0"/>
                    <a:pt x="61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11608475" y="6872025"/>
              <a:ext cx="73425" cy="72200"/>
            </a:xfrm>
            <a:custGeom>
              <a:avLst/>
              <a:gdLst/>
              <a:ahLst/>
              <a:cxnLst/>
              <a:rect l="l" t="t" r="r" b="b"/>
              <a:pathLst>
                <a:path w="2937" h="2888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756" y="2757"/>
                    <a:pt x="1122" y="2888"/>
                    <a:pt x="1460" y="2888"/>
                  </a:cubicBezTo>
                  <a:cubicBezTo>
                    <a:pt x="1580" y="2888"/>
                    <a:pt x="1697" y="2871"/>
                    <a:pt x="1802" y="2836"/>
                  </a:cubicBezTo>
                  <a:cubicBezTo>
                    <a:pt x="2102" y="2703"/>
                    <a:pt x="2403" y="2502"/>
                    <a:pt x="2569" y="2202"/>
                  </a:cubicBezTo>
                  <a:cubicBezTo>
                    <a:pt x="2736" y="1969"/>
                    <a:pt x="2836" y="1635"/>
                    <a:pt x="2936" y="1335"/>
                  </a:cubicBezTo>
                  <a:cubicBezTo>
                    <a:pt x="2636" y="1268"/>
                    <a:pt x="2369" y="1135"/>
                    <a:pt x="2002" y="1035"/>
                  </a:cubicBezTo>
                  <a:cubicBezTo>
                    <a:pt x="1469" y="734"/>
                    <a:pt x="935" y="434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11711050" y="6903725"/>
              <a:ext cx="65925" cy="66100"/>
            </a:xfrm>
            <a:custGeom>
              <a:avLst/>
              <a:gdLst/>
              <a:ahLst/>
              <a:cxnLst/>
              <a:rect l="l" t="t" r="r" b="b"/>
              <a:pathLst>
                <a:path w="2637" h="2644" extrusionOk="0">
                  <a:moveTo>
                    <a:pt x="2503" y="0"/>
                  </a:moveTo>
                  <a:cubicBezTo>
                    <a:pt x="1911" y="180"/>
                    <a:pt x="1261" y="301"/>
                    <a:pt x="612" y="301"/>
                  </a:cubicBezTo>
                  <a:cubicBezTo>
                    <a:pt x="418" y="301"/>
                    <a:pt x="225" y="290"/>
                    <a:pt x="34" y="267"/>
                  </a:cubicBezTo>
                  <a:lnTo>
                    <a:pt x="34" y="434"/>
                  </a:lnTo>
                  <a:cubicBezTo>
                    <a:pt x="1" y="934"/>
                    <a:pt x="1" y="1435"/>
                    <a:pt x="201" y="1902"/>
                  </a:cubicBezTo>
                  <a:cubicBezTo>
                    <a:pt x="447" y="2301"/>
                    <a:pt x="862" y="2643"/>
                    <a:pt x="1316" y="2643"/>
                  </a:cubicBezTo>
                  <a:cubicBezTo>
                    <a:pt x="1356" y="2643"/>
                    <a:pt x="1395" y="2641"/>
                    <a:pt x="1435" y="2635"/>
                  </a:cubicBezTo>
                  <a:cubicBezTo>
                    <a:pt x="1936" y="2602"/>
                    <a:pt x="2336" y="2168"/>
                    <a:pt x="2503" y="1668"/>
                  </a:cubicBezTo>
                  <a:cubicBezTo>
                    <a:pt x="2636" y="1168"/>
                    <a:pt x="2569" y="601"/>
                    <a:pt x="2536" y="67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11793625" y="6847850"/>
              <a:ext cx="70900" cy="83350"/>
            </a:xfrm>
            <a:custGeom>
              <a:avLst/>
              <a:gdLst/>
              <a:ahLst/>
              <a:cxnLst/>
              <a:rect l="l" t="t" r="r" b="b"/>
              <a:pathLst>
                <a:path w="2836" h="3334" extrusionOk="0">
                  <a:moveTo>
                    <a:pt x="1768" y="0"/>
                  </a:moveTo>
                  <a:cubicBezTo>
                    <a:pt x="1468" y="501"/>
                    <a:pt x="1068" y="968"/>
                    <a:pt x="634" y="1335"/>
                  </a:cubicBezTo>
                  <a:cubicBezTo>
                    <a:pt x="401" y="1501"/>
                    <a:pt x="200" y="1668"/>
                    <a:pt x="0" y="1802"/>
                  </a:cubicBezTo>
                  <a:lnTo>
                    <a:pt x="34" y="1835"/>
                  </a:lnTo>
                  <a:cubicBezTo>
                    <a:pt x="300" y="2302"/>
                    <a:pt x="534" y="2769"/>
                    <a:pt x="934" y="3069"/>
                  </a:cubicBezTo>
                  <a:cubicBezTo>
                    <a:pt x="1186" y="3224"/>
                    <a:pt x="1504" y="3334"/>
                    <a:pt x="1799" y="3334"/>
                  </a:cubicBezTo>
                  <a:cubicBezTo>
                    <a:pt x="2013" y="3334"/>
                    <a:pt x="2214" y="3276"/>
                    <a:pt x="2369" y="3136"/>
                  </a:cubicBezTo>
                  <a:cubicBezTo>
                    <a:pt x="2736" y="2802"/>
                    <a:pt x="2836" y="2269"/>
                    <a:pt x="2736" y="1802"/>
                  </a:cubicBezTo>
                  <a:cubicBezTo>
                    <a:pt x="2602" y="1168"/>
                    <a:pt x="2335" y="567"/>
                    <a:pt x="1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11661850" y="7618400"/>
              <a:ext cx="229675" cy="200175"/>
            </a:xfrm>
            <a:custGeom>
              <a:avLst/>
              <a:gdLst/>
              <a:ahLst/>
              <a:cxnLst/>
              <a:rect l="l" t="t" r="r" b="b"/>
              <a:pathLst>
                <a:path w="9187" h="8007" extrusionOk="0">
                  <a:moveTo>
                    <a:pt x="4304" y="0"/>
                  </a:moveTo>
                  <a:cubicBezTo>
                    <a:pt x="3570" y="2435"/>
                    <a:pt x="2236" y="5137"/>
                    <a:pt x="1" y="8006"/>
                  </a:cubicBezTo>
                  <a:lnTo>
                    <a:pt x="7640" y="8006"/>
                  </a:lnTo>
                  <a:cubicBezTo>
                    <a:pt x="7640" y="8006"/>
                    <a:pt x="9187" y="4739"/>
                    <a:pt x="6944" y="4739"/>
                  </a:cubicBezTo>
                  <a:cubicBezTo>
                    <a:pt x="6766" y="4739"/>
                    <a:pt x="6566" y="4760"/>
                    <a:pt x="6339" y="4804"/>
                  </a:cubicBezTo>
                  <a:cubicBezTo>
                    <a:pt x="6308" y="4808"/>
                    <a:pt x="6278" y="4809"/>
                    <a:pt x="6249" y="4809"/>
                  </a:cubicBezTo>
                  <a:cubicBezTo>
                    <a:pt x="5765" y="4809"/>
                    <a:pt x="5451" y="4310"/>
                    <a:pt x="5672" y="3870"/>
                  </a:cubicBezTo>
                  <a:lnTo>
                    <a:pt x="7806" y="0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11452550" y="7617550"/>
              <a:ext cx="228125" cy="200175"/>
            </a:xfrm>
            <a:custGeom>
              <a:avLst/>
              <a:gdLst/>
              <a:ahLst/>
              <a:cxnLst/>
              <a:rect l="l" t="t" r="r" b="b"/>
              <a:pathLst>
                <a:path w="9125" h="8007" extrusionOk="0">
                  <a:moveTo>
                    <a:pt x="4303" y="1"/>
                  </a:moveTo>
                  <a:cubicBezTo>
                    <a:pt x="3536" y="2403"/>
                    <a:pt x="2202" y="5138"/>
                    <a:pt x="0" y="8007"/>
                  </a:cubicBezTo>
                  <a:lnTo>
                    <a:pt x="7606" y="8007"/>
                  </a:lnTo>
                  <a:cubicBezTo>
                    <a:pt x="7606" y="8007"/>
                    <a:pt x="9124" y="4740"/>
                    <a:pt x="6903" y="4740"/>
                  </a:cubicBezTo>
                  <a:cubicBezTo>
                    <a:pt x="6728" y="4740"/>
                    <a:pt x="6529" y="4760"/>
                    <a:pt x="6305" y="4804"/>
                  </a:cubicBezTo>
                  <a:cubicBezTo>
                    <a:pt x="6265" y="4812"/>
                    <a:pt x="6227" y="4816"/>
                    <a:pt x="6189" y="4816"/>
                  </a:cubicBezTo>
                  <a:cubicBezTo>
                    <a:pt x="5746" y="4816"/>
                    <a:pt x="5425" y="4301"/>
                    <a:pt x="5671" y="3870"/>
                  </a:cubicBezTo>
                  <a:lnTo>
                    <a:pt x="7806" y="1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11168175" y="5889500"/>
              <a:ext cx="61725" cy="134550"/>
            </a:xfrm>
            <a:custGeom>
              <a:avLst/>
              <a:gdLst/>
              <a:ahLst/>
              <a:cxnLst/>
              <a:rect l="l" t="t" r="r" b="b"/>
              <a:pathLst>
                <a:path w="2469" h="5382" extrusionOk="0">
                  <a:moveTo>
                    <a:pt x="1314" y="0"/>
                  </a:moveTo>
                  <a:cubicBezTo>
                    <a:pt x="1233" y="0"/>
                    <a:pt x="1150" y="13"/>
                    <a:pt x="1068" y="40"/>
                  </a:cubicBezTo>
                  <a:cubicBezTo>
                    <a:pt x="667" y="140"/>
                    <a:pt x="501" y="574"/>
                    <a:pt x="367" y="974"/>
                  </a:cubicBezTo>
                  <a:cubicBezTo>
                    <a:pt x="334" y="1141"/>
                    <a:pt x="301" y="1374"/>
                    <a:pt x="234" y="1541"/>
                  </a:cubicBezTo>
                  <a:cubicBezTo>
                    <a:pt x="34" y="2409"/>
                    <a:pt x="0" y="3309"/>
                    <a:pt x="34" y="4210"/>
                  </a:cubicBezTo>
                  <a:cubicBezTo>
                    <a:pt x="34" y="4443"/>
                    <a:pt x="67" y="4744"/>
                    <a:pt x="200" y="4977"/>
                  </a:cubicBezTo>
                  <a:cubicBezTo>
                    <a:pt x="323" y="5221"/>
                    <a:pt x="584" y="5382"/>
                    <a:pt x="807" y="5382"/>
                  </a:cubicBezTo>
                  <a:cubicBezTo>
                    <a:pt x="827" y="5382"/>
                    <a:pt x="848" y="5380"/>
                    <a:pt x="868" y="5377"/>
                  </a:cubicBezTo>
                  <a:cubicBezTo>
                    <a:pt x="1201" y="5277"/>
                    <a:pt x="1368" y="4910"/>
                    <a:pt x="1468" y="4577"/>
                  </a:cubicBezTo>
                  <a:cubicBezTo>
                    <a:pt x="1668" y="3943"/>
                    <a:pt x="1868" y="3309"/>
                    <a:pt x="2035" y="2709"/>
                  </a:cubicBezTo>
                  <a:cubicBezTo>
                    <a:pt x="2135" y="2275"/>
                    <a:pt x="2202" y="1808"/>
                    <a:pt x="2302" y="1374"/>
                  </a:cubicBezTo>
                  <a:cubicBezTo>
                    <a:pt x="2335" y="1141"/>
                    <a:pt x="2369" y="941"/>
                    <a:pt x="2469" y="741"/>
                  </a:cubicBezTo>
                  <a:cubicBezTo>
                    <a:pt x="2302" y="474"/>
                    <a:pt x="2068" y="274"/>
                    <a:pt x="1902" y="207"/>
                  </a:cubicBezTo>
                  <a:cubicBezTo>
                    <a:pt x="1732" y="86"/>
                    <a:pt x="1528" y="0"/>
                    <a:pt x="1314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11214025" y="5893675"/>
              <a:ext cx="71750" cy="142900"/>
            </a:xfrm>
            <a:custGeom>
              <a:avLst/>
              <a:gdLst/>
              <a:ahLst/>
              <a:cxnLst/>
              <a:rect l="l" t="t" r="r" b="b"/>
              <a:pathLst>
                <a:path w="2870" h="5716" extrusionOk="0">
                  <a:moveTo>
                    <a:pt x="1485" y="1"/>
                  </a:moveTo>
                  <a:cubicBezTo>
                    <a:pt x="1259" y="1"/>
                    <a:pt x="1034" y="75"/>
                    <a:pt x="868" y="240"/>
                  </a:cubicBezTo>
                  <a:cubicBezTo>
                    <a:pt x="735" y="307"/>
                    <a:pt x="668" y="440"/>
                    <a:pt x="635" y="574"/>
                  </a:cubicBezTo>
                  <a:cubicBezTo>
                    <a:pt x="535" y="740"/>
                    <a:pt x="468" y="941"/>
                    <a:pt x="501" y="1207"/>
                  </a:cubicBezTo>
                  <a:cubicBezTo>
                    <a:pt x="401" y="1608"/>
                    <a:pt x="335" y="2075"/>
                    <a:pt x="234" y="2542"/>
                  </a:cubicBezTo>
                  <a:cubicBezTo>
                    <a:pt x="134" y="3109"/>
                    <a:pt x="68" y="3709"/>
                    <a:pt x="34" y="4276"/>
                  </a:cubicBezTo>
                  <a:cubicBezTo>
                    <a:pt x="1" y="4577"/>
                    <a:pt x="1" y="4877"/>
                    <a:pt x="134" y="5144"/>
                  </a:cubicBezTo>
                  <a:cubicBezTo>
                    <a:pt x="234" y="5444"/>
                    <a:pt x="501" y="5711"/>
                    <a:pt x="802" y="5711"/>
                  </a:cubicBezTo>
                  <a:cubicBezTo>
                    <a:pt x="822" y="5714"/>
                    <a:pt x="843" y="5716"/>
                    <a:pt x="864" y="5716"/>
                  </a:cubicBezTo>
                  <a:cubicBezTo>
                    <a:pt x="1049" y="5716"/>
                    <a:pt x="1252" y="5590"/>
                    <a:pt x="1402" y="5410"/>
                  </a:cubicBezTo>
                  <a:cubicBezTo>
                    <a:pt x="1569" y="5210"/>
                    <a:pt x="1669" y="4977"/>
                    <a:pt x="1736" y="4743"/>
                  </a:cubicBezTo>
                  <a:cubicBezTo>
                    <a:pt x="2036" y="3909"/>
                    <a:pt x="2203" y="2975"/>
                    <a:pt x="2236" y="2075"/>
                  </a:cubicBezTo>
                  <a:lnTo>
                    <a:pt x="2870" y="2041"/>
                  </a:lnTo>
                  <a:cubicBezTo>
                    <a:pt x="2836" y="1674"/>
                    <a:pt x="2803" y="1408"/>
                    <a:pt x="2703" y="1107"/>
                  </a:cubicBezTo>
                  <a:cubicBezTo>
                    <a:pt x="2570" y="740"/>
                    <a:pt x="2369" y="374"/>
                    <a:pt x="2002" y="140"/>
                  </a:cubicBezTo>
                  <a:cubicBezTo>
                    <a:pt x="1852" y="50"/>
                    <a:pt x="1669" y="1"/>
                    <a:pt x="1485" y="1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11093125" y="5869600"/>
              <a:ext cx="316075" cy="557975"/>
            </a:xfrm>
            <a:custGeom>
              <a:avLst/>
              <a:gdLst/>
              <a:ahLst/>
              <a:cxnLst/>
              <a:rect l="l" t="t" r="r" b="b"/>
              <a:pathLst>
                <a:path w="12643" h="22319" extrusionOk="0">
                  <a:moveTo>
                    <a:pt x="9670" y="0"/>
                  </a:moveTo>
                  <a:cubicBezTo>
                    <a:pt x="9378" y="0"/>
                    <a:pt x="9072" y="119"/>
                    <a:pt x="8873" y="336"/>
                  </a:cubicBezTo>
                  <a:cubicBezTo>
                    <a:pt x="8506" y="636"/>
                    <a:pt x="8340" y="1236"/>
                    <a:pt x="8206" y="1737"/>
                  </a:cubicBezTo>
                  <a:cubicBezTo>
                    <a:pt x="8073" y="2237"/>
                    <a:pt x="7906" y="2771"/>
                    <a:pt x="7639" y="3271"/>
                  </a:cubicBezTo>
                  <a:cubicBezTo>
                    <a:pt x="7572" y="3205"/>
                    <a:pt x="7572" y="3071"/>
                    <a:pt x="7572" y="3004"/>
                  </a:cubicBezTo>
                  <a:lnTo>
                    <a:pt x="6972" y="3038"/>
                  </a:lnTo>
                  <a:cubicBezTo>
                    <a:pt x="6905" y="3938"/>
                    <a:pt x="6738" y="4806"/>
                    <a:pt x="6472" y="5706"/>
                  </a:cubicBezTo>
                  <a:cubicBezTo>
                    <a:pt x="6371" y="5940"/>
                    <a:pt x="6305" y="6173"/>
                    <a:pt x="6138" y="6373"/>
                  </a:cubicBezTo>
                  <a:cubicBezTo>
                    <a:pt x="6005" y="6540"/>
                    <a:pt x="5738" y="6674"/>
                    <a:pt x="5504" y="6674"/>
                  </a:cubicBezTo>
                  <a:cubicBezTo>
                    <a:pt x="5204" y="6607"/>
                    <a:pt x="4970" y="6407"/>
                    <a:pt x="4837" y="6107"/>
                  </a:cubicBezTo>
                  <a:cubicBezTo>
                    <a:pt x="4737" y="5840"/>
                    <a:pt x="4737" y="5540"/>
                    <a:pt x="4737" y="5239"/>
                  </a:cubicBezTo>
                  <a:cubicBezTo>
                    <a:pt x="4804" y="4672"/>
                    <a:pt x="4870" y="4072"/>
                    <a:pt x="4970" y="3505"/>
                  </a:cubicBezTo>
                  <a:lnTo>
                    <a:pt x="4970" y="3505"/>
                  </a:lnTo>
                  <a:cubicBezTo>
                    <a:pt x="4737" y="4105"/>
                    <a:pt x="4537" y="4739"/>
                    <a:pt x="4370" y="5373"/>
                  </a:cubicBezTo>
                  <a:cubicBezTo>
                    <a:pt x="4303" y="5706"/>
                    <a:pt x="4136" y="6073"/>
                    <a:pt x="3803" y="6173"/>
                  </a:cubicBezTo>
                  <a:cubicBezTo>
                    <a:pt x="3780" y="6176"/>
                    <a:pt x="3757" y="6178"/>
                    <a:pt x="3734" y="6178"/>
                  </a:cubicBezTo>
                  <a:cubicBezTo>
                    <a:pt x="3486" y="6178"/>
                    <a:pt x="3227" y="6017"/>
                    <a:pt x="3136" y="5773"/>
                  </a:cubicBezTo>
                  <a:cubicBezTo>
                    <a:pt x="3002" y="5573"/>
                    <a:pt x="2969" y="5273"/>
                    <a:pt x="2969" y="5006"/>
                  </a:cubicBezTo>
                  <a:cubicBezTo>
                    <a:pt x="2969" y="4072"/>
                    <a:pt x="3002" y="3205"/>
                    <a:pt x="3169" y="2337"/>
                  </a:cubicBezTo>
                  <a:cubicBezTo>
                    <a:pt x="2535" y="1770"/>
                    <a:pt x="2035" y="1103"/>
                    <a:pt x="1401" y="569"/>
                  </a:cubicBezTo>
                  <a:cubicBezTo>
                    <a:pt x="1200" y="393"/>
                    <a:pt x="886" y="199"/>
                    <a:pt x="600" y="199"/>
                  </a:cubicBezTo>
                  <a:cubicBezTo>
                    <a:pt x="507" y="199"/>
                    <a:pt x="416" y="220"/>
                    <a:pt x="334" y="269"/>
                  </a:cubicBezTo>
                  <a:cubicBezTo>
                    <a:pt x="67" y="403"/>
                    <a:pt x="0" y="703"/>
                    <a:pt x="0" y="936"/>
                  </a:cubicBezTo>
                  <a:cubicBezTo>
                    <a:pt x="34" y="1236"/>
                    <a:pt x="167" y="1470"/>
                    <a:pt x="300" y="1703"/>
                  </a:cubicBezTo>
                  <a:cubicBezTo>
                    <a:pt x="834" y="2604"/>
                    <a:pt x="1635" y="3305"/>
                    <a:pt x="2502" y="3905"/>
                  </a:cubicBezTo>
                  <a:cubicBezTo>
                    <a:pt x="2302" y="5039"/>
                    <a:pt x="2135" y="6273"/>
                    <a:pt x="2702" y="7274"/>
                  </a:cubicBezTo>
                  <a:cubicBezTo>
                    <a:pt x="3002" y="7841"/>
                    <a:pt x="3536" y="8208"/>
                    <a:pt x="4136" y="8408"/>
                  </a:cubicBezTo>
                  <a:lnTo>
                    <a:pt x="4136" y="8442"/>
                  </a:lnTo>
                  <a:cubicBezTo>
                    <a:pt x="4637" y="13845"/>
                    <a:pt x="7372" y="18916"/>
                    <a:pt x="11542" y="22318"/>
                  </a:cubicBezTo>
                  <a:cubicBezTo>
                    <a:pt x="11875" y="20784"/>
                    <a:pt x="12276" y="19183"/>
                    <a:pt x="12643" y="17582"/>
                  </a:cubicBezTo>
                  <a:cubicBezTo>
                    <a:pt x="10675" y="15714"/>
                    <a:pt x="9307" y="13212"/>
                    <a:pt x="8807" y="10543"/>
                  </a:cubicBezTo>
                  <a:cubicBezTo>
                    <a:pt x="8239" y="7608"/>
                    <a:pt x="8706" y="4572"/>
                    <a:pt x="10074" y="1937"/>
                  </a:cubicBezTo>
                  <a:cubicBezTo>
                    <a:pt x="10341" y="1403"/>
                    <a:pt x="10675" y="736"/>
                    <a:pt x="10308" y="269"/>
                  </a:cubicBezTo>
                  <a:cubicBezTo>
                    <a:pt x="10155" y="86"/>
                    <a:pt x="9917" y="0"/>
                    <a:pt x="9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12170550" y="5959275"/>
              <a:ext cx="65900" cy="133975"/>
            </a:xfrm>
            <a:custGeom>
              <a:avLst/>
              <a:gdLst/>
              <a:ahLst/>
              <a:cxnLst/>
              <a:rect l="l" t="t" r="r" b="b"/>
              <a:pathLst>
                <a:path w="2636" h="5359" extrusionOk="0">
                  <a:moveTo>
                    <a:pt x="1237" y="0"/>
                  </a:moveTo>
                  <a:cubicBezTo>
                    <a:pt x="986" y="0"/>
                    <a:pt x="732" y="115"/>
                    <a:pt x="568" y="251"/>
                  </a:cubicBezTo>
                  <a:cubicBezTo>
                    <a:pt x="301" y="385"/>
                    <a:pt x="168" y="618"/>
                    <a:pt x="1" y="852"/>
                  </a:cubicBezTo>
                  <a:cubicBezTo>
                    <a:pt x="101" y="1019"/>
                    <a:pt x="168" y="1219"/>
                    <a:pt x="234" y="1452"/>
                  </a:cubicBezTo>
                  <a:cubicBezTo>
                    <a:pt x="334" y="1919"/>
                    <a:pt x="468" y="2319"/>
                    <a:pt x="568" y="2786"/>
                  </a:cubicBezTo>
                  <a:cubicBezTo>
                    <a:pt x="801" y="3420"/>
                    <a:pt x="1068" y="3987"/>
                    <a:pt x="1268" y="4621"/>
                  </a:cubicBezTo>
                  <a:cubicBezTo>
                    <a:pt x="1402" y="4955"/>
                    <a:pt x="1602" y="5322"/>
                    <a:pt x="1935" y="5355"/>
                  </a:cubicBezTo>
                  <a:cubicBezTo>
                    <a:pt x="1953" y="5357"/>
                    <a:pt x="1970" y="5359"/>
                    <a:pt x="1988" y="5359"/>
                  </a:cubicBezTo>
                  <a:cubicBezTo>
                    <a:pt x="2207" y="5359"/>
                    <a:pt x="2443" y="5171"/>
                    <a:pt x="2536" y="4955"/>
                  </a:cubicBezTo>
                  <a:cubicBezTo>
                    <a:pt x="2636" y="4688"/>
                    <a:pt x="2636" y="4454"/>
                    <a:pt x="2636" y="4154"/>
                  </a:cubicBezTo>
                  <a:cubicBezTo>
                    <a:pt x="2603" y="3253"/>
                    <a:pt x="2503" y="2353"/>
                    <a:pt x="2302" y="1486"/>
                  </a:cubicBezTo>
                  <a:cubicBezTo>
                    <a:pt x="2269" y="1319"/>
                    <a:pt x="2236" y="1119"/>
                    <a:pt x="2136" y="952"/>
                  </a:cubicBezTo>
                  <a:cubicBezTo>
                    <a:pt x="2002" y="552"/>
                    <a:pt x="1802" y="151"/>
                    <a:pt x="1402" y="18"/>
                  </a:cubicBezTo>
                  <a:cubicBezTo>
                    <a:pt x="1348" y="6"/>
                    <a:pt x="1292" y="0"/>
                    <a:pt x="1237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12115525" y="5969200"/>
              <a:ext cx="76725" cy="139975"/>
            </a:xfrm>
            <a:custGeom>
              <a:avLst/>
              <a:gdLst/>
              <a:ahLst/>
              <a:cxnLst/>
              <a:rect l="l" t="t" r="r" b="b"/>
              <a:pathLst>
                <a:path w="3069" h="5599" extrusionOk="0">
                  <a:moveTo>
                    <a:pt x="1372" y="0"/>
                  </a:moveTo>
                  <a:cubicBezTo>
                    <a:pt x="1157" y="0"/>
                    <a:pt x="940" y="67"/>
                    <a:pt x="767" y="188"/>
                  </a:cubicBezTo>
                  <a:cubicBezTo>
                    <a:pt x="434" y="388"/>
                    <a:pt x="167" y="755"/>
                    <a:pt x="100" y="1189"/>
                  </a:cubicBezTo>
                  <a:cubicBezTo>
                    <a:pt x="34" y="1455"/>
                    <a:pt x="0" y="1789"/>
                    <a:pt x="0" y="2089"/>
                  </a:cubicBezTo>
                  <a:lnTo>
                    <a:pt x="634" y="2089"/>
                  </a:lnTo>
                  <a:cubicBezTo>
                    <a:pt x="767" y="2957"/>
                    <a:pt x="968" y="3891"/>
                    <a:pt x="1334" y="4724"/>
                  </a:cubicBezTo>
                  <a:cubicBezTo>
                    <a:pt x="1435" y="4925"/>
                    <a:pt x="1535" y="5191"/>
                    <a:pt x="1701" y="5358"/>
                  </a:cubicBezTo>
                  <a:cubicBezTo>
                    <a:pt x="1847" y="5504"/>
                    <a:pt x="2068" y="5598"/>
                    <a:pt x="2277" y="5598"/>
                  </a:cubicBezTo>
                  <a:cubicBezTo>
                    <a:pt x="2308" y="5598"/>
                    <a:pt x="2338" y="5596"/>
                    <a:pt x="2369" y="5592"/>
                  </a:cubicBezTo>
                  <a:cubicBezTo>
                    <a:pt x="2669" y="5558"/>
                    <a:pt x="2936" y="5292"/>
                    <a:pt x="3002" y="5025"/>
                  </a:cubicBezTo>
                  <a:cubicBezTo>
                    <a:pt x="3069" y="4724"/>
                    <a:pt x="3069" y="4424"/>
                    <a:pt x="3036" y="4124"/>
                  </a:cubicBezTo>
                  <a:cubicBezTo>
                    <a:pt x="2969" y="3557"/>
                    <a:pt x="2836" y="2957"/>
                    <a:pt x="2702" y="2389"/>
                  </a:cubicBezTo>
                  <a:cubicBezTo>
                    <a:pt x="2635" y="1922"/>
                    <a:pt x="2502" y="1522"/>
                    <a:pt x="2369" y="1055"/>
                  </a:cubicBezTo>
                  <a:cubicBezTo>
                    <a:pt x="2335" y="822"/>
                    <a:pt x="2268" y="622"/>
                    <a:pt x="2168" y="455"/>
                  </a:cubicBezTo>
                  <a:cubicBezTo>
                    <a:pt x="2135" y="355"/>
                    <a:pt x="2035" y="255"/>
                    <a:pt x="1935" y="188"/>
                  </a:cubicBezTo>
                  <a:cubicBezTo>
                    <a:pt x="1774" y="59"/>
                    <a:pt x="1573" y="0"/>
                    <a:pt x="1372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2006275" y="5940325"/>
              <a:ext cx="295225" cy="596500"/>
            </a:xfrm>
            <a:custGeom>
              <a:avLst/>
              <a:gdLst/>
              <a:ahLst/>
              <a:cxnLst/>
              <a:rect l="l" t="t" r="r" b="b"/>
              <a:pathLst>
                <a:path w="11809" h="23860" extrusionOk="0">
                  <a:moveTo>
                    <a:pt x="11139" y="1"/>
                  </a:moveTo>
                  <a:cubicBezTo>
                    <a:pt x="10874" y="1"/>
                    <a:pt x="10597" y="187"/>
                    <a:pt x="10374" y="409"/>
                  </a:cubicBezTo>
                  <a:cubicBezTo>
                    <a:pt x="9774" y="1009"/>
                    <a:pt x="9340" y="1710"/>
                    <a:pt x="8740" y="2277"/>
                  </a:cubicBezTo>
                  <a:cubicBezTo>
                    <a:pt x="9007" y="3111"/>
                    <a:pt x="9074" y="4045"/>
                    <a:pt x="9107" y="4912"/>
                  </a:cubicBezTo>
                  <a:cubicBezTo>
                    <a:pt x="9174" y="5179"/>
                    <a:pt x="9174" y="5446"/>
                    <a:pt x="9040" y="5713"/>
                  </a:cubicBezTo>
                  <a:cubicBezTo>
                    <a:pt x="8947" y="5929"/>
                    <a:pt x="8740" y="6117"/>
                    <a:pt x="8472" y="6117"/>
                  </a:cubicBezTo>
                  <a:cubicBezTo>
                    <a:pt x="8450" y="6117"/>
                    <a:pt x="8429" y="6115"/>
                    <a:pt x="8406" y="6113"/>
                  </a:cubicBezTo>
                  <a:cubicBezTo>
                    <a:pt x="8039" y="6080"/>
                    <a:pt x="7873" y="5713"/>
                    <a:pt x="7739" y="5379"/>
                  </a:cubicBezTo>
                  <a:cubicBezTo>
                    <a:pt x="7506" y="4745"/>
                    <a:pt x="7239" y="4178"/>
                    <a:pt x="7039" y="3544"/>
                  </a:cubicBezTo>
                  <a:lnTo>
                    <a:pt x="7039" y="3544"/>
                  </a:lnTo>
                  <a:cubicBezTo>
                    <a:pt x="7206" y="4112"/>
                    <a:pt x="7272" y="4712"/>
                    <a:pt x="7372" y="5279"/>
                  </a:cubicBezTo>
                  <a:cubicBezTo>
                    <a:pt x="7406" y="5579"/>
                    <a:pt x="7406" y="5879"/>
                    <a:pt x="7339" y="6180"/>
                  </a:cubicBezTo>
                  <a:cubicBezTo>
                    <a:pt x="7239" y="6447"/>
                    <a:pt x="7005" y="6713"/>
                    <a:pt x="6705" y="6747"/>
                  </a:cubicBezTo>
                  <a:cubicBezTo>
                    <a:pt x="6675" y="6751"/>
                    <a:pt x="6644" y="6753"/>
                    <a:pt x="6613" y="6753"/>
                  </a:cubicBezTo>
                  <a:cubicBezTo>
                    <a:pt x="6404" y="6753"/>
                    <a:pt x="6183" y="6659"/>
                    <a:pt x="6038" y="6513"/>
                  </a:cubicBezTo>
                  <a:cubicBezTo>
                    <a:pt x="5871" y="6346"/>
                    <a:pt x="5738" y="6080"/>
                    <a:pt x="5671" y="5879"/>
                  </a:cubicBezTo>
                  <a:cubicBezTo>
                    <a:pt x="5271" y="5046"/>
                    <a:pt x="5037" y="4178"/>
                    <a:pt x="4937" y="3244"/>
                  </a:cubicBezTo>
                  <a:lnTo>
                    <a:pt x="4337" y="3244"/>
                  </a:lnTo>
                  <a:lnTo>
                    <a:pt x="4337" y="3544"/>
                  </a:lnTo>
                  <a:cubicBezTo>
                    <a:pt x="4003" y="3077"/>
                    <a:pt x="3836" y="2544"/>
                    <a:pt x="3670" y="2043"/>
                  </a:cubicBezTo>
                  <a:cubicBezTo>
                    <a:pt x="3503" y="1543"/>
                    <a:pt x="3336" y="1009"/>
                    <a:pt x="2902" y="676"/>
                  </a:cubicBezTo>
                  <a:cubicBezTo>
                    <a:pt x="2702" y="509"/>
                    <a:pt x="2427" y="409"/>
                    <a:pt x="2164" y="409"/>
                  </a:cubicBezTo>
                  <a:cubicBezTo>
                    <a:pt x="1902" y="409"/>
                    <a:pt x="1652" y="509"/>
                    <a:pt x="1501" y="742"/>
                  </a:cubicBezTo>
                  <a:cubicBezTo>
                    <a:pt x="1168" y="1209"/>
                    <a:pt x="1501" y="1877"/>
                    <a:pt x="1835" y="2377"/>
                  </a:cubicBezTo>
                  <a:cubicBezTo>
                    <a:pt x="3369" y="4879"/>
                    <a:pt x="4037" y="7914"/>
                    <a:pt x="3703" y="10850"/>
                  </a:cubicBezTo>
                  <a:cubicBezTo>
                    <a:pt x="3369" y="13718"/>
                    <a:pt x="2035" y="16454"/>
                    <a:pt x="0" y="18522"/>
                  </a:cubicBezTo>
                  <a:cubicBezTo>
                    <a:pt x="234" y="20290"/>
                    <a:pt x="501" y="22058"/>
                    <a:pt x="701" y="23859"/>
                  </a:cubicBezTo>
                  <a:cubicBezTo>
                    <a:pt x="5338" y="20123"/>
                    <a:pt x="8206" y="14386"/>
                    <a:pt x="8340" y="8448"/>
                  </a:cubicBezTo>
                  <a:lnTo>
                    <a:pt x="8340" y="8415"/>
                  </a:lnTo>
                  <a:cubicBezTo>
                    <a:pt x="8907" y="8214"/>
                    <a:pt x="9374" y="7747"/>
                    <a:pt x="9674" y="7214"/>
                  </a:cubicBezTo>
                  <a:cubicBezTo>
                    <a:pt x="10174" y="6180"/>
                    <a:pt x="9907" y="4945"/>
                    <a:pt x="9641" y="3845"/>
                  </a:cubicBezTo>
                  <a:cubicBezTo>
                    <a:pt x="10475" y="3178"/>
                    <a:pt x="11208" y="2377"/>
                    <a:pt x="11542" y="1510"/>
                  </a:cubicBezTo>
                  <a:cubicBezTo>
                    <a:pt x="11675" y="1276"/>
                    <a:pt x="11809" y="1009"/>
                    <a:pt x="11809" y="742"/>
                  </a:cubicBezTo>
                  <a:cubicBezTo>
                    <a:pt x="11809" y="509"/>
                    <a:pt x="11675" y="209"/>
                    <a:pt x="11409" y="75"/>
                  </a:cubicBezTo>
                  <a:cubicBezTo>
                    <a:pt x="11322" y="23"/>
                    <a:pt x="11231" y="1"/>
                    <a:pt x="11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1390825" y="6214575"/>
              <a:ext cx="641325" cy="96500"/>
            </a:xfrm>
            <a:custGeom>
              <a:avLst/>
              <a:gdLst/>
              <a:ahLst/>
              <a:cxnLst/>
              <a:rect l="l" t="t" r="r" b="b"/>
              <a:pathLst>
                <a:path w="25653" h="3860" extrusionOk="0">
                  <a:moveTo>
                    <a:pt x="1754" y="1"/>
                  </a:moveTo>
                  <a:cubicBezTo>
                    <a:pt x="1547" y="1"/>
                    <a:pt x="1341" y="23"/>
                    <a:pt x="1135" y="80"/>
                  </a:cubicBezTo>
                  <a:cubicBezTo>
                    <a:pt x="534" y="247"/>
                    <a:pt x="1" y="814"/>
                    <a:pt x="101" y="1447"/>
                  </a:cubicBezTo>
                  <a:cubicBezTo>
                    <a:pt x="134" y="1915"/>
                    <a:pt x="601" y="2281"/>
                    <a:pt x="1035" y="2482"/>
                  </a:cubicBezTo>
                  <a:cubicBezTo>
                    <a:pt x="1135" y="2482"/>
                    <a:pt x="1168" y="2548"/>
                    <a:pt x="1202" y="2548"/>
                  </a:cubicBezTo>
                  <a:cubicBezTo>
                    <a:pt x="1773" y="2787"/>
                    <a:pt x="2430" y="2821"/>
                    <a:pt x="3075" y="2821"/>
                  </a:cubicBezTo>
                  <a:cubicBezTo>
                    <a:pt x="3333" y="2821"/>
                    <a:pt x="3589" y="2815"/>
                    <a:pt x="3837" y="2815"/>
                  </a:cubicBezTo>
                  <a:cubicBezTo>
                    <a:pt x="4364" y="2810"/>
                    <a:pt x="4891" y="2807"/>
                    <a:pt x="5417" y="2807"/>
                  </a:cubicBezTo>
                  <a:cubicBezTo>
                    <a:pt x="11185" y="2807"/>
                    <a:pt x="16904" y="3141"/>
                    <a:pt x="22650" y="3783"/>
                  </a:cubicBezTo>
                  <a:cubicBezTo>
                    <a:pt x="22969" y="3805"/>
                    <a:pt x="23304" y="3859"/>
                    <a:pt x="23622" y="3859"/>
                  </a:cubicBezTo>
                  <a:cubicBezTo>
                    <a:pt x="23770" y="3859"/>
                    <a:pt x="23914" y="3848"/>
                    <a:pt x="24051" y="3816"/>
                  </a:cubicBezTo>
                  <a:lnTo>
                    <a:pt x="24552" y="3716"/>
                  </a:lnTo>
                  <a:cubicBezTo>
                    <a:pt x="25185" y="3482"/>
                    <a:pt x="25652" y="2815"/>
                    <a:pt x="25486" y="2215"/>
                  </a:cubicBezTo>
                  <a:cubicBezTo>
                    <a:pt x="25252" y="1447"/>
                    <a:pt x="24318" y="1247"/>
                    <a:pt x="23584" y="1147"/>
                  </a:cubicBezTo>
                  <a:cubicBezTo>
                    <a:pt x="22884" y="1081"/>
                    <a:pt x="22283" y="980"/>
                    <a:pt x="21616" y="947"/>
                  </a:cubicBezTo>
                  <a:cubicBezTo>
                    <a:pt x="15693" y="412"/>
                    <a:pt x="9800" y="144"/>
                    <a:pt x="4021" y="144"/>
                  </a:cubicBezTo>
                  <a:cubicBezTo>
                    <a:pt x="3682" y="144"/>
                    <a:pt x="3342" y="145"/>
                    <a:pt x="3003" y="147"/>
                  </a:cubicBezTo>
                  <a:lnTo>
                    <a:pt x="2970" y="147"/>
                  </a:lnTo>
                  <a:cubicBezTo>
                    <a:pt x="2553" y="81"/>
                    <a:pt x="2151" y="1"/>
                    <a:pt x="1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1482575" y="6128150"/>
              <a:ext cx="436150" cy="75925"/>
            </a:xfrm>
            <a:custGeom>
              <a:avLst/>
              <a:gdLst/>
              <a:ahLst/>
              <a:cxnLst/>
              <a:rect l="l" t="t" r="r" b="b"/>
              <a:pathLst>
                <a:path w="17446" h="3037" extrusionOk="0">
                  <a:moveTo>
                    <a:pt x="1001" y="1"/>
                  </a:moveTo>
                  <a:cubicBezTo>
                    <a:pt x="634" y="601"/>
                    <a:pt x="300" y="1269"/>
                    <a:pt x="0" y="1936"/>
                  </a:cubicBezTo>
                  <a:lnTo>
                    <a:pt x="33" y="1936"/>
                  </a:lnTo>
                  <a:cubicBezTo>
                    <a:pt x="5804" y="2436"/>
                    <a:pt x="11542" y="2836"/>
                    <a:pt x="17346" y="3036"/>
                  </a:cubicBezTo>
                  <a:lnTo>
                    <a:pt x="17446" y="3003"/>
                  </a:lnTo>
                  <a:cubicBezTo>
                    <a:pt x="17246" y="2336"/>
                    <a:pt x="16979" y="1702"/>
                    <a:pt x="16779" y="1035"/>
                  </a:cubicBezTo>
                  <a:lnTo>
                    <a:pt x="16679" y="1102"/>
                  </a:lnTo>
                  <a:cubicBezTo>
                    <a:pt x="11442" y="868"/>
                    <a:pt x="6238" y="501"/>
                    <a:pt x="1001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11464225" y="6175700"/>
              <a:ext cx="465350" cy="61725"/>
            </a:xfrm>
            <a:custGeom>
              <a:avLst/>
              <a:gdLst/>
              <a:ahLst/>
              <a:cxnLst/>
              <a:rect l="l" t="t" r="r" b="b"/>
              <a:pathLst>
                <a:path w="18614" h="2469" extrusionOk="0">
                  <a:moveTo>
                    <a:pt x="734" y="0"/>
                  </a:moveTo>
                  <a:cubicBezTo>
                    <a:pt x="501" y="601"/>
                    <a:pt x="234" y="1134"/>
                    <a:pt x="0" y="1668"/>
                  </a:cubicBezTo>
                  <a:cubicBezTo>
                    <a:pt x="6171" y="1668"/>
                    <a:pt x="12409" y="1935"/>
                    <a:pt x="18613" y="2469"/>
                  </a:cubicBezTo>
                  <a:cubicBezTo>
                    <a:pt x="18513" y="2002"/>
                    <a:pt x="18347" y="1501"/>
                    <a:pt x="18180" y="1034"/>
                  </a:cubicBezTo>
                  <a:lnTo>
                    <a:pt x="18080" y="1101"/>
                  </a:lnTo>
                  <a:cubicBezTo>
                    <a:pt x="12342" y="868"/>
                    <a:pt x="6538" y="501"/>
                    <a:pt x="767" y="0"/>
                  </a:cubicBez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11507575" y="6040275"/>
              <a:ext cx="394475" cy="114600"/>
            </a:xfrm>
            <a:custGeom>
              <a:avLst/>
              <a:gdLst/>
              <a:ahLst/>
              <a:cxnLst/>
              <a:rect l="l" t="t" r="r" b="b"/>
              <a:pathLst>
                <a:path w="15779" h="4584" extrusionOk="0">
                  <a:moveTo>
                    <a:pt x="3431" y="1"/>
                  </a:moveTo>
                  <a:cubicBezTo>
                    <a:pt x="3254" y="1"/>
                    <a:pt x="3078" y="24"/>
                    <a:pt x="2903" y="80"/>
                  </a:cubicBezTo>
                  <a:cubicBezTo>
                    <a:pt x="2269" y="247"/>
                    <a:pt x="1769" y="747"/>
                    <a:pt x="1402" y="1281"/>
                  </a:cubicBezTo>
                  <a:cubicBezTo>
                    <a:pt x="901" y="2015"/>
                    <a:pt x="434" y="2715"/>
                    <a:pt x="1" y="3449"/>
                  </a:cubicBezTo>
                  <a:cubicBezTo>
                    <a:pt x="5238" y="3950"/>
                    <a:pt x="10442" y="4350"/>
                    <a:pt x="15679" y="4583"/>
                  </a:cubicBezTo>
                  <a:lnTo>
                    <a:pt x="15779" y="4550"/>
                  </a:lnTo>
                  <a:cubicBezTo>
                    <a:pt x="15512" y="3749"/>
                    <a:pt x="15212" y="2949"/>
                    <a:pt x="14978" y="2148"/>
                  </a:cubicBezTo>
                  <a:cubicBezTo>
                    <a:pt x="14811" y="1681"/>
                    <a:pt x="14645" y="1114"/>
                    <a:pt x="14278" y="747"/>
                  </a:cubicBezTo>
                  <a:cubicBezTo>
                    <a:pt x="13785" y="282"/>
                    <a:pt x="13068" y="86"/>
                    <a:pt x="12365" y="86"/>
                  </a:cubicBezTo>
                  <a:cubicBezTo>
                    <a:pt x="12212" y="86"/>
                    <a:pt x="12059" y="96"/>
                    <a:pt x="11909" y="114"/>
                  </a:cubicBezTo>
                  <a:cubicBezTo>
                    <a:pt x="11075" y="214"/>
                    <a:pt x="10275" y="547"/>
                    <a:pt x="9441" y="747"/>
                  </a:cubicBezTo>
                  <a:cubicBezTo>
                    <a:pt x="8876" y="874"/>
                    <a:pt x="8294" y="942"/>
                    <a:pt x="7714" y="942"/>
                  </a:cubicBezTo>
                  <a:cubicBezTo>
                    <a:pt x="6923" y="942"/>
                    <a:pt x="6136" y="817"/>
                    <a:pt x="5405" y="547"/>
                  </a:cubicBezTo>
                  <a:cubicBezTo>
                    <a:pt x="4772" y="336"/>
                    <a:pt x="4098" y="1"/>
                    <a:pt x="3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11528425" y="7306500"/>
              <a:ext cx="142625" cy="311925"/>
            </a:xfrm>
            <a:custGeom>
              <a:avLst/>
              <a:gdLst/>
              <a:ahLst/>
              <a:cxnLst/>
              <a:rect l="l" t="t" r="r" b="b"/>
              <a:pathLst>
                <a:path w="5705" h="12477" extrusionOk="0">
                  <a:moveTo>
                    <a:pt x="1" y="1"/>
                  </a:moveTo>
                  <a:lnTo>
                    <a:pt x="1" y="1"/>
                  </a:lnTo>
                  <a:cubicBezTo>
                    <a:pt x="1101" y="1769"/>
                    <a:pt x="3170" y="6272"/>
                    <a:pt x="1302" y="12476"/>
                  </a:cubicBezTo>
                  <a:lnTo>
                    <a:pt x="4304" y="12476"/>
                  </a:lnTo>
                  <a:lnTo>
                    <a:pt x="4304" y="12410"/>
                  </a:lnTo>
                  <a:cubicBezTo>
                    <a:pt x="4304" y="12410"/>
                    <a:pt x="5705" y="6072"/>
                    <a:pt x="3170" y="1235"/>
                  </a:cubicBezTo>
                  <a:cubicBezTo>
                    <a:pt x="2069" y="935"/>
                    <a:pt x="968" y="50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11755250" y="7322350"/>
              <a:ext cx="129300" cy="296075"/>
            </a:xfrm>
            <a:custGeom>
              <a:avLst/>
              <a:gdLst/>
              <a:ahLst/>
              <a:cxnLst/>
              <a:rect l="l" t="t" r="r" b="b"/>
              <a:pathLst>
                <a:path w="5172" h="11843" extrusionOk="0">
                  <a:moveTo>
                    <a:pt x="2169" y="1"/>
                  </a:moveTo>
                  <a:cubicBezTo>
                    <a:pt x="1435" y="301"/>
                    <a:pt x="735" y="534"/>
                    <a:pt x="1" y="701"/>
                  </a:cubicBezTo>
                  <a:cubicBezTo>
                    <a:pt x="1035" y="2969"/>
                    <a:pt x="2069" y="6839"/>
                    <a:pt x="568" y="11842"/>
                  </a:cubicBezTo>
                  <a:lnTo>
                    <a:pt x="3570" y="11842"/>
                  </a:lnTo>
                  <a:lnTo>
                    <a:pt x="3570" y="11776"/>
                  </a:lnTo>
                  <a:cubicBezTo>
                    <a:pt x="3570" y="11776"/>
                    <a:pt x="5171" y="4871"/>
                    <a:pt x="2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11258225" y="6278275"/>
              <a:ext cx="786425" cy="1068475"/>
            </a:xfrm>
            <a:custGeom>
              <a:avLst/>
              <a:gdLst/>
              <a:ahLst/>
              <a:cxnLst/>
              <a:rect l="l" t="t" r="r" b="b"/>
              <a:pathLst>
                <a:path w="31457" h="42739" extrusionOk="0">
                  <a:moveTo>
                    <a:pt x="23251" y="22850"/>
                  </a:moveTo>
                  <a:cubicBezTo>
                    <a:pt x="23751" y="23350"/>
                    <a:pt x="24018" y="23951"/>
                    <a:pt x="24218" y="24618"/>
                  </a:cubicBezTo>
                  <a:cubicBezTo>
                    <a:pt x="24252" y="25118"/>
                    <a:pt x="24218" y="25685"/>
                    <a:pt x="23818" y="25952"/>
                  </a:cubicBezTo>
                  <a:cubicBezTo>
                    <a:pt x="23640" y="26086"/>
                    <a:pt x="23422" y="26147"/>
                    <a:pt x="23200" y="26147"/>
                  </a:cubicBezTo>
                  <a:cubicBezTo>
                    <a:pt x="22923" y="26147"/>
                    <a:pt x="22639" y="26052"/>
                    <a:pt x="22417" y="25885"/>
                  </a:cubicBezTo>
                  <a:cubicBezTo>
                    <a:pt x="21983" y="25552"/>
                    <a:pt x="21750" y="25118"/>
                    <a:pt x="21483" y="24685"/>
                  </a:cubicBezTo>
                  <a:lnTo>
                    <a:pt x="21450" y="24618"/>
                  </a:lnTo>
                  <a:cubicBezTo>
                    <a:pt x="21650" y="24451"/>
                    <a:pt x="21883" y="24351"/>
                    <a:pt x="22083" y="24184"/>
                  </a:cubicBezTo>
                  <a:cubicBezTo>
                    <a:pt x="22550" y="23784"/>
                    <a:pt x="22917" y="23350"/>
                    <a:pt x="23251" y="22850"/>
                  </a:cubicBezTo>
                  <a:close/>
                  <a:moveTo>
                    <a:pt x="14478" y="23717"/>
                  </a:moveTo>
                  <a:cubicBezTo>
                    <a:pt x="14945" y="24118"/>
                    <a:pt x="15479" y="24518"/>
                    <a:pt x="16079" y="24751"/>
                  </a:cubicBezTo>
                  <a:cubicBezTo>
                    <a:pt x="16346" y="24885"/>
                    <a:pt x="16646" y="25018"/>
                    <a:pt x="16946" y="25085"/>
                  </a:cubicBezTo>
                  <a:cubicBezTo>
                    <a:pt x="16880" y="25385"/>
                    <a:pt x="16746" y="25719"/>
                    <a:pt x="16613" y="25919"/>
                  </a:cubicBezTo>
                  <a:cubicBezTo>
                    <a:pt x="16446" y="26219"/>
                    <a:pt x="16146" y="26453"/>
                    <a:pt x="15879" y="26553"/>
                  </a:cubicBezTo>
                  <a:cubicBezTo>
                    <a:pt x="15743" y="26601"/>
                    <a:pt x="15603" y="26624"/>
                    <a:pt x="15466" y="26624"/>
                  </a:cubicBezTo>
                  <a:cubicBezTo>
                    <a:pt x="15134" y="26624"/>
                    <a:pt x="14814" y="26489"/>
                    <a:pt x="14578" y="26252"/>
                  </a:cubicBezTo>
                  <a:cubicBezTo>
                    <a:pt x="14244" y="25919"/>
                    <a:pt x="14078" y="25452"/>
                    <a:pt x="14078" y="25018"/>
                  </a:cubicBezTo>
                  <a:cubicBezTo>
                    <a:pt x="14078" y="24551"/>
                    <a:pt x="14244" y="24084"/>
                    <a:pt x="14478" y="23717"/>
                  </a:cubicBezTo>
                  <a:close/>
                  <a:moveTo>
                    <a:pt x="20649" y="25018"/>
                  </a:moveTo>
                  <a:cubicBezTo>
                    <a:pt x="20749" y="25552"/>
                    <a:pt x="20782" y="26086"/>
                    <a:pt x="20616" y="26586"/>
                  </a:cubicBezTo>
                  <a:cubicBezTo>
                    <a:pt x="20482" y="27086"/>
                    <a:pt x="20082" y="27553"/>
                    <a:pt x="19548" y="27587"/>
                  </a:cubicBezTo>
                  <a:cubicBezTo>
                    <a:pt x="19525" y="27588"/>
                    <a:pt x="19502" y="27589"/>
                    <a:pt x="19479" y="27589"/>
                  </a:cubicBezTo>
                  <a:cubicBezTo>
                    <a:pt x="19002" y="27589"/>
                    <a:pt x="18537" y="27266"/>
                    <a:pt x="18314" y="26853"/>
                  </a:cubicBezTo>
                  <a:cubicBezTo>
                    <a:pt x="18114" y="26419"/>
                    <a:pt x="18114" y="25885"/>
                    <a:pt x="18147" y="25385"/>
                  </a:cubicBezTo>
                  <a:lnTo>
                    <a:pt x="18147" y="25285"/>
                  </a:lnTo>
                  <a:cubicBezTo>
                    <a:pt x="18360" y="25311"/>
                    <a:pt x="18573" y="25323"/>
                    <a:pt x="18786" y="25323"/>
                  </a:cubicBezTo>
                  <a:cubicBezTo>
                    <a:pt x="19405" y="25323"/>
                    <a:pt x="20020" y="25217"/>
                    <a:pt x="20616" y="25018"/>
                  </a:cubicBezTo>
                  <a:close/>
                  <a:moveTo>
                    <a:pt x="6472" y="0"/>
                  </a:moveTo>
                  <a:cubicBezTo>
                    <a:pt x="6339" y="367"/>
                    <a:pt x="6272" y="768"/>
                    <a:pt x="6139" y="1201"/>
                  </a:cubicBezTo>
                  <a:cubicBezTo>
                    <a:pt x="5672" y="2869"/>
                    <a:pt x="5271" y="4437"/>
                    <a:pt x="4938" y="5971"/>
                  </a:cubicBezTo>
                  <a:cubicBezTo>
                    <a:pt x="1" y="28287"/>
                    <a:pt x="6939" y="37961"/>
                    <a:pt x="6939" y="37961"/>
                  </a:cubicBezTo>
                  <a:cubicBezTo>
                    <a:pt x="7973" y="39262"/>
                    <a:pt x="9308" y="40296"/>
                    <a:pt x="10775" y="41096"/>
                  </a:cubicBezTo>
                  <a:cubicBezTo>
                    <a:pt x="11776" y="41630"/>
                    <a:pt x="12843" y="42064"/>
                    <a:pt x="13978" y="42364"/>
                  </a:cubicBezTo>
                  <a:cubicBezTo>
                    <a:pt x="15008" y="42606"/>
                    <a:pt x="16087" y="42739"/>
                    <a:pt x="17170" y="42739"/>
                  </a:cubicBezTo>
                  <a:cubicBezTo>
                    <a:pt x="17876" y="42739"/>
                    <a:pt x="18584" y="42683"/>
                    <a:pt x="19281" y="42564"/>
                  </a:cubicBezTo>
                  <a:cubicBezTo>
                    <a:pt x="19448" y="42531"/>
                    <a:pt x="19648" y="42464"/>
                    <a:pt x="19848" y="42431"/>
                  </a:cubicBezTo>
                  <a:cubicBezTo>
                    <a:pt x="20616" y="42264"/>
                    <a:pt x="21316" y="42064"/>
                    <a:pt x="22050" y="41764"/>
                  </a:cubicBezTo>
                  <a:cubicBezTo>
                    <a:pt x="25386" y="40396"/>
                    <a:pt x="28154" y="37561"/>
                    <a:pt x="29489" y="34091"/>
                  </a:cubicBezTo>
                  <a:cubicBezTo>
                    <a:pt x="31090" y="28788"/>
                    <a:pt x="31457" y="23217"/>
                    <a:pt x="31257" y="17713"/>
                  </a:cubicBezTo>
                  <a:cubicBezTo>
                    <a:pt x="31123" y="15245"/>
                    <a:pt x="30923" y="12776"/>
                    <a:pt x="30623" y="10374"/>
                  </a:cubicBezTo>
                  <a:cubicBezTo>
                    <a:pt x="30423" y="8573"/>
                    <a:pt x="30156" y="6805"/>
                    <a:pt x="29922" y="5037"/>
                  </a:cubicBezTo>
                  <a:cubicBezTo>
                    <a:pt x="29689" y="3770"/>
                    <a:pt x="29522" y="2535"/>
                    <a:pt x="29322" y="1268"/>
                  </a:cubicBezTo>
                  <a:cubicBezTo>
                    <a:pt x="29174" y="1300"/>
                    <a:pt x="29023" y="1311"/>
                    <a:pt x="28871" y="1311"/>
                  </a:cubicBezTo>
                  <a:cubicBezTo>
                    <a:pt x="28544" y="1311"/>
                    <a:pt x="28217" y="1257"/>
                    <a:pt x="27921" y="1235"/>
                  </a:cubicBezTo>
                  <a:cubicBezTo>
                    <a:pt x="21962" y="569"/>
                    <a:pt x="16033" y="265"/>
                    <a:pt x="10048" y="265"/>
                  </a:cubicBezTo>
                  <a:cubicBezTo>
                    <a:pt x="9735" y="265"/>
                    <a:pt x="9421" y="265"/>
                    <a:pt x="9107" y="267"/>
                  </a:cubicBezTo>
                  <a:cubicBezTo>
                    <a:pt x="8950" y="267"/>
                    <a:pt x="8790" y="268"/>
                    <a:pt x="8629" y="268"/>
                  </a:cubicBezTo>
                  <a:cubicBezTo>
                    <a:pt x="7904" y="268"/>
                    <a:pt x="7155" y="246"/>
                    <a:pt x="6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11389175" y="6211550"/>
              <a:ext cx="642150" cy="99275"/>
            </a:xfrm>
            <a:custGeom>
              <a:avLst/>
              <a:gdLst/>
              <a:ahLst/>
              <a:cxnLst/>
              <a:rect l="l" t="t" r="r" b="b"/>
              <a:pathLst>
                <a:path w="25686" h="3971" fill="none" extrusionOk="0">
                  <a:moveTo>
                    <a:pt x="21682" y="1068"/>
                  </a:moveTo>
                  <a:cubicBezTo>
                    <a:pt x="15411" y="501"/>
                    <a:pt x="9173" y="234"/>
                    <a:pt x="3036" y="234"/>
                  </a:cubicBezTo>
                  <a:lnTo>
                    <a:pt x="3002" y="234"/>
                  </a:lnTo>
                  <a:cubicBezTo>
                    <a:pt x="2368" y="101"/>
                    <a:pt x="1735" y="1"/>
                    <a:pt x="1168" y="167"/>
                  </a:cubicBezTo>
                  <a:cubicBezTo>
                    <a:pt x="534" y="301"/>
                    <a:pt x="0" y="901"/>
                    <a:pt x="133" y="1535"/>
                  </a:cubicBezTo>
                  <a:cubicBezTo>
                    <a:pt x="200" y="2036"/>
                    <a:pt x="634" y="2369"/>
                    <a:pt x="1067" y="2569"/>
                  </a:cubicBezTo>
                  <a:cubicBezTo>
                    <a:pt x="1101" y="2569"/>
                    <a:pt x="1168" y="2603"/>
                    <a:pt x="1234" y="2603"/>
                  </a:cubicBezTo>
                  <a:cubicBezTo>
                    <a:pt x="2068" y="2936"/>
                    <a:pt x="3002" y="2903"/>
                    <a:pt x="3869" y="2903"/>
                  </a:cubicBezTo>
                  <a:cubicBezTo>
                    <a:pt x="10174" y="2869"/>
                    <a:pt x="16412" y="3170"/>
                    <a:pt x="22683" y="3870"/>
                  </a:cubicBezTo>
                  <a:cubicBezTo>
                    <a:pt x="23117" y="3904"/>
                    <a:pt x="23617" y="3970"/>
                    <a:pt x="24084" y="3904"/>
                  </a:cubicBezTo>
                  <a:lnTo>
                    <a:pt x="24584" y="3770"/>
                  </a:lnTo>
                  <a:cubicBezTo>
                    <a:pt x="25185" y="3537"/>
                    <a:pt x="25685" y="2903"/>
                    <a:pt x="25518" y="2269"/>
                  </a:cubicBezTo>
                  <a:cubicBezTo>
                    <a:pt x="25318" y="1535"/>
                    <a:pt x="24384" y="1335"/>
                    <a:pt x="23584" y="1235"/>
                  </a:cubicBezTo>
                  <a:cubicBezTo>
                    <a:pt x="22950" y="1202"/>
                    <a:pt x="22316" y="1101"/>
                    <a:pt x="21682" y="10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11464225" y="6035600"/>
              <a:ext cx="467025" cy="205175"/>
            </a:xfrm>
            <a:custGeom>
              <a:avLst/>
              <a:gdLst/>
              <a:ahLst/>
              <a:cxnLst/>
              <a:rect l="l" t="t" r="r" b="b"/>
              <a:pathLst>
                <a:path w="18681" h="8207" fill="none" extrusionOk="0">
                  <a:moveTo>
                    <a:pt x="0" y="7272"/>
                  </a:moveTo>
                  <a:lnTo>
                    <a:pt x="0" y="7272"/>
                  </a:lnTo>
                  <a:cubicBezTo>
                    <a:pt x="234" y="6738"/>
                    <a:pt x="501" y="6138"/>
                    <a:pt x="734" y="5604"/>
                  </a:cubicBezTo>
                  <a:cubicBezTo>
                    <a:pt x="1034" y="4937"/>
                    <a:pt x="1368" y="4270"/>
                    <a:pt x="1735" y="3636"/>
                  </a:cubicBezTo>
                  <a:cubicBezTo>
                    <a:pt x="2168" y="2902"/>
                    <a:pt x="2635" y="2202"/>
                    <a:pt x="3136" y="1468"/>
                  </a:cubicBezTo>
                  <a:cubicBezTo>
                    <a:pt x="3503" y="934"/>
                    <a:pt x="4003" y="434"/>
                    <a:pt x="4637" y="267"/>
                  </a:cubicBezTo>
                  <a:cubicBezTo>
                    <a:pt x="5471" y="0"/>
                    <a:pt x="6338" y="467"/>
                    <a:pt x="7139" y="734"/>
                  </a:cubicBezTo>
                  <a:cubicBezTo>
                    <a:pt x="8406" y="1201"/>
                    <a:pt x="9841" y="1235"/>
                    <a:pt x="11175" y="934"/>
                  </a:cubicBezTo>
                  <a:cubicBezTo>
                    <a:pt x="12009" y="734"/>
                    <a:pt x="12809" y="401"/>
                    <a:pt x="13643" y="301"/>
                  </a:cubicBezTo>
                  <a:cubicBezTo>
                    <a:pt x="14477" y="200"/>
                    <a:pt x="15411" y="367"/>
                    <a:pt x="16012" y="934"/>
                  </a:cubicBezTo>
                  <a:cubicBezTo>
                    <a:pt x="16379" y="1301"/>
                    <a:pt x="16545" y="1868"/>
                    <a:pt x="16712" y="2335"/>
                  </a:cubicBezTo>
                  <a:cubicBezTo>
                    <a:pt x="16979" y="3136"/>
                    <a:pt x="17246" y="3936"/>
                    <a:pt x="17513" y="4737"/>
                  </a:cubicBezTo>
                  <a:cubicBezTo>
                    <a:pt x="17713" y="5404"/>
                    <a:pt x="17980" y="6038"/>
                    <a:pt x="18180" y="6705"/>
                  </a:cubicBezTo>
                  <a:cubicBezTo>
                    <a:pt x="18347" y="7139"/>
                    <a:pt x="18513" y="7639"/>
                    <a:pt x="18647" y="8106"/>
                  </a:cubicBezTo>
                  <a:cubicBezTo>
                    <a:pt x="18647" y="8139"/>
                    <a:pt x="18647" y="8139"/>
                    <a:pt x="18680" y="820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11506750" y="6126500"/>
              <a:ext cx="392800" cy="28375"/>
            </a:xfrm>
            <a:custGeom>
              <a:avLst/>
              <a:gdLst/>
              <a:ahLst/>
              <a:cxnLst/>
              <a:rect l="l" t="t" r="r" b="b"/>
              <a:pathLst>
                <a:path w="15712" h="1135" fill="none" extrusionOk="0">
                  <a:moveTo>
                    <a:pt x="0" y="0"/>
                  </a:moveTo>
                  <a:lnTo>
                    <a:pt x="34" y="0"/>
                  </a:lnTo>
                  <a:cubicBezTo>
                    <a:pt x="5237" y="501"/>
                    <a:pt x="10475" y="901"/>
                    <a:pt x="15712" y="11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11483400" y="6176525"/>
              <a:ext cx="432825" cy="27550"/>
            </a:xfrm>
            <a:custGeom>
              <a:avLst/>
              <a:gdLst/>
              <a:ahLst/>
              <a:cxnLst/>
              <a:rect l="l" t="t" r="r" b="b"/>
              <a:pathLst>
                <a:path w="17313" h="1102" fill="none" extrusionOk="0">
                  <a:moveTo>
                    <a:pt x="0" y="1"/>
                  </a:moveTo>
                  <a:cubicBezTo>
                    <a:pt x="5771" y="501"/>
                    <a:pt x="11575" y="901"/>
                    <a:pt x="17313" y="110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11525100" y="6764450"/>
              <a:ext cx="366125" cy="148475"/>
            </a:xfrm>
            <a:custGeom>
              <a:avLst/>
              <a:gdLst/>
              <a:ahLst/>
              <a:cxnLst/>
              <a:rect l="l" t="t" r="r" b="b"/>
              <a:pathLst>
                <a:path w="14645" h="5939" fill="none" extrusionOk="0">
                  <a:moveTo>
                    <a:pt x="0" y="1402"/>
                  </a:moveTo>
                  <a:cubicBezTo>
                    <a:pt x="434" y="1135"/>
                    <a:pt x="801" y="868"/>
                    <a:pt x="1234" y="634"/>
                  </a:cubicBezTo>
                  <a:cubicBezTo>
                    <a:pt x="1768" y="2002"/>
                    <a:pt x="2635" y="3303"/>
                    <a:pt x="3770" y="4270"/>
                  </a:cubicBezTo>
                  <a:cubicBezTo>
                    <a:pt x="4270" y="4671"/>
                    <a:pt x="4804" y="5004"/>
                    <a:pt x="5337" y="5304"/>
                  </a:cubicBezTo>
                  <a:cubicBezTo>
                    <a:pt x="5638" y="5438"/>
                    <a:pt x="5938" y="5571"/>
                    <a:pt x="6238" y="5638"/>
                  </a:cubicBezTo>
                  <a:cubicBezTo>
                    <a:pt x="6605" y="5771"/>
                    <a:pt x="7005" y="5805"/>
                    <a:pt x="7439" y="5838"/>
                  </a:cubicBezTo>
                  <a:cubicBezTo>
                    <a:pt x="8273" y="5938"/>
                    <a:pt x="9140" y="5805"/>
                    <a:pt x="9907" y="5571"/>
                  </a:cubicBezTo>
                  <a:cubicBezTo>
                    <a:pt x="10208" y="5438"/>
                    <a:pt x="10474" y="5304"/>
                    <a:pt x="10741" y="5171"/>
                  </a:cubicBezTo>
                  <a:cubicBezTo>
                    <a:pt x="10941" y="5071"/>
                    <a:pt x="11142" y="4871"/>
                    <a:pt x="11375" y="4737"/>
                  </a:cubicBezTo>
                  <a:cubicBezTo>
                    <a:pt x="11809" y="4337"/>
                    <a:pt x="12209" y="3903"/>
                    <a:pt x="12509" y="3370"/>
                  </a:cubicBezTo>
                  <a:cubicBezTo>
                    <a:pt x="13176" y="2369"/>
                    <a:pt x="13577" y="1168"/>
                    <a:pt x="13944" y="1"/>
                  </a:cubicBezTo>
                  <a:cubicBezTo>
                    <a:pt x="14177" y="201"/>
                    <a:pt x="14444" y="468"/>
                    <a:pt x="14644" y="668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11608475" y="6872025"/>
              <a:ext cx="73425" cy="75075"/>
            </a:xfrm>
            <a:custGeom>
              <a:avLst/>
              <a:gdLst/>
              <a:ahLst/>
              <a:cxnLst/>
              <a:rect l="l" t="t" r="r" b="b"/>
              <a:pathLst>
                <a:path w="2937" h="3003" fill="none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835" y="2869"/>
                    <a:pt x="1369" y="3003"/>
                    <a:pt x="1802" y="2836"/>
                  </a:cubicBezTo>
                  <a:cubicBezTo>
                    <a:pt x="2102" y="2769"/>
                    <a:pt x="2403" y="2502"/>
                    <a:pt x="2569" y="2202"/>
                  </a:cubicBezTo>
                  <a:cubicBezTo>
                    <a:pt x="2736" y="1935"/>
                    <a:pt x="2836" y="1635"/>
                    <a:pt x="2936" y="1335"/>
                  </a:cubicBezTo>
                  <a:lnTo>
                    <a:pt x="2936" y="1335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11711050" y="6903725"/>
              <a:ext cx="66750" cy="65075"/>
            </a:xfrm>
            <a:custGeom>
              <a:avLst/>
              <a:gdLst/>
              <a:ahLst/>
              <a:cxnLst/>
              <a:rect l="l" t="t" r="r" b="b"/>
              <a:pathLst>
                <a:path w="2670" h="2603" fill="none" extrusionOk="0">
                  <a:moveTo>
                    <a:pt x="34" y="367"/>
                  </a:moveTo>
                  <a:cubicBezTo>
                    <a:pt x="1" y="867"/>
                    <a:pt x="1" y="1401"/>
                    <a:pt x="201" y="1801"/>
                  </a:cubicBezTo>
                  <a:cubicBezTo>
                    <a:pt x="435" y="2268"/>
                    <a:pt x="935" y="2602"/>
                    <a:pt x="1435" y="2569"/>
                  </a:cubicBezTo>
                  <a:cubicBezTo>
                    <a:pt x="1969" y="2535"/>
                    <a:pt x="2369" y="2068"/>
                    <a:pt x="2503" y="1568"/>
                  </a:cubicBezTo>
                  <a:cubicBezTo>
                    <a:pt x="2669" y="1068"/>
                    <a:pt x="2636" y="534"/>
                    <a:pt x="2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11795275" y="6850350"/>
              <a:ext cx="69250" cy="84250"/>
            </a:xfrm>
            <a:custGeom>
              <a:avLst/>
              <a:gdLst/>
              <a:ahLst/>
              <a:cxnLst/>
              <a:rect l="l" t="t" r="r" b="b"/>
              <a:pathLst>
                <a:path w="2770" h="3370" fill="none" extrusionOk="0">
                  <a:moveTo>
                    <a:pt x="1" y="1802"/>
                  </a:moveTo>
                  <a:cubicBezTo>
                    <a:pt x="268" y="2235"/>
                    <a:pt x="501" y="2669"/>
                    <a:pt x="935" y="3002"/>
                  </a:cubicBezTo>
                  <a:cubicBezTo>
                    <a:pt x="1335" y="3303"/>
                    <a:pt x="1936" y="3369"/>
                    <a:pt x="2336" y="3069"/>
                  </a:cubicBezTo>
                  <a:cubicBezTo>
                    <a:pt x="2736" y="2802"/>
                    <a:pt x="2770" y="2235"/>
                    <a:pt x="2736" y="1735"/>
                  </a:cubicBezTo>
                  <a:cubicBezTo>
                    <a:pt x="2603" y="1068"/>
                    <a:pt x="2303" y="467"/>
                    <a:pt x="18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11259900" y="6279100"/>
              <a:ext cx="784750" cy="1071625"/>
            </a:xfrm>
            <a:custGeom>
              <a:avLst/>
              <a:gdLst/>
              <a:ahLst/>
              <a:cxnLst/>
              <a:rect l="l" t="t" r="r" b="b"/>
              <a:pathLst>
                <a:path w="31390" h="42865" fill="none" extrusionOk="0">
                  <a:moveTo>
                    <a:pt x="29255" y="1202"/>
                  </a:moveTo>
                  <a:lnTo>
                    <a:pt x="29255" y="1202"/>
                  </a:lnTo>
                  <a:cubicBezTo>
                    <a:pt x="29488" y="2469"/>
                    <a:pt x="29655" y="3703"/>
                    <a:pt x="29855" y="4971"/>
                  </a:cubicBezTo>
                  <a:cubicBezTo>
                    <a:pt x="30089" y="6739"/>
                    <a:pt x="30356" y="8507"/>
                    <a:pt x="30556" y="10275"/>
                  </a:cubicBezTo>
                  <a:cubicBezTo>
                    <a:pt x="30856" y="12710"/>
                    <a:pt x="31056" y="15178"/>
                    <a:pt x="31190" y="17613"/>
                  </a:cubicBezTo>
                  <a:cubicBezTo>
                    <a:pt x="31390" y="23151"/>
                    <a:pt x="31023" y="28721"/>
                    <a:pt x="29422" y="34025"/>
                  </a:cubicBezTo>
                  <a:cubicBezTo>
                    <a:pt x="28154" y="37528"/>
                    <a:pt x="25352" y="40363"/>
                    <a:pt x="22016" y="41764"/>
                  </a:cubicBezTo>
                  <a:cubicBezTo>
                    <a:pt x="21316" y="42064"/>
                    <a:pt x="20582" y="42264"/>
                    <a:pt x="19848" y="42431"/>
                  </a:cubicBezTo>
                  <a:cubicBezTo>
                    <a:pt x="19648" y="42498"/>
                    <a:pt x="19415" y="42531"/>
                    <a:pt x="19248" y="42564"/>
                  </a:cubicBezTo>
                  <a:cubicBezTo>
                    <a:pt x="17513" y="42865"/>
                    <a:pt x="15679" y="42765"/>
                    <a:pt x="13944" y="42364"/>
                  </a:cubicBezTo>
                  <a:cubicBezTo>
                    <a:pt x="12843" y="42064"/>
                    <a:pt x="11742" y="41630"/>
                    <a:pt x="10742" y="41097"/>
                  </a:cubicBezTo>
                  <a:cubicBezTo>
                    <a:pt x="9274" y="40330"/>
                    <a:pt x="7940" y="39262"/>
                    <a:pt x="6906" y="37961"/>
                  </a:cubicBezTo>
                  <a:cubicBezTo>
                    <a:pt x="6906" y="37961"/>
                    <a:pt x="1" y="28288"/>
                    <a:pt x="4904" y="6005"/>
                  </a:cubicBezTo>
                  <a:cubicBezTo>
                    <a:pt x="5238" y="4437"/>
                    <a:pt x="5671" y="2869"/>
                    <a:pt x="6138" y="1202"/>
                  </a:cubicBezTo>
                  <a:cubicBezTo>
                    <a:pt x="6238" y="768"/>
                    <a:pt x="6339" y="368"/>
                    <a:pt x="6439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12007950" y="5945525"/>
              <a:ext cx="185975" cy="455350"/>
            </a:xfrm>
            <a:custGeom>
              <a:avLst/>
              <a:gdLst/>
              <a:ahLst/>
              <a:cxnLst/>
              <a:rect l="l" t="t" r="r" b="b"/>
              <a:pathLst>
                <a:path w="7439" h="18214" fill="none" extrusionOk="0">
                  <a:moveTo>
                    <a:pt x="4970" y="3003"/>
                  </a:moveTo>
                  <a:cubicBezTo>
                    <a:pt x="5070" y="3904"/>
                    <a:pt x="5304" y="4804"/>
                    <a:pt x="5671" y="5638"/>
                  </a:cubicBezTo>
                  <a:cubicBezTo>
                    <a:pt x="5771" y="5838"/>
                    <a:pt x="5904" y="6072"/>
                    <a:pt x="6071" y="6239"/>
                  </a:cubicBezTo>
                  <a:cubicBezTo>
                    <a:pt x="6238" y="6405"/>
                    <a:pt x="6471" y="6539"/>
                    <a:pt x="6738" y="6505"/>
                  </a:cubicBezTo>
                  <a:cubicBezTo>
                    <a:pt x="7005" y="6472"/>
                    <a:pt x="7272" y="6205"/>
                    <a:pt x="7339" y="5905"/>
                  </a:cubicBezTo>
                  <a:cubicBezTo>
                    <a:pt x="7439" y="5638"/>
                    <a:pt x="7439" y="5338"/>
                    <a:pt x="7372" y="5038"/>
                  </a:cubicBezTo>
                  <a:cubicBezTo>
                    <a:pt x="7305" y="4471"/>
                    <a:pt x="7205" y="3870"/>
                    <a:pt x="7072" y="3303"/>
                  </a:cubicBezTo>
                  <a:cubicBezTo>
                    <a:pt x="6972" y="2836"/>
                    <a:pt x="6838" y="2402"/>
                    <a:pt x="6738" y="1935"/>
                  </a:cubicBezTo>
                  <a:cubicBezTo>
                    <a:pt x="6672" y="1735"/>
                    <a:pt x="6605" y="1535"/>
                    <a:pt x="6505" y="1368"/>
                  </a:cubicBezTo>
                  <a:cubicBezTo>
                    <a:pt x="6438" y="1235"/>
                    <a:pt x="6338" y="1102"/>
                    <a:pt x="6271" y="1035"/>
                  </a:cubicBezTo>
                  <a:cubicBezTo>
                    <a:pt x="5938" y="801"/>
                    <a:pt x="5471" y="835"/>
                    <a:pt x="5104" y="1035"/>
                  </a:cubicBezTo>
                  <a:cubicBezTo>
                    <a:pt x="4770" y="1235"/>
                    <a:pt x="4570" y="1635"/>
                    <a:pt x="4437" y="2036"/>
                  </a:cubicBezTo>
                  <a:cubicBezTo>
                    <a:pt x="4337" y="2336"/>
                    <a:pt x="4337" y="2603"/>
                    <a:pt x="4337" y="2970"/>
                  </a:cubicBezTo>
                  <a:lnTo>
                    <a:pt x="4337" y="3236"/>
                  </a:lnTo>
                  <a:cubicBezTo>
                    <a:pt x="4003" y="2803"/>
                    <a:pt x="3836" y="2236"/>
                    <a:pt x="3669" y="1735"/>
                  </a:cubicBezTo>
                  <a:cubicBezTo>
                    <a:pt x="3503" y="1235"/>
                    <a:pt x="3302" y="701"/>
                    <a:pt x="2935" y="368"/>
                  </a:cubicBezTo>
                  <a:cubicBezTo>
                    <a:pt x="2502" y="34"/>
                    <a:pt x="1801" y="1"/>
                    <a:pt x="1501" y="468"/>
                  </a:cubicBezTo>
                  <a:cubicBezTo>
                    <a:pt x="1168" y="968"/>
                    <a:pt x="1501" y="1569"/>
                    <a:pt x="1835" y="2069"/>
                  </a:cubicBezTo>
                  <a:cubicBezTo>
                    <a:pt x="3402" y="4571"/>
                    <a:pt x="4070" y="7640"/>
                    <a:pt x="3736" y="10542"/>
                  </a:cubicBezTo>
                  <a:cubicBezTo>
                    <a:pt x="3402" y="13410"/>
                    <a:pt x="2068" y="16179"/>
                    <a:pt x="0" y="1821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12169725" y="5958050"/>
              <a:ext cx="67575" cy="135100"/>
            </a:xfrm>
            <a:custGeom>
              <a:avLst/>
              <a:gdLst/>
              <a:ahLst/>
              <a:cxnLst/>
              <a:rect l="l" t="t" r="r" b="b"/>
              <a:pathLst>
                <a:path w="2703" h="5404" fill="none" extrusionOk="0">
                  <a:moveTo>
                    <a:pt x="0" y="967"/>
                  </a:moveTo>
                  <a:cubicBezTo>
                    <a:pt x="0" y="967"/>
                    <a:pt x="0" y="901"/>
                    <a:pt x="34" y="901"/>
                  </a:cubicBezTo>
                  <a:cubicBezTo>
                    <a:pt x="201" y="667"/>
                    <a:pt x="334" y="434"/>
                    <a:pt x="601" y="300"/>
                  </a:cubicBezTo>
                  <a:cubicBezTo>
                    <a:pt x="801" y="134"/>
                    <a:pt x="1135" y="0"/>
                    <a:pt x="1435" y="67"/>
                  </a:cubicBezTo>
                  <a:cubicBezTo>
                    <a:pt x="1835" y="200"/>
                    <a:pt x="2035" y="601"/>
                    <a:pt x="2169" y="1001"/>
                  </a:cubicBezTo>
                  <a:cubicBezTo>
                    <a:pt x="2269" y="1168"/>
                    <a:pt x="2302" y="1368"/>
                    <a:pt x="2335" y="1535"/>
                  </a:cubicBezTo>
                  <a:cubicBezTo>
                    <a:pt x="2569" y="2368"/>
                    <a:pt x="2669" y="3302"/>
                    <a:pt x="2702" y="4170"/>
                  </a:cubicBezTo>
                  <a:cubicBezTo>
                    <a:pt x="2702" y="4470"/>
                    <a:pt x="2702" y="4703"/>
                    <a:pt x="2636" y="4937"/>
                  </a:cubicBezTo>
                  <a:cubicBezTo>
                    <a:pt x="2502" y="5204"/>
                    <a:pt x="2269" y="5404"/>
                    <a:pt x="2002" y="5371"/>
                  </a:cubicBezTo>
                  <a:cubicBezTo>
                    <a:pt x="1668" y="5337"/>
                    <a:pt x="1468" y="4937"/>
                    <a:pt x="1335" y="4603"/>
                  </a:cubicBezTo>
                  <a:cubicBezTo>
                    <a:pt x="1135" y="4003"/>
                    <a:pt x="868" y="3403"/>
                    <a:pt x="634" y="28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12128850" y="5937200"/>
              <a:ext cx="174325" cy="220175"/>
            </a:xfrm>
            <a:custGeom>
              <a:avLst/>
              <a:gdLst/>
              <a:ahLst/>
              <a:cxnLst/>
              <a:rect l="l" t="t" r="r" b="b"/>
              <a:pathLst>
                <a:path w="6973" h="8807" fill="none" extrusionOk="0">
                  <a:moveTo>
                    <a:pt x="3937" y="2402"/>
                  </a:moveTo>
                  <a:cubicBezTo>
                    <a:pt x="4504" y="1835"/>
                    <a:pt x="4971" y="1134"/>
                    <a:pt x="5572" y="534"/>
                  </a:cubicBezTo>
                  <a:cubicBezTo>
                    <a:pt x="5838" y="234"/>
                    <a:pt x="6272" y="0"/>
                    <a:pt x="6606" y="200"/>
                  </a:cubicBezTo>
                  <a:cubicBezTo>
                    <a:pt x="6839" y="334"/>
                    <a:pt x="6973" y="634"/>
                    <a:pt x="6973" y="867"/>
                  </a:cubicBezTo>
                  <a:cubicBezTo>
                    <a:pt x="6973" y="1134"/>
                    <a:pt x="6839" y="1401"/>
                    <a:pt x="6739" y="1635"/>
                  </a:cubicBezTo>
                  <a:cubicBezTo>
                    <a:pt x="6272" y="2535"/>
                    <a:pt x="5505" y="3336"/>
                    <a:pt x="4671" y="3970"/>
                  </a:cubicBezTo>
                  <a:cubicBezTo>
                    <a:pt x="4971" y="5070"/>
                    <a:pt x="5238" y="6305"/>
                    <a:pt x="4738" y="7339"/>
                  </a:cubicBezTo>
                  <a:cubicBezTo>
                    <a:pt x="4437" y="7872"/>
                    <a:pt x="3970" y="8339"/>
                    <a:pt x="3403" y="8540"/>
                  </a:cubicBezTo>
                  <a:cubicBezTo>
                    <a:pt x="3103" y="8673"/>
                    <a:pt x="2803" y="8740"/>
                    <a:pt x="2469" y="8740"/>
                  </a:cubicBezTo>
                  <a:cubicBezTo>
                    <a:pt x="1569" y="8806"/>
                    <a:pt x="601" y="8339"/>
                    <a:pt x="1" y="757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12023775" y="6151500"/>
              <a:ext cx="191000" cy="384475"/>
            </a:xfrm>
            <a:custGeom>
              <a:avLst/>
              <a:gdLst/>
              <a:ahLst/>
              <a:cxnLst/>
              <a:rect l="l" t="t" r="r" b="b"/>
              <a:pathLst>
                <a:path w="7640" h="15379" fill="none" extrusionOk="0">
                  <a:moveTo>
                    <a:pt x="7640" y="1"/>
                  </a:moveTo>
                  <a:cubicBezTo>
                    <a:pt x="7506" y="5939"/>
                    <a:pt x="4638" y="11676"/>
                    <a:pt x="1" y="1537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11214025" y="5864650"/>
              <a:ext cx="199350" cy="443675"/>
            </a:xfrm>
            <a:custGeom>
              <a:avLst/>
              <a:gdLst/>
              <a:ahLst/>
              <a:cxnLst/>
              <a:rect l="l" t="t" r="r" b="b"/>
              <a:pathLst>
                <a:path w="7974" h="17747" fill="none" extrusionOk="0">
                  <a:moveTo>
                    <a:pt x="2236" y="3202"/>
                  </a:moveTo>
                  <a:cubicBezTo>
                    <a:pt x="2203" y="4103"/>
                    <a:pt x="2036" y="5004"/>
                    <a:pt x="1736" y="5838"/>
                  </a:cubicBezTo>
                  <a:cubicBezTo>
                    <a:pt x="1669" y="6104"/>
                    <a:pt x="1569" y="6305"/>
                    <a:pt x="1402" y="6538"/>
                  </a:cubicBezTo>
                  <a:cubicBezTo>
                    <a:pt x="1235" y="6738"/>
                    <a:pt x="1002" y="6838"/>
                    <a:pt x="802" y="6805"/>
                  </a:cubicBezTo>
                  <a:cubicBezTo>
                    <a:pt x="501" y="6805"/>
                    <a:pt x="234" y="6571"/>
                    <a:pt x="134" y="6271"/>
                  </a:cubicBezTo>
                  <a:cubicBezTo>
                    <a:pt x="1" y="5971"/>
                    <a:pt x="1" y="5704"/>
                    <a:pt x="34" y="5404"/>
                  </a:cubicBezTo>
                  <a:cubicBezTo>
                    <a:pt x="68" y="4804"/>
                    <a:pt x="134" y="4236"/>
                    <a:pt x="234" y="3636"/>
                  </a:cubicBezTo>
                  <a:cubicBezTo>
                    <a:pt x="335" y="3202"/>
                    <a:pt x="401" y="2735"/>
                    <a:pt x="501" y="2302"/>
                  </a:cubicBezTo>
                  <a:cubicBezTo>
                    <a:pt x="535" y="2102"/>
                    <a:pt x="568" y="1901"/>
                    <a:pt x="668" y="1668"/>
                  </a:cubicBezTo>
                  <a:cubicBezTo>
                    <a:pt x="702" y="1568"/>
                    <a:pt x="768" y="1434"/>
                    <a:pt x="902" y="1368"/>
                  </a:cubicBezTo>
                  <a:cubicBezTo>
                    <a:pt x="1202" y="1068"/>
                    <a:pt x="1702" y="1068"/>
                    <a:pt x="2036" y="1268"/>
                  </a:cubicBezTo>
                  <a:cubicBezTo>
                    <a:pt x="2403" y="1468"/>
                    <a:pt x="2636" y="1835"/>
                    <a:pt x="2736" y="2235"/>
                  </a:cubicBezTo>
                  <a:cubicBezTo>
                    <a:pt x="2836" y="2502"/>
                    <a:pt x="2870" y="2802"/>
                    <a:pt x="2903" y="3136"/>
                  </a:cubicBezTo>
                  <a:cubicBezTo>
                    <a:pt x="2903" y="3236"/>
                    <a:pt x="2903" y="3336"/>
                    <a:pt x="2970" y="3436"/>
                  </a:cubicBezTo>
                  <a:cubicBezTo>
                    <a:pt x="3237" y="2936"/>
                    <a:pt x="3403" y="2402"/>
                    <a:pt x="3537" y="1901"/>
                  </a:cubicBezTo>
                  <a:cubicBezTo>
                    <a:pt x="3670" y="1401"/>
                    <a:pt x="3837" y="801"/>
                    <a:pt x="4204" y="467"/>
                  </a:cubicBezTo>
                  <a:cubicBezTo>
                    <a:pt x="4571" y="100"/>
                    <a:pt x="5305" y="0"/>
                    <a:pt x="5638" y="434"/>
                  </a:cubicBezTo>
                  <a:cubicBezTo>
                    <a:pt x="6005" y="901"/>
                    <a:pt x="5672" y="1568"/>
                    <a:pt x="5405" y="2102"/>
                  </a:cubicBezTo>
                  <a:cubicBezTo>
                    <a:pt x="4037" y="4737"/>
                    <a:pt x="3570" y="7772"/>
                    <a:pt x="4137" y="10708"/>
                  </a:cubicBezTo>
                  <a:cubicBezTo>
                    <a:pt x="4638" y="13343"/>
                    <a:pt x="6005" y="15845"/>
                    <a:pt x="7973" y="177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11167325" y="5887150"/>
              <a:ext cx="62575" cy="135950"/>
            </a:xfrm>
            <a:custGeom>
              <a:avLst/>
              <a:gdLst/>
              <a:ahLst/>
              <a:cxnLst/>
              <a:rect l="l" t="t" r="r" b="b"/>
              <a:pathLst>
                <a:path w="2503" h="5438" fill="none" extrusionOk="0">
                  <a:moveTo>
                    <a:pt x="2503" y="868"/>
                  </a:moveTo>
                  <a:cubicBezTo>
                    <a:pt x="2503" y="868"/>
                    <a:pt x="2503" y="835"/>
                    <a:pt x="2436" y="835"/>
                  </a:cubicBezTo>
                  <a:cubicBezTo>
                    <a:pt x="2269" y="635"/>
                    <a:pt x="2102" y="368"/>
                    <a:pt x="1869" y="234"/>
                  </a:cubicBezTo>
                  <a:cubicBezTo>
                    <a:pt x="1602" y="67"/>
                    <a:pt x="1335" y="1"/>
                    <a:pt x="1035" y="67"/>
                  </a:cubicBezTo>
                  <a:cubicBezTo>
                    <a:pt x="601" y="201"/>
                    <a:pt x="435" y="668"/>
                    <a:pt x="335" y="1035"/>
                  </a:cubicBezTo>
                  <a:cubicBezTo>
                    <a:pt x="268" y="1202"/>
                    <a:pt x="234" y="1402"/>
                    <a:pt x="201" y="1569"/>
                  </a:cubicBezTo>
                  <a:cubicBezTo>
                    <a:pt x="34" y="2436"/>
                    <a:pt x="1" y="3336"/>
                    <a:pt x="1" y="4237"/>
                  </a:cubicBezTo>
                  <a:cubicBezTo>
                    <a:pt x="1" y="4537"/>
                    <a:pt x="34" y="4838"/>
                    <a:pt x="168" y="5038"/>
                  </a:cubicBezTo>
                  <a:cubicBezTo>
                    <a:pt x="268" y="5271"/>
                    <a:pt x="568" y="5438"/>
                    <a:pt x="835" y="5405"/>
                  </a:cubicBezTo>
                  <a:cubicBezTo>
                    <a:pt x="1168" y="5338"/>
                    <a:pt x="1335" y="4938"/>
                    <a:pt x="1402" y="4604"/>
                  </a:cubicBezTo>
                  <a:cubicBezTo>
                    <a:pt x="1569" y="4004"/>
                    <a:pt x="1769" y="3370"/>
                    <a:pt x="2002" y="27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11093950" y="5872150"/>
              <a:ext cx="186000" cy="211850"/>
            </a:xfrm>
            <a:custGeom>
              <a:avLst/>
              <a:gdLst/>
              <a:ahLst/>
              <a:cxnLst/>
              <a:rect l="l" t="t" r="r" b="b"/>
              <a:pathLst>
                <a:path w="7440" h="8474" fill="none" extrusionOk="0">
                  <a:moveTo>
                    <a:pt x="3169" y="2202"/>
                  </a:moveTo>
                  <a:cubicBezTo>
                    <a:pt x="2536" y="1668"/>
                    <a:pt x="2035" y="968"/>
                    <a:pt x="1402" y="467"/>
                  </a:cubicBezTo>
                  <a:cubicBezTo>
                    <a:pt x="1135" y="200"/>
                    <a:pt x="668" y="0"/>
                    <a:pt x="334" y="167"/>
                  </a:cubicBezTo>
                  <a:cubicBezTo>
                    <a:pt x="67" y="301"/>
                    <a:pt x="1" y="601"/>
                    <a:pt x="1" y="834"/>
                  </a:cubicBezTo>
                  <a:cubicBezTo>
                    <a:pt x="1" y="1101"/>
                    <a:pt x="167" y="1335"/>
                    <a:pt x="301" y="1601"/>
                  </a:cubicBezTo>
                  <a:cubicBezTo>
                    <a:pt x="834" y="2469"/>
                    <a:pt x="1635" y="3203"/>
                    <a:pt x="2502" y="3803"/>
                  </a:cubicBezTo>
                  <a:cubicBezTo>
                    <a:pt x="2302" y="4937"/>
                    <a:pt x="2135" y="6171"/>
                    <a:pt x="2702" y="7172"/>
                  </a:cubicBezTo>
                  <a:cubicBezTo>
                    <a:pt x="3003" y="7706"/>
                    <a:pt x="3536" y="8139"/>
                    <a:pt x="4137" y="8306"/>
                  </a:cubicBezTo>
                  <a:cubicBezTo>
                    <a:pt x="4437" y="8373"/>
                    <a:pt x="4737" y="8473"/>
                    <a:pt x="5037" y="8440"/>
                  </a:cubicBezTo>
                  <a:cubicBezTo>
                    <a:pt x="5972" y="8373"/>
                    <a:pt x="6872" y="7873"/>
                    <a:pt x="7439" y="710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11196525" y="6080625"/>
              <a:ext cx="185150" cy="346950"/>
            </a:xfrm>
            <a:custGeom>
              <a:avLst/>
              <a:gdLst/>
              <a:ahLst/>
              <a:cxnLst/>
              <a:rect l="l" t="t" r="r" b="b"/>
              <a:pathLst>
                <a:path w="7406" h="13878" fill="none" extrusionOk="0">
                  <a:moveTo>
                    <a:pt x="0" y="1"/>
                  </a:moveTo>
                  <a:cubicBezTo>
                    <a:pt x="501" y="5404"/>
                    <a:pt x="3236" y="10475"/>
                    <a:pt x="7406" y="13877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11453375" y="7306500"/>
              <a:ext cx="235200" cy="512075"/>
            </a:xfrm>
            <a:custGeom>
              <a:avLst/>
              <a:gdLst/>
              <a:ahLst/>
              <a:cxnLst/>
              <a:rect l="l" t="t" r="r" b="b"/>
              <a:pathLst>
                <a:path w="9408" h="20483" fill="none" extrusionOk="0">
                  <a:moveTo>
                    <a:pt x="4304" y="12476"/>
                  </a:moveTo>
                  <a:lnTo>
                    <a:pt x="7272" y="12476"/>
                  </a:lnTo>
                  <a:lnTo>
                    <a:pt x="7773" y="12476"/>
                  </a:lnTo>
                  <a:lnTo>
                    <a:pt x="5638" y="16346"/>
                  </a:lnTo>
                  <a:cubicBezTo>
                    <a:pt x="5404" y="16813"/>
                    <a:pt x="5771" y="17346"/>
                    <a:pt x="6305" y="17280"/>
                  </a:cubicBezTo>
                  <a:cubicBezTo>
                    <a:pt x="9407" y="16679"/>
                    <a:pt x="7606" y="20482"/>
                    <a:pt x="7606" y="20482"/>
                  </a:cubicBezTo>
                  <a:lnTo>
                    <a:pt x="1" y="20482"/>
                  </a:lnTo>
                  <a:cubicBezTo>
                    <a:pt x="2202" y="17613"/>
                    <a:pt x="3536" y="14911"/>
                    <a:pt x="4304" y="12476"/>
                  </a:cubicBezTo>
                  <a:cubicBezTo>
                    <a:pt x="6172" y="6272"/>
                    <a:pt x="4103" y="1769"/>
                    <a:pt x="300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11607650" y="7337350"/>
              <a:ext cx="63400" cy="279400"/>
            </a:xfrm>
            <a:custGeom>
              <a:avLst/>
              <a:gdLst/>
              <a:ahLst/>
              <a:cxnLst/>
              <a:rect l="l" t="t" r="r" b="b"/>
              <a:pathLst>
                <a:path w="2536" h="11176" fill="none" extrusionOk="0">
                  <a:moveTo>
                    <a:pt x="1" y="1"/>
                  </a:moveTo>
                  <a:cubicBezTo>
                    <a:pt x="2536" y="4838"/>
                    <a:pt x="1135" y="11176"/>
                    <a:pt x="1135" y="1117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11661850" y="7339875"/>
              <a:ext cx="236025" cy="478700"/>
            </a:xfrm>
            <a:custGeom>
              <a:avLst/>
              <a:gdLst/>
              <a:ahLst/>
              <a:cxnLst/>
              <a:rect l="l" t="t" r="r" b="b"/>
              <a:pathLst>
                <a:path w="9441" h="19148" fill="none" extrusionOk="0">
                  <a:moveTo>
                    <a:pt x="4337" y="11141"/>
                  </a:moveTo>
                  <a:lnTo>
                    <a:pt x="7306" y="11141"/>
                  </a:lnTo>
                  <a:lnTo>
                    <a:pt x="7806" y="11141"/>
                  </a:lnTo>
                  <a:lnTo>
                    <a:pt x="5672" y="15011"/>
                  </a:lnTo>
                  <a:cubicBezTo>
                    <a:pt x="5438" y="15478"/>
                    <a:pt x="5805" y="16011"/>
                    <a:pt x="6339" y="15945"/>
                  </a:cubicBezTo>
                  <a:cubicBezTo>
                    <a:pt x="9441" y="15344"/>
                    <a:pt x="7640" y="19147"/>
                    <a:pt x="7640" y="19147"/>
                  </a:cubicBezTo>
                  <a:lnTo>
                    <a:pt x="1" y="19147"/>
                  </a:lnTo>
                  <a:cubicBezTo>
                    <a:pt x="2202" y="16278"/>
                    <a:pt x="3537" y="13576"/>
                    <a:pt x="4304" y="11141"/>
                  </a:cubicBezTo>
                  <a:cubicBezTo>
                    <a:pt x="5805" y="6138"/>
                    <a:pt x="4771" y="2268"/>
                    <a:pt x="3703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11809475" y="7322350"/>
              <a:ext cx="75075" cy="294400"/>
            </a:xfrm>
            <a:custGeom>
              <a:avLst/>
              <a:gdLst/>
              <a:ahLst/>
              <a:cxnLst/>
              <a:rect l="l" t="t" r="r" b="b"/>
              <a:pathLst>
                <a:path w="3003" h="11776" fill="none" extrusionOk="0">
                  <a:moveTo>
                    <a:pt x="1401" y="11776"/>
                  </a:moveTo>
                  <a:cubicBezTo>
                    <a:pt x="1401" y="11776"/>
                    <a:pt x="3002" y="4871"/>
                    <a:pt x="0" y="1"/>
                  </a:cubicBez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11611825" y="7080500"/>
              <a:ext cx="158475" cy="129300"/>
            </a:xfrm>
            <a:custGeom>
              <a:avLst/>
              <a:gdLst/>
              <a:ahLst/>
              <a:cxnLst/>
              <a:rect l="l" t="t" r="r" b="b"/>
              <a:pathLst>
                <a:path w="6339" h="5172" fill="none" extrusionOk="0">
                  <a:moveTo>
                    <a:pt x="1968" y="134"/>
                  </a:moveTo>
                  <a:cubicBezTo>
                    <a:pt x="1168" y="201"/>
                    <a:pt x="501" y="835"/>
                    <a:pt x="267" y="1602"/>
                  </a:cubicBezTo>
                  <a:cubicBezTo>
                    <a:pt x="0" y="2336"/>
                    <a:pt x="167" y="3203"/>
                    <a:pt x="668" y="3837"/>
                  </a:cubicBezTo>
                  <a:cubicBezTo>
                    <a:pt x="1135" y="4471"/>
                    <a:pt x="1902" y="4871"/>
                    <a:pt x="2669" y="5005"/>
                  </a:cubicBezTo>
                  <a:cubicBezTo>
                    <a:pt x="3636" y="5171"/>
                    <a:pt x="4737" y="4871"/>
                    <a:pt x="5404" y="4171"/>
                  </a:cubicBezTo>
                  <a:cubicBezTo>
                    <a:pt x="6105" y="3470"/>
                    <a:pt x="6338" y="2336"/>
                    <a:pt x="5938" y="1435"/>
                  </a:cubicBezTo>
                  <a:cubicBezTo>
                    <a:pt x="5504" y="535"/>
                    <a:pt x="4370" y="1"/>
                    <a:pt x="3470" y="301"/>
                  </a:cubicBezTo>
                  <a:cubicBezTo>
                    <a:pt x="2969" y="468"/>
                    <a:pt x="2502" y="868"/>
                    <a:pt x="2369" y="1435"/>
                  </a:cubicBezTo>
                  <a:cubicBezTo>
                    <a:pt x="2269" y="1969"/>
                    <a:pt x="2569" y="2536"/>
                    <a:pt x="3003" y="2803"/>
                  </a:cubicBezTo>
                  <a:cubicBezTo>
                    <a:pt x="3503" y="3003"/>
                    <a:pt x="4170" y="2736"/>
                    <a:pt x="4337" y="22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11570125" y="6405850"/>
              <a:ext cx="75075" cy="45900"/>
            </a:xfrm>
            <a:custGeom>
              <a:avLst/>
              <a:gdLst/>
              <a:ahLst/>
              <a:cxnLst/>
              <a:rect l="l" t="t" r="r" b="b"/>
              <a:pathLst>
                <a:path w="3003" h="1836" fill="none" extrusionOk="0">
                  <a:moveTo>
                    <a:pt x="3003" y="234"/>
                  </a:moveTo>
                  <a:cubicBezTo>
                    <a:pt x="2369" y="1"/>
                    <a:pt x="1735" y="68"/>
                    <a:pt x="1135" y="335"/>
                  </a:cubicBezTo>
                  <a:cubicBezTo>
                    <a:pt x="534" y="635"/>
                    <a:pt x="134" y="1235"/>
                    <a:pt x="1" y="18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11815300" y="6403350"/>
              <a:ext cx="60900" cy="52575"/>
            </a:xfrm>
            <a:custGeom>
              <a:avLst/>
              <a:gdLst/>
              <a:ahLst/>
              <a:cxnLst/>
              <a:rect l="l" t="t" r="r" b="b"/>
              <a:pathLst>
                <a:path w="2436" h="2103" fill="none" extrusionOk="0">
                  <a:moveTo>
                    <a:pt x="1" y="34"/>
                  </a:moveTo>
                  <a:cubicBezTo>
                    <a:pt x="601" y="1"/>
                    <a:pt x="1168" y="201"/>
                    <a:pt x="1635" y="568"/>
                  </a:cubicBezTo>
                  <a:cubicBezTo>
                    <a:pt x="2102" y="935"/>
                    <a:pt x="2336" y="1535"/>
                    <a:pt x="2436" y="21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11564300" y="6475075"/>
              <a:ext cx="155950" cy="281050"/>
            </a:xfrm>
            <a:custGeom>
              <a:avLst/>
              <a:gdLst/>
              <a:ahLst/>
              <a:cxnLst/>
              <a:rect l="l" t="t" r="r" b="b"/>
              <a:pathLst>
                <a:path w="6238" h="11242" extrusionOk="0">
                  <a:moveTo>
                    <a:pt x="3136" y="1"/>
                  </a:moveTo>
                  <a:cubicBezTo>
                    <a:pt x="1401" y="1"/>
                    <a:pt x="0" y="2502"/>
                    <a:pt x="0" y="5605"/>
                  </a:cubicBezTo>
                  <a:cubicBezTo>
                    <a:pt x="0" y="8740"/>
                    <a:pt x="1401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11608475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203" y="0"/>
                  </a:moveTo>
                  <a:cubicBezTo>
                    <a:pt x="1168" y="0"/>
                    <a:pt x="335" y="1135"/>
                    <a:pt x="1" y="2669"/>
                  </a:cubicBezTo>
                  <a:lnTo>
                    <a:pt x="1569" y="3670"/>
                  </a:lnTo>
                  <a:cubicBezTo>
                    <a:pt x="1902" y="3937"/>
                    <a:pt x="1902" y="4437"/>
                    <a:pt x="1535" y="4637"/>
                  </a:cubicBezTo>
                  <a:lnTo>
                    <a:pt x="34" y="5504"/>
                  </a:lnTo>
                  <a:cubicBezTo>
                    <a:pt x="368" y="7005"/>
                    <a:pt x="1202" y="8073"/>
                    <a:pt x="2136" y="8073"/>
                  </a:cubicBezTo>
                  <a:cubicBezTo>
                    <a:pt x="3403" y="8073"/>
                    <a:pt x="4437" y="6272"/>
                    <a:pt x="4437" y="4003"/>
                  </a:cubicBezTo>
                  <a:cubicBezTo>
                    <a:pt x="4471" y="1835"/>
                    <a:pt x="3470" y="0"/>
                    <a:pt x="220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11710225" y="6475075"/>
              <a:ext cx="155975" cy="281050"/>
            </a:xfrm>
            <a:custGeom>
              <a:avLst/>
              <a:gdLst/>
              <a:ahLst/>
              <a:cxnLst/>
              <a:rect l="l" t="t" r="r" b="b"/>
              <a:pathLst>
                <a:path w="6239" h="11242" extrusionOk="0">
                  <a:moveTo>
                    <a:pt x="3136" y="1"/>
                  </a:moveTo>
                  <a:cubicBezTo>
                    <a:pt x="1402" y="1"/>
                    <a:pt x="1" y="2502"/>
                    <a:pt x="1" y="5605"/>
                  </a:cubicBezTo>
                  <a:cubicBezTo>
                    <a:pt x="1" y="8740"/>
                    <a:pt x="1402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11756100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168" y="0"/>
                  </a:moveTo>
                  <a:cubicBezTo>
                    <a:pt x="1168" y="0"/>
                    <a:pt x="334" y="1135"/>
                    <a:pt x="0" y="2669"/>
                  </a:cubicBezTo>
                  <a:lnTo>
                    <a:pt x="1535" y="3670"/>
                  </a:lnTo>
                  <a:cubicBezTo>
                    <a:pt x="1868" y="3937"/>
                    <a:pt x="1868" y="4437"/>
                    <a:pt x="1501" y="4637"/>
                  </a:cubicBezTo>
                  <a:lnTo>
                    <a:pt x="0" y="5504"/>
                  </a:lnTo>
                  <a:cubicBezTo>
                    <a:pt x="334" y="7005"/>
                    <a:pt x="1168" y="8073"/>
                    <a:pt x="2135" y="8073"/>
                  </a:cubicBezTo>
                  <a:cubicBezTo>
                    <a:pt x="3369" y="8073"/>
                    <a:pt x="4403" y="6272"/>
                    <a:pt x="4403" y="4003"/>
                  </a:cubicBezTo>
                  <a:cubicBezTo>
                    <a:pt x="4470" y="1835"/>
                    <a:pt x="3403" y="0"/>
                    <a:pt x="216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11143150" y="7325675"/>
              <a:ext cx="267725" cy="492050"/>
            </a:xfrm>
            <a:custGeom>
              <a:avLst/>
              <a:gdLst/>
              <a:ahLst/>
              <a:cxnLst/>
              <a:rect l="l" t="t" r="r" b="b"/>
              <a:pathLst>
                <a:path w="10709" h="19682" extrusionOk="0">
                  <a:moveTo>
                    <a:pt x="6072" y="1"/>
                  </a:moveTo>
                  <a:cubicBezTo>
                    <a:pt x="6038" y="168"/>
                    <a:pt x="6005" y="368"/>
                    <a:pt x="5905" y="535"/>
                  </a:cubicBezTo>
                  <a:cubicBezTo>
                    <a:pt x="5738" y="1002"/>
                    <a:pt x="5505" y="1369"/>
                    <a:pt x="5171" y="1702"/>
                  </a:cubicBezTo>
                  <a:cubicBezTo>
                    <a:pt x="6572" y="2203"/>
                    <a:pt x="7873" y="3537"/>
                    <a:pt x="8240" y="4971"/>
                  </a:cubicBezTo>
                  <a:cubicBezTo>
                    <a:pt x="8607" y="6472"/>
                    <a:pt x="8373" y="8040"/>
                    <a:pt x="7740" y="9474"/>
                  </a:cubicBezTo>
                  <a:cubicBezTo>
                    <a:pt x="7172" y="10875"/>
                    <a:pt x="6238" y="12143"/>
                    <a:pt x="5238" y="13310"/>
                  </a:cubicBezTo>
                  <a:cubicBezTo>
                    <a:pt x="4070" y="14711"/>
                    <a:pt x="1" y="18214"/>
                    <a:pt x="1" y="19348"/>
                  </a:cubicBezTo>
                  <a:cubicBezTo>
                    <a:pt x="1" y="19548"/>
                    <a:pt x="167" y="19682"/>
                    <a:pt x="534" y="19682"/>
                  </a:cubicBezTo>
                  <a:lnTo>
                    <a:pt x="8273" y="19682"/>
                  </a:lnTo>
                  <a:cubicBezTo>
                    <a:pt x="8607" y="19682"/>
                    <a:pt x="8707" y="19381"/>
                    <a:pt x="8674" y="18981"/>
                  </a:cubicBezTo>
                  <a:cubicBezTo>
                    <a:pt x="8573" y="17780"/>
                    <a:pt x="7706" y="16846"/>
                    <a:pt x="6539" y="16579"/>
                  </a:cubicBezTo>
                  <a:cubicBezTo>
                    <a:pt x="6062" y="16490"/>
                    <a:pt x="5532" y="16374"/>
                    <a:pt x="5187" y="16374"/>
                  </a:cubicBezTo>
                  <a:cubicBezTo>
                    <a:pt x="5145" y="16374"/>
                    <a:pt x="5107" y="16376"/>
                    <a:pt x="5071" y="16379"/>
                  </a:cubicBezTo>
                  <a:cubicBezTo>
                    <a:pt x="6772" y="15145"/>
                    <a:pt x="8340" y="13544"/>
                    <a:pt x="9274" y="11643"/>
                  </a:cubicBezTo>
                  <a:cubicBezTo>
                    <a:pt x="10275" y="9708"/>
                    <a:pt x="10708" y="7506"/>
                    <a:pt x="10275" y="5405"/>
                  </a:cubicBezTo>
                  <a:cubicBezTo>
                    <a:pt x="9874" y="3337"/>
                    <a:pt x="8407" y="968"/>
                    <a:pt x="6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10864625" y="7334025"/>
              <a:ext cx="311075" cy="482875"/>
            </a:xfrm>
            <a:custGeom>
              <a:avLst/>
              <a:gdLst/>
              <a:ahLst/>
              <a:cxnLst/>
              <a:rect l="l" t="t" r="r" b="b"/>
              <a:pathLst>
                <a:path w="12443" h="19315" extrusionOk="0">
                  <a:moveTo>
                    <a:pt x="8440" y="1"/>
                  </a:moveTo>
                  <a:cubicBezTo>
                    <a:pt x="7773" y="201"/>
                    <a:pt x="7306" y="801"/>
                    <a:pt x="6705" y="1235"/>
                  </a:cubicBezTo>
                  <a:cubicBezTo>
                    <a:pt x="8173" y="1735"/>
                    <a:pt x="9607" y="3069"/>
                    <a:pt x="9974" y="4570"/>
                  </a:cubicBezTo>
                  <a:cubicBezTo>
                    <a:pt x="10341" y="6072"/>
                    <a:pt x="10108" y="7673"/>
                    <a:pt x="9474" y="9074"/>
                  </a:cubicBezTo>
                  <a:cubicBezTo>
                    <a:pt x="8873" y="10508"/>
                    <a:pt x="7973" y="11742"/>
                    <a:pt x="6972" y="12910"/>
                  </a:cubicBezTo>
                  <a:cubicBezTo>
                    <a:pt x="5538" y="14578"/>
                    <a:pt x="0" y="19314"/>
                    <a:pt x="2269" y="19314"/>
                  </a:cubicBezTo>
                  <a:lnTo>
                    <a:pt x="10007" y="19314"/>
                  </a:lnTo>
                  <a:cubicBezTo>
                    <a:pt x="10274" y="19314"/>
                    <a:pt x="10341" y="19148"/>
                    <a:pt x="10374" y="18881"/>
                  </a:cubicBezTo>
                  <a:lnTo>
                    <a:pt x="10374" y="18647"/>
                  </a:lnTo>
                  <a:cubicBezTo>
                    <a:pt x="10308" y="17446"/>
                    <a:pt x="9440" y="16512"/>
                    <a:pt x="8273" y="16245"/>
                  </a:cubicBezTo>
                  <a:cubicBezTo>
                    <a:pt x="7766" y="16156"/>
                    <a:pt x="7260" y="16040"/>
                    <a:pt x="6920" y="16040"/>
                  </a:cubicBezTo>
                  <a:cubicBezTo>
                    <a:pt x="6879" y="16040"/>
                    <a:pt x="6841" y="16042"/>
                    <a:pt x="6805" y="16045"/>
                  </a:cubicBezTo>
                  <a:cubicBezTo>
                    <a:pt x="8506" y="14811"/>
                    <a:pt x="10041" y="13210"/>
                    <a:pt x="11008" y="11309"/>
                  </a:cubicBezTo>
                  <a:cubicBezTo>
                    <a:pt x="12009" y="9374"/>
                    <a:pt x="12443" y="7172"/>
                    <a:pt x="12009" y="5071"/>
                  </a:cubicBezTo>
                  <a:cubicBezTo>
                    <a:pt x="11609" y="3036"/>
                    <a:pt x="10341" y="1135"/>
                    <a:pt x="84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10736200" y="6122125"/>
              <a:ext cx="768900" cy="1269575"/>
            </a:xfrm>
            <a:custGeom>
              <a:avLst/>
              <a:gdLst/>
              <a:ahLst/>
              <a:cxnLst/>
              <a:rect l="l" t="t" r="r" b="b"/>
              <a:pathLst>
                <a:path w="30756" h="50783" extrusionOk="0">
                  <a:moveTo>
                    <a:pt x="16010" y="1"/>
                  </a:moveTo>
                  <a:cubicBezTo>
                    <a:pt x="15484" y="1"/>
                    <a:pt x="14949" y="346"/>
                    <a:pt x="14611" y="776"/>
                  </a:cubicBezTo>
                  <a:cubicBezTo>
                    <a:pt x="14244" y="1243"/>
                    <a:pt x="14077" y="1810"/>
                    <a:pt x="13777" y="2410"/>
                  </a:cubicBezTo>
                  <a:cubicBezTo>
                    <a:pt x="13552" y="2579"/>
                    <a:pt x="13293" y="2647"/>
                    <a:pt x="13025" y="2647"/>
                  </a:cubicBezTo>
                  <a:cubicBezTo>
                    <a:pt x="12655" y="2647"/>
                    <a:pt x="12271" y="2517"/>
                    <a:pt x="11942" y="2343"/>
                  </a:cubicBezTo>
                  <a:cubicBezTo>
                    <a:pt x="11275" y="1977"/>
                    <a:pt x="10675" y="1343"/>
                    <a:pt x="9841" y="1243"/>
                  </a:cubicBezTo>
                  <a:cubicBezTo>
                    <a:pt x="9751" y="1225"/>
                    <a:pt x="9662" y="1217"/>
                    <a:pt x="9574" y="1217"/>
                  </a:cubicBezTo>
                  <a:cubicBezTo>
                    <a:pt x="9333" y="1217"/>
                    <a:pt x="9102" y="1278"/>
                    <a:pt x="8907" y="1376"/>
                  </a:cubicBezTo>
                  <a:cubicBezTo>
                    <a:pt x="8273" y="1776"/>
                    <a:pt x="8306" y="2444"/>
                    <a:pt x="8506" y="3011"/>
                  </a:cubicBezTo>
                  <a:cubicBezTo>
                    <a:pt x="8640" y="3444"/>
                    <a:pt x="8907" y="3845"/>
                    <a:pt x="8973" y="4278"/>
                  </a:cubicBezTo>
                  <a:cubicBezTo>
                    <a:pt x="9107" y="4712"/>
                    <a:pt x="9007" y="5279"/>
                    <a:pt x="8807" y="5412"/>
                  </a:cubicBezTo>
                  <a:cubicBezTo>
                    <a:pt x="8073" y="5846"/>
                    <a:pt x="7072" y="5779"/>
                    <a:pt x="6171" y="5913"/>
                  </a:cubicBezTo>
                  <a:cubicBezTo>
                    <a:pt x="5271" y="6013"/>
                    <a:pt x="4270" y="6547"/>
                    <a:pt x="4270" y="7481"/>
                  </a:cubicBezTo>
                  <a:cubicBezTo>
                    <a:pt x="4270" y="8148"/>
                    <a:pt x="4804" y="8748"/>
                    <a:pt x="4770" y="9415"/>
                  </a:cubicBezTo>
                  <a:cubicBezTo>
                    <a:pt x="4737" y="10349"/>
                    <a:pt x="3503" y="10883"/>
                    <a:pt x="2736" y="11183"/>
                  </a:cubicBezTo>
                  <a:cubicBezTo>
                    <a:pt x="2302" y="11317"/>
                    <a:pt x="1935" y="11583"/>
                    <a:pt x="1668" y="11917"/>
                  </a:cubicBezTo>
                  <a:cubicBezTo>
                    <a:pt x="634" y="13218"/>
                    <a:pt x="2269" y="14452"/>
                    <a:pt x="2302" y="15820"/>
                  </a:cubicBezTo>
                  <a:cubicBezTo>
                    <a:pt x="2335" y="17521"/>
                    <a:pt x="0" y="18622"/>
                    <a:pt x="234" y="20290"/>
                  </a:cubicBezTo>
                  <a:cubicBezTo>
                    <a:pt x="334" y="21357"/>
                    <a:pt x="1568" y="21991"/>
                    <a:pt x="2068" y="22958"/>
                  </a:cubicBezTo>
                  <a:cubicBezTo>
                    <a:pt x="2135" y="23058"/>
                    <a:pt x="2169" y="23192"/>
                    <a:pt x="2235" y="23359"/>
                  </a:cubicBezTo>
                  <a:cubicBezTo>
                    <a:pt x="2502" y="24326"/>
                    <a:pt x="1902" y="25327"/>
                    <a:pt x="1401" y="26194"/>
                  </a:cubicBezTo>
                  <a:cubicBezTo>
                    <a:pt x="834" y="27095"/>
                    <a:pt x="401" y="28162"/>
                    <a:pt x="834" y="29063"/>
                  </a:cubicBezTo>
                  <a:cubicBezTo>
                    <a:pt x="901" y="29163"/>
                    <a:pt x="934" y="29196"/>
                    <a:pt x="968" y="29296"/>
                  </a:cubicBezTo>
                  <a:cubicBezTo>
                    <a:pt x="1335" y="29730"/>
                    <a:pt x="1835" y="30030"/>
                    <a:pt x="2335" y="30364"/>
                  </a:cubicBezTo>
                  <a:cubicBezTo>
                    <a:pt x="2902" y="30697"/>
                    <a:pt x="3436" y="31298"/>
                    <a:pt x="3336" y="31965"/>
                  </a:cubicBezTo>
                  <a:cubicBezTo>
                    <a:pt x="3336" y="32865"/>
                    <a:pt x="2636" y="33633"/>
                    <a:pt x="2102" y="34333"/>
                  </a:cubicBezTo>
                  <a:cubicBezTo>
                    <a:pt x="1501" y="35034"/>
                    <a:pt x="1101" y="36101"/>
                    <a:pt x="1601" y="36835"/>
                  </a:cubicBezTo>
                  <a:cubicBezTo>
                    <a:pt x="2302" y="37902"/>
                    <a:pt x="4470" y="37535"/>
                    <a:pt x="4137" y="39670"/>
                  </a:cubicBezTo>
                  <a:cubicBezTo>
                    <a:pt x="4070" y="40071"/>
                    <a:pt x="3936" y="40504"/>
                    <a:pt x="3736" y="40871"/>
                  </a:cubicBezTo>
                  <a:cubicBezTo>
                    <a:pt x="3169" y="41972"/>
                    <a:pt x="3603" y="43640"/>
                    <a:pt x="4770" y="44040"/>
                  </a:cubicBezTo>
                  <a:cubicBezTo>
                    <a:pt x="5171" y="44207"/>
                    <a:pt x="5638" y="44173"/>
                    <a:pt x="6071" y="44340"/>
                  </a:cubicBezTo>
                  <a:cubicBezTo>
                    <a:pt x="6638" y="44540"/>
                    <a:pt x="7105" y="45141"/>
                    <a:pt x="7306" y="45708"/>
                  </a:cubicBezTo>
                  <a:cubicBezTo>
                    <a:pt x="7572" y="46342"/>
                    <a:pt x="7606" y="47009"/>
                    <a:pt x="7739" y="47543"/>
                  </a:cubicBezTo>
                  <a:cubicBezTo>
                    <a:pt x="8006" y="48276"/>
                    <a:pt x="8340" y="48977"/>
                    <a:pt x="8907" y="49511"/>
                  </a:cubicBezTo>
                  <a:cubicBezTo>
                    <a:pt x="9346" y="49950"/>
                    <a:pt x="9968" y="50254"/>
                    <a:pt x="10583" y="50254"/>
                  </a:cubicBezTo>
                  <a:cubicBezTo>
                    <a:pt x="10715" y="50254"/>
                    <a:pt x="10846" y="50240"/>
                    <a:pt x="10975" y="50211"/>
                  </a:cubicBezTo>
                  <a:cubicBezTo>
                    <a:pt x="11308" y="50144"/>
                    <a:pt x="11609" y="49944"/>
                    <a:pt x="11909" y="49711"/>
                  </a:cubicBezTo>
                  <a:cubicBezTo>
                    <a:pt x="12443" y="49244"/>
                    <a:pt x="12943" y="48677"/>
                    <a:pt x="13610" y="48477"/>
                  </a:cubicBezTo>
                  <a:cubicBezTo>
                    <a:pt x="13677" y="48477"/>
                    <a:pt x="13743" y="48410"/>
                    <a:pt x="13777" y="48410"/>
                  </a:cubicBezTo>
                  <a:cubicBezTo>
                    <a:pt x="13858" y="48398"/>
                    <a:pt x="13940" y="48392"/>
                    <a:pt x="14021" y="48392"/>
                  </a:cubicBezTo>
                  <a:cubicBezTo>
                    <a:pt x="14612" y="48392"/>
                    <a:pt x="15209" y="48692"/>
                    <a:pt x="15678" y="49044"/>
                  </a:cubicBezTo>
                  <a:cubicBezTo>
                    <a:pt x="16245" y="49477"/>
                    <a:pt x="16746" y="50011"/>
                    <a:pt x="17313" y="50345"/>
                  </a:cubicBezTo>
                  <a:cubicBezTo>
                    <a:pt x="17829" y="50634"/>
                    <a:pt x="18447" y="50782"/>
                    <a:pt x="19057" y="50782"/>
                  </a:cubicBezTo>
                  <a:cubicBezTo>
                    <a:pt x="19433" y="50782"/>
                    <a:pt x="19805" y="50726"/>
                    <a:pt x="20148" y="50611"/>
                  </a:cubicBezTo>
                  <a:cubicBezTo>
                    <a:pt x="20648" y="50445"/>
                    <a:pt x="21082" y="50144"/>
                    <a:pt x="21449" y="49777"/>
                  </a:cubicBezTo>
                  <a:cubicBezTo>
                    <a:pt x="21783" y="49444"/>
                    <a:pt x="22016" y="49010"/>
                    <a:pt x="22183" y="48610"/>
                  </a:cubicBezTo>
                  <a:cubicBezTo>
                    <a:pt x="22250" y="48443"/>
                    <a:pt x="22316" y="48210"/>
                    <a:pt x="22350" y="48043"/>
                  </a:cubicBezTo>
                  <a:cubicBezTo>
                    <a:pt x="22583" y="47376"/>
                    <a:pt x="22683" y="46675"/>
                    <a:pt x="23250" y="46208"/>
                  </a:cubicBezTo>
                  <a:cubicBezTo>
                    <a:pt x="23951" y="45675"/>
                    <a:pt x="24952" y="45841"/>
                    <a:pt x="25819" y="45641"/>
                  </a:cubicBezTo>
                  <a:cubicBezTo>
                    <a:pt x="26953" y="45374"/>
                    <a:pt x="27920" y="44374"/>
                    <a:pt x="28120" y="43206"/>
                  </a:cubicBezTo>
                  <a:cubicBezTo>
                    <a:pt x="28321" y="42039"/>
                    <a:pt x="27754" y="40804"/>
                    <a:pt x="26920" y="40171"/>
                  </a:cubicBezTo>
                  <a:cubicBezTo>
                    <a:pt x="26353" y="39870"/>
                    <a:pt x="26319" y="39137"/>
                    <a:pt x="26653" y="38636"/>
                  </a:cubicBezTo>
                  <a:cubicBezTo>
                    <a:pt x="26986" y="38169"/>
                    <a:pt x="27587" y="37936"/>
                    <a:pt x="28120" y="37702"/>
                  </a:cubicBezTo>
                  <a:cubicBezTo>
                    <a:pt x="28821" y="37469"/>
                    <a:pt x="29588" y="37202"/>
                    <a:pt x="29922" y="36435"/>
                  </a:cubicBezTo>
                  <a:cubicBezTo>
                    <a:pt x="29988" y="36201"/>
                    <a:pt x="30022" y="35968"/>
                    <a:pt x="30022" y="35701"/>
                  </a:cubicBezTo>
                  <a:cubicBezTo>
                    <a:pt x="29955" y="33833"/>
                    <a:pt x="27587" y="34133"/>
                    <a:pt x="27253" y="32598"/>
                  </a:cubicBezTo>
                  <a:cubicBezTo>
                    <a:pt x="27186" y="32332"/>
                    <a:pt x="27186" y="32131"/>
                    <a:pt x="27287" y="31865"/>
                  </a:cubicBezTo>
                  <a:cubicBezTo>
                    <a:pt x="27487" y="31164"/>
                    <a:pt x="28020" y="30697"/>
                    <a:pt x="28587" y="30430"/>
                  </a:cubicBezTo>
                  <a:cubicBezTo>
                    <a:pt x="29021" y="30163"/>
                    <a:pt x="29455" y="29830"/>
                    <a:pt x="29788" y="29430"/>
                  </a:cubicBezTo>
                  <a:cubicBezTo>
                    <a:pt x="29988" y="29163"/>
                    <a:pt x="30155" y="28862"/>
                    <a:pt x="30289" y="28596"/>
                  </a:cubicBezTo>
                  <a:cubicBezTo>
                    <a:pt x="30522" y="27995"/>
                    <a:pt x="30589" y="27295"/>
                    <a:pt x="30155" y="26794"/>
                  </a:cubicBezTo>
                  <a:cubicBezTo>
                    <a:pt x="29655" y="26161"/>
                    <a:pt x="28654" y="26027"/>
                    <a:pt x="28321" y="25293"/>
                  </a:cubicBezTo>
                  <a:cubicBezTo>
                    <a:pt x="28087" y="24693"/>
                    <a:pt x="28421" y="24026"/>
                    <a:pt x="28854" y="23592"/>
                  </a:cubicBezTo>
                  <a:cubicBezTo>
                    <a:pt x="29321" y="23158"/>
                    <a:pt x="29855" y="22791"/>
                    <a:pt x="30255" y="22291"/>
                  </a:cubicBezTo>
                  <a:cubicBezTo>
                    <a:pt x="30656" y="21657"/>
                    <a:pt x="30756" y="20823"/>
                    <a:pt x="30455" y="20156"/>
                  </a:cubicBezTo>
                  <a:cubicBezTo>
                    <a:pt x="30189" y="19623"/>
                    <a:pt x="29788" y="19189"/>
                    <a:pt x="29321" y="18955"/>
                  </a:cubicBezTo>
                  <a:cubicBezTo>
                    <a:pt x="28688" y="18689"/>
                    <a:pt x="27954" y="18822"/>
                    <a:pt x="27687" y="17988"/>
                  </a:cubicBezTo>
                  <a:cubicBezTo>
                    <a:pt x="27620" y="17788"/>
                    <a:pt x="27620" y="17521"/>
                    <a:pt x="27653" y="17321"/>
                  </a:cubicBezTo>
                  <a:cubicBezTo>
                    <a:pt x="27754" y="16654"/>
                    <a:pt x="28154" y="16153"/>
                    <a:pt x="28454" y="15586"/>
                  </a:cubicBezTo>
                  <a:cubicBezTo>
                    <a:pt x="28654" y="15153"/>
                    <a:pt x="28821" y="14686"/>
                    <a:pt x="28788" y="14252"/>
                  </a:cubicBezTo>
                  <a:cubicBezTo>
                    <a:pt x="28688" y="13752"/>
                    <a:pt x="28354" y="13285"/>
                    <a:pt x="27920" y="12951"/>
                  </a:cubicBezTo>
                  <a:cubicBezTo>
                    <a:pt x="27487" y="12651"/>
                    <a:pt x="26953" y="12451"/>
                    <a:pt x="26453" y="12251"/>
                  </a:cubicBezTo>
                  <a:cubicBezTo>
                    <a:pt x="26152" y="12251"/>
                    <a:pt x="25952" y="11984"/>
                    <a:pt x="25919" y="11684"/>
                  </a:cubicBezTo>
                  <a:cubicBezTo>
                    <a:pt x="25852" y="11417"/>
                    <a:pt x="25986" y="11150"/>
                    <a:pt x="26152" y="10916"/>
                  </a:cubicBezTo>
                  <a:cubicBezTo>
                    <a:pt x="26319" y="10649"/>
                    <a:pt x="26519" y="10449"/>
                    <a:pt x="26686" y="10249"/>
                  </a:cubicBezTo>
                  <a:cubicBezTo>
                    <a:pt x="27287" y="9482"/>
                    <a:pt x="27420" y="8348"/>
                    <a:pt x="26786" y="7681"/>
                  </a:cubicBezTo>
                  <a:cubicBezTo>
                    <a:pt x="26453" y="7314"/>
                    <a:pt x="25986" y="7147"/>
                    <a:pt x="25519" y="7080"/>
                  </a:cubicBezTo>
                  <a:cubicBezTo>
                    <a:pt x="25352" y="7047"/>
                    <a:pt x="25177" y="7030"/>
                    <a:pt x="25002" y="7030"/>
                  </a:cubicBezTo>
                  <a:cubicBezTo>
                    <a:pt x="24826" y="7030"/>
                    <a:pt x="24651" y="7047"/>
                    <a:pt x="24485" y="7080"/>
                  </a:cubicBezTo>
                  <a:cubicBezTo>
                    <a:pt x="24440" y="7085"/>
                    <a:pt x="24395" y="7088"/>
                    <a:pt x="24351" y="7088"/>
                  </a:cubicBezTo>
                  <a:cubicBezTo>
                    <a:pt x="23831" y="7088"/>
                    <a:pt x="23342" y="6738"/>
                    <a:pt x="23250" y="6246"/>
                  </a:cubicBezTo>
                  <a:cubicBezTo>
                    <a:pt x="23150" y="5813"/>
                    <a:pt x="23250" y="5346"/>
                    <a:pt x="23417" y="4945"/>
                  </a:cubicBezTo>
                  <a:cubicBezTo>
                    <a:pt x="23517" y="4512"/>
                    <a:pt x="23751" y="4111"/>
                    <a:pt x="23851" y="3678"/>
                  </a:cubicBezTo>
                  <a:cubicBezTo>
                    <a:pt x="24084" y="2777"/>
                    <a:pt x="23917" y="1743"/>
                    <a:pt x="23017" y="1176"/>
                  </a:cubicBezTo>
                  <a:cubicBezTo>
                    <a:pt x="22817" y="1076"/>
                    <a:pt x="22583" y="976"/>
                    <a:pt x="22316" y="976"/>
                  </a:cubicBezTo>
                  <a:cubicBezTo>
                    <a:pt x="22286" y="974"/>
                    <a:pt x="22257" y="973"/>
                    <a:pt x="22228" y="973"/>
                  </a:cubicBezTo>
                  <a:cubicBezTo>
                    <a:pt x="21062" y="973"/>
                    <a:pt x="20657" y="2256"/>
                    <a:pt x="19681" y="2744"/>
                  </a:cubicBezTo>
                  <a:cubicBezTo>
                    <a:pt x="19602" y="2760"/>
                    <a:pt x="19523" y="2767"/>
                    <a:pt x="19443" y="2767"/>
                  </a:cubicBezTo>
                  <a:cubicBezTo>
                    <a:pt x="19017" y="2767"/>
                    <a:pt x="18589" y="2553"/>
                    <a:pt x="18280" y="2243"/>
                  </a:cubicBezTo>
                  <a:cubicBezTo>
                    <a:pt x="17913" y="1843"/>
                    <a:pt x="17646" y="1343"/>
                    <a:pt x="17346" y="942"/>
                  </a:cubicBezTo>
                  <a:cubicBezTo>
                    <a:pt x="17079" y="475"/>
                    <a:pt x="16646" y="109"/>
                    <a:pt x="16145" y="8"/>
                  </a:cubicBezTo>
                  <a:cubicBezTo>
                    <a:pt x="16100" y="3"/>
                    <a:pt x="16055" y="1"/>
                    <a:pt x="16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10580250" y="6695225"/>
              <a:ext cx="217675" cy="632300"/>
            </a:xfrm>
            <a:custGeom>
              <a:avLst/>
              <a:gdLst/>
              <a:ahLst/>
              <a:cxnLst/>
              <a:rect l="l" t="t" r="r" b="b"/>
              <a:pathLst>
                <a:path w="8707" h="25292" extrusionOk="0">
                  <a:moveTo>
                    <a:pt x="8173" y="1"/>
                  </a:moveTo>
                  <a:cubicBezTo>
                    <a:pt x="5037" y="2403"/>
                    <a:pt x="2602" y="5772"/>
                    <a:pt x="1368" y="9574"/>
                  </a:cubicBezTo>
                  <a:cubicBezTo>
                    <a:pt x="101" y="13377"/>
                    <a:pt x="1" y="17513"/>
                    <a:pt x="1035" y="21383"/>
                  </a:cubicBezTo>
                  <a:cubicBezTo>
                    <a:pt x="668" y="22117"/>
                    <a:pt x="734" y="23051"/>
                    <a:pt x="1035" y="23851"/>
                  </a:cubicBezTo>
                  <a:cubicBezTo>
                    <a:pt x="1101" y="24185"/>
                    <a:pt x="1268" y="24518"/>
                    <a:pt x="1568" y="24685"/>
                  </a:cubicBezTo>
                  <a:cubicBezTo>
                    <a:pt x="1672" y="24755"/>
                    <a:pt x="1797" y="24788"/>
                    <a:pt x="1918" y="24788"/>
                  </a:cubicBezTo>
                  <a:cubicBezTo>
                    <a:pt x="2148" y="24788"/>
                    <a:pt x="2370" y="24670"/>
                    <a:pt x="2436" y="24452"/>
                  </a:cubicBezTo>
                  <a:cubicBezTo>
                    <a:pt x="2569" y="24685"/>
                    <a:pt x="2736" y="24885"/>
                    <a:pt x="2936" y="25052"/>
                  </a:cubicBezTo>
                  <a:cubicBezTo>
                    <a:pt x="3131" y="25199"/>
                    <a:pt x="3380" y="25292"/>
                    <a:pt x="3617" y="25292"/>
                  </a:cubicBezTo>
                  <a:cubicBezTo>
                    <a:pt x="3704" y="25292"/>
                    <a:pt x="3790" y="25279"/>
                    <a:pt x="3870" y="25252"/>
                  </a:cubicBezTo>
                  <a:cubicBezTo>
                    <a:pt x="4170" y="25119"/>
                    <a:pt x="4404" y="24785"/>
                    <a:pt x="4337" y="24518"/>
                  </a:cubicBezTo>
                  <a:lnTo>
                    <a:pt x="4370" y="24452"/>
                  </a:lnTo>
                  <a:cubicBezTo>
                    <a:pt x="4521" y="24628"/>
                    <a:pt x="4729" y="24766"/>
                    <a:pt x="4951" y="24766"/>
                  </a:cubicBezTo>
                  <a:cubicBezTo>
                    <a:pt x="5023" y="24766"/>
                    <a:pt x="5097" y="24751"/>
                    <a:pt x="5171" y="24719"/>
                  </a:cubicBezTo>
                  <a:cubicBezTo>
                    <a:pt x="5571" y="24685"/>
                    <a:pt x="5938" y="24252"/>
                    <a:pt x="6005" y="23785"/>
                  </a:cubicBezTo>
                  <a:cubicBezTo>
                    <a:pt x="5438" y="23351"/>
                    <a:pt x="5104" y="22717"/>
                    <a:pt x="4937" y="22050"/>
                  </a:cubicBezTo>
                  <a:cubicBezTo>
                    <a:pt x="4937" y="21883"/>
                    <a:pt x="4904" y="21716"/>
                    <a:pt x="5004" y="21550"/>
                  </a:cubicBezTo>
                  <a:cubicBezTo>
                    <a:pt x="5079" y="21400"/>
                    <a:pt x="5267" y="21324"/>
                    <a:pt x="5440" y="21324"/>
                  </a:cubicBezTo>
                  <a:cubicBezTo>
                    <a:pt x="5498" y="21324"/>
                    <a:pt x="5554" y="21333"/>
                    <a:pt x="5605" y="21350"/>
                  </a:cubicBezTo>
                  <a:cubicBezTo>
                    <a:pt x="5838" y="21383"/>
                    <a:pt x="6038" y="21516"/>
                    <a:pt x="6238" y="21616"/>
                  </a:cubicBezTo>
                  <a:cubicBezTo>
                    <a:pt x="6395" y="21721"/>
                    <a:pt x="6592" y="21804"/>
                    <a:pt x="6766" y="21804"/>
                  </a:cubicBezTo>
                  <a:cubicBezTo>
                    <a:pt x="6815" y="21804"/>
                    <a:pt x="6862" y="21798"/>
                    <a:pt x="6905" y="21783"/>
                  </a:cubicBezTo>
                  <a:cubicBezTo>
                    <a:pt x="7272" y="21716"/>
                    <a:pt x="7506" y="21249"/>
                    <a:pt x="7372" y="20883"/>
                  </a:cubicBezTo>
                  <a:cubicBezTo>
                    <a:pt x="7306" y="20516"/>
                    <a:pt x="6939" y="20215"/>
                    <a:pt x="6572" y="20082"/>
                  </a:cubicBezTo>
                  <a:cubicBezTo>
                    <a:pt x="6238" y="19949"/>
                    <a:pt x="5838" y="19915"/>
                    <a:pt x="5438" y="19848"/>
                  </a:cubicBezTo>
                  <a:cubicBezTo>
                    <a:pt x="5071" y="19748"/>
                    <a:pt x="4704" y="19615"/>
                    <a:pt x="4337" y="19381"/>
                  </a:cubicBezTo>
                  <a:cubicBezTo>
                    <a:pt x="3503" y="17180"/>
                    <a:pt x="3336" y="14745"/>
                    <a:pt x="3837" y="12443"/>
                  </a:cubicBezTo>
                  <a:cubicBezTo>
                    <a:pt x="4270" y="10175"/>
                    <a:pt x="5438" y="8007"/>
                    <a:pt x="7072" y="6339"/>
                  </a:cubicBezTo>
                  <a:lnTo>
                    <a:pt x="7172" y="6339"/>
                  </a:lnTo>
                  <a:cubicBezTo>
                    <a:pt x="7106" y="6239"/>
                    <a:pt x="7072" y="6205"/>
                    <a:pt x="7039" y="6105"/>
                  </a:cubicBezTo>
                  <a:cubicBezTo>
                    <a:pt x="6572" y="5205"/>
                    <a:pt x="7072" y="4104"/>
                    <a:pt x="7573" y="3237"/>
                  </a:cubicBezTo>
                  <a:cubicBezTo>
                    <a:pt x="8073" y="2369"/>
                    <a:pt x="8707" y="1402"/>
                    <a:pt x="8407" y="401"/>
                  </a:cubicBezTo>
                  <a:cubicBezTo>
                    <a:pt x="8373" y="268"/>
                    <a:pt x="8340" y="101"/>
                    <a:pt x="8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10733700" y="6122325"/>
              <a:ext cx="772225" cy="1275100"/>
            </a:xfrm>
            <a:custGeom>
              <a:avLst/>
              <a:gdLst/>
              <a:ahLst/>
              <a:cxnLst/>
              <a:rect l="l" t="t" r="r" b="b"/>
              <a:pathLst>
                <a:path w="30889" h="51004" fill="none" extrusionOk="0">
                  <a:moveTo>
                    <a:pt x="22516" y="48135"/>
                  </a:moveTo>
                  <a:cubicBezTo>
                    <a:pt x="22717" y="47434"/>
                    <a:pt x="22850" y="46701"/>
                    <a:pt x="23384" y="46300"/>
                  </a:cubicBezTo>
                  <a:cubicBezTo>
                    <a:pt x="24051" y="45700"/>
                    <a:pt x="25085" y="45867"/>
                    <a:pt x="25952" y="45700"/>
                  </a:cubicBezTo>
                  <a:cubicBezTo>
                    <a:pt x="27120" y="45466"/>
                    <a:pt x="28087" y="44466"/>
                    <a:pt x="28254" y="43298"/>
                  </a:cubicBezTo>
                  <a:cubicBezTo>
                    <a:pt x="28454" y="42131"/>
                    <a:pt x="27887" y="40863"/>
                    <a:pt x="27053" y="40263"/>
                  </a:cubicBezTo>
                  <a:cubicBezTo>
                    <a:pt x="26519" y="39996"/>
                    <a:pt x="26453" y="39195"/>
                    <a:pt x="26786" y="38695"/>
                  </a:cubicBezTo>
                  <a:cubicBezTo>
                    <a:pt x="27120" y="38195"/>
                    <a:pt x="27720" y="37994"/>
                    <a:pt x="28254" y="37794"/>
                  </a:cubicBezTo>
                  <a:cubicBezTo>
                    <a:pt x="28954" y="37527"/>
                    <a:pt x="29722" y="37294"/>
                    <a:pt x="30055" y="36493"/>
                  </a:cubicBezTo>
                  <a:cubicBezTo>
                    <a:pt x="30122" y="36293"/>
                    <a:pt x="30189" y="36026"/>
                    <a:pt x="30189" y="35793"/>
                  </a:cubicBezTo>
                  <a:cubicBezTo>
                    <a:pt x="30055" y="33891"/>
                    <a:pt x="27687" y="34192"/>
                    <a:pt x="27387" y="32657"/>
                  </a:cubicBezTo>
                  <a:cubicBezTo>
                    <a:pt x="27353" y="32390"/>
                    <a:pt x="27353" y="32157"/>
                    <a:pt x="27420" y="31957"/>
                  </a:cubicBezTo>
                  <a:cubicBezTo>
                    <a:pt x="27620" y="31223"/>
                    <a:pt x="28220" y="30789"/>
                    <a:pt x="28721" y="30489"/>
                  </a:cubicBezTo>
                  <a:cubicBezTo>
                    <a:pt x="29154" y="30222"/>
                    <a:pt x="29588" y="29889"/>
                    <a:pt x="29922" y="29488"/>
                  </a:cubicBezTo>
                  <a:cubicBezTo>
                    <a:pt x="30122" y="29221"/>
                    <a:pt x="30289" y="28955"/>
                    <a:pt x="30422" y="28654"/>
                  </a:cubicBezTo>
                  <a:cubicBezTo>
                    <a:pt x="30656" y="28054"/>
                    <a:pt x="30656" y="27353"/>
                    <a:pt x="30289" y="26853"/>
                  </a:cubicBezTo>
                  <a:cubicBezTo>
                    <a:pt x="29788" y="26253"/>
                    <a:pt x="28754" y="26119"/>
                    <a:pt x="28454" y="25352"/>
                  </a:cubicBezTo>
                  <a:cubicBezTo>
                    <a:pt x="28220" y="24785"/>
                    <a:pt x="28554" y="24118"/>
                    <a:pt x="28988" y="23651"/>
                  </a:cubicBezTo>
                  <a:cubicBezTo>
                    <a:pt x="29455" y="23184"/>
                    <a:pt x="29988" y="22850"/>
                    <a:pt x="30389" y="22350"/>
                  </a:cubicBezTo>
                  <a:cubicBezTo>
                    <a:pt x="30789" y="21716"/>
                    <a:pt x="30889" y="20949"/>
                    <a:pt x="30589" y="20215"/>
                  </a:cubicBezTo>
                  <a:cubicBezTo>
                    <a:pt x="30322" y="19648"/>
                    <a:pt x="29922" y="19281"/>
                    <a:pt x="29321" y="19014"/>
                  </a:cubicBezTo>
                  <a:cubicBezTo>
                    <a:pt x="28721" y="18781"/>
                    <a:pt x="27954" y="18881"/>
                    <a:pt x="27720" y="18047"/>
                  </a:cubicBezTo>
                  <a:cubicBezTo>
                    <a:pt x="27653" y="17847"/>
                    <a:pt x="27620" y="17613"/>
                    <a:pt x="27653" y="17380"/>
                  </a:cubicBezTo>
                  <a:cubicBezTo>
                    <a:pt x="27787" y="16712"/>
                    <a:pt x="28154" y="16245"/>
                    <a:pt x="28454" y="15645"/>
                  </a:cubicBezTo>
                  <a:cubicBezTo>
                    <a:pt x="28654" y="15211"/>
                    <a:pt x="28854" y="14778"/>
                    <a:pt x="28788" y="14311"/>
                  </a:cubicBezTo>
                  <a:cubicBezTo>
                    <a:pt x="28754" y="13777"/>
                    <a:pt x="28387" y="13310"/>
                    <a:pt x="27920" y="13010"/>
                  </a:cubicBezTo>
                  <a:cubicBezTo>
                    <a:pt x="27453" y="12676"/>
                    <a:pt x="26953" y="12509"/>
                    <a:pt x="26453" y="12309"/>
                  </a:cubicBezTo>
                  <a:cubicBezTo>
                    <a:pt x="26152" y="12309"/>
                    <a:pt x="25952" y="12042"/>
                    <a:pt x="25919" y="11776"/>
                  </a:cubicBezTo>
                  <a:cubicBezTo>
                    <a:pt x="25885" y="11475"/>
                    <a:pt x="26019" y="11175"/>
                    <a:pt x="26152" y="10975"/>
                  </a:cubicBezTo>
                  <a:cubicBezTo>
                    <a:pt x="26352" y="10708"/>
                    <a:pt x="26553" y="10541"/>
                    <a:pt x="26719" y="10308"/>
                  </a:cubicBezTo>
                  <a:cubicBezTo>
                    <a:pt x="27253" y="9541"/>
                    <a:pt x="27387" y="8473"/>
                    <a:pt x="26786" y="7773"/>
                  </a:cubicBezTo>
                  <a:cubicBezTo>
                    <a:pt x="26453" y="7439"/>
                    <a:pt x="25986" y="7206"/>
                    <a:pt x="25552" y="7139"/>
                  </a:cubicBezTo>
                  <a:cubicBezTo>
                    <a:pt x="25218" y="7106"/>
                    <a:pt x="24818" y="7106"/>
                    <a:pt x="24484" y="7139"/>
                  </a:cubicBezTo>
                  <a:cubicBezTo>
                    <a:pt x="23917" y="7206"/>
                    <a:pt x="23384" y="6839"/>
                    <a:pt x="23250" y="6305"/>
                  </a:cubicBezTo>
                  <a:lnTo>
                    <a:pt x="23250" y="6305"/>
                  </a:lnTo>
                  <a:cubicBezTo>
                    <a:pt x="23150" y="5871"/>
                    <a:pt x="23250" y="5438"/>
                    <a:pt x="23417" y="5004"/>
                  </a:cubicBezTo>
                  <a:cubicBezTo>
                    <a:pt x="23584" y="4604"/>
                    <a:pt x="23751" y="4170"/>
                    <a:pt x="23884" y="3770"/>
                  </a:cubicBezTo>
                  <a:cubicBezTo>
                    <a:pt x="24118" y="2836"/>
                    <a:pt x="23917" y="1802"/>
                    <a:pt x="23050" y="1268"/>
                  </a:cubicBezTo>
                  <a:cubicBezTo>
                    <a:pt x="22817" y="1135"/>
                    <a:pt x="22583" y="1035"/>
                    <a:pt x="22316" y="1035"/>
                  </a:cubicBezTo>
                  <a:cubicBezTo>
                    <a:pt x="21082" y="968"/>
                    <a:pt x="20648" y="2302"/>
                    <a:pt x="19714" y="2802"/>
                  </a:cubicBezTo>
                  <a:cubicBezTo>
                    <a:pt x="19214" y="2936"/>
                    <a:pt x="18647" y="2669"/>
                    <a:pt x="18280" y="2302"/>
                  </a:cubicBezTo>
                  <a:cubicBezTo>
                    <a:pt x="17913" y="1935"/>
                    <a:pt x="17713" y="1468"/>
                    <a:pt x="17379" y="1001"/>
                  </a:cubicBezTo>
                  <a:cubicBezTo>
                    <a:pt x="17079" y="601"/>
                    <a:pt x="16645" y="167"/>
                    <a:pt x="16145" y="101"/>
                  </a:cubicBezTo>
                  <a:cubicBezTo>
                    <a:pt x="15578" y="0"/>
                    <a:pt x="14978" y="334"/>
                    <a:pt x="14611" y="834"/>
                  </a:cubicBezTo>
                  <a:cubicBezTo>
                    <a:pt x="14244" y="1301"/>
                    <a:pt x="14077" y="1935"/>
                    <a:pt x="13777" y="2469"/>
                  </a:cubicBezTo>
                  <a:cubicBezTo>
                    <a:pt x="13276" y="2836"/>
                    <a:pt x="12543" y="2702"/>
                    <a:pt x="11942" y="2436"/>
                  </a:cubicBezTo>
                  <a:cubicBezTo>
                    <a:pt x="11242" y="2035"/>
                    <a:pt x="10641" y="1468"/>
                    <a:pt x="9874" y="1301"/>
                  </a:cubicBezTo>
                  <a:cubicBezTo>
                    <a:pt x="9540" y="1268"/>
                    <a:pt x="9207" y="1301"/>
                    <a:pt x="8907" y="1468"/>
                  </a:cubicBezTo>
                  <a:cubicBezTo>
                    <a:pt x="8273" y="1835"/>
                    <a:pt x="8306" y="2536"/>
                    <a:pt x="8540" y="3103"/>
                  </a:cubicBezTo>
                  <a:cubicBezTo>
                    <a:pt x="8706" y="3503"/>
                    <a:pt x="8907" y="3937"/>
                    <a:pt x="9007" y="4337"/>
                  </a:cubicBezTo>
                  <a:cubicBezTo>
                    <a:pt x="9073" y="4804"/>
                    <a:pt x="9040" y="5338"/>
                    <a:pt x="8840" y="5471"/>
                  </a:cubicBezTo>
                  <a:cubicBezTo>
                    <a:pt x="8039" y="5938"/>
                    <a:pt x="7072" y="5838"/>
                    <a:pt x="6205" y="5971"/>
                  </a:cubicBezTo>
                  <a:cubicBezTo>
                    <a:pt x="5337" y="6105"/>
                    <a:pt x="4337" y="6639"/>
                    <a:pt x="4270" y="7539"/>
                  </a:cubicBezTo>
                  <a:cubicBezTo>
                    <a:pt x="4270" y="8206"/>
                    <a:pt x="4837" y="8807"/>
                    <a:pt x="4770" y="9474"/>
                  </a:cubicBezTo>
                  <a:cubicBezTo>
                    <a:pt x="4737" y="10441"/>
                    <a:pt x="3536" y="10975"/>
                    <a:pt x="2736" y="11275"/>
                  </a:cubicBezTo>
                  <a:cubicBezTo>
                    <a:pt x="2335" y="11375"/>
                    <a:pt x="2002" y="11642"/>
                    <a:pt x="1701" y="11976"/>
                  </a:cubicBezTo>
                  <a:cubicBezTo>
                    <a:pt x="667" y="13310"/>
                    <a:pt x="2335" y="14511"/>
                    <a:pt x="2335" y="15879"/>
                  </a:cubicBezTo>
                  <a:cubicBezTo>
                    <a:pt x="2369" y="17546"/>
                    <a:pt x="0" y="18681"/>
                    <a:pt x="234" y="20348"/>
                  </a:cubicBezTo>
                  <a:cubicBezTo>
                    <a:pt x="401" y="21449"/>
                    <a:pt x="1568" y="22050"/>
                    <a:pt x="2068" y="23017"/>
                  </a:cubicBezTo>
                  <a:cubicBezTo>
                    <a:pt x="2168" y="23150"/>
                    <a:pt x="2202" y="23317"/>
                    <a:pt x="2235" y="23451"/>
                  </a:cubicBezTo>
                  <a:cubicBezTo>
                    <a:pt x="2535" y="24451"/>
                    <a:pt x="1902" y="25385"/>
                    <a:pt x="1401" y="26286"/>
                  </a:cubicBezTo>
                  <a:cubicBezTo>
                    <a:pt x="901" y="27153"/>
                    <a:pt x="401" y="28221"/>
                    <a:pt x="868" y="29155"/>
                  </a:cubicBezTo>
                  <a:cubicBezTo>
                    <a:pt x="901" y="29221"/>
                    <a:pt x="934" y="29288"/>
                    <a:pt x="1001" y="29355"/>
                  </a:cubicBezTo>
                  <a:cubicBezTo>
                    <a:pt x="1335" y="29822"/>
                    <a:pt x="1868" y="30122"/>
                    <a:pt x="2369" y="30456"/>
                  </a:cubicBezTo>
                  <a:cubicBezTo>
                    <a:pt x="2902" y="30823"/>
                    <a:pt x="3436" y="31356"/>
                    <a:pt x="3369" y="32023"/>
                  </a:cubicBezTo>
                  <a:cubicBezTo>
                    <a:pt x="3369" y="32957"/>
                    <a:pt x="2635" y="33691"/>
                    <a:pt x="2102" y="34392"/>
                  </a:cubicBezTo>
                  <a:cubicBezTo>
                    <a:pt x="1568" y="35126"/>
                    <a:pt x="1101" y="36160"/>
                    <a:pt x="1601" y="36894"/>
                  </a:cubicBezTo>
                  <a:cubicBezTo>
                    <a:pt x="2335" y="37994"/>
                    <a:pt x="4470" y="37627"/>
                    <a:pt x="4137" y="39729"/>
                  </a:cubicBezTo>
                  <a:cubicBezTo>
                    <a:pt x="4103" y="40163"/>
                    <a:pt x="3936" y="40563"/>
                    <a:pt x="3736" y="40963"/>
                  </a:cubicBezTo>
                  <a:cubicBezTo>
                    <a:pt x="3203" y="42031"/>
                    <a:pt x="3603" y="43698"/>
                    <a:pt x="4770" y="44132"/>
                  </a:cubicBezTo>
                  <a:cubicBezTo>
                    <a:pt x="5204" y="44299"/>
                    <a:pt x="5671" y="44232"/>
                    <a:pt x="6071" y="44399"/>
                  </a:cubicBezTo>
                  <a:cubicBezTo>
                    <a:pt x="6638" y="44632"/>
                    <a:pt x="7105" y="45200"/>
                    <a:pt x="7339" y="45800"/>
                  </a:cubicBezTo>
                  <a:cubicBezTo>
                    <a:pt x="7539" y="46367"/>
                    <a:pt x="7572" y="47034"/>
                    <a:pt x="7739" y="47635"/>
                  </a:cubicBezTo>
                  <a:cubicBezTo>
                    <a:pt x="8073" y="48335"/>
                    <a:pt x="8373" y="49036"/>
                    <a:pt x="8907" y="49569"/>
                  </a:cubicBezTo>
                  <a:cubicBezTo>
                    <a:pt x="9440" y="50136"/>
                    <a:pt x="10241" y="50503"/>
                    <a:pt x="10975" y="50303"/>
                  </a:cubicBezTo>
                  <a:cubicBezTo>
                    <a:pt x="11308" y="50203"/>
                    <a:pt x="11642" y="50003"/>
                    <a:pt x="11909" y="49803"/>
                  </a:cubicBezTo>
                  <a:cubicBezTo>
                    <a:pt x="12476" y="49336"/>
                    <a:pt x="12943" y="48735"/>
                    <a:pt x="13610" y="48535"/>
                  </a:cubicBezTo>
                  <a:cubicBezTo>
                    <a:pt x="13677" y="48535"/>
                    <a:pt x="13710" y="48502"/>
                    <a:pt x="13777" y="48502"/>
                  </a:cubicBezTo>
                  <a:cubicBezTo>
                    <a:pt x="14444" y="48368"/>
                    <a:pt x="15144" y="48702"/>
                    <a:pt x="15711" y="49136"/>
                  </a:cubicBezTo>
                  <a:cubicBezTo>
                    <a:pt x="16245" y="49536"/>
                    <a:pt x="16746" y="50036"/>
                    <a:pt x="17346" y="50403"/>
                  </a:cubicBezTo>
                  <a:cubicBezTo>
                    <a:pt x="18180" y="50904"/>
                    <a:pt x="19247" y="51004"/>
                    <a:pt x="20148" y="50670"/>
                  </a:cubicBezTo>
                  <a:cubicBezTo>
                    <a:pt x="20682" y="50503"/>
                    <a:pt x="21082" y="50203"/>
                    <a:pt x="21449" y="49836"/>
                  </a:cubicBezTo>
                  <a:cubicBezTo>
                    <a:pt x="21783" y="49503"/>
                    <a:pt x="22049" y="49136"/>
                    <a:pt x="22216" y="48669"/>
                  </a:cubicBezTo>
                  <a:cubicBezTo>
                    <a:pt x="22416" y="48502"/>
                    <a:pt x="22450" y="48302"/>
                    <a:pt x="22516" y="481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10581075" y="6696075"/>
              <a:ext cx="204350" cy="621300"/>
            </a:xfrm>
            <a:custGeom>
              <a:avLst/>
              <a:gdLst/>
              <a:ahLst/>
              <a:cxnLst/>
              <a:rect l="l" t="t" r="r" b="b"/>
              <a:pathLst>
                <a:path w="8174" h="24852" fill="none" extrusionOk="0">
                  <a:moveTo>
                    <a:pt x="8173" y="0"/>
                  </a:moveTo>
                  <a:cubicBezTo>
                    <a:pt x="5038" y="2469"/>
                    <a:pt x="2636" y="5838"/>
                    <a:pt x="1369" y="9574"/>
                  </a:cubicBezTo>
                  <a:cubicBezTo>
                    <a:pt x="134" y="13376"/>
                    <a:pt x="1" y="17513"/>
                    <a:pt x="1035" y="21382"/>
                  </a:cubicBezTo>
                  <a:cubicBezTo>
                    <a:pt x="668" y="22116"/>
                    <a:pt x="801" y="23017"/>
                    <a:pt x="1035" y="23851"/>
                  </a:cubicBezTo>
                  <a:cubicBezTo>
                    <a:pt x="1168" y="24184"/>
                    <a:pt x="1302" y="24518"/>
                    <a:pt x="1602" y="24685"/>
                  </a:cubicBezTo>
                  <a:cubicBezTo>
                    <a:pt x="1869" y="24851"/>
                    <a:pt x="2336" y="24751"/>
                    <a:pt x="2469" y="2448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10627775" y="7256475"/>
              <a:ext cx="62575" cy="72575"/>
            </a:xfrm>
            <a:custGeom>
              <a:avLst/>
              <a:gdLst/>
              <a:ahLst/>
              <a:cxnLst/>
              <a:rect l="l" t="t" r="r" b="b"/>
              <a:pathLst>
                <a:path w="2503" h="2903" fill="none" extrusionOk="0">
                  <a:moveTo>
                    <a:pt x="1" y="0"/>
                  </a:moveTo>
                  <a:cubicBezTo>
                    <a:pt x="68" y="634"/>
                    <a:pt x="234" y="1268"/>
                    <a:pt x="468" y="1835"/>
                  </a:cubicBezTo>
                  <a:cubicBezTo>
                    <a:pt x="501" y="1902"/>
                    <a:pt x="501" y="1968"/>
                    <a:pt x="568" y="2002"/>
                  </a:cubicBezTo>
                  <a:cubicBezTo>
                    <a:pt x="668" y="2202"/>
                    <a:pt x="835" y="2435"/>
                    <a:pt x="1068" y="2602"/>
                  </a:cubicBezTo>
                  <a:cubicBezTo>
                    <a:pt x="1302" y="2802"/>
                    <a:pt x="1635" y="2902"/>
                    <a:pt x="1969" y="2802"/>
                  </a:cubicBezTo>
                  <a:cubicBezTo>
                    <a:pt x="2269" y="2702"/>
                    <a:pt x="2503" y="2369"/>
                    <a:pt x="2436" y="20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10662800" y="6855350"/>
              <a:ext cx="105950" cy="461175"/>
            </a:xfrm>
            <a:custGeom>
              <a:avLst/>
              <a:gdLst/>
              <a:ahLst/>
              <a:cxnLst/>
              <a:rect l="l" t="t" r="r" b="b"/>
              <a:pathLst>
                <a:path w="4238" h="18447" fill="none" extrusionOk="0">
                  <a:moveTo>
                    <a:pt x="1" y="15678"/>
                  </a:moveTo>
                  <a:cubicBezTo>
                    <a:pt x="201" y="16012"/>
                    <a:pt x="301" y="16379"/>
                    <a:pt x="435" y="16779"/>
                  </a:cubicBezTo>
                  <a:cubicBezTo>
                    <a:pt x="568" y="17146"/>
                    <a:pt x="668" y="17546"/>
                    <a:pt x="902" y="17847"/>
                  </a:cubicBezTo>
                  <a:cubicBezTo>
                    <a:pt x="935" y="17947"/>
                    <a:pt x="1035" y="17980"/>
                    <a:pt x="1068" y="18047"/>
                  </a:cubicBezTo>
                  <a:cubicBezTo>
                    <a:pt x="1268" y="18280"/>
                    <a:pt x="1569" y="18447"/>
                    <a:pt x="1902" y="18380"/>
                  </a:cubicBezTo>
                  <a:cubicBezTo>
                    <a:pt x="2369" y="18347"/>
                    <a:pt x="2736" y="17947"/>
                    <a:pt x="2736" y="17480"/>
                  </a:cubicBezTo>
                  <a:cubicBezTo>
                    <a:pt x="2236" y="17013"/>
                    <a:pt x="1869" y="16379"/>
                    <a:pt x="1702" y="15712"/>
                  </a:cubicBezTo>
                  <a:cubicBezTo>
                    <a:pt x="1669" y="15545"/>
                    <a:pt x="1669" y="15345"/>
                    <a:pt x="1735" y="15211"/>
                  </a:cubicBezTo>
                  <a:cubicBezTo>
                    <a:pt x="1869" y="15011"/>
                    <a:pt x="2102" y="14978"/>
                    <a:pt x="2369" y="15011"/>
                  </a:cubicBezTo>
                  <a:cubicBezTo>
                    <a:pt x="2569" y="15045"/>
                    <a:pt x="2770" y="15178"/>
                    <a:pt x="3003" y="15311"/>
                  </a:cubicBezTo>
                  <a:cubicBezTo>
                    <a:pt x="3203" y="15412"/>
                    <a:pt x="3437" y="15512"/>
                    <a:pt x="3670" y="15478"/>
                  </a:cubicBezTo>
                  <a:cubicBezTo>
                    <a:pt x="4037" y="15378"/>
                    <a:pt x="4237" y="14911"/>
                    <a:pt x="4104" y="14544"/>
                  </a:cubicBezTo>
                  <a:cubicBezTo>
                    <a:pt x="4004" y="14177"/>
                    <a:pt x="3670" y="13910"/>
                    <a:pt x="3337" y="13744"/>
                  </a:cubicBezTo>
                  <a:cubicBezTo>
                    <a:pt x="2936" y="13644"/>
                    <a:pt x="2569" y="13544"/>
                    <a:pt x="2202" y="13510"/>
                  </a:cubicBezTo>
                  <a:cubicBezTo>
                    <a:pt x="1836" y="13410"/>
                    <a:pt x="1402" y="13310"/>
                    <a:pt x="1068" y="13043"/>
                  </a:cubicBezTo>
                  <a:cubicBezTo>
                    <a:pt x="268" y="10842"/>
                    <a:pt x="101" y="8407"/>
                    <a:pt x="568" y="6138"/>
                  </a:cubicBezTo>
                  <a:cubicBezTo>
                    <a:pt x="1068" y="3837"/>
                    <a:pt x="2202" y="1702"/>
                    <a:pt x="38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10864625" y="7334850"/>
              <a:ext cx="311075" cy="482050"/>
            </a:xfrm>
            <a:custGeom>
              <a:avLst/>
              <a:gdLst/>
              <a:ahLst/>
              <a:cxnLst/>
              <a:rect l="l" t="t" r="r" b="b"/>
              <a:pathLst>
                <a:path w="12443" h="19282" fill="none" extrusionOk="0">
                  <a:moveTo>
                    <a:pt x="8506" y="1"/>
                  </a:moveTo>
                  <a:cubicBezTo>
                    <a:pt x="10341" y="1035"/>
                    <a:pt x="11609" y="2970"/>
                    <a:pt x="12009" y="5038"/>
                  </a:cubicBezTo>
                  <a:cubicBezTo>
                    <a:pt x="12443" y="7139"/>
                    <a:pt x="12009" y="9341"/>
                    <a:pt x="11008" y="11276"/>
                  </a:cubicBezTo>
                  <a:cubicBezTo>
                    <a:pt x="10041" y="13177"/>
                    <a:pt x="8506" y="14778"/>
                    <a:pt x="6805" y="16012"/>
                  </a:cubicBezTo>
                  <a:cubicBezTo>
                    <a:pt x="7139" y="15979"/>
                    <a:pt x="7706" y="16112"/>
                    <a:pt x="8273" y="16212"/>
                  </a:cubicBezTo>
                  <a:cubicBezTo>
                    <a:pt x="9440" y="16479"/>
                    <a:pt x="10308" y="17413"/>
                    <a:pt x="10374" y="18614"/>
                  </a:cubicBezTo>
                  <a:lnTo>
                    <a:pt x="10374" y="18848"/>
                  </a:lnTo>
                  <a:cubicBezTo>
                    <a:pt x="10341" y="19115"/>
                    <a:pt x="10274" y="19281"/>
                    <a:pt x="10007" y="19281"/>
                  </a:cubicBezTo>
                  <a:lnTo>
                    <a:pt x="2269" y="19281"/>
                  </a:lnTo>
                  <a:cubicBezTo>
                    <a:pt x="0" y="19281"/>
                    <a:pt x="5538" y="14545"/>
                    <a:pt x="6972" y="12877"/>
                  </a:cubicBezTo>
                  <a:cubicBezTo>
                    <a:pt x="7973" y="11709"/>
                    <a:pt x="8873" y="10475"/>
                    <a:pt x="9474" y="9041"/>
                  </a:cubicBezTo>
                  <a:cubicBezTo>
                    <a:pt x="10108" y="7640"/>
                    <a:pt x="10341" y="6039"/>
                    <a:pt x="9974" y="4537"/>
                  </a:cubicBezTo>
                  <a:cubicBezTo>
                    <a:pt x="9607" y="3036"/>
                    <a:pt x="8173" y="1702"/>
                    <a:pt x="6705" y="12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11142325" y="7325675"/>
              <a:ext cx="267700" cy="492050"/>
            </a:xfrm>
            <a:custGeom>
              <a:avLst/>
              <a:gdLst/>
              <a:ahLst/>
              <a:cxnLst/>
              <a:rect l="l" t="t" r="r" b="b"/>
              <a:pathLst>
                <a:path w="10708" h="19682" fill="none" extrusionOk="0">
                  <a:moveTo>
                    <a:pt x="6171" y="1"/>
                  </a:moveTo>
                  <a:cubicBezTo>
                    <a:pt x="8440" y="968"/>
                    <a:pt x="9874" y="3337"/>
                    <a:pt x="10274" y="5405"/>
                  </a:cubicBezTo>
                  <a:cubicBezTo>
                    <a:pt x="10708" y="7506"/>
                    <a:pt x="10274" y="9708"/>
                    <a:pt x="9274" y="11643"/>
                  </a:cubicBezTo>
                  <a:cubicBezTo>
                    <a:pt x="8340" y="13544"/>
                    <a:pt x="6772" y="15145"/>
                    <a:pt x="5071" y="16379"/>
                  </a:cubicBezTo>
                  <a:cubicBezTo>
                    <a:pt x="5404" y="16346"/>
                    <a:pt x="6005" y="16479"/>
                    <a:pt x="6538" y="16579"/>
                  </a:cubicBezTo>
                  <a:cubicBezTo>
                    <a:pt x="7706" y="16846"/>
                    <a:pt x="8573" y="17780"/>
                    <a:pt x="8640" y="18981"/>
                  </a:cubicBezTo>
                  <a:cubicBezTo>
                    <a:pt x="8707" y="19381"/>
                    <a:pt x="8606" y="19682"/>
                    <a:pt x="8273" y="19682"/>
                  </a:cubicBezTo>
                  <a:lnTo>
                    <a:pt x="534" y="19682"/>
                  </a:lnTo>
                  <a:cubicBezTo>
                    <a:pt x="167" y="19682"/>
                    <a:pt x="0" y="19548"/>
                    <a:pt x="0" y="19348"/>
                  </a:cubicBezTo>
                  <a:cubicBezTo>
                    <a:pt x="0" y="18214"/>
                    <a:pt x="4070" y="14711"/>
                    <a:pt x="5237" y="13310"/>
                  </a:cubicBezTo>
                  <a:cubicBezTo>
                    <a:pt x="6238" y="12143"/>
                    <a:pt x="7172" y="10875"/>
                    <a:pt x="7739" y="9474"/>
                  </a:cubicBezTo>
                  <a:cubicBezTo>
                    <a:pt x="8373" y="8040"/>
                    <a:pt x="8606" y="6472"/>
                    <a:pt x="8240" y="4971"/>
                  </a:cubicBezTo>
                  <a:cubicBezTo>
                    <a:pt x="7873" y="3537"/>
                    <a:pt x="6572" y="2203"/>
                    <a:pt x="5171" y="17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10831275" y="6737775"/>
              <a:ext cx="88400" cy="30025"/>
            </a:xfrm>
            <a:custGeom>
              <a:avLst/>
              <a:gdLst/>
              <a:ahLst/>
              <a:cxnLst/>
              <a:rect l="l" t="t" r="r" b="b"/>
              <a:pathLst>
                <a:path w="3536" h="1201" fill="none" extrusionOk="0">
                  <a:moveTo>
                    <a:pt x="0" y="33"/>
                  </a:moveTo>
                  <a:cubicBezTo>
                    <a:pt x="300" y="734"/>
                    <a:pt x="1034" y="1201"/>
                    <a:pt x="1801" y="1201"/>
                  </a:cubicBezTo>
                  <a:cubicBezTo>
                    <a:pt x="2535" y="1201"/>
                    <a:pt x="3302" y="701"/>
                    <a:pt x="3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11332450" y="6671875"/>
              <a:ext cx="84250" cy="45900"/>
            </a:xfrm>
            <a:custGeom>
              <a:avLst/>
              <a:gdLst/>
              <a:ahLst/>
              <a:cxnLst/>
              <a:rect l="l" t="t" r="r" b="b"/>
              <a:pathLst>
                <a:path w="3370" h="1836" fill="none" extrusionOk="0">
                  <a:moveTo>
                    <a:pt x="1" y="1"/>
                  </a:moveTo>
                  <a:cubicBezTo>
                    <a:pt x="1" y="801"/>
                    <a:pt x="668" y="1602"/>
                    <a:pt x="1468" y="1702"/>
                  </a:cubicBezTo>
                  <a:cubicBezTo>
                    <a:pt x="2269" y="1836"/>
                    <a:pt x="3136" y="1335"/>
                    <a:pt x="3370" y="601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10877125" y="6716075"/>
              <a:ext cx="485375" cy="180150"/>
            </a:xfrm>
            <a:custGeom>
              <a:avLst/>
              <a:gdLst/>
              <a:ahLst/>
              <a:cxnLst/>
              <a:rect l="l" t="t" r="r" b="b"/>
              <a:pathLst>
                <a:path w="19415" h="7206" fill="none" extrusionOk="0">
                  <a:moveTo>
                    <a:pt x="1" y="2169"/>
                  </a:moveTo>
                  <a:cubicBezTo>
                    <a:pt x="2302" y="5371"/>
                    <a:pt x="6439" y="7206"/>
                    <a:pt x="10375" y="6772"/>
                  </a:cubicBezTo>
                  <a:cubicBezTo>
                    <a:pt x="14344" y="6372"/>
                    <a:pt x="17947" y="3670"/>
                    <a:pt x="19381" y="1"/>
                  </a:cubicBezTo>
                  <a:lnTo>
                    <a:pt x="194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11077275" y="6913725"/>
              <a:ext cx="115100" cy="28375"/>
            </a:xfrm>
            <a:custGeom>
              <a:avLst/>
              <a:gdLst/>
              <a:ahLst/>
              <a:cxnLst/>
              <a:rect l="l" t="t" r="r" b="b"/>
              <a:pathLst>
                <a:path w="4604" h="1135" fill="none" extrusionOk="0">
                  <a:moveTo>
                    <a:pt x="0" y="501"/>
                  </a:moveTo>
                  <a:cubicBezTo>
                    <a:pt x="701" y="934"/>
                    <a:pt x="1602" y="1135"/>
                    <a:pt x="2369" y="1035"/>
                  </a:cubicBezTo>
                  <a:cubicBezTo>
                    <a:pt x="3203" y="968"/>
                    <a:pt x="4003" y="568"/>
                    <a:pt x="46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10960525" y="7012950"/>
              <a:ext cx="432825" cy="78425"/>
            </a:xfrm>
            <a:custGeom>
              <a:avLst/>
              <a:gdLst/>
              <a:ahLst/>
              <a:cxnLst/>
              <a:rect l="l" t="t" r="r" b="b"/>
              <a:pathLst>
                <a:path w="17313" h="3137" fill="none" extrusionOk="0">
                  <a:moveTo>
                    <a:pt x="0" y="1369"/>
                  </a:moveTo>
                  <a:cubicBezTo>
                    <a:pt x="100" y="1869"/>
                    <a:pt x="434" y="2303"/>
                    <a:pt x="868" y="2503"/>
                  </a:cubicBezTo>
                  <a:cubicBezTo>
                    <a:pt x="1335" y="2703"/>
                    <a:pt x="1868" y="2703"/>
                    <a:pt x="2335" y="2503"/>
                  </a:cubicBezTo>
                  <a:cubicBezTo>
                    <a:pt x="2802" y="2303"/>
                    <a:pt x="3169" y="1836"/>
                    <a:pt x="3670" y="1802"/>
                  </a:cubicBezTo>
                  <a:cubicBezTo>
                    <a:pt x="4637" y="1702"/>
                    <a:pt x="5271" y="3137"/>
                    <a:pt x="6205" y="3003"/>
                  </a:cubicBezTo>
                  <a:cubicBezTo>
                    <a:pt x="7005" y="2870"/>
                    <a:pt x="7339" y="1802"/>
                    <a:pt x="8140" y="1669"/>
                  </a:cubicBezTo>
                  <a:cubicBezTo>
                    <a:pt x="8807" y="1535"/>
                    <a:pt x="9340" y="2136"/>
                    <a:pt x="9941" y="2469"/>
                  </a:cubicBezTo>
                  <a:cubicBezTo>
                    <a:pt x="10708" y="2870"/>
                    <a:pt x="11809" y="2736"/>
                    <a:pt x="12476" y="2136"/>
                  </a:cubicBezTo>
                  <a:cubicBezTo>
                    <a:pt x="12876" y="1702"/>
                    <a:pt x="13210" y="1135"/>
                    <a:pt x="13810" y="968"/>
                  </a:cubicBezTo>
                  <a:cubicBezTo>
                    <a:pt x="14377" y="802"/>
                    <a:pt x="14978" y="1202"/>
                    <a:pt x="15612" y="1302"/>
                  </a:cubicBezTo>
                  <a:cubicBezTo>
                    <a:pt x="16379" y="1369"/>
                    <a:pt x="17179" y="768"/>
                    <a:pt x="1731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10990550" y="7171400"/>
              <a:ext cx="356950" cy="67575"/>
            </a:xfrm>
            <a:custGeom>
              <a:avLst/>
              <a:gdLst/>
              <a:ahLst/>
              <a:cxnLst/>
              <a:rect l="l" t="t" r="r" b="b"/>
              <a:pathLst>
                <a:path w="14278" h="2703" fill="none" extrusionOk="0">
                  <a:moveTo>
                    <a:pt x="0" y="1135"/>
                  </a:moveTo>
                  <a:cubicBezTo>
                    <a:pt x="467" y="2069"/>
                    <a:pt x="1768" y="2569"/>
                    <a:pt x="2769" y="2136"/>
                  </a:cubicBezTo>
                  <a:cubicBezTo>
                    <a:pt x="3269" y="1902"/>
                    <a:pt x="3736" y="1435"/>
                    <a:pt x="4270" y="1435"/>
                  </a:cubicBezTo>
                  <a:cubicBezTo>
                    <a:pt x="4904" y="1435"/>
                    <a:pt x="5337" y="2036"/>
                    <a:pt x="5904" y="2336"/>
                  </a:cubicBezTo>
                  <a:cubicBezTo>
                    <a:pt x="6572" y="2703"/>
                    <a:pt x="7439" y="2669"/>
                    <a:pt x="8073" y="2236"/>
                  </a:cubicBezTo>
                  <a:cubicBezTo>
                    <a:pt x="8606" y="1902"/>
                    <a:pt x="9007" y="1302"/>
                    <a:pt x="9641" y="1168"/>
                  </a:cubicBezTo>
                  <a:cubicBezTo>
                    <a:pt x="10274" y="1068"/>
                    <a:pt x="10808" y="1435"/>
                    <a:pt x="11442" y="1602"/>
                  </a:cubicBezTo>
                  <a:cubicBezTo>
                    <a:pt x="12609" y="1936"/>
                    <a:pt x="13977" y="1168"/>
                    <a:pt x="14277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10908825" y="6434225"/>
              <a:ext cx="79250" cy="55900"/>
            </a:xfrm>
            <a:custGeom>
              <a:avLst/>
              <a:gdLst/>
              <a:ahLst/>
              <a:cxnLst/>
              <a:rect l="l" t="t" r="r" b="b"/>
              <a:pathLst>
                <a:path w="3170" h="2236" fill="none" extrusionOk="0">
                  <a:moveTo>
                    <a:pt x="0" y="2235"/>
                  </a:moveTo>
                  <a:cubicBezTo>
                    <a:pt x="667" y="1101"/>
                    <a:pt x="1835" y="267"/>
                    <a:pt x="316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11230725" y="6426700"/>
              <a:ext cx="95925" cy="30050"/>
            </a:xfrm>
            <a:custGeom>
              <a:avLst/>
              <a:gdLst/>
              <a:ahLst/>
              <a:cxnLst/>
              <a:rect l="l" t="t" r="r" b="b"/>
              <a:pathLst>
                <a:path w="3837" h="1202" fill="none" extrusionOk="0">
                  <a:moveTo>
                    <a:pt x="0" y="268"/>
                  </a:moveTo>
                  <a:cubicBezTo>
                    <a:pt x="1334" y="1"/>
                    <a:pt x="2802" y="334"/>
                    <a:pt x="3836" y="12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11057250" y="6408375"/>
              <a:ext cx="101775" cy="24200"/>
            </a:xfrm>
            <a:custGeom>
              <a:avLst/>
              <a:gdLst/>
              <a:ahLst/>
              <a:cxnLst/>
              <a:rect l="l" t="t" r="r" b="b"/>
              <a:pathLst>
                <a:path w="4071" h="968" fill="none" extrusionOk="0">
                  <a:moveTo>
                    <a:pt x="1" y="967"/>
                  </a:moveTo>
                  <a:cubicBezTo>
                    <a:pt x="1135" y="67"/>
                    <a:pt x="2836" y="0"/>
                    <a:pt x="4070" y="7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1092382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2" y="1"/>
                    <a:pt x="1" y="2136"/>
                    <a:pt x="1" y="4738"/>
                  </a:cubicBezTo>
                  <a:cubicBezTo>
                    <a:pt x="1" y="7373"/>
                    <a:pt x="1202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10961350" y="6530950"/>
              <a:ext cx="94275" cy="170150"/>
            </a:xfrm>
            <a:custGeom>
              <a:avLst/>
              <a:gdLst/>
              <a:ahLst/>
              <a:cxnLst/>
              <a:rect l="l" t="t" r="r" b="b"/>
              <a:pathLst>
                <a:path w="3771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770" y="1502"/>
                    <a:pt x="2903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11051425" y="6496750"/>
              <a:ext cx="130950" cy="237700"/>
            </a:xfrm>
            <a:custGeom>
              <a:avLst/>
              <a:gdLst/>
              <a:ahLst/>
              <a:cxnLst/>
              <a:rect l="l" t="t" r="r" b="b"/>
              <a:pathLst>
                <a:path w="5238" h="9508" extrusionOk="0">
                  <a:moveTo>
                    <a:pt x="2636" y="1"/>
                  </a:moveTo>
                  <a:cubicBezTo>
                    <a:pt x="1168" y="1"/>
                    <a:pt x="0" y="2136"/>
                    <a:pt x="0" y="4738"/>
                  </a:cubicBezTo>
                  <a:cubicBezTo>
                    <a:pt x="0" y="7373"/>
                    <a:pt x="1168" y="9508"/>
                    <a:pt x="2636" y="9508"/>
                  </a:cubicBezTo>
                  <a:cubicBezTo>
                    <a:pt x="4070" y="9508"/>
                    <a:pt x="5237" y="7373"/>
                    <a:pt x="5237" y="4738"/>
                  </a:cubicBezTo>
                  <a:cubicBezTo>
                    <a:pt x="5237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11088950" y="6530950"/>
              <a:ext cx="93425" cy="170150"/>
            </a:xfrm>
            <a:custGeom>
              <a:avLst/>
              <a:gdLst/>
              <a:ahLst/>
              <a:cxnLst/>
              <a:rect l="l" t="t" r="r" b="b"/>
              <a:pathLst>
                <a:path w="3737" h="6806" extrusionOk="0">
                  <a:moveTo>
                    <a:pt x="1835" y="1"/>
                  </a:moveTo>
                  <a:cubicBezTo>
                    <a:pt x="1001" y="1"/>
                    <a:pt x="301" y="968"/>
                    <a:pt x="0" y="2269"/>
                  </a:cubicBezTo>
                  <a:lnTo>
                    <a:pt x="1301" y="3136"/>
                  </a:lnTo>
                  <a:cubicBezTo>
                    <a:pt x="1568" y="3336"/>
                    <a:pt x="1568" y="3770"/>
                    <a:pt x="1235" y="3937"/>
                  </a:cubicBezTo>
                  <a:lnTo>
                    <a:pt x="0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869" y="6805"/>
                    <a:pt x="3703" y="5271"/>
                    <a:pt x="3703" y="3370"/>
                  </a:cubicBezTo>
                  <a:cubicBezTo>
                    <a:pt x="3736" y="1502"/>
                    <a:pt x="2902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1117817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1" y="1"/>
                    <a:pt x="1" y="2136"/>
                    <a:pt x="1" y="4738"/>
                  </a:cubicBezTo>
                  <a:cubicBezTo>
                    <a:pt x="1" y="7373"/>
                    <a:pt x="1201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11215700" y="6530950"/>
              <a:ext cx="95100" cy="170150"/>
            </a:xfrm>
            <a:custGeom>
              <a:avLst/>
              <a:gdLst/>
              <a:ahLst/>
              <a:cxnLst/>
              <a:rect l="l" t="t" r="r" b="b"/>
              <a:pathLst>
                <a:path w="3804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803" y="1502"/>
                    <a:pt x="2936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10843775" y="66718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0" y="501"/>
                    <a:pt x="0" y="1068"/>
                  </a:cubicBezTo>
                  <a:cubicBezTo>
                    <a:pt x="0" y="1669"/>
                    <a:pt x="501" y="2169"/>
                    <a:pt x="1101" y="2169"/>
                  </a:cubicBezTo>
                  <a:cubicBezTo>
                    <a:pt x="1702" y="2169"/>
                    <a:pt x="2169" y="1702"/>
                    <a:pt x="2169" y="1068"/>
                  </a:cubicBezTo>
                  <a:cubicBezTo>
                    <a:pt x="2169" y="501"/>
                    <a:pt x="1668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11353300" y="66251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1" y="501"/>
                    <a:pt x="1" y="1068"/>
                  </a:cubicBezTo>
                  <a:cubicBezTo>
                    <a:pt x="1" y="1669"/>
                    <a:pt x="501" y="2169"/>
                    <a:pt x="1101" y="2169"/>
                  </a:cubicBezTo>
                  <a:cubicBezTo>
                    <a:pt x="1735" y="2169"/>
                    <a:pt x="2169" y="1702"/>
                    <a:pt x="2169" y="1068"/>
                  </a:cubicBezTo>
                  <a:cubicBezTo>
                    <a:pt x="2169" y="501"/>
                    <a:pt x="1669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40"/>
          <p:cNvGrpSpPr/>
          <p:nvPr/>
        </p:nvGrpSpPr>
        <p:grpSpPr>
          <a:xfrm>
            <a:off x="7936812" y="-100835"/>
            <a:ext cx="517050" cy="510800"/>
            <a:chOff x="2701450" y="960800"/>
            <a:chExt cx="517050" cy="510800"/>
          </a:xfrm>
        </p:grpSpPr>
        <p:grpSp>
          <p:nvGrpSpPr>
            <p:cNvPr id="1519" name="Google Shape;1519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0" name="Google Shape;1520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3" name="Google Shape;1523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5B66C91-715A-1397-0232-26C19D80ED4A}"/>
              </a:ext>
            </a:extLst>
          </p:cNvPr>
          <p:cNvSpPr/>
          <p:nvPr/>
        </p:nvSpPr>
        <p:spPr>
          <a:xfrm>
            <a:off x="2562422" y="1589211"/>
            <a:ext cx="6457996" cy="3077277"/>
          </a:xfrm>
          <a:prstGeom prst="wedgeRoundRectCallout">
            <a:avLst>
              <a:gd name="adj1" fmla="val -56533"/>
              <a:gd name="adj2" fmla="val 25131"/>
              <a:gd name="adj3" fmla="val 16667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chemeClr val="bg1"/>
                </a:solidFill>
                <a:latin typeface="SVN-The Voice Heavy" panose="02040603050506020204" pitchFamily="18" charset="0"/>
              </a:rPr>
              <a:t>Bước</a:t>
            </a:r>
            <a:r>
              <a:rPr lang="en-US" altLang="en-US" sz="2800" b="1" u="sng" dirty="0">
                <a:solidFill>
                  <a:schemeClr val="bg1"/>
                </a:solidFill>
                <a:latin typeface="SVN-The Voice Heavy" panose="02040603050506020204" pitchFamily="18" charset="0"/>
              </a:rPr>
              <a:t> 1</a:t>
            </a:r>
            <a:r>
              <a:rPr lang="en-US" altLang="en-US" sz="2800" b="1" dirty="0">
                <a:solidFill>
                  <a:schemeClr val="bg1"/>
                </a:solidFill>
                <a:latin typeface="SVN-The Voice Heavy" panose="02040603050506020204" pitchFamily="18" charset="0"/>
              </a:rPr>
              <a:t>: 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kia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“+”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chemeClr val="bg1"/>
                </a:solidFill>
                <a:latin typeface="SVN-The Voice Heavy" panose="02040603050506020204" pitchFamily="18" charset="0"/>
              </a:rPr>
              <a:t>B­ước</a:t>
            </a:r>
            <a:r>
              <a:rPr lang="en-US" altLang="en-US" sz="2800" b="1" u="sng" dirty="0">
                <a:solidFill>
                  <a:schemeClr val="bg1"/>
                </a:solidFill>
                <a:latin typeface="SVN-The Voice Heavy" panose="02040603050506020204" pitchFamily="18" charset="0"/>
              </a:rPr>
              <a:t> 2</a:t>
            </a:r>
            <a:r>
              <a:rPr lang="en-US" altLang="en-US" sz="2800" b="1" dirty="0">
                <a:solidFill>
                  <a:schemeClr val="bg1"/>
                </a:solidFill>
                <a:latin typeface="SVN-The Voice Heavy" panose="02040603050506020204" pitchFamily="18" charset="0"/>
              </a:rPr>
              <a:t>: 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Language Arts Subject for High School - 10th Grade: The Power of Humor by Slidesgo">
  <a:themeElements>
    <a:clrScheme name="Simple Light">
      <a:dk1>
        <a:srgbClr val="F1F1E6"/>
      </a:dk1>
      <a:lt1>
        <a:srgbClr val="272727"/>
      </a:lt1>
      <a:dk2>
        <a:srgbClr val="FFA6A6"/>
      </a:dk2>
      <a:lt2>
        <a:srgbClr val="E33D5F"/>
      </a:lt2>
      <a:accent1>
        <a:srgbClr val="FFC011"/>
      </a:accent1>
      <a:accent2>
        <a:srgbClr val="80AD4C"/>
      </a:accent2>
      <a:accent3>
        <a:srgbClr val="6A98C4"/>
      </a:accent3>
      <a:accent4>
        <a:srgbClr val="EC833C"/>
      </a:accent4>
      <a:accent5>
        <a:srgbClr val="799954"/>
      </a:accent5>
      <a:accent6>
        <a:srgbClr val="FFFFFF"/>
      </a:accent6>
      <a:hlink>
        <a:srgbClr val="27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676</Words>
  <Application>Microsoft Office PowerPoint</Application>
  <PresentationFormat>On-screen Show (16:9)</PresentationFormat>
  <Paragraphs>134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Poppins ExtraBold</vt:lpstr>
      <vt:lpstr>Dela Gothic One</vt:lpstr>
      <vt:lpstr>Barlow</vt:lpstr>
      <vt:lpstr>Open Sans ExtraBold</vt:lpstr>
      <vt:lpstr>Arial</vt:lpstr>
      <vt:lpstr>VNI-Times</vt:lpstr>
      <vt:lpstr>Rockwell Extra Bold</vt:lpstr>
      <vt:lpstr>Anaheim</vt:lpstr>
      <vt:lpstr>Times New Roman</vt:lpstr>
      <vt:lpstr>Ranchers</vt:lpstr>
      <vt:lpstr>SVN-Newton</vt:lpstr>
      <vt:lpstr>#9Slide07 Altus</vt:lpstr>
      <vt:lpstr>SVN-The Voice Heavy</vt:lpstr>
      <vt:lpstr>#9Slide07 Crocante</vt:lpstr>
      <vt:lpstr>SVN-The Voice</vt:lpstr>
      <vt:lpstr>Poppins</vt:lpstr>
      <vt:lpstr>Language Arts Subject for High School - 10th Grade: The Power of Humor by Slidesgo</vt:lpstr>
      <vt:lpstr>LUYỆN TẬP </vt:lpstr>
      <vt:lpstr>MỤC TIÊU</vt:lpstr>
      <vt:lpstr>01</vt:lpstr>
      <vt:lpstr>AI NHANH HƠN ?</vt:lpstr>
      <vt:lpstr>CÂU  1:  17 890 + 2345 = ? </vt:lpstr>
      <vt:lpstr>CÂU  2 :  3456 + 12 790 = ?</vt:lpstr>
      <vt:lpstr>THỰC HÀNH</vt:lpstr>
      <vt:lpstr>BÀI  1 : Đặt tính rồi tính tổng</vt:lpstr>
      <vt:lpstr> Khi thực hiện phép cộng các số tự nhiên ta thực hiện 2 bước:</vt:lpstr>
      <vt:lpstr>BÀI  1 : Đặt tính rồi tính tổng</vt:lpstr>
      <vt:lpstr>BÀI  2 : Tính bằng cách thuận tiện nhất:</vt:lpstr>
      <vt:lpstr>PowerPoint Presentation</vt:lpstr>
      <vt:lpstr>PowerPoint Presentation</vt:lpstr>
      <vt:lpstr>BÀI  2 : Tính bằng cách thuận tiện nhất:</vt:lpstr>
      <vt:lpstr>BÀI  2 : Tính bằng cách thuận tiện nhất:</vt:lpstr>
      <vt:lpstr>BÀI 4</vt:lpstr>
      <vt:lpstr>PowerPoint Presentation</vt:lpstr>
      <vt:lpstr>03</vt:lpstr>
      <vt:lpstr>USE THE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haoho</dc:creator>
  <cp:lastModifiedBy>Ho Ngoc Hao_GV</cp:lastModifiedBy>
  <cp:revision>5</cp:revision>
  <dcterms:modified xsi:type="dcterms:W3CDTF">2022-08-01T06:24:06Z</dcterms:modified>
</cp:coreProperties>
</file>