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10" r:id="rId2"/>
    <p:sldMasterId id="2147483722" r:id="rId3"/>
  </p:sldMasterIdLst>
  <p:notesMasterIdLst>
    <p:notesMasterId r:id="rId32"/>
  </p:notesMasterIdLst>
  <p:sldIdLst>
    <p:sldId id="306" r:id="rId4"/>
    <p:sldId id="307" r:id="rId5"/>
    <p:sldId id="308" r:id="rId6"/>
    <p:sldId id="301" r:id="rId7"/>
    <p:sldId id="31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5" r:id="rId16"/>
    <p:sldId id="288" r:id="rId17"/>
    <p:sldId id="311" r:id="rId18"/>
    <p:sldId id="312" r:id="rId19"/>
    <p:sldId id="293" r:id="rId20"/>
    <p:sldId id="309" r:id="rId21"/>
    <p:sldId id="303" r:id="rId22"/>
    <p:sldId id="313" r:id="rId23"/>
    <p:sldId id="314" r:id="rId24"/>
    <p:sldId id="315" r:id="rId25"/>
    <p:sldId id="305" r:id="rId26"/>
    <p:sldId id="316" r:id="rId27"/>
    <p:sldId id="317" r:id="rId28"/>
    <p:sldId id="318" r:id="rId29"/>
    <p:sldId id="320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4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30" autoAdjust="0"/>
  </p:normalViewPr>
  <p:slideViewPr>
    <p:cSldViewPr snapToGrid="0">
      <p:cViewPr varScale="1">
        <p:scale>
          <a:sx n="77" d="100"/>
          <a:sy n="77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7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1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9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7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5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10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79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25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17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6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484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587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963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90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9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35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4536" y="3659600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5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ta!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2129261" y="55623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>
            <a:fillRect/>
          </a:stretch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4217988" y="5394538"/>
            <a:ext cx="3723152" cy="1061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14 - 8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+ 15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ldLvl="0" animBg="1"/>
      <p:bldP spid="15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65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09917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>
                <a:solidFill>
                  <a:schemeClr val="tx1"/>
                </a:solidFill>
              </a:rPr>
              <a:t>A. Bài toán về nhiều hơn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chemeClr val="tx1"/>
                </a:solidFill>
              </a:rPr>
              <a:t>A. </a:t>
            </a:r>
            <a:r>
              <a:rPr lang="en-US" sz="4000" dirty="0" err="1">
                <a:solidFill>
                  <a:schemeClr val="tx1"/>
                </a:solidFill>
              </a:rPr>
              <a:t>Bài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toán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về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ít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hơn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4465" y="227871"/>
            <a:ext cx="11592232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4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7403310" y="2616691"/>
            <a:ext cx="3245714" cy="1160584"/>
          </a:xfrm>
          <a:prstGeom prst="wedgeRoundRectCallout">
            <a:avLst>
              <a:gd name="adj1" fmla="val 72209"/>
              <a:gd name="adj2" fmla="val 649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" y="0"/>
            <a:ext cx="12192000" cy="61918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65158" y="3978111"/>
            <a:ext cx="752177" cy="876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98165" y="3978110"/>
            <a:ext cx="699770" cy="876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05207" y="3978109"/>
            <a:ext cx="781549" cy="8766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5208" y="5184742"/>
            <a:ext cx="781548" cy="1007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" name="Oval 15"/>
          <p:cNvSpPr/>
          <p:nvPr/>
        </p:nvSpPr>
        <p:spPr>
          <a:xfrm>
            <a:off x="2265212" y="3978110"/>
            <a:ext cx="677152" cy="8766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" name="Rectangle 2"/>
          <p:cNvSpPr/>
          <p:nvPr/>
        </p:nvSpPr>
        <p:spPr>
          <a:xfrm>
            <a:off x="-89451" y="2117035"/>
            <a:ext cx="7126356" cy="48304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95981" y="4898970"/>
            <a:ext cx="7396019" cy="2048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5625" y="3410720"/>
            <a:ext cx="554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624" y="5281883"/>
            <a:ext cx="992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4278" y="675861"/>
            <a:ext cx="5675244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34278" y="1235162"/>
            <a:ext cx="5675244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34278" y="1872742"/>
            <a:ext cx="5675244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4766" y="2352598"/>
            <a:ext cx="5685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624" y="4273229"/>
            <a:ext cx="6471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 animBg="1"/>
      <p:bldP spid="11" grpId="1" animBg="1"/>
      <p:bldP spid="15" grpId="1" animBg="1"/>
      <p:bldP spid="16" grpId="1" animBg="1"/>
      <p:bldP spid="4" grpId="0"/>
      <p:bldP spid="13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95585" y="145635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64675" y="2636204"/>
            <a:ext cx="1117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(49)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8557" y="1393490"/>
            <a:ext cx="1797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       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74055" y="1828056"/>
            <a:ext cx="3983530" cy="176543"/>
            <a:chOff x="2960483" y="3186819"/>
            <a:chExt cx="3983530" cy="1765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874055" y="2353384"/>
            <a:ext cx="3983530" cy="176543"/>
            <a:chOff x="2960483" y="3186819"/>
            <a:chExt cx="3983530" cy="1765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857581" y="2312578"/>
            <a:ext cx="2571466" cy="231873"/>
            <a:chOff x="2960483" y="3186819"/>
            <a:chExt cx="3983530" cy="1765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7857581" y="1885206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66322" y="1346337"/>
            <a:ext cx="3991261" cy="581025"/>
            <a:chOff x="2952750" y="2705100"/>
            <a:chExt cx="3991261" cy="581025"/>
          </a:xfrm>
        </p:grpSpPr>
        <p:grpSp>
          <p:nvGrpSpPr>
            <p:cNvPr id="19" name="Group 18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539159" y="2705100"/>
              <a:ext cx="2823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 con thú nhồi bông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flipV="1">
            <a:off x="3885371" y="2431246"/>
            <a:ext cx="6530103" cy="581025"/>
            <a:chOff x="2952750" y="2705100"/>
            <a:chExt cx="3991261" cy="581025"/>
          </a:xfrm>
        </p:grpSpPr>
        <p:grpSp>
          <p:nvGrpSpPr>
            <p:cNvPr id="24" name="Group 23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thú nhồi bông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867703" y="1797835"/>
            <a:ext cx="2855635" cy="637958"/>
            <a:chOff x="2952750" y="2791468"/>
            <a:chExt cx="4507251" cy="662916"/>
          </a:xfrm>
        </p:grpSpPr>
        <p:grpSp>
          <p:nvGrpSpPr>
            <p:cNvPr id="29" name="Group 28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086662" y="2791468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con thú nhồi bông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66472" y="793820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032" y="3424532"/>
            <a:ext cx="10278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12 + 3 = 15 (con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2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6" y="116458"/>
            <a:ext cx="7822096" cy="2020973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62" y="116458"/>
            <a:ext cx="4052495" cy="3645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843" y="2812124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843" y="3455477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843" y="4240307"/>
            <a:ext cx="952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giải bài toán về ít hơn, chúng ta cần xác định những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843" y="4883660"/>
            <a:ext cx="1162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13311" y="944217"/>
            <a:ext cx="5175724" cy="18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77125" y="1441174"/>
            <a:ext cx="5410692" cy="8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13311" y="1907161"/>
            <a:ext cx="6030489" cy="66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15977" y="933926"/>
            <a:ext cx="770655" cy="2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4600" y="1440712"/>
            <a:ext cx="143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Huyền: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3926839" y="2400581"/>
            <a:ext cx="3983530" cy="176543"/>
            <a:chOff x="2960483" y="3186819"/>
            <a:chExt cx="3983530" cy="1765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flipH="1">
            <a:off x="3926844" y="1785222"/>
            <a:ext cx="3983530" cy="176543"/>
            <a:chOff x="2960483" y="3186819"/>
            <a:chExt cx="3983530" cy="1765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H="1">
            <a:off x="7910370" y="1785223"/>
            <a:ext cx="1485904" cy="172016"/>
            <a:chOff x="2960483" y="3186819"/>
            <a:chExt cx="3983530" cy="1765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7928226" y="1858750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V="1">
            <a:off x="3929430" y="2480306"/>
            <a:ext cx="3963072" cy="519447"/>
            <a:chOff x="2963074" y="2205234"/>
            <a:chExt cx="3963072" cy="519447"/>
          </a:xfrm>
        </p:grpSpPr>
        <p:grpSp>
          <p:nvGrpSpPr>
            <p:cNvPr id="19" name="Group 1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bông hoa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71583" y="622231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26839" y="1209880"/>
            <a:ext cx="6995690" cy="1208162"/>
            <a:chOff x="2963074" y="2071093"/>
            <a:chExt cx="5104904" cy="1208162"/>
          </a:xfrm>
        </p:grpSpPr>
        <p:grpSp>
          <p:nvGrpSpPr>
            <p:cNvPr id="25" name="Group 24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bông hoa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bông hoa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 flipV="1">
            <a:off x="7910582" y="184158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 flipV="1">
            <a:off x="9151172" y="1860934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67000" y="3554743"/>
            <a:ext cx="10278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– 9 = 8 (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5357191"/>
            <a:ext cx="11767930" cy="8845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96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8679" y="3332205"/>
            <a:ext cx="190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Tuấn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4177" y="3766771"/>
            <a:ext cx="3983530" cy="176543"/>
            <a:chOff x="2960483" y="3186819"/>
            <a:chExt cx="3983530" cy="17654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54177" y="4292099"/>
            <a:ext cx="3983530" cy="176543"/>
            <a:chOff x="2960483" y="3186819"/>
            <a:chExt cx="3983530" cy="17654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837703" y="4251293"/>
            <a:ext cx="2571466" cy="231873"/>
            <a:chOff x="2960483" y="3186819"/>
            <a:chExt cx="3983530" cy="17654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7837703" y="382392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846444" y="3285052"/>
            <a:ext cx="3991261" cy="581025"/>
            <a:chOff x="2952750" y="2705100"/>
            <a:chExt cx="3991261" cy="581025"/>
          </a:xfrm>
        </p:grpSpPr>
        <p:grpSp>
          <p:nvGrpSpPr>
            <p:cNvPr id="26" name="Group 25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539159" y="2705100"/>
              <a:ext cx="2823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V="1">
            <a:off x="3865493" y="4369961"/>
            <a:ext cx="6530103" cy="581025"/>
            <a:chOff x="2952750" y="2705100"/>
            <a:chExt cx="3991261" cy="581025"/>
          </a:xfrm>
        </p:grpSpPr>
        <p:grpSp>
          <p:nvGrpSpPr>
            <p:cNvPr id="31" name="Group 3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bưu ảnh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95489" y="3756026"/>
            <a:ext cx="2770793" cy="618482"/>
            <a:chOff x="2870144" y="2811706"/>
            <a:chExt cx="4373339" cy="642678"/>
          </a:xfrm>
        </p:grpSpPr>
        <p:grpSp>
          <p:nvGrpSpPr>
            <p:cNvPr id="36" name="Group 35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870144" y="2811706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107856" y="265124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23122" y="834887"/>
            <a:ext cx="32898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60235" y="831612"/>
            <a:ext cx="6122634" cy="115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123122" y="1283120"/>
            <a:ext cx="4452730" cy="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79184" y="1812231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5645" y="1840102"/>
            <a:ext cx="40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40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89457" y="4425989"/>
            <a:ext cx="5798572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08367" y="5072075"/>
            <a:ext cx="4053525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+ 10 = 34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84570" y="5726829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34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88460" y="3782853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582" y="1608726"/>
            <a:ext cx="190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Tuấn 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84080" y="2043292"/>
            <a:ext cx="3983530" cy="176543"/>
            <a:chOff x="2960483" y="3186819"/>
            <a:chExt cx="3983530" cy="17654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84080" y="2568620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67606" y="2527814"/>
            <a:ext cx="2571466" cy="231873"/>
            <a:chOff x="2960483" y="3186819"/>
            <a:chExt cx="3983530" cy="17654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>
            <a:off x="7667606" y="2100442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676347" y="1561573"/>
            <a:ext cx="3991261" cy="581025"/>
            <a:chOff x="2952750" y="2705100"/>
            <a:chExt cx="3991261" cy="581025"/>
          </a:xfrm>
        </p:grpSpPr>
        <p:grpSp>
          <p:nvGrpSpPr>
            <p:cNvPr id="25" name="Group 24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539159" y="2705100"/>
              <a:ext cx="2823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V="1">
            <a:off x="3695396" y="2646482"/>
            <a:ext cx="6530103" cy="581025"/>
            <a:chOff x="2952750" y="2705100"/>
            <a:chExt cx="3991261" cy="581025"/>
          </a:xfrm>
        </p:grpSpPr>
        <p:grpSp>
          <p:nvGrpSpPr>
            <p:cNvPr id="30" name="Group 29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bưu ảnh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25392" y="2032547"/>
            <a:ext cx="2770793" cy="618482"/>
            <a:chOff x="2870144" y="2811706"/>
            <a:chExt cx="4373339" cy="642678"/>
          </a:xfrm>
        </p:grpSpPr>
        <p:grpSp>
          <p:nvGrpSpPr>
            <p:cNvPr id="35" name="Group 34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870144" y="2811706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bưu ảnh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76497" y="1009056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5" grpId="0"/>
      <p:bldP spid="15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3" y="171719"/>
            <a:ext cx="11673915" cy="1925438"/>
          </a:xfrm>
        </p:spPr>
      </p:pic>
      <p:cxnSp>
        <p:nvCxnSpPr>
          <p:cNvPr id="5" name="Straight Connector 4"/>
          <p:cNvCxnSpPr/>
          <p:nvPr/>
        </p:nvCxnSpPr>
        <p:spPr>
          <a:xfrm>
            <a:off x="6261652" y="944217"/>
            <a:ext cx="3518452" cy="19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02026" y="1421782"/>
            <a:ext cx="7942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02026" y="1824848"/>
            <a:ext cx="764319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000423" y="964097"/>
            <a:ext cx="1161220" cy="20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456610" y="1421782"/>
            <a:ext cx="17050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34828" y="2216830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1289" y="2244701"/>
            <a:ext cx="40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4121" y="3901680"/>
            <a:ext cx="3272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chạy bộ 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 nằm đẩy tạ: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V="1">
            <a:off x="4095804" y="4932164"/>
            <a:ext cx="3983530" cy="176543"/>
            <a:chOff x="2960483" y="3186819"/>
            <a:chExt cx="3983530" cy="1765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flipH="1">
            <a:off x="4095809" y="4316805"/>
            <a:ext cx="3983530" cy="176543"/>
            <a:chOff x="2960483" y="3186819"/>
            <a:chExt cx="3983530" cy="1765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8079335" y="4316806"/>
            <a:ext cx="1485904" cy="172016"/>
            <a:chOff x="2960483" y="3186819"/>
            <a:chExt cx="3983530" cy="17654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8097191" y="4390333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V="1">
            <a:off x="4098395" y="5011889"/>
            <a:ext cx="3963072" cy="519447"/>
            <a:chOff x="2963074" y="2205234"/>
            <a:chExt cx="3963072" cy="519447"/>
          </a:xfrm>
        </p:grpSpPr>
        <p:grpSp>
          <p:nvGrpSpPr>
            <p:cNvPr id="36" name="Group 35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flipV="1">
              <a:off x="4315348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chiếc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540548" y="3153814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095804" y="3741463"/>
            <a:ext cx="6995690" cy="1208162"/>
            <a:chOff x="2963074" y="2071093"/>
            <a:chExt cx="5104904" cy="1208162"/>
          </a:xfrm>
        </p:grpSpPr>
        <p:grpSp>
          <p:nvGrpSpPr>
            <p:cNvPr id="42" name="Group 41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chiếc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chiếc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Freeform 46"/>
          <p:cNvSpPr/>
          <p:nvPr/>
        </p:nvSpPr>
        <p:spPr>
          <a:xfrm flipV="1">
            <a:off x="8079547" y="4373168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flipH="1" flipV="1">
            <a:off x="9320137" y="4392517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34828" y="2961948"/>
            <a:ext cx="8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40" grpId="0"/>
      <p:bldP spid="47" grpId="0" animBg="1"/>
      <p:bldP spid="48" grpId="0" animBg="1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0712" y="1188488"/>
            <a:ext cx="3272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chạy bộ 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 nằm đẩy tạ: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4652395" y="2218972"/>
            <a:ext cx="3983530" cy="176543"/>
            <a:chOff x="2960483" y="3186819"/>
            <a:chExt cx="3983530" cy="1765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flipH="1">
            <a:off x="4652400" y="1603613"/>
            <a:ext cx="3983530" cy="176543"/>
            <a:chOff x="2960483" y="3186819"/>
            <a:chExt cx="3983530" cy="1765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H="1">
            <a:off x="8635926" y="1603614"/>
            <a:ext cx="1485904" cy="172016"/>
            <a:chOff x="2960483" y="3186819"/>
            <a:chExt cx="3983530" cy="17654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8653782" y="1677141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V="1">
            <a:off x="4654986" y="2298697"/>
            <a:ext cx="3963072" cy="581002"/>
            <a:chOff x="2963074" y="2143679"/>
            <a:chExt cx="3963072" cy="581002"/>
          </a:xfrm>
        </p:grpSpPr>
        <p:grpSp>
          <p:nvGrpSpPr>
            <p:cNvPr id="19" name="Group 1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flipV="1">
              <a:off x="4315348" y="2143679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chiếc</a:t>
              </a:r>
              <a:endPara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97139" y="440622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52395" y="1028271"/>
            <a:ext cx="6995690" cy="1269717"/>
            <a:chOff x="2963074" y="2071093"/>
            <a:chExt cx="5104904" cy="1269717"/>
          </a:xfrm>
        </p:grpSpPr>
        <p:grpSp>
          <p:nvGrpSpPr>
            <p:cNvPr id="25" name="Group 24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217839" y="2071093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chiếc</a:t>
              </a:r>
              <a:endPara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72478" y="2817590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chiếc</a:t>
              </a:r>
              <a:endPara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 flipV="1">
            <a:off x="8636138" y="1659976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 flipV="1">
            <a:off x="9876728" y="1679325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242519" y="3958774"/>
            <a:ext cx="8689630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tập thể dục có số chiếc ghế nằm đẩy tạ là: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04073" y="4550139"/>
            <a:ext cx="4053525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11 –  4   = 7  (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28730" y="5144324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40665" y="3326972"/>
            <a:ext cx="3701118" cy="7758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30" grpId="0" animBg="1"/>
      <p:bldP spid="31" grpId="0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49797" y="262885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0936" y="4252557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747" y="1525650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44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703" y="2203417"/>
            <a:ext cx="10074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09" y="47909"/>
            <a:ext cx="3958592" cy="5191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3" y="-785293"/>
            <a:ext cx="844661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6046" y="-65796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95" y="1982792"/>
            <a:ext cx="2996843" cy="3612719"/>
          </a:xfrm>
          <a:prstGeom prst="rect">
            <a:avLst/>
          </a:prstGeom>
        </p:spPr>
      </p:pic>
      <p:sp>
        <p:nvSpPr>
          <p:cNvPr id="10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73895" y="47909"/>
            <a:ext cx="10335617" cy="15465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Trò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chơi</a:t>
            </a:r>
            <a:endParaRPr kumimoji="0" lang="en-US" altLang="zh-CN" sz="4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GIẢI CỨU BẠCH TUYẾT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552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5 -0.09584 L -0.46445 0.2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>
            <a:fillRect/>
          </a:stretch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1107831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Tuyết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696</Words>
  <Application>Microsoft Office PowerPoint</Application>
  <PresentationFormat>Widescreen</PresentationFormat>
  <Paragraphs>118</Paragraphs>
  <Slides>28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微软雅黑</vt:lpstr>
      <vt:lpstr>黑体</vt:lpstr>
      <vt:lpstr>SimSun</vt:lpstr>
      <vt:lpstr>Arial</vt:lpstr>
      <vt:lpstr>Arial-Rounded</vt:lpstr>
      <vt:lpstr>Calibri</vt:lpstr>
      <vt:lpstr>Calibri Light</vt:lpstr>
      <vt:lpstr>Times New Roman</vt:lpstr>
      <vt:lpstr>UTM Avo</vt:lpstr>
      <vt:lpstr>1_Office 主题​​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Admin</cp:lastModifiedBy>
  <cp:revision>32</cp:revision>
  <dcterms:created xsi:type="dcterms:W3CDTF">2021-05-19T13:00:00Z</dcterms:created>
  <dcterms:modified xsi:type="dcterms:W3CDTF">2021-10-27T03:59:35Z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