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  <p:sldMasterId id="2147483723" r:id="rId4"/>
    <p:sldMasterId id="2147483735" r:id="rId5"/>
  </p:sldMasterIdLst>
  <p:notesMasterIdLst>
    <p:notesMasterId r:id="rId20"/>
  </p:notesMasterIdLst>
  <p:sldIdLst>
    <p:sldId id="311" r:id="rId6"/>
    <p:sldId id="312" r:id="rId7"/>
    <p:sldId id="319" r:id="rId8"/>
    <p:sldId id="314" r:id="rId9"/>
    <p:sldId id="301" r:id="rId10"/>
    <p:sldId id="315" r:id="rId11"/>
    <p:sldId id="302" r:id="rId12"/>
    <p:sldId id="316" r:id="rId13"/>
    <p:sldId id="303" r:id="rId14"/>
    <p:sldId id="317" r:id="rId15"/>
    <p:sldId id="304" r:id="rId16"/>
    <p:sldId id="318" r:id="rId17"/>
    <p:sldId id="320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9F0B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89913" autoAdjust="0"/>
  </p:normalViewPr>
  <p:slideViewPr>
    <p:cSldViewPr snapToGrid="0">
      <p:cViewPr varScale="1">
        <p:scale>
          <a:sx n="72" d="100"/>
          <a:sy n="72" d="100"/>
        </p:scale>
        <p:origin x="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22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02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41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7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2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7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86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8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04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421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6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23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1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032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76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74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09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324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63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4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8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97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96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80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5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83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876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811744" y="4189418"/>
            <a:ext cx="6108047" cy="1588530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…………………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…………….=    (……..)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………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67733" y="3413523"/>
            <a:ext cx="3701118" cy="775894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27"/>
            <a:ext cx="11538540" cy="3989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720" y="2935287"/>
            <a:ext cx="4471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9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8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: ?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9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3" y="30229"/>
            <a:ext cx="11505991" cy="434997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208673" y="462224"/>
            <a:ext cx="7051072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10954" y="462224"/>
            <a:ext cx="3094892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5126" y="794113"/>
            <a:ext cx="6611815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8246" y="783374"/>
            <a:ext cx="3657600" cy="3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65126" y="1126002"/>
            <a:ext cx="5399739" cy="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7409" y="4576305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4572" y="4633228"/>
            <a:ext cx="460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408" y="5295627"/>
            <a:ext cx="10808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xác định số lớn, số bé và phần nhiều hơn?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408" y="6014949"/>
            <a:ext cx="10812027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93140" y="3474916"/>
            <a:ext cx="3701118" cy="775894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4"/>
          <a:stretch/>
        </p:blipFill>
        <p:spPr>
          <a:xfrm>
            <a:off x="287903" y="30229"/>
            <a:ext cx="11505991" cy="118562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245704" y="462224"/>
            <a:ext cx="6702542" cy="28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10954" y="462224"/>
            <a:ext cx="3094892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5126" y="794113"/>
            <a:ext cx="6611815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8246" y="783374"/>
            <a:ext cx="3657600" cy="3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65126" y="1126002"/>
            <a:ext cx="5399739" cy="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36914" y="1826315"/>
            <a:ext cx="223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 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80922" y="2210641"/>
            <a:ext cx="3983530" cy="176543"/>
            <a:chOff x="2960483" y="3186819"/>
            <a:chExt cx="3983530" cy="17654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880922" y="2735969"/>
            <a:ext cx="3983530" cy="176543"/>
            <a:chOff x="2960483" y="3186819"/>
            <a:chExt cx="3983530" cy="17654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864448" y="2695163"/>
            <a:ext cx="2571466" cy="231873"/>
            <a:chOff x="2960483" y="3186819"/>
            <a:chExt cx="3983530" cy="176543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7864448" y="2267791"/>
            <a:ext cx="0" cy="63010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873189" y="1728922"/>
            <a:ext cx="3991261" cy="581025"/>
            <a:chOff x="2952750" y="2705100"/>
            <a:chExt cx="3991261" cy="581025"/>
          </a:xfrm>
        </p:grpSpPr>
        <p:grpSp>
          <p:nvGrpSpPr>
            <p:cNvPr id="32" name="Group 31"/>
            <p:cNvGrpSpPr/>
            <p:nvPr/>
          </p:nvGrpSpPr>
          <p:grpSpPr>
            <a:xfrm>
              <a:off x="2952750" y="3066644"/>
              <a:ext cx="3991261" cy="219481"/>
              <a:chOff x="2952750" y="3066644"/>
              <a:chExt cx="3991261" cy="219481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2952750" y="3076575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6267736" y="306664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539159" y="2705100"/>
              <a:ext cx="2823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30 thùng táo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flipV="1">
            <a:off x="3892238" y="2813831"/>
            <a:ext cx="6530103" cy="581025"/>
            <a:chOff x="2952750" y="2705100"/>
            <a:chExt cx="3991261" cy="581025"/>
          </a:xfrm>
        </p:grpSpPr>
        <p:grpSp>
          <p:nvGrpSpPr>
            <p:cNvPr id="37" name="Group 36"/>
            <p:cNvGrpSpPr/>
            <p:nvPr/>
          </p:nvGrpSpPr>
          <p:grpSpPr>
            <a:xfrm>
              <a:off x="2952750" y="3066644"/>
              <a:ext cx="3991261" cy="219481"/>
              <a:chOff x="2952750" y="3066644"/>
              <a:chExt cx="3991261" cy="219481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952750" y="3076575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 flipH="1">
                <a:off x="6267736" y="306664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flipV="1">
              <a:off x="4277224" y="2705100"/>
              <a:ext cx="209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thùng táo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4785" y="2221397"/>
            <a:ext cx="2770793" cy="596980"/>
            <a:chOff x="2779469" y="2834049"/>
            <a:chExt cx="4373339" cy="620335"/>
          </a:xfrm>
        </p:grpSpPr>
        <p:grpSp>
          <p:nvGrpSpPr>
            <p:cNvPr id="42" name="Group 41"/>
            <p:cNvGrpSpPr/>
            <p:nvPr/>
          </p:nvGrpSpPr>
          <p:grpSpPr>
            <a:xfrm>
              <a:off x="2952750" y="3234902"/>
              <a:ext cx="3991261" cy="219482"/>
              <a:chOff x="2952750" y="3234902"/>
              <a:chExt cx="3991261" cy="219482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2952750" y="324483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 flipH="1">
                <a:off x="6267736" y="3234902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779469" y="2834049"/>
              <a:ext cx="4373339" cy="47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thùng táo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73339" y="1176405"/>
            <a:ext cx="25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986874" y="4330870"/>
            <a:ext cx="6108047" cy="1588530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…………………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…………….=    (……..)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………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4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7" grpId="0"/>
      <p:bldP spid="46" grpId="0"/>
      <p:bldP spid="47" grpId="0" animBg="1"/>
      <p:bldP spid="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51015" y="938746"/>
            <a:ext cx="6517204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304" y="2239616"/>
            <a:ext cx="11860696" cy="18818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711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95585" y="1456350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90976" y="2410735"/>
            <a:ext cx="1117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(50)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0"/>
            <a:ext cx="3214705" cy="210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703" y="2203417"/>
            <a:ext cx="10074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2522"/>
            <a:ext cx="12192000" cy="69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271" y="2406333"/>
            <a:ext cx="8375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0" y="207720"/>
            <a:ext cx="11786746" cy="17215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28093" y="935585"/>
            <a:ext cx="2873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97204" y="1377712"/>
            <a:ext cx="4267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95791" y="1377712"/>
            <a:ext cx="2093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03581" y="1815548"/>
            <a:ext cx="3028662" cy="42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271" y="3106315"/>
            <a:ext cx="8375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gì?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2247" y="3163237"/>
            <a:ext cx="5301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4270" y="3847506"/>
            <a:ext cx="12744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bài toán thuộc dạng toán tìm tổng, chúng ta thực hiện phép tính gì?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4270" y="4547488"/>
            <a:ext cx="13218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94718" y="3054181"/>
            <a:ext cx="7663304" cy="787512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xiếc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94718" y="3676081"/>
            <a:ext cx="6844630" cy="787512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13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00503" y="4321875"/>
            <a:ext cx="4851733" cy="775894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75811" y="2269653"/>
            <a:ext cx="3701118" cy="775894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38" y="266544"/>
            <a:ext cx="4471517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: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: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0" grpId="1" animBg="1"/>
      <p:bldP spid="10" grpId="2" animBg="1"/>
      <p:bldP spid="15" grpId="1" animBg="1"/>
      <p:bldP spid="15" grpId="2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" y="0"/>
            <a:ext cx="11211642" cy="38763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409" y="3439007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7409" y="4138989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572" y="4195912"/>
            <a:ext cx="460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409" y="4838971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273975" y="1158070"/>
            <a:ext cx="1937066" cy="3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38142" y="1913540"/>
            <a:ext cx="1702561" cy="8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19237" y="2326611"/>
            <a:ext cx="3627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9575" y="1516796"/>
            <a:ext cx="4221466" cy="190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4690" y="5611792"/>
            <a:ext cx="1068139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354</Words>
  <Application>Microsoft Office PowerPoint</Application>
  <PresentationFormat>Widescreen</PresentationFormat>
  <Paragraphs>58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黑体</vt:lpstr>
      <vt:lpstr>SimSun</vt:lpstr>
      <vt:lpstr>Arial</vt:lpstr>
      <vt:lpstr>Arial-Rounded</vt:lpstr>
      <vt:lpstr>Calibri</vt:lpstr>
      <vt:lpstr>Calibri Light</vt:lpstr>
      <vt:lpstr>Times New Roman</vt:lpstr>
      <vt:lpstr>UTM Avo</vt:lpstr>
      <vt:lpstr>方正卡通简体</vt:lpstr>
      <vt:lpstr>Office 主题​​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Admin</cp:lastModifiedBy>
  <cp:revision>28</cp:revision>
  <dcterms:created xsi:type="dcterms:W3CDTF">2021-05-20T03:42:46Z</dcterms:created>
  <dcterms:modified xsi:type="dcterms:W3CDTF">2021-10-27T09:05:03Z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