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2" r:id="rId4"/>
    <p:sldId id="263" r:id="rId5"/>
    <p:sldId id="264" r:id="rId6"/>
    <p:sldId id="271" r:id="rId7"/>
    <p:sldId id="265" r:id="rId8"/>
    <p:sldId id="268" r:id="rId9"/>
    <p:sldId id="270" r:id="rId10"/>
    <p:sldId id="273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01C7A-3B3E-4316-B141-DC850B21611A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8E64B-951B-4CDB-A013-E2F873CE8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3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25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0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418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19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94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19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12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9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25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5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59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3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8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F577-0CDE-493A-BB6B-1D9F60388C45}" type="datetimeFigureOut">
              <a:rPr lang="en-US" smtClean="0"/>
              <a:t>24/10/2021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CA48-2C3F-41F6-9AEF-A3DD0AA57A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1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7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608446" y="3431264"/>
            <a:ext cx="6942960" cy="147181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8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53809" y="1527542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Kiến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thức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kumimoji="0" lang="en-US" altLang="zh-CN" sz="4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2110" y="2504676"/>
            <a:ext cx="7932195" cy="31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4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2894"/>
            <a:ext cx="1219200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44800" y="1546225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641599"/>
            <a:ext cx="11176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toán về nhiều hơn (46)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-452895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304" y="3152451"/>
            <a:ext cx="1694696" cy="216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58432" y="2408222"/>
            <a:ext cx="8939793" cy="312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- Biết cách giải và trình bày bài giải Bài toán về nhiều hơn.</a:t>
            </a:r>
            <a:endParaRPr lang="en-US" sz="2800" dirty="0">
              <a:latin typeface="+mj-lt"/>
            </a:endParaRPr>
          </a:p>
          <a:p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Liên hệ kiến thức đã học vào giải quyết một số tình huống </a:t>
            </a:r>
            <a:r>
              <a:rPr lang="nb-NO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gắn </a:t>
            </a:r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thực tế cuộc sống hằng ngày trong gia đình, cộng đồng.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Rèn kĩ năng tính toán, kĩ năng trình bày, khả năng tư duy và lập luận.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effectLst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3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" t="6963" r="4236" b="69900"/>
          <a:stretch/>
        </p:blipFill>
        <p:spPr>
          <a:xfrm>
            <a:off x="656565" y="44998"/>
            <a:ext cx="10562971" cy="198270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41149" y="1434163"/>
            <a:ext cx="3567066" cy="17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16444" y="1415749"/>
            <a:ext cx="5513561" cy="54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50614" y="1931877"/>
            <a:ext cx="4155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51812" y="2580803"/>
            <a:ext cx="1548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Một: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 Ba 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08183" y="3015369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08183" y="3540697"/>
            <a:ext cx="3983530" cy="176543"/>
            <a:chOff x="2960483" y="3186819"/>
            <a:chExt cx="3983530" cy="17654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591709" y="3540698"/>
            <a:ext cx="1485904" cy="172016"/>
            <a:chOff x="2960483" y="3186819"/>
            <a:chExt cx="3983530" cy="17654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7591709" y="3072519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600450" y="2533650"/>
            <a:ext cx="3991261" cy="581025"/>
            <a:chOff x="2952750" y="2705100"/>
            <a:chExt cx="3991261" cy="581025"/>
          </a:xfrm>
        </p:grpSpPr>
        <p:grpSp>
          <p:nvGrpSpPr>
            <p:cNvPr id="38" name="Group 3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095750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bông hoa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flipV="1">
            <a:off x="3600450" y="3656660"/>
            <a:ext cx="5446678" cy="581025"/>
            <a:chOff x="2952750" y="2705100"/>
            <a:chExt cx="3991261" cy="581025"/>
          </a:xfrm>
        </p:grpSpPr>
        <p:grpSp>
          <p:nvGrpSpPr>
            <p:cNvPr id="41" name="Group 4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solidFill>
                <a:srgbClr val="FF0000"/>
              </a:solidFill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01832" y="2985791"/>
            <a:ext cx="3010046" cy="637325"/>
            <a:chOff x="2952750" y="2623868"/>
            <a:chExt cx="8312401" cy="662257"/>
          </a:xfrm>
        </p:grpSpPr>
        <p:grpSp>
          <p:nvGrpSpPr>
            <p:cNvPr id="47" name="Group 46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085498" y="2623868"/>
              <a:ext cx="8179653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bông hoa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886976" y="2047533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411" y="4401134"/>
            <a:ext cx="7328303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366714" y="4401134"/>
            <a:ext cx="4662154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+ 2 = 8 (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7"/>
            <a:ext cx="2553891" cy="2034204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3" y="311319"/>
            <a:ext cx="10490314" cy="111615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894223"/>
            <a:ext cx="4913015" cy="24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86575" y="909325"/>
            <a:ext cx="3695700" cy="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1274652"/>
            <a:ext cx="16592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7562" y="2228378"/>
            <a:ext cx="1548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93933" y="2662944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3933" y="3188272"/>
            <a:ext cx="3983530" cy="176543"/>
            <a:chOff x="2960483" y="3186819"/>
            <a:chExt cx="3983530" cy="17654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877459" y="3147466"/>
            <a:ext cx="2571466" cy="231873"/>
            <a:chOff x="2960483" y="3186819"/>
            <a:chExt cx="3983530" cy="17654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7877459" y="2720094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886200" y="2181225"/>
            <a:ext cx="3991261" cy="581025"/>
            <a:chOff x="2952750" y="2705100"/>
            <a:chExt cx="3991261" cy="581025"/>
          </a:xfrm>
        </p:grpSpPr>
        <p:grpSp>
          <p:nvGrpSpPr>
            <p:cNvPr id="38" name="Group 3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687213" y="2705100"/>
              <a:ext cx="267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chiếc thuyền giấy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flipV="1">
            <a:off x="3905249" y="3266134"/>
            <a:ext cx="6530103" cy="581025"/>
            <a:chOff x="2952750" y="2705100"/>
            <a:chExt cx="3991261" cy="581025"/>
          </a:xfrm>
        </p:grpSpPr>
        <p:grpSp>
          <p:nvGrpSpPr>
            <p:cNvPr id="41" name="Group 4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flipV="1">
              <a:off x="4162158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87581" y="2632723"/>
            <a:ext cx="2855635" cy="637958"/>
            <a:chOff x="2952750" y="2791468"/>
            <a:chExt cx="4507251" cy="662916"/>
          </a:xfrm>
        </p:grpSpPr>
        <p:grpSp>
          <p:nvGrpSpPr>
            <p:cNvPr id="47" name="Group 46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086662" y="2791468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chiếc thuyền giấy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086350" y="1628708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034409" y="1265128"/>
            <a:ext cx="6414516" cy="7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372521" y="4251949"/>
            <a:ext cx="7829550" cy="24006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ts val="4500"/>
              </a:lnSpc>
              <a:buFontTx/>
              <a:buChar char="-"/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5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3" y="311319"/>
            <a:ext cx="10490314" cy="111615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894223"/>
            <a:ext cx="4913015" cy="246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86575" y="909325"/>
            <a:ext cx="3695700" cy="4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1274652"/>
            <a:ext cx="16592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37562" y="2228378"/>
            <a:ext cx="15481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 :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 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93933" y="2662944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3933" y="3188272"/>
            <a:ext cx="3983530" cy="176543"/>
            <a:chOff x="2960483" y="3186819"/>
            <a:chExt cx="3983530" cy="17654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877459" y="3147466"/>
            <a:ext cx="2571466" cy="231873"/>
            <a:chOff x="2960483" y="3186819"/>
            <a:chExt cx="3983530" cy="17654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7877459" y="2720094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886200" y="2181225"/>
            <a:ext cx="3991261" cy="581025"/>
            <a:chOff x="2952750" y="2705100"/>
            <a:chExt cx="3991261" cy="581025"/>
          </a:xfrm>
        </p:grpSpPr>
        <p:grpSp>
          <p:nvGrpSpPr>
            <p:cNvPr id="38" name="Group 3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687213" y="2705100"/>
              <a:ext cx="26754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chiếc thuyền giấy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flipV="1">
            <a:off x="3905249" y="3266134"/>
            <a:ext cx="6530103" cy="581025"/>
            <a:chOff x="2952750" y="2705100"/>
            <a:chExt cx="3991261" cy="581025"/>
          </a:xfrm>
        </p:grpSpPr>
        <p:grpSp>
          <p:nvGrpSpPr>
            <p:cNvPr id="41" name="Group 4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chiếc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thuyền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giấy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887581" y="2632723"/>
            <a:ext cx="2855635" cy="637958"/>
            <a:chOff x="2952750" y="2791468"/>
            <a:chExt cx="4507251" cy="662916"/>
          </a:xfrm>
        </p:grpSpPr>
        <p:grpSp>
          <p:nvGrpSpPr>
            <p:cNvPr id="47" name="Group 46"/>
            <p:cNvGrpSpPr/>
            <p:nvPr/>
          </p:nvGrpSpPr>
          <p:grpSpPr>
            <a:xfrm>
              <a:off x="2952750" y="3234902"/>
              <a:ext cx="3991261" cy="219482"/>
              <a:chOff x="2952750" y="3234902"/>
              <a:chExt cx="3991261" cy="219482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52750" y="324483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67736" y="3234902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3086662" y="2791468"/>
              <a:ext cx="4373339" cy="479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chiếc thuyền giấy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086350" y="1628708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09700" y="4145403"/>
            <a:ext cx="102785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+ 5 = 12 (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4034409" y="1265128"/>
            <a:ext cx="6414516" cy="70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8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9" y="139925"/>
            <a:ext cx="11021440" cy="133664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1635660" y="699868"/>
            <a:ext cx="4891323" cy="6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27771" y="699868"/>
            <a:ext cx="4526029" cy="69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635660" y="1085850"/>
            <a:ext cx="3772235" cy="7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2950" y="2580803"/>
            <a:ext cx="26570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08183" y="3015369"/>
            <a:ext cx="3983530" cy="176543"/>
            <a:chOff x="2960483" y="3186819"/>
            <a:chExt cx="3983530" cy="176543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608183" y="3540697"/>
            <a:ext cx="3983530" cy="176543"/>
            <a:chOff x="2960483" y="3186819"/>
            <a:chExt cx="3983530" cy="176543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591708" y="3532264"/>
            <a:ext cx="3068381" cy="180450"/>
            <a:chOff x="2960483" y="3186819"/>
            <a:chExt cx="3983530" cy="17654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>
            <a:off x="7591709" y="3072519"/>
            <a:ext cx="0" cy="63010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3600450" y="2484364"/>
            <a:ext cx="3991261" cy="630311"/>
            <a:chOff x="2952750" y="2655814"/>
            <a:chExt cx="3991261" cy="630311"/>
          </a:xfrm>
        </p:grpSpPr>
        <p:grpSp>
          <p:nvGrpSpPr>
            <p:cNvPr id="38" name="Group 37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457134" y="2655814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 cm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 flipV="1">
            <a:off x="3638550" y="3647134"/>
            <a:ext cx="7059634" cy="581025"/>
            <a:chOff x="2952750" y="2705100"/>
            <a:chExt cx="3991261" cy="581025"/>
          </a:xfrm>
        </p:grpSpPr>
        <p:grpSp>
          <p:nvGrpSpPr>
            <p:cNvPr id="41" name="Group 40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3" name="Freeform 42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 flipV="1">
              <a:off x="4277224" y="2705100"/>
              <a:ext cx="20955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cm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30406" y="3052467"/>
            <a:ext cx="3029678" cy="554792"/>
            <a:chOff x="2952750" y="2623868"/>
            <a:chExt cx="3991261" cy="662257"/>
          </a:xfrm>
        </p:grpSpPr>
        <p:grpSp>
          <p:nvGrpSpPr>
            <p:cNvPr id="47" name="Group 46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407171" y="2623868"/>
              <a:ext cx="1541776" cy="551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 cm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4800600" y="1981133"/>
            <a:ext cx="2520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47534" y="4304173"/>
            <a:ext cx="46101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ts val="4500"/>
              </a:lnSpc>
            </a:pP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+ 20 = 55 (cm)</a:t>
            </a:r>
          </a:p>
          <a:p>
            <a:pPr algn="ctr">
              <a:lnSpc>
                <a:spcPts val="4500"/>
              </a:lnSpc>
            </a:pP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cm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6238131" y="1106687"/>
            <a:ext cx="511566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1635660" y="1507185"/>
            <a:ext cx="176429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19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332</Words>
  <Application>Microsoft Office PowerPoint</Application>
  <PresentationFormat>Widescreen</PresentationFormat>
  <Paragraphs>61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SimSun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19</cp:revision>
  <dcterms:created xsi:type="dcterms:W3CDTF">2021-10-21T07:24:10Z</dcterms:created>
  <dcterms:modified xsi:type="dcterms:W3CDTF">2021-10-24T13:43:24Z</dcterms:modified>
</cp:coreProperties>
</file>