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7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8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9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10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11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12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3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4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5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heme/theme16.xml" ContentType="application/vnd.openxmlformats-officedocument.theme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17.xml" ContentType="application/vnd.openxmlformats-officedocument.theme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3" r:id="rId2"/>
    <p:sldMasterId id="2147483686" r:id="rId3"/>
    <p:sldMasterId id="2147483695" r:id="rId4"/>
    <p:sldMasterId id="2147483704" r:id="rId5"/>
    <p:sldMasterId id="2147483713" r:id="rId6"/>
    <p:sldMasterId id="2147483722" r:id="rId7"/>
    <p:sldMasterId id="2147483731" r:id="rId8"/>
    <p:sldMasterId id="2147483740" r:id="rId9"/>
    <p:sldMasterId id="2147483749" r:id="rId10"/>
    <p:sldMasterId id="2147483758" r:id="rId11"/>
    <p:sldMasterId id="2147483767" r:id="rId12"/>
    <p:sldMasterId id="2147483785" r:id="rId13"/>
    <p:sldMasterId id="2147483794" r:id="rId14"/>
    <p:sldMasterId id="2147483961" r:id="rId15"/>
    <p:sldMasterId id="2147484128" r:id="rId16"/>
    <p:sldMasterId id="2147484295" r:id="rId17"/>
    <p:sldMasterId id="2147484462" r:id="rId18"/>
  </p:sldMasterIdLst>
  <p:notesMasterIdLst>
    <p:notesMasterId r:id="rId60"/>
  </p:notesMasterIdLst>
  <p:sldIdLst>
    <p:sldId id="326" r:id="rId19"/>
    <p:sldId id="329" r:id="rId20"/>
    <p:sldId id="293" r:id="rId21"/>
    <p:sldId id="349" r:id="rId22"/>
    <p:sldId id="350" r:id="rId23"/>
    <p:sldId id="351" r:id="rId24"/>
    <p:sldId id="352" r:id="rId25"/>
    <p:sldId id="353" r:id="rId26"/>
    <p:sldId id="295" r:id="rId27"/>
    <p:sldId id="259" r:id="rId28"/>
    <p:sldId id="296" r:id="rId29"/>
    <p:sldId id="305" r:id="rId30"/>
    <p:sldId id="306" r:id="rId31"/>
    <p:sldId id="344" r:id="rId32"/>
    <p:sldId id="298" r:id="rId33"/>
    <p:sldId id="345" r:id="rId34"/>
    <p:sldId id="265" r:id="rId35"/>
    <p:sldId id="346" r:id="rId36"/>
    <p:sldId id="301" r:id="rId37"/>
    <p:sldId id="302" r:id="rId38"/>
    <p:sldId id="303" r:id="rId39"/>
    <p:sldId id="307" r:id="rId40"/>
    <p:sldId id="304" r:id="rId41"/>
    <p:sldId id="308" r:id="rId42"/>
    <p:sldId id="309" r:id="rId43"/>
    <p:sldId id="348" r:id="rId44"/>
    <p:sldId id="311" r:id="rId45"/>
    <p:sldId id="347" r:id="rId46"/>
    <p:sldId id="313" r:id="rId47"/>
    <p:sldId id="314" r:id="rId48"/>
    <p:sldId id="315" r:id="rId49"/>
    <p:sldId id="316" r:id="rId50"/>
    <p:sldId id="328" r:id="rId51"/>
    <p:sldId id="317" r:id="rId52"/>
    <p:sldId id="318" r:id="rId53"/>
    <p:sldId id="324" r:id="rId54"/>
    <p:sldId id="325" r:id="rId55"/>
    <p:sldId id="319" r:id="rId56"/>
    <p:sldId id="323" r:id="rId57"/>
    <p:sldId id="321" r:id="rId58"/>
    <p:sldId id="341" r:id="rId59"/>
  </p:sldIdLst>
  <p:sldSz cx="9144000" cy="6858000" type="screen4x3"/>
  <p:notesSz cx="6858000" cy="9144000"/>
  <p:custDataLst>
    <p:tags r:id="rId6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66" autoAdjust="0"/>
    <p:restoredTop sz="94660"/>
  </p:normalViewPr>
  <p:slideViewPr>
    <p:cSldViewPr snapToGrid="0">
      <p:cViewPr varScale="1">
        <p:scale>
          <a:sx n="71" d="100"/>
          <a:sy n="71" d="100"/>
        </p:scale>
        <p:origin x="42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8.xml"/><Relationship Id="rId39" Type="http://schemas.openxmlformats.org/officeDocument/2006/relationships/slide" Target="slides/slide21.xml"/><Relationship Id="rId21" Type="http://schemas.openxmlformats.org/officeDocument/2006/relationships/slide" Target="slides/slide3.xml"/><Relationship Id="rId34" Type="http://schemas.openxmlformats.org/officeDocument/2006/relationships/slide" Target="slides/slide16.xml"/><Relationship Id="rId42" Type="http://schemas.openxmlformats.org/officeDocument/2006/relationships/slide" Target="slides/slide24.xml"/><Relationship Id="rId47" Type="http://schemas.openxmlformats.org/officeDocument/2006/relationships/slide" Target="slides/slide29.xml"/><Relationship Id="rId50" Type="http://schemas.openxmlformats.org/officeDocument/2006/relationships/slide" Target="slides/slide32.xml"/><Relationship Id="rId55" Type="http://schemas.openxmlformats.org/officeDocument/2006/relationships/slide" Target="slides/slide37.xml"/><Relationship Id="rId63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2.xml"/><Relationship Id="rId29" Type="http://schemas.openxmlformats.org/officeDocument/2006/relationships/slide" Target="slides/slide11.xml"/><Relationship Id="rId41" Type="http://schemas.openxmlformats.org/officeDocument/2006/relationships/slide" Target="slides/slide23.xml"/><Relationship Id="rId54" Type="http://schemas.openxmlformats.org/officeDocument/2006/relationships/slide" Target="slides/slide36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6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53" Type="http://schemas.openxmlformats.org/officeDocument/2006/relationships/slide" Target="slides/slide35.xml"/><Relationship Id="rId58" Type="http://schemas.openxmlformats.org/officeDocument/2006/relationships/slide" Target="slides/slide40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slide" Target="slides/slide31.xml"/><Relationship Id="rId57" Type="http://schemas.openxmlformats.org/officeDocument/2006/relationships/slide" Target="slides/slide39.xml"/><Relationship Id="rId61" Type="http://schemas.openxmlformats.org/officeDocument/2006/relationships/tags" Target="tags/tag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1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52" Type="http://schemas.openxmlformats.org/officeDocument/2006/relationships/slide" Target="slides/slide34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43" Type="http://schemas.openxmlformats.org/officeDocument/2006/relationships/slide" Target="slides/slide25.xml"/><Relationship Id="rId48" Type="http://schemas.openxmlformats.org/officeDocument/2006/relationships/slide" Target="slides/slide30.xml"/><Relationship Id="rId56" Type="http://schemas.openxmlformats.org/officeDocument/2006/relationships/slide" Target="slides/slide38.xml"/><Relationship Id="rId64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46" Type="http://schemas.openxmlformats.org/officeDocument/2006/relationships/slide" Target="slides/slide28.xml"/><Relationship Id="rId59" Type="http://schemas.openxmlformats.org/officeDocument/2006/relationships/slide" Target="slides/slide4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B6629E-A5D6-4CB1-B454-F056604712DA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51D86C-1A9F-417F-A39E-34E56907B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1897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" name="Google Shape;7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fld id="{00000000-1234-1234-1234-123412341234}" type="slidenum">
              <a:rPr lang="vi-VN" sz="1400" kern="0">
                <a:solidFill>
                  <a:srgbClr val="000000"/>
                </a:solidFill>
                <a:ea typeface="Arial"/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  <a:defRPr/>
              </a:pPr>
              <a:t>1</a:t>
            </a:fld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548136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086940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444606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418898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DF164E-D685-493E-AF07-0CE742DE1FDD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3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292237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DF164E-D685-493E-AF07-0CE742DE1FDD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4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819749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5247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11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0843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33193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213696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341892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69093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BC3D-F7BC-4D36-BDB7-4BFA0057167D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ECCA5-E25D-46D1-99C1-543C92C95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2601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BC3D-F7BC-4D36-BDB7-4BFA0057167D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ECCA5-E25D-46D1-99C1-543C92C95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71089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0"/>
          <p:cNvSpPr>
            <a:spLocks noGrp="1"/>
          </p:cNvSpPr>
          <p:nvPr>
            <p:ph type="pic" idx="2"/>
          </p:nvPr>
        </p:nvSpPr>
        <p:spPr>
          <a:xfrm>
            <a:off x="3887391" y="457201"/>
            <a:ext cx="4629150" cy="540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3124012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8789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版" type="vertTitleAndTx">
  <p:cSld name="竖版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1"/>
          <p:cNvSpPr txBox="1">
            <a:spLocks noGrp="1"/>
          </p:cNvSpPr>
          <p:nvPr>
            <p:ph type="title"/>
          </p:nvPr>
        </p:nvSpPr>
        <p:spPr>
          <a:xfrm rot="5400000">
            <a:off x="4623594" y="2285208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3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6395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" type="objOnly">
  <p:cSld name="内容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body" idx="1"/>
          </p:nvPr>
        </p:nvSpPr>
        <p:spPr>
          <a:xfrm>
            <a:off x="628650" y="365125"/>
            <a:ext cx="7886700" cy="581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95955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  <p:sp>
        <p:nvSpPr>
          <p:cNvPr id="19" name="Google Shape;19;p13"/>
          <p:cNvSpPr/>
          <p:nvPr/>
        </p:nvSpPr>
        <p:spPr>
          <a:xfrm>
            <a:off x="-9525" y="8893"/>
            <a:ext cx="9161621" cy="683958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884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6"/>
          <p:cNvSpPr txBox="1"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6"/>
          <p:cNvSpPr txBox="1"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800">
                <a:solidFill>
                  <a:srgbClr val="888888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2252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7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319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body" idx="2"/>
          </p:nvPr>
        </p:nvSpPr>
        <p:spPr>
          <a:xfrm>
            <a:off x="890081" y="2665379"/>
            <a:ext cx="3655181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body" idx="3"/>
          </p:nvPr>
        </p:nvSpPr>
        <p:spPr>
          <a:xfrm>
            <a:off x="4692704" y="1778438"/>
            <a:ext cx="3673182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body" idx="4"/>
          </p:nvPr>
        </p:nvSpPr>
        <p:spPr>
          <a:xfrm>
            <a:off x="4692704" y="2665379"/>
            <a:ext cx="3673182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2994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6649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0"/>
          <p:cNvSpPr>
            <a:spLocks noGrp="1"/>
          </p:cNvSpPr>
          <p:nvPr>
            <p:ph type="pic" idx="2"/>
          </p:nvPr>
        </p:nvSpPr>
        <p:spPr>
          <a:xfrm>
            <a:off x="3887391" y="457201"/>
            <a:ext cx="4629150" cy="540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3124012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4831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版" type="vertTitleAndTx">
  <p:cSld name="竖版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1"/>
          <p:cNvSpPr txBox="1">
            <a:spLocks noGrp="1"/>
          </p:cNvSpPr>
          <p:nvPr>
            <p:ph type="title"/>
          </p:nvPr>
        </p:nvSpPr>
        <p:spPr>
          <a:xfrm rot="5400000">
            <a:off x="4623594" y="2285208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3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5951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BC3D-F7BC-4D36-BDB7-4BFA0057167D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ECCA5-E25D-46D1-99C1-543C92C95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45144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" type="objOnly">
  <p:cSld name="内容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body" idx="1"/>
          </p:nvPr>
        </p:nvSpPr>
        <p:spPr>
          <a:xfrm>
            <a:off x="628650" y="365125"/>
            <a:ext cx="7886700" cy="581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4415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31559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07242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94526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9053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93295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95515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32962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7533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2687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AAF25F-FDDF-448D-AE76-D2BBFC0E14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187962-8AD1-4E19-A8B4-D773E1639D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87681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88634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48732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634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4252913"/>
            <a:ext cx="6858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45343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258123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43245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14599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46224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65888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1235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C9321AA-DE9C-4E15-940D-7531A030D4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73F8A7-99E8-4EE9-9B0B-7F6BBA1D34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20879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93496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80025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08799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26183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80647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97569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55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4252913"/>
            <a:ext cx="6858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83040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711117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3975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2729AFE-5EEB-4363-BD02-D0673BD4D5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7ADC10-AFE8-42B0-AD86-2C4587FAE7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81686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86138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64361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93577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87446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22920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30777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45798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85833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4726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1308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D430922-7AA9-4846-A945-C8D39A73CB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E03704-0450-4FF2-BD29-D772375A2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91781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6104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4252913"/>
            <a:ext cx="6858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1394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412382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91620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83592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63204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23662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35356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359069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8230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A44BD83-7B22-4386-AC2B-F398D2E32A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689E8B-02AB-4578-9CB9-6BC0E678D6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73092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67657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74773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749329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78779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0783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4252913"/>
            <a:ext cx="6858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67114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572824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4652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3196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6280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B72838-3208-4AE6-82D2-10243E96EE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71604F-67F2-4FE1-870E-5132F4BD6F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78736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55230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60182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98528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25266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23341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26475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028919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634309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8119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4252913"/>
            <a:ext cx="6858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5793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97546E-8559-4300-A48C-D651E2387D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3FDE56-F3A4-4480-B253-1539ACC20F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413518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07319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E9B6E3F-C637-4D7B-9CD1-3F53617C61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B98694-853F-45FC-B9E6-385F628C04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703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BC3D-F7BC-4D36-BDB7-4BFA0057167D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ECCA5-E25D-46D1-99C1-543C92C95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7083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4DBAE16-742C-4AC9-91A8-43C8CFB3A5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DC9828-6FC8-4614-83C5-A0B387A4C4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9826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13BA546-C357-4DE8-B987-06FEDD96B1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4F9A60-AD80-4229-A353-82C2ADB43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2060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443953-2C90-4D3D-BA7F-86E2CDD364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CF831C-4791-4C02-9D65-40506FD401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8613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" y="4610951"/>
            <a:ext cx="9144011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4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  <p:sp>
        <p:nvSpPr>
          <p:cNvPr id="19" name="Google Shape;19;p13"/>
          <p:cNvSpPr/>
          <p:nvPr/>
        </p:nvSpPr>
        <p:spPr>
          <a:xfrm>
            <a:off x="-9525" y="8891"/>
            <a:ext cx="9161621" cy="683958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257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6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6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19981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7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5476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body" idx="1"/>
          </p:nvPr>
        </p:nvSpPr>
        <p:spPr>
          <a:xfrm>
            <a:off x="890080" y="1778438"/>
            <a:ext cx="365518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body" idx="2"/>
          </p:nvPr>
        </p:nvSpPr>
        <p:spPr>
          <a:xfrm>
            <a:off x="890080" y="2665379"/>
            <a:ext cx="3655181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body" idx="3"/>
          </p:nvPr>
        </p:nvSpPr>
        <p:spPr>
          <a:xfrm>
            <a:off x="4692704" y="1778438"/>
            <a:ext cx="3673182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body" idx="4"/>
          </p:nvPr>
        </p:nvSpPr>
        <p:spPr>
          <a:xfrm>
            <a:off x="4692704" y="2665379"/>
            <a:ext cx="3673182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8909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4823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0"/>
          <p:cNvSpPr>
            <a:spLocks noGrp="1"/>
          </p:cNvSpPr>
          <p:nvPr>
            <p:ph type="pic" idx="2"/>
          </p:nvPr>
        </p:nvSpPr>
        <p:spPr>
          <a:xfrm>
            <a:off x="3887391" y="457201"/>
            <a:ext cx="4629150" cy="540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3124012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753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BC3D-F7BC-4D36-BDB7-4BFA0057167D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ECCA5-E25D-46D1-99C1-543C92C95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4066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版" type="vertTitleAndTx">
  <p:cSld name="竖版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1"/>
          <p:cNvSpPr txBox="1">
            <a:spLocks noGrp="1"/>
          </p:cNvSpPr>
          <p:nvPr>
            <p:ph type="title"/>
          </p:nvPr>
        </p:nvSpPr>
        <p:spPr>
          <a:xfrm rot="5400000">
            <a:off x="4623594" y="2285207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2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6887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" type="objOnly">
  <p:cSld name="内容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body" idx="1"/>
          </p:nvPr>
        </p:nvSpPr>
        <p:spPr>
          <a:xfrm>
            <a:off x="628650" y="365125"/>
            <a:ext cx="7886700" cy="581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9848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  <p:sp>
        <p:nvSpPr>
          <p:cNvPr id="19" name="Google Shape;19;p13"/>
          <p:cNvSpPr/>
          <p:nvPr/>
        </p:nvSpPr>
        <p:spPr>
          <a:xfrm>
            <a:off x="-9525" y="8893"/>
            <a:ext cx="9161621" cy="683958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968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6"/>
          <p:cNvSpPr txBox="1"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6"/>
          <p:cNvSpPr txBox="1"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800">
                <a:solidFill>
                  <a:srgbClr val="888888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350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7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250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body" idx="2"/>
          </p:nvPr>
        </p:nvSpPr>
        <p:spPr>
          <a:xfrm>
            <a:off x="890081" y="2665379"/>
            <a:ext cx="3655181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body" idx="3"/>
          </p:nvPr>
        </p:nvSpPr>
        <p:spPr>
          <a:xfrm>
            <a:off x="4692704" y="1778438"/>
            <a:ext cx="3673182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body" idx="4"/>
          </p:nvPr>
        </p:nvSpPr>
        <p:spPr>
          <a:xfrm>
            <a:off x="4692704" y="2665379"/>
            <a:ext cx="3673182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3237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155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0"/>
          <p:cNvSpPr>
            <a:spLocks noGrp="1"/>
          </p:cNvSpPr>
          <p:nvPr>
            <p:ph type="pic" idx="2"/>
          </p:nvPr>
        </p:nvSpPr>
        <p:spPr>
          <a:xfrm>
            <a:off x="3887391" y="457201"/>
            <a:ext cx="4629150" cy="540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3124012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6933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版" type="vertTitleAndTx">
  <p:cSld name="竖版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1"/>
          <p:cNvSpPr txBox="1">
            <a:spLocks noGrp="1"/>
          </p:cNvSpPr>
          <p:nvPr>
            <p:ph type="title"/>
          </p:nvPr>
        </p:nvSpPr>
        <p:spPr>
          <a:xfrm rot="5400000">
            <a:off x="4623594" y="2285208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3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3825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" type="objOnly">
  <p:cSld name="内容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body" idx="1"/>
          </p:nvPr>
        </p:nvSpPr>
        <p:spPr>
          <a:xfrm>
            <a:off x="628650" y="365125"/>
            <a:ext cx="7886700" cy="581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8486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BC3D-F7BC-4D36-BDB7-4BFA0057167D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ECCA5-E25D-46D1-99C1-543C92C95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6045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  <p:sp>
        <p:nvSpPr>
          <p:cNvPr id="19" name="Google Shape;19;p13"/>
          <p:cNvSpPr/>
          <p:nvPr/>
        </p:nvSpPr>
        <p:spPr>
          <a:xfrm>
            <a:off x="-9525" y="8893"/>
            <a:ext cx="9161621" cy="683958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68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6"/>
          <p:cNvSpPr txBox="1"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6"/>
          <p:cNvSpPr txBox="1"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800">
                <a:solidFill>
                  <a:srgbClr val="888888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6695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7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6434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body" idx="2"/>
          </p:nvPr>
        </p:nvSpPr>
        <p:spPr>
          <a:xfrm>
            <a:off x="890081" y="2665379"/>
            <a:ext cx="3655181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body" idx="3"/>
          </p:nvPr>
        </p:nvSpPr>
        <p:spPr>
          <a:xfrm>
            <a:off x="4692704" y="1778438"/>
            <a:ext cx="3673182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body" idx="4"/>
          </p:nvPr>
        </p:nvSpPr>
        <p:spPr>
          <a:xfrm>
            <a:off x="4692704" y="2665379"/>
            <a:ext cx="3673182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9749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8989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0"/>
          <p:cNvSpPr>
            <a:spLocks noGrp="1"/>
          </p:cNvSpPr>
          <p:nvPr>
            <p:ph type="pic" idx="2"/>
          </p:nvPr>
        </p:nvSpPr>
        <p:spPr>
          <a:xfrm>
            <a:off x="3887391" y="457201"/>
            <a:ext cx="4629150" cy="540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3124012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9744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版" type="vertTitleAndTx">
  <p:cSld name="竖版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1"/>
          <p:cNvSpPr txBox="1">
            <a:spLocks noGrp="1"/>
          </p:cNvSpPr>
          <p:nvPr>
            <p:ph type="title"/>
          </p:nvPr>
        </p:nvSpPr>
        <p:spPr>
          <a:xfrm rot="5400000">
            <a:off x="4623594" y="2285208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3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1935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" type="objOnly">
  <p:cSld name="内容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body" idx="1"/>
          </p:nvPr>
        </p:nvSpPr>
        <p:spPr>
          <a:xfrm>
            <a:off x="628650" y="365125"/>
            <a:ext cx="7886700" cy="581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87842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  <p:sp>
        <p:nvSpPr>
          <p:cNvPr id="19" name="Google Shape;19;p13"/>
          <p:cNvSpPr/>
          <p:nvPr/>
        </p:nvSpPr>
        <p:spPr>
          <a:xfrm>
            <a:off x="-9525" y="8893"/>
            <a:ext cx="9161621" cy="683958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715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6"/>
          <p:cNvSpPr txBox="1"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6"/>
          <p:cNvSpPr txBox="1"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800">
                <a:solidFill>
                  <a:srgbClr val="888888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47041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BC3D-F7BC-4D36-BDB7-4BFA0057167D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ECCA5-E25D-46D1-99C1-543C92C95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84404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7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894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body" idx="2"/>
          </p:nvPr>
        </p:nvSpPr>
        <p:spPr>
          <a:xfrm>
            <a:off x="890081" y="2665379"/>
            <a:ext cx="3655181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body" idx="3"/>
          </p:nvPr>
        </p:nvSpPr>
        <p:spPr>
          <a:xfrm>
            <a:off x="4692704" y="1778438"/>
            <a:ext cx="3673182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body" idx="4"/>
          </p:nvPr>
        </p:nvSpPr>
        <p:spPr>
          <a:xfrm>
            <a:off x="4692704" y="2665379"/>
            <a:ext cx="3673182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0203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4009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0"/>
          <p:cNvSpPr>
            <a:spLocks noGrp="1"/>
          </p:cNvSpPr>
          <p:nvPr>
            <p:ph type="pic" idx="2"/>
          </p:nvPr>
        </p:nvSpPr>
        <p:spPr>
          <a:xfrm>
            <a:off x="3887391" y="457201"/>
            <a:ext cx="4629150" cy="540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3124012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3815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版" type="vertTitleAndTx">
  <p:cSld name="竖版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1"/>
          <p:cNvSpPr txBox="1">
            <a:spLocks noGrp="1"/>
          </p:cNvSpPr>
          <p:nvPr>
            <p:ph type="title"/>
          </p:nvPr>
        </p:nvSpPr>
        <p:spPr>
          <a:xfrm rot="5400000">
            <a:off x="4623594" y="2285208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3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21087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" type="objOnly">
  <p:cSld name="内容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body" idx="1"/>
          </p:nvPr>
        </p:nvSpPr>
        <p:spPr>
          <a:xfrm>
            <a:off x="628650" y="365125"/>
            <a:ext cx="7886700" cy="581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0814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  <p:sp>
        <p:nvSpPr>
          <p:cNvPr id="19" name="Google Shape;19;p13"/>
          <p:cNvSpPr/>
          <p:nvPr/>
        </p:nvSpPr>
        <p:spPr>
          <a:xfrm>
            <a:off x="-9525" y="8893"/>
            <a:ext cx="9161621" cy="683958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537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6"/>
          <p:cNvSpPr txBox="1"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6"/>
          <p:cNvSpPr txBox="1"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800">
                <a:solidFill>
                  <a:srgbClr val="888888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9104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7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66837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body" idx="2"/>
          </p:nvPr>
        </p:nvSpPr>
        <p:spPr>
          <a:xfrm>
            <a:off x="890081" y="2665379"/>
            <a:ext cx="3655181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body" idx="3"/>
          </p:nvPr>
        </p:nvSpPr>
        <p:spPr>
          <a:xfrm>
            <a:off x="4692704" y="1778438"/>
            <a:ext cx="3673182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body" idx="4"/>
          </p:nvPr>
        </p:nvSpPr>
        <p:spPr>
          <a:xfrm>
            <a:off x="4692704" y="2665379"/>
            <a:ext cx="3673182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6659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BC3D-F7BC-4D36-BDB7-4BFA0057167D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ECCA5-E25D-46D1-99C1-543C92C95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67731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8501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0"/>
          <p:cNvSpPr>
            <a:spLocks noGrp="1"/>
          </p:cNvSpPr>
          <p:nvPr>
            <p:ph type="pic" idx="2"/>
          </p:nvPr>
        </p:nvSpPr>
        <p:spPr>
          <a:xfrm>
            <a:off x="3887391" y="457201"/>
            <a:ext cx="4629150" cy="540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3124012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8415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版" type="vertTitleAndTx">
  <p:cSld name="竖版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1"/>
          <p:cNvSpPr txBox="1">
            <a:spLocks noGrp="1"/>
          </p:cNvSpPr>
          <p:nvPr>
            <p:ph type="title"/>
          </p:nvPr>
        </p:nvSpPr>
        <p:spPr>
          <a:xfrm rot="5400000">
            <a:off x="4623594" y="2285208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3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97230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" type="objOnly">
  <p:cSld name="内容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body" idx="1"/>
          </p:nvPr>
        </p:nvSpPr>
        <p:spPr>
          <a:xfrm>
            <a:off x="628650" y="365125"/>
            <a:ext cx="7886700" cy="581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63141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  <p:sp>
        <p:nvSpPr>
          <p:cNvPr id="19" name="Google Shape;19;p13"/>
          <p:cNvSpPr/>
          <p:nvPr/>
        </p:nvSpPr>
        <p:spPr>
          <a:xfrm>
            <a:off x="-9525" y="8893"/>
            <a:ext cx="9161621" cy="683958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15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6"/>
          <p:cNvSpPr txBox="1"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6"/>
          <p:cNvSpPr txBox="1"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800">
                <a:solidFill>
                  <a:srgbClr val="888888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8230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7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4538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body" idx="2"/>
          </p:nvPr>
        </p:nvSpPr>
        <p:spPr>
          <a:xfrm>
            <a:off x="890081" y="2665379"/>
            <a:ext cx="3655181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body" idx="3"/>
          </p:nvPr>
        </p:nvSpPr>
        <p:spPr>
          <a:xfrm>
            <a:off x="4692704" y="1778438"/>
            <a:ext cx="3673182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body" idx="4"/>
          </p:nvPr>
        </p:nvSpPr>
        <p:spPr>
          <a:xfrm>
            <a:off x="4692704" y="2665379"/>
            <a:ext cx="3673182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39571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3041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0"/>
          <p:cNvSpPr>
            <a:spLocks noGrp="1"/>
          </p:cNvSpPr>
          <p:nvPr>
            <p:ph type="pic" idx="2"/>
          </p:nvPr>
        </p:nvSpPr>
        <p:spPr>
          <a:xfrm>
            <a:off x="3887391" y="457201"/>
            <a:ext cx="4629150" cy="540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3124012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4089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BC3D-F7BC-4D36-BDB7-4BFA0057167D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ECCA5-E25D-46D1-99C1-543C92C95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96810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版" type="vertTitleAndTx">
  <p:cSld name="竖版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1"/>
          <p:cNvSpPr txBox="1">
            <a:spLocks noGrp="1"/>
          </p:cNvSpPr>
          <p:nvPr>
            <p:ph type="title"/>
          </p:nvPr>
        </p:nvSpPr>
        <p:spPr>
          <a:xfrm rot="5400000">
            <a:off x="4623594" y="2285208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3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31825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" type="objOnly">
  <p:cSld name="内容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body" idx="1"/>
          </p:nvPr>
        </p:nvSpPr>
        <p:spPr>
          <a:xfrm>
            <a:off x="628650" y="365125"/>
            <a:ext cx="7886700" cy="581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007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  <p:sp>
        <p:nvSpPr>
          <p:cNvPr id="19" name="Google Shape;19;p13"/>
          <p:cNvSpPr/>
          <p:nvPr/>
        </p:nvSpPr>
        <p:spPr>
          <a:xfrm>
            <a:off x="-9525" y="8893"/>
            <a:ext cx="9161621" cy="683958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9321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7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567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body" idx="2"/>
          </p:nvPr>
        </p:nvSpPr>
        <p:spPr>
          <a:xfrm>
            <a:off x="890081" y="2665379"/>
            <a:ext cx="3655181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body" idx="3"/>
          </p:nvPr>
        </p:nvSpPr>
        <p:spPr>
          <a:xfrm>
            <a:off x="4692704" y="1778438"/>
            <a:ext cx="3673182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body" idx="4"/>
          </p:nvPr>
        </p:nvSpPr>
        <p:spPr>
          <a:xfrm>
            <a:off x="4692704" y="2665379"/>
            <a:ext cx="3673182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6641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4031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0"/>
          <p:cNvSpPr>
            <a:spLocks noGrp="1"/>
          </p:cNvSpPr>
          <p:nvPr>
            <p:ph type="pic" idx="2"/>
          </p:nvPr>
        </p:nvSpPr>
        <p:spPr>
          <a:xfrm>
            <a:off x="3887391" y="457201"/>
            <a:ext cx="4629150" cy="540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3124012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2856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版" type="vertTitleAndTx">
  <p:cSld name="竖版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1"/>
          <p:cNvSpPr txBox="1">
            <a:spLocks noGrp="1"/>
          </p:cNvSpPr>
          <p:nvPr>
            <p:ph type="title"/>
          </p:nvPr>
        </p:nvSpPr>
        <p:spPr>
          <a:xfrm rot="5400000">
            <a:off x="4623594" y="2285208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3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5849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" type="objOnly">
  <p:cSld name="内容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body" idx="1"/>
          </p:nvPr>
        </p:nvSpPr>
        <p:spPr>
          <a:xfrm>
            <a:off x="628650" y="365125"/>
            <a:ext cx="7886700" cy="581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14187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  <p:sp>
        <p:nvSpPr>
          <p:cNvPr id="19" name="Google Shape;19;p13"/>
          <p:cNvSpPr/>
          <p:nvPr/>
        </p:nvSpPr>
        <p:spPr>
          <a:xfrm>
            <a:off x="-9525" y="8893"/>
            <a:ext cx="9161621" cy="683958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854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BC3D-F7BC-4D36-BDB7-4BFA0057167D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ECCA5-E25D-46D1-99C1-543C92C95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6732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6"/>
          <p:cNvSpPr txBox="1"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6"/>
          <p:cNvSpPr txBox="1"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800">
                <a:solidFill>
                  <a:srgbClr val="888888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41596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7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0922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body" idx="2"/>
          </p:nvPr>
        </p:nvSpPr>
        <p:spPr>
          <a:xfrm>
            <a:off x="890081" y="2665379"/>
            <a:ext cx="3655181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body" idx="3"/>
          </p:nvPr>
        </p:nvSpPr>
        <p:spPr>
          <a:xfrm>
            <a:off x="4692704" y="1778438"/>
            <a:ext cx="3673182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body" idx="4"/>
          </p:nvPr>
        </p:nvSpPr>
        <p:spPr>
          <a:xfrm>
            <a:off x="4692704" y="2665379"/>
            <a:ext cx="3673182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7715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3321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0"/>
          <p:cNvSpPr>
            <a:spLocks noGrp="1"/>
          </p:cNvSpPr>
          <p:nvPr>
            <p:ph type="pic" idx="2"/>
          </p:nvPr>
        </p:nvSpPr>
        <p:spPr>
          <a:xfrm>
            <a:off x="3887391" y="457201"/>
            <a:ext cx="4629150" cy="540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3124012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0566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版" type="vertTitleAndTx">
  <p:cSld name="竖版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1"/>
          <p:cNvSpPr txBox="1">
            <a:spLocks noGrp="1"/>
          </p:cNvSpPr>
          <p:nvPr>
            <p:ph type="title"/>
          </p:nvPr>
        </p:nvSpPr>
        <p:spPr>
          <a:xfrm rot="5400000">
            <a:off x="4623594" y="2285208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3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6201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" type="objOnly">
  <p:cSld name="内容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body" idx="1"/>
          </p:nvPr>
        </p:nvSpPr>
        <p:spPr>
          <a:xfrm>
            <a:off x="628650" y="365125"/>
            <a:ext cx="7886700" cy="581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949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  <p:sp>
        <p:nvSpPr>
          <p:cNvPr id="19" name="Google Shape;19;p13"/>
          <p:cNvSpPr/>
          <p:nvPr/>
        </p:nvSpPr>
        <p:spPr>
          <a:xfrm>
            <a:off x="-9525" y="8893"/>
            <a:ext cx="9161621" cy="683958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0597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6"/>
          <p:cNvSpPr txBox="1"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6"/>
          <p:cNvSpPr txBox="1"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800">
                <a:solidFill>
                  <a:srgbClr val="888888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082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7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7430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BC3D-F7BC-4D36-BDB7-4BFA0057167D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ECCA5-E25D-46D1-99C1-543C92C95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30129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body" idx="2"/>
          </p:nvPr>
        </p:nvSpPr>
        <p:spPr>
          <a:xfrm>
            <a:off x="890081" y="2665379"/>
            <a:ext cx="3655181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body" idx="3"/>
          </p:nvPr>
        </p:nvSpPr>
        <p:spPr>
          <a:xfrm>
            <a:off x="4692704" y="1778438"/>
            <a:ext cx="3673182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body" idx="4"/>
          </p:nvPr>
        </p:nvSpPr>
        <p:spPr>
          <a:xfrm>
            <a:off x="4692704" y="2665379"/>
            <a:ext cx="3673182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780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3074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0"/>
          <p:cNvSpPr>
            <a:spLocks noGrp="1"/>
          </p:cNvSpPr>
          <p:nvPr>
            <p:ph type="pic" idx="2"/>
          </p:nvPr>
        </p:nvSpPr>
        <p:spPr>
          <a:xfrm>
            <a:off x="3887391" y="457201"/>
            <a:ext cx="4629150" cy="540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3124012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9248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版" type="vertTitleAndTx">
  <p:cSld name="竖版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1"/>
          <p:cNvSpPr txBox="1">
            <a:spLocks noGrp="1"/>
          </p:cNvSpPr>
          <p:nvPr>
            <p:ph type="title"/>
          </p:nvPr>
        </p:nvSpPr>
        <p:spPr>
          <a:xfrm rot="5400000">
            <a:off x="4623594" y="2285208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3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95684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" type="objOnly">
  <p:cSld name="内容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body" idx="1"/>
          </p:nvPr>
        </p:nvSpPr>
        <p:spPr>
          <a:xfrm>
            <a:off x="628650" y="365125"/>
            <a:ext cx="7886700" cy="581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13227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  <p:sp>
        <p:nvSpPr>
          <p:cNvPr id="19" name="Google Shape;19;p13"/>
          <p:cNvSpPr/>
          <p:nvPr/>
        </p:nvSpPr>
        <p:spPr>
          <a:xfrm>
            <a:off x="-9525" y="8893"/>
            <a:ext cx="9161621" cy="683958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1632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6"/>
          <p:cNvSpPr txBox="1"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6"/>
          <p:cNvSpPr txBox="1"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800">
                <a:solidFill>
                  <a:srgbClr val="888888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862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7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4318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body" idx="2"/>
          </p:nvPr>
        </p:nvSpPr>
        <p:spPr>
          <a:xfrm>
            <a:off x="890081" y="2665379"/>
            <a:ext cx="3655181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body" idx="3"/>
          </p:nvPr>
        </p:nvSpPr>
        <p:spPr>
          <a:xfrm>
            <a:off x="4692704" y="1778438"/>
            <a:ext cx="3673182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body" idx="4"/>
          </p:nvPr>
        </p:nvSpPr>
        <p:spPr>
          <a:xfrm>
            <a:off x="4692704" y="2665379"/>
            <a:ext cx="3673182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36451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9689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5" Type="http://schemas.openxmlformats.org/officeDocument/2006/relationships/slideLayout" Target="../slideLayouts/slideLayout83.xml"/><Relationship Id="rId4" Type="http://schemas.openxmlformats.org/officeDocument/2006/relationships/slideLayout" Target="../slideLayouts/slideLayout82.xml"/><Relationship Id="rId9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5" Type="http://schemas.openxmlformats.org/officeDocument/2006/relationships/slideLayout" Target="../slideLayouts/slideLayout91.xml"/><Relationship Id="rId4" Type="http://schemas.openxmlformats.org/officeDocument/2006/relationships/slideLayout" Target="../slideLayouts/slideLayout90.xml"/><Relationship Id="rId9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8.xml"/><Relationship Id="rId9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6.xml"/><Relationship Id="rId9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1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5" Type="http://schemas.openxmlformats.org/officeDocument/2006/relationships/theme" Target="../theme/theme14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slideLayout" Target="../slideLayouts/slideLayout12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13" Type="http://schemas.openxmlformats.org/officeDocument/2006/relationships/slideLayout" Target="../slideLayouts/slideLayout137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slideLayout" Target="../slideLayouts/slideLayout136.xml"/><Relationship Id="rId2" Type="http://schemas.openxmlformats.org/officeDocument/2006/relationships/slideLayout" Target="../slideLayouts/slideLayout126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5" Type="http://schemas.openxmlformats.org/officeDocument/2006/relationships/theme" Target="../theme/theme15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Relationship Id="rId14" Type="http://schemas.openxmlformats.org/officeDocument/2006/relationships/slideLayout" Target="../slideLayouts/slideLayout138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.xml"/><Relationship Id="rId13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45.xml"/><Relationship Id="rId12" Type="http://schemas.openxmlformats.org/officeDocument/2006/relationships/slideLayout" Target="../slideLayouts/slideLayout150.xml"/><Relationship Id="rId2" Type="http://schemas.openxmlformats.org/officeDocument/2006/relationships/slideLayout" Target="../slideLayouts/slideLayout140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11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43.xml"/><Relationship Id="rId15" Type="http://schemas.openxmlformats.org/officeDocument/2006/relationships/theme" Target="../theme/theme16.xml"/><Relationship Id="rId10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7.xml"/><Relationship Id="rId14" Type="http://schemas.openxmlformats.org/officeDocument/2006/relationships/slideLayout" Target="../slideLayouts/slideLayout152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0.xml"/><Relationship Id="rId13" Type="http://schemas.openxmlformats.org/officeDocument/2006/relationships/slideLayout" Target="../slideLayouts/slideLayout165.xml"/><Relationship Id="rId3" Type="http://schemas.openxmlformats.org/officeDocument/2006/relationships/slideLayout" Target="../slideLayouts/slideLayout155.xml"/><Relationship Id="rId7" Type="http://schemas.openxmlformats.org/officeDocument/2006/relationships/slideLayout" Target="../slideLayouts/slideLayout159.xml"/><Relationship Id="rId12" Type="http://schemas.openxmlformats.org/officeDocument/2006/relationships/slideLayout" Target="../slideLayouts/slideLayout164.xml"/><Relationship Id="rId2" Type="http://schemas.openxmlformats.org/officeDocument/2006/relationships/slideLayout" Target="../slideLayouts/slideLayout154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53.xml"/><Relationship Id="rId6" Type="http://schemas.openxmlformats.org/officeDocument/2006/relationships/slideLayout" Target="../slideLayouts/slideLayout158.xml"/><Relationship Id="rId11" Type="http://schemas.openxmlformats.org/officeDocument/2006/relationships/slideLayout" Target="../slideLayouts/slideLayout163.xml"/><Relationship Id="rId5" Type="http://schemas.openxmlformats.org/officeDocument/2006/relationships/slideLayout" Target="../slideLayouts/slideLayout157.xml"/><Relationship Id="rId15" Type="http://schemas.openxmlformats.org/officeDocument/2006/relationships/theme" Target="../theme/theme17.xml"/><Relationship Id="rId10" Type="http://schemas.openxmlformats.org/officeDocument/2006/relationships/slideLayout" Target="../slideLayouts/slideLayout162.xml"/><Relationship Id="rId4" Type="http://schemas.openxmlformats.org/officeDocument/2006/relationships/slideLayout" Target="../slideLayouts/slideLayout156.xml"/><Relationship Id="rId9" Type="http://schemas.openxmlformats.org/officeDocument/2006/relationships/slideLayout" Target="../slideLayouts/slideLayout161.xml"/><Relationship Id="rId14" Type="http://schemas.openxmlformats.org/officeDocument/2006/relationships/slideLayout" Target="../slideLayouts/slideLayout166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4.xml"/><Relationship Id="rId13" Type="http://schemas.openxmlformats.org/officeDocument/2006/relationships/slideLayout" Target="../slideLayouts/slideLayout179.xml"/><Relationship Id="rId3" Type="http://schemas.openxmlformats.org/officeDocument/2006/relationships/slideLayout" Target="../slideLayouts/slideLayout169.xml"/><Relationship Id="rId7" Type="http://schemas.openxmlformats.org/officeDocument/2006/relationships/slideLayout" Target="../slideLayouts/slideLayout173.xml"/><Relationship Id="rId12" Type="http://schemas.openxmlformats.org/officeDocument/2006/relationships/slideLayout" Target="../slideLayouts/slideLayout178.xml"/><Relationship Id="rId2" Type="http://schemas.openxmlformats.org/officeDocument/2006/relationships/slideLayout" Target="../slideLayouts/slideLayout168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67.xml"/><Relationship Id="rId6" Type="http://schemas.openxmlformats.org/officeDocument/2006/relationships/slideLayout" Target="../slideLayouts/slideLayout172.xml"/><Relationship Id="rId11" Type="http://schemas.openxmlformats.org/officeDocument/2006/relationships/slideLayout" Target="../slideLayouts/slideLayout177.xml"/><Relationship Id="rId5" Type="http://schemas.openxmlformats.org/officeDocument/2006/relationships/slideLayout" Target="../slideLayouts/slideLayout171.xml"/><Relationship Id="rId15" Type="http://schemas.openxmlformats.org/officeDocument/2006/relationships/theme" Target="../theme/theme18.xml"/><Relationship Id="rId10" Type="http://schemas.openxmlformats.org/officeDocument/2006/relationships/slideLayout" Target="../slideLayouts/slideLayout176.xml"/><Relationship Id="rId4" Type="http://schemas.openxmlformats.org/officeDocument/2006/relationships/slideLayout" Target="../slideLayouts/slideLayout170.xml"/><Relationship Id="rId9" Type="http://schemas.openxmlformats.org/officeDocument/2006/relationships/slideLayout" Target="../slideLayouts/slideLayout175.xml"/><Relationship Id="rId14" Type="http://schemas.openxmlformats.org/officeDocument/2006/relationships/slideLayout" Target="../slideLayouts/slideLayout18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1.xml"/><Relationship Id="rId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9.xml"/><Relationship Id="rId9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7.xml"/><Relationship Id="rId9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theme" Target="../theme/theme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7BC3D-F7BC-4D36-BDB7-4BFA0057167D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7ECCA5-E25D-46D1-99C1-543C92C95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570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182159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523137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73340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1625036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494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82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46" r:id="rId8"/>
    <p:sldLayoutId id="2147483947" r:id="rId9"/>
    <p:sldLayoutId id="2147483948" r:id="rId10"/>
    <p:sldLayoutId id="2147483949" r:id="rId11"/>
    <p:sldLayoutId id="2147483950" r:id="rId12"/>
    <p:sldLayoutId id="2147483951" r:id="rId13"/>
    <p:sldLayoutId id="2147483960" r:id="rId14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158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988" r:id="rId2"/>
    <p:sldLayoutId id="2147484069" r:id="rId3"/>
    <p:sldLayoutId id="2147484070" r:id="rId4"/>
    <p:sldLayoutId id="2147484071" r:id="rId5"/>
    <p:sldLayoutId id="2147484072" r:id="rId6"/>
    <p:sldLayoutId id="2147484073" r:id="rId7"/>
    <p:sldLayoutId id="2147484113" r:id="rId8"/>
    <p:sldLayoutId id="2147484114" r:id="rId9"/>
    <p:sldLayoutId id="2147484115" r:id="rId10"/>
    <p:sldLayoutId id="2147484116" r:id="rId11"/>
    <p:sldLayoutId id="2147484117" r:id="rId12"/>
    <p:sldLayoutId id="2147484118" r:id="rId13"/>
    <p:sldLayoutId id="2147484127" r:id="rId14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70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9" r:id="rId1"/>
    <p:sldLayoutId id="2147484155" r:id="rId2"/>
    <p:sldLayoutId id="2147484236" r:id="rId3"/>
    <p:sldLayoutId id="2147484237" r:id="rId4"/>
    <p:sldLayoutId id="2147484238" r:id="rId5"/>
    <p:sldLayoutId id="2147484239" r:id="rId6"/>
    <p:sldLayoutId id="2147484240" r:id="rId7"/>
    <p:sldLayoutId id="2147484280" r:id="rId8"/>
    <p:sldLayoutId id="2147484281" r:id="rId9"/>
    <p:sldLayoutId id="2147484282" r:id="rId10"/>
    <p:sldLayoutId id="2147484283" r:id="rId11"/>
    <p:sldLayoutId id="2147484284" r:id="rId12"/>
    <p:sldLayoutId id="2147484285" r:id="rId13"/>
    <p:sldLayoutId id="2147484294" r:id="rId14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07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6" r:id="rId1"/>
    <p:sldLayoutId id="2147484322" r:id="rId2"/>
    <p:sldLayoutId id="2147484403" r:id="rId3"/>
    <p:sldLayoutId id="2147484404" r:id="rId4"/>
    <p:sldLayoutId id="2147484405" r:id="rId5"/>
    <p:sldLayoutId id="2147484406" r:id="rId6"/>
    <p:sldLayoutId id="2147484407" r:id="rId7"/>
    <p:sldLayoutId id="2147484447" r:id="rId8"/>
    <p:sldLayoutId id="2147484448" r:id="rId9"/>
    <p:sldLayoutId id="2147484449" r:id="rId10"/>
    <p:sldLayoutId id="2147484450" r:id="rId11"/>
    <p:sldLayoutId id="2147484451" r:id="rId12"/>
    <p:sldLayoutId id="2147484452" r:id="rId13"/>
    <p:sldLayoutId id="2147484461" r:id="rId14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767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63" r:id="rId1"/>
    <p:sldLayoutId id="2147484489" r:id="rId2"/>
    <p:sldLayoutId id="2147484570" r:id="rId3"/>
    <p:sldLayoutId id="2147484571" r:id="rId4"/>
    <p:sldLayoutId id="2147484572" r:id="rId5"/>
    <p:sldLayoutId id="2147484573" r:id="rId6"/>
    <p:sldLayoutId id="2147484574" r:id="rId7"/>
    <p:sldLayoutId id="2147484614" r:id="rId8"/>
    <p:sldLayoutId id="2147484615" r:id="rId9"/>
    <p:sldLayoutId id="2147484616" r:id="rId10"/>
    <p:sldLayoutId id="2147484617" r:id="rId11"/>
    <p:sldLayoutId id="2147484618" r:id="rId12"/>
    <p:sldLayoutId id="2147484619" r:id="rId13"/>
    <p:sldLayoutId id="2147484628" r:id="rId14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657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7300592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7324118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6006477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0170712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0615503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4280320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4544288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1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microsoft.com/office/2007/relationships/hdphoto" Target="../media/hdphoto7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microsoft.com/office/2007/relationships/hdphoto" Target="../media/hdphoto5.wdp"/><Relationship Id="rId7" Type="http://schemas.openxmlformats.org/officeDocument/2006/relationships/image" Target="../media/image6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microsoft.com/office/2007/relationships/hdphoto" Target="../media/hdphoto8.wdp"/><Relationship Id="rId4" Type="http://schemas.openxmlformats.org/officeDocument/2006/relationships/image" Target="../media/image60.png"/><Relationship Id="rId9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microsoft.com/office/2007/relationships/hdphoto" Target="../media/hdphoto5.wdp"/><Relationship Id="rId7" Type="http://schemas.openxmlformats.org/officeDocument/2006/relationships/image" Target="../media/image6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microsoft.com/office/2007/relationships/hdphoto" Target="../media/hdphoto8.wdp"/><Relationship Id="rId4" Type="http://schemas.openxmlformats.org/officeDocument/2006/relationships/image" Target="../media/image60.png"/><Relationship Id="rId9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microsoft.com/office/2007/relationships/hdphoto" Target="../media/hdphoto5.wdp"/><Relationship Id="rId7" Type="http://schemas.openxmlformats.org/officeDocument/2006/relationships/image" Target="../media/image6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65.png"/><Relationship Id="rId5" Type="http://schemas.microsoft.com/office/2007/relationships/hdphoto" Target="../media/hdphoto8.wdp"/><Relationship Id="rId10" Type="http://schemas.openxmlformats.org/officeDocument/2006/relationships/image" Target="../media/image64.png"/><Relationship Id="rId4" Type="http://schemas.openxmlformats.org/officeDocument/2006/relationships/image" Target="../media/image60.png"/><Relationship Id="rId9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jpe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microsoft.com/office/2007/relationships/hdphoto" Target="../media/hdphoto5.wdp"/><Relationship Id="rId7" Type="http://schemas.openxmlformats.org/officeDocument/2006/relationships/image" Target="../media/image6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65.png"/><Relationship Id="rId5" Type="http://schemas.microsoft.com/office/2007/relationships/hdphoto" Target="../media/hdphoto8.wdp"/><Relationship Id="rId10" Type="http://schemas.openxmlformats.org/officeDocument/2006/relationships/image" Target="../media/image64.png"/><Relationship Id="rId4" Type="http://schemas.openxmlformats.org/officeDocument/2006/relationships/image" Target="../media/image60.png"/><Relationship Id="rId9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microsoft.com/office/2007/relationships/hdphoto" Target="../media/hdphoto5.wdp"/><Relationship Id="rId7" Type="http://schemas.openxmlformats.org/officeDocument/2006/relationships/image" Target="../media/image6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microsoft.com/office/2007/relationships/hdphoto" Target="../media/hdphoto8.wdp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microsoft.com/office/2007/relationships/hdphoto" Target="../media/hdphoto5.wdp"/><Relationship Id="rId7" Type="http://schemas.openxmlformats.org/officeDocument/2006/relationships/image" Target="../media/image7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microsoft.com/office/2007/relationships/hdphoto" Target="../media/hdphoto8.wdp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6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microsoft.com/office/2007/relationships/hdphoto" Target="../media/hdphoto8.wdp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59.png"/><Relationship Id="rId7" Type="http://schemas.openxmlformats.org/officeDocument/2006/relationships/image" Target="../media/image7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77.jpeg"/><Relationship Id="rId5" Type="http://schemas.openxmlformats.org/officeDocument/2006/relationships/image" Target="../media/image76.png"/><Relationship Id="rId4" Type="http://schemas.microsoft.com/office/2007/relationships/hdphoto" Target="../media/hdphoto7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microsoft.com/office/2007/relationships/hdphoto" Target="../media/hdphoto5.wdp"/><Relationship Id="rId7" Type="http://schemas.openxmlformats.org/officeDocument/2006/relationships/image" Target="../media/image6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65.png"/><Relationship Id="rId5" Type="http://schemas.microsoft.com/office/2007/relationships/hdphoto" Target="../media/hdphoto8.wdp"/><Relationship Id="rId10" Type="http://schemas.openxmlformats.org/officeDocument/2006/relationships/image" Target="../media/image64.png"/><Relationship Id="rId4" Type="http://schemas.openxmlformats.org/officeDocument/2006/relationships/image" Target="../media/image60.png"/><Relationship Id="rId9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80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microsoft.com/office/2007/relationships/hdphoto" Target="../media/hdphoto7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microsoft.com/office/2007/relationships/hdphoto" Target="../media/hdphoto5.wdp"/><Relationship Id="rId7" Type="http://schemas.openxmlformats.org/officeDocument/2006/relationships/image" Target="../media/image6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microsoft.com/office/2007/relationships/hdphoto" Target="../media/hdphoto8.wdp"/><Relationship Id="rId4" Type="http://schemas.openxmlformats.org/officeDocument/2006/relationships/image" Target="../media/image60.png"/><Relationship Id="rId9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81.png"/><Relationship Id="rId7" Type="http://schemas.openxmlformats.org/officeDocument/2006/relationships/image" Target="../media/image8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51.png"/><Relationship Id="rId5" Type="http://schemas.openxmlformats.org/officeDocument/2006/relationships/image" Target="../media/image83.png"/><Relationship Id="rId10" Type="http://schemas.openxmlformats.org/officeDocument/2006/relationships/image" Target="../media/image85.png"/><Relationship Id="rId4" Type="http://schemas.openxmlformats.org/officeDocument/2006/relationships/image" Target="../media/image82.png"/><Relationship Id="rId9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microsoft.com/office/2007/relationships/hdphoto" Target="../media/hdphoto9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microsoft.com/office/2007/relationships/hdphoto" Target="../media/hdphoto9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88.png"/><Relationship Id="rId5" Type="http://schemas.openxmlformats.org/officeDocument/2006/relationships/image" Target="../media/image91.png"/><Relationship Id="rId4" Type="http://schemas.microsoft.com/office/2007/relationships/hdphoto" Target="../media/hdphoto9.wdp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88.png"/><Relationship Id="rId5" Type="http://schemas.openxmlformats.org/officeDocument/2006/relationships/image" Target="../media/image93.png"/><Relationship Id="rId4" Type="http://schemas.microsoft.com/office/2007/relationships/hdphoto" Target="../media/hdphoto9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7.xml"/><Relationship Id="rId5" Type="http://schemas.openxmlformats.org/officeDocument/2006/relationships/image" Target="../media/image94.png"/><Relationship Id="rId4" Type="http://schemas.microsoft.com/office/2007/relationships/hdphoto" Target="../media/hdphoto9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99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microsoft.com/office/2007/relationships/hdphoto" Target="../media/hdphoto7.wdp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6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microsoft.com/office/2007/relationships/hdphoto" Target="../media/hdphoto8.wdp"/><Relationship Id="rId4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image" Target="../media/image15.png"/><Relationship Id="rId7" Type="http://schemas.openxmlformats.org/officeDocument/2006/relationships/image" Target="../media/image2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Relationship Id="rId9" Type="http://schemas.openxmlformats.org/officeDocument/2006/relationships/image" Target="../media/image22.png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6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microsoft.com/office/2007/relationships/hdphoto" Target="../media/hdphoto8.wdp"/><Relationship Id="rId4" Type="http://schemas.openxmlformats.org/officeDocument/2006/relationships/image" Target="../media/image6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6.xml"/><Relationship Id="rId6" Type="http://schemas.microsoft.com/office/2007/relationships/hdphoto" Target="../media/hdphoto2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25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6" Type="http://schemas.openxmlformats.org/officeDocument/2006/relationships/image" Target="../media/image29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27.png"/><Relationship Id="rId5" Type="http://schemas.openxmlformats.org/officeDocument/2006/relationships/audio" Target="NULL" TargetMode="External"/><Relationship Id="rId15" Type="http://schemas.openxmlformats.org/officeDocument/2006/relationships/image" Target="../media/image28.png"/><Relationship Id="rId10" Type="http://schemas.openxmlformats.org/officeDocument/2006/relationships/image" Target="../media/image26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40.xml"/><Relationship Id="rId1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31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30.png"/><Relationship Id="rId17" Type="http://schemas.microsoft.com/office/2007/relationships/hdphoto" Target="../media/hdphoto2.wdp"/><Relationship Id="rId2" Type="http://schemas.openxmlformats.org/officeDocument/2006/relationships/audio" Target="../media/media1.mp3"/><Relationship Id="rId16" Type="http://schemas.openxmlformats.org/officeDocument/2006/relationships/image" Target="../media/image25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29.png"/><Relationship Id="rId5" Type="http://schemas.openxmlformats.org/officeDocument/2006/relationships/audio" Target="NULL" TargetMode="External"/><Relationship Id="rId15" Type="http://schemas.openxmlformats.org/officeDocument/2006/relationships/image" Target="../media/image23.jpeg"/><Relationship Id="rId10" Type="http://schemas.openxmlformats.org/officeDocument/2006/relationships/image" Target="../media/image28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54.xml"/><Relationship Id="rId1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NULL" TargetMode="External"/><Relationship Id="rId7" Type="http://schemas.openxmlformats.org/officeDocument/2006/relationships/image" Target="../media/image2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3.jpeg"/><Relationship Id="rId5" Type="http://schemas.openxmlformats.org/officeDocument/2006/relationships/slideLayout" Target="../slideLayouts/slideLayout168.xml"/><Relationship Id="rId10" Type="http://schemas.microsoft.com/office/2007/relationships/hdphoto" Target="../media/hdphoto2.wdp"/><Relationship Id="rId4" Type="http://schemas.microsoft.com/office/2007/relationships/media" Target="../media/media3.mp3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microsoft.com/office/2007/relationships/hdphoto" Target="../media/hdphoto6.wdp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33478" y="1116513"/>
            <a:ext cx="1680634" cy="1237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5859490-9BFC-4A13-8AE7-3FB1A2488A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035007"/>
            <a:ext cx="4049189" cy="1811036"/>
          </a:xfrm>
          <a:prstGeom prst="rect">
            <a:avLst/>
          </a:prstGeom>
        </p:spPr>
      </p:pic>
      <p:pic>
        <p:nvPicPr>
          <p:cNvPr id="13" name="图片 143">
            <a:extLst>
              <a:ext uri="{FF2B5EF4-FFF2-40B4-BE49-F238E27FC236}">
                <a16:creationId xmlns:a16="http://schemas.microsoft.com/office/drawing/2014/main" id="{C4080569-8869-49B5-A132-4ADF2729B2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256" y="3472170"/>
            <a:ext cx="2734150" cy="27341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DF87438-DC73-4518-B1B9-C4F808CDC6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1020" y="1649446"/>
            <a:ext cx="2871465" cy="8596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48D4C7-0531-478A-91F9-CA1B8E6876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03330" y="2386495"/>
            <a:ext cx="6337341" cy="2085013"/>
          </a:xfrm>
          <a:prstGeom prst="rect">
            <a:avLst/>
          </a:prstGeom>
        </p:spPr>
      </p:pic>
      <p:sp>
        <p:nvSpPr>
          <p:cNvPr id="2" name="TextBox 7">
            <a:extLst>
              <a:ext uri="{FF2B5EF4-FFF2-40B4-BE49-F238E27FC236}">
                <a16:creationId xmlns:a16="http://schemas.microsoft.com/office/drawing/2014/main" id="{C732444E-16AA-C742-6707-3BBF903D3B6D}"/>
              </a:ext>
            </a:extLst>
          </p:cNvPr>
          <p:cNvSpPr txBox="1"/>
          <p:nvPr/>
        </p:nvSpPr>
        <p:spPr>
          <a:xfrm>
            <a:off x="528607" y="119912"/>
            <a:ext cx="7848600" cy="14260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 fontAlgn="auto">
              <a:spcBef>
                <a:spcPts val="800"/>
              </a:spcBef>
              <a:spcAft>
                <a:spcPts val="0"/>
              </a:spcAft>
              <a:defRPr/>
            </a:pPr>
            <a:r>
              <a:rPr lang="vi-VN" altLang="en-US" sz="40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TRƯỜNG TIỂU HỌC ÁI MỘ A</a:t>
            </a:r>
          </a:p>
          <a:p>
            <a:pPr algn="ctr" defTabSz="1219170" fontAlgn="auto">
              <a:spcBef>
                <a:spcPts val="800"/>
              </a:spcBef>
              <a:spcAft>
                <a:spcPts val="0"/>
              </a:spcAft>
              <a:defRPr/>
            </a:pPr>
            <a:r>
              <a:rPr lang="vi-VN" altLang="en-US" sz="40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giảng điện tử Lớp 3</a:t>
            </a:r>
            <a:r>
              <a:rPr lang="en-US" altLang="en-US" sz="40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629150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2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3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831" y="1483510"/>
            <a:ext cx="8155522" cy="39571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5710" t="5213" r="6945"/>
          <a:stretch/>
        </p:blipFill>
        <p:spPr>
          <a:xfrm>
            <a:off x="2368296" y="185098"/>
            <a:ext cx="4014216" cy="987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3758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3956" y="-228600"/>
            <a:ext cx="9575471" cy="71780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46114" descr="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7243" y="2785073"/>
            <a:ext cx="7032096" cy="152505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4490" y="4041748"/>
            <a:ext cx="3193645" cy="304232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2509270" y="-84856"/>
            <a:ext cx="5491729" cy="11358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YÊU CẦU CẦN ĐẠT</a:t>
            </a:r>
            <a:endParaRPr lang="zh-CN" altLang="en-US" sz="4000" b="1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01061" y="4764156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prstClr val="white"/>
                </a:solidFill>
              </a:rPr>
              <a:t>4</a:t>
            </a:r>
            <a:endParaRPr lang="zh-CN" altLang="en-US" sz="3600" dirty="0">
              <a:solidFill>
                <a:prstClr val="white"/>
              </a:solidFill>
            </a:endParaRPr>
          </a:p>
        </p:txBody>
      </p:sp>
      <p:pic>
        <p:nvPicPr>
          <p:cNvPr id="25" name="图片 46112" descr="0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9537" y="1361055"/>
            <a:ext cx="7102401" cy="140913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TextBox 71"/>
          <p:cNvSpPr txBox="1"/>
          <p:nvPr/>
        </p:nvSpPr>
        <p:spPr>
          <a:xfrm>
            <a:off x="2019765" y="1631846"/>
            <a:ext cx="4591347" cy="101566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zh-CN" sz="20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đúng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altLang="zh-CN" sz="20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bước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đầu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thể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hiện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lời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nhân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vật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altLang="zh-CN" sz="20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Dựa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tranh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altLang="zh-CN" sz="20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kể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chuyện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zh-CN" altLang="en-US" sz="20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27" name="图片 46116" descr="0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89537" y="4263254"/>
            <a:ext cx="7067248" cy="143609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图片 46124" descr="png-07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7754" y="1651782"/>
            <a:ext cx="1096962" cy="10080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图片 46127" descr="png-07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4099" y="3083113"/>
            <a:ext cx="1096962" cy="1096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46130" descr="png-0731副本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7754" y="4441233"/>
            <a:ext cx="939800" cy="1111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" name="TextBox 71"/>
          <p:cNvSpPr txBox="1"/>
          <p:nvPr/>
        </p:nvSpPr>
        <p:spPr>
          <a:xfrm>
            <a:off x="2081156" y="3347791"/>
            <a:ext cx="4484248" cy="4001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endParaRPr lang="zh-CN" altLang="en-US" sz="20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71"/>
          <p:cNvSpPr txBox="1"/>
          <p:nvPr/>
        </p:nvSpPr>
        <p:spPr>
          <a:xfrm>
            <a:off x="2081156" y="4753113"/>
            <a:ext cx="4705249" cy="43088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zh-CN" sz="2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altLang="zh-CN" sz="2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hứng</a:t>
            </a:r>
            <a:r>
              <a:rPr lang="en-US" altLang="zh-CN" sz="2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thú</a:t>
            </a:r>
            <a:r>
              <a:rPr lang="en-US" altLang="zh-CN" sz="2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altLang="zh-CN" sz="2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đam</a:t>
            </a:r>
            <a:r>
              <a:rPr lang="en-US" altLang="zh-CN" sz="2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mê</a:t>
            </a:r>
            <a:r>
              <a:rPr lang="en-US" altLang="zh-CN" sz="2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lang="en-US" altLang="zh-CN" sz="2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sách</a:t>
            </a:r>
            <a:endParaRPr lang="zh-CN" altLang="en-US" sz="22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187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3" grpId="0"/>
      <p:bldP spid="4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8C001F3F-CA1E-49D8-8329-C3375A333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273" y="520721"/>
            <a:ext cx="7739753" cy="472330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E:\丫头\png\小人\卡通类素材\yunf.png">
            <a:extLst>
              <a:ext uri="{FF2B5EF4-FFF2-40B4-BE49-F238E27FC236}">
                <a16:creationId xmlns:a16="http://schemas.microsoft.com/office/drawing/2014/main" id="{31B1332B-1452-4031-9CE4-02777A224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863" y="898091"/>
            <a:ext cx="1269162" cy="53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F5812C4D-2D62-489E-B195-D026258D8538}"/>
              </a:ext>
            </a:extLst>
          </p:cNvPr>
          <p:cNvGrpSpPr/>
          <p:nvPr/>
        </p:nvGrpSpPr>
        <p:grpSpPr>
          <a:xfrm>
            <a:off x="7268785" y="1807028"/>
            <a:ext cx="463503" cy="619473"/>
            <a:chOff x="-2033679" y="889419"/>
            <a:chExt cx="463503" cy="619473"/>
          </a:xfrm>
        </p:grpSpPr>
        <p:pic>
          <p:nvPicPr>
            <p:cNvPr id="6" name="Picture 10" descr="E:\丫头\png\小人\卡通类素材\ry.png">
              <a:extLst>
                <a:ext uri="{FF2B5EF4-FFF2-40B4-BE49-F238E27FC236}">
                  <a16:creationId xmlns:a16="http://schemas.microsoft.com/office/drawing/2014/main" id="{72C5D086-7D34-4EE2-85B5-B4890BC5EEA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0" descr="E:\丫头\png\小人\卡通类素材\ry.png">
              <a:extLst>
                <a:ext uri="{FF2B5EF4-FFF2-40B4-BE49-F238E27FC236}">
                  <a16:creationId xmlns:a16="http://schemas.microsoft.com/office/drawing/2014/main" id="{A7F5E00E-7773-4B48-9612-4F8C8234FE0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2" descr="E:\丫头\png\小人\卡通类素材\yunf.png">
            <a:extLst>
              <a:ext uri="{FF2B5EF4-FFF2-40B4-BE49-F238E27FC236}">
                <a16:creationId xmlns:a16="http://schemas.microsoft.com/office/drawing/2014/main" id="{A7C3BE0D-AB0A-4305-AB5C-933495660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44" y="253237"/>
            <a:ext cx="1347858" cy="565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组合 21">
            <a:extLst>
              <a:ext uri="{FF2B5EF4-FFF2-40B4-BE49-F238E27FC236}">
                <a16:creationId xmlns:a16="http://schemas.microsoft.com/office/drawing/2014/main" id="{24DA456E-7263-4A69-BD9F-03E94507118F}"/>
              </a:ext>
            </a:extLst>
          </p:cNvPr>
          <p:cNvGrpSpPr/>
          <p:nvPr/>
        </p:nvGrpSpPr>
        <p:grpSpPr>
          <a:xfrm>
            <a:off x="1781149" y="4182335"/>
            <a:ext cx="463503" cy="619473"/>
            <a:chOff x="-2033679" y="889419"/>
            <a:chExt cx="463503" cy="619473"/>
          </a:xfrm>
        </p:grpSpPr>
        <p:pic>
          <p:nvPicPr>
            <p:cNvPr id="10" name="Picture 10" descr="E:\丫头\png\小人\卡通类素材\ry.png">
              <a:extLst>
                <a:ext uri="{FF2B5EF4-FFF2-40B4-BE49-F238E27FC236}">
                  <a16:creationId xmlns:a16="http://schemas.microsoft.com/office/drawing/2014/main" id="{403F9CEB-1072-4066-AFD6-17603C3CF13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 descr="E:\丫头\png\小人\卡通类素材\ry.png">
              <a:extLst>
                <a:ext uri="{FF2B5EF4-FFF2-40B4-BE49-F238E27FC236}">
                  <a16:creationId xmlns:a16="http://schemas.microsoft.com/office/drawing/2014/main" id="{8213373F-83F2-49E5-B27E-86541B56039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图片 25">
            <a:extLst>
              <a:ext uri="{FF2B5EF4-FFF2-40B4-BE49-F238E27FC236}">
                <a16:creationId xmlns:a16="http://schemas.microsoft.com/office/drawing/2014/main" id="{D52D92B2-1053-4DF0-844F-77FC3C3A830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907" y="129381"/>
            <a:ext cx="1102698" cy="1022486"/>
          </a:xfrm>
          <a:prstGeom prst="rect">
            <a:avLst/>
          </a:prstGeom>
        </p:spPr>
      </p:pic>
      <p:pic>
        <p:nvPicPr>
          <p:cNvPr id="13" name="图片 26">
            <a:extLst>
              <a:ext uri="{FF2B5EF4-FFF2-40B4-BE49-F238E27FC236}">
                <a16:creationId xmlns:a16="http://schemas.microsoft.com/office/drawing/2014/main" id="{33510CEC-FFC1-456C-BEAE-078EB093D6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565" y="1022226"/>
            <a:ext cx="3279407" cy="45178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8C871EE-F221-4B4E-A637-B4EE18D64F9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28944" y="1965850"/>
            <a:ext cx="5968501" cy="278611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C7598BCA-A13B-4602-B66A-0DD9AB12FBA4}"/>
              </a:ext>
            </a:extLst>
          </p:cNvPr>
          <p:cNvGrpSpPr/>
          <p:nvPr/>
        </p:nvGrpSpPr>
        <p:grpSpPr>
          <a:xfrm>
            <a:off x="-66134" y="3666744"/>
            <a:ext cx="4135214" cy="3224851"/>
            <a:chOff x="-215774" y="2347510"/>
            <a:chExt cx="5315675" cy="4504460"/>
          </a:xfrm>
        </p:grpSpPr>
        <p:pic>
          <p:nvPicPr>
            <p:cNvPr id="44" name="图片 3" descr="图片包含 餐桌&#10;&#10;描述已自动生成">
              <a:extLst>
                <a:ext uri="{FF2B5EF4-FFF2-40B4-BE49-F238E27FC236}">
                  <a16:creationId xmlns:a16="http://schemas.microsoft.com/office/drawing/2014/main" id="{9492C68C-9327-45B5-A38F-9D011AE3DA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215774" y="2347510"/>
              <a:ext cx="5315675" cy="4504460"/>
            </a:xfrm>
            <a:prstGeom prst="rect">
              <a:avLst/>
            </a:prstGeom>
          </p:spPr>
        </p:pic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EE15B3D9-B0E8-4092-9B37-F92BE68C770C}"/>
                </a:ext>
              </a:extLst>
            </p:cNvPr>
            <p:cNvSpPr/>
            <p:nvPr/>
          </p:nvSpPr>
          <p:spPr>
            <a:xfrm rot="20941502">
              <a:off x="1112362" y="3487658"/>
              <a:ext cx="1395167" cy="443321"/>
            </a:xfrm>
            <a:prstGeom prst="rect">
              <a:avLst/>
            </a:prstGeom>
            <a:solidFill>
              <a:srgbClr val="4B482F"/>
            </a:solidFill>
            <a:ln>
              <a:solidFill>
                <a:srgbClr val="4B4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D601EF13-33F2-4D89-B6DD-A982A41644BB}"/>
                </a:ext>
              </a:extLst>
            </p:cNvPr>
            <p:cNvSpPr/>
            <p:nvPr/>
          </p:nvSpPr>
          <p:spPr>
            <a:xfrm rot="908466">
              <a:off x="404064" y="5261910"/>
              <a:ext cx="1288938" cy="305204"/>
            </a:xfrm>
            <a:prstGeom prst="rect">
              <a:avLst/>
            </a:prstGeom>
            <a:solidFill>
              <a:srgbClr val="ED8C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C0523A22-C118-4E07-B560-3C95F5B1489F}"/>
                </a:ext>
              </a:extLst>
            </p:cNvPr>
            <p:cNvSpPr/>
            <p:nvPr/>
          </p:nvSpPr>
          <p:spPr>
            <a:xfrm rot="908466">
              <a:off x="1021930" y="5538136"/>
              <a:ext cx="546638" cy="305204"/>
            </a:xfrm>
            <a:prstGeom prst="rect">
              <a:avLst/>
            </a:prstGeom>
            <a:solidFill>
              <a:srgbClr val="ED8C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8AB957E5-46ED-4651-85BE-25FD41C0CAA8}"/>
                </a:ext>
              </a:extLst>
            </p:cNvPr>
            <p:cNvSpPr/>
            <p:nvPr/>
          </p:nvSpPr>
          <p:spPr>
            <a:xfrm rot="20941502">
              <a:off x="1665321" y="3777486"/>
              <a:ext cx="837105" cy="443321"/>
            </a:xfrm>
            <a:prstGeom prst="rect">
              <a:avLst/>
            </a:prstGeom>
            <a:solidFill>
              <a:srgbClr val="4B482F"/>
            </a:solidFill>
            <a:ln>
              <a:solidFill>
                <a:srgbClr val="4B4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49" name="文本框 18">
            <a:extLst>
              <a:ext uri="{FF2B5EF4-FFF2-40B4-BE49-F238E27FC236}">
                <a16:creationId xmlns:a16="http://schemas.microsoft.com/office/drawing/2014/main" id="{09192A68-B472-4371-9244-48F81A7C8710}"/>
              </a:ext>
            </a:extLst>
          </p:cNvPr>
          <p:cNvSpPr txBox="1"/>
          <p:nvPr/>
        </p:nvSpPr>
        <p:spPr>
          <a:xfrm rot="20956820">
            <a:off x="-474191" y="3014372"/>
            <a:ext cx="23839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6600" b="1" dirty="0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站酷快乐体2016修订版" panose="02010600030101010101" pitchFamily="2" charset="-122"/>
                <a:cs typeface="Arial"/>
                <a:sym typeface="Arial"/>
              </a:rPr>
              <a:t>01</a:t>
            </a:r>
            <a:endParaRPr lang="zh-CN" altLang="en-US" sz="3200" b="1" dirty="0">
              <a:ln w="3175">
                <a:solidFill>
                  <a:srgbClr val="FFFFFF"/>
                </a:solidFill>
              </a:ln>
              <a:solidFill>
                <a:srgbClr val="6DAA2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iny" panose="02000903060500060000" pitchFamily="2" charset="0"/>
              <a:ea typeface="站酷快乐体2016修订版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5667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2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C0E87C4B-D1C7-4574-83F5-20EBEF7CD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351" y="287201"/>
            <a:ext cx="9101512" cy="555955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0272287-EACB-4EFC-BCD2-892ADB3DFFC0}"/>
              </a:ext>
            </a:extLst>
          </p:cNvPr>
          <p:cNvSpPr/>
          <p:nvPr/>
        </p:nvSpPr>
        <p:spPr>
          <a:xfrm>
            <a:off x="1699724" y="332345"/>
            <a:ext cx="24051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3200" b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/>
              </a:rPr>
              <a:t>Đọc</a:t>
            </a:r>
            <a:r>
              <a:rPr lang="en-US" altLang="zh-CN" sz="3200" b="1" kern="0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/>
              </a:rPr>
              <a:t>mẫu</a:t>
            </a:r>
            <a:endParaRPr lang="zh-CN" altLang="en-US" sz="3200" b="1" kern="0" dirty="0">
              <a:solidFill>
                <a:srgbClr val="0070C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图片 2">
            <a:extLst>
              <a:ext uri="{FF2B5EF4-FFF2-40B4-BE49-F238E27FC236}">
                <a16:creationId xmlns:a16="http://schemas.microsoft.com/office/drawing/2014/main" id="{536AF253-C62A-4EEA-8DAD-370A5AE11D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771" y="3478955"/>
            <a:ext cx="4580573" cy="1169382"/>
          </a:xfrm>
          <a:prstGeom prst="rect">
            <a:avLst/>
          </a:prstGeom>
        </p:spPr>
      </p:pic>
      <p:pic>
        <p:nvPicPr>
          <p:cNvPr id="5" name="Picture 4" descr="A close-up of a toy&#10;&#10;Description automatically generated with medium confidence">
            <a:extLst>
              <a:ext uri="{FF2B5EF4-FFF2-40B4-BE49-F238E27FC236}">
                <a16:creationId xmlns:a16="http://schemas.microsoft.com/office/drawing/2014/main" id="{DF4974F8-B9D2-401D-8299-A9F6D8AACE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043" y="1365395"/>
            <a:ext cx="1866721" cy="2246561"/>
          </a:xfrm>
          <a:prstGeom prst="rect">
            <a:avLst/>
          </a:prstGeom>
        </p:spPr>
      </p:pic>
      <p:sp>
        <p:nvSpPr>
          <p:cNvPr id="6" name="TextBox 28">
            <a:extLst>
              <a:ext uri="{FF2B5EF4-FFF2-40B4-BE49-F238E27FC236}">
                <a16:creationId xmlns:a16="http://schemas.microsoft.com/office/drawing/2014/main" id="{A6B292AF-8670-4AF0-BFAA-B47C91F6A152}"/>
              </a:ext>
            </a:extLst>
          </p:cNvPr>
          <p:cNvSpPr txBox="1"/>
          <p:nvPr/>
        </p:nvSpPr>
        <p:spPr>
          <a:xfrm>
            <a:off x="2922946" y="5282707"/>
            <a:ext cx="3565491" cy="702766"/>
          </a:xfrm>
          <a:prstGeom prst="cloud">
            <a:avLst/>
          </a:prstGeom>
          <a:solidFill>
            <a:srgbClr val="EC9DAE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/>
              </a:rPr>
              <a:t>MẮT DÕI</a:t>
            </a:r>
            <a:endParaRPr lang="zh-CN" altLang="en-US" sz="2400" b="1" dirty="0">
              <a:solidFill>
                <a:prstClr val="black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TextBox 28">
            <a:extLst>
              <a:ext uri="{FF2B5EF4-FFF2-40B4-BE49-F238E27FC236}">
                <a16:creationId xmlns:a16="http://schemas.microsoft.com/office/drawing/2014/main" id="{37CDA3FB-15AE-4DD1-B3DB-0023EB696D3B}"/>
              </a:ext>
            </a:extLst>
          </p:cNvPr>
          <p:cNvSpPr txBox="1"/>
          <p:nvPr/>
        </p:nvSpPr>
        <p:spPr>
          <a:xfrm>
            <a:off x="6522928" y="2201641"/>
            <a:ext cx="2682550" cy="702766"/>
          </a:xfrm>
          <a:prstGeom prst="cloud">
            <a:avLst/>
          </a:prstGeom>
          <a:solidFill>
            <a:srgbClr val="FFC000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2400" b="1" kern="0" dirty="0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/>
              </a:rPr>
              <a:t>TAI NGHE</a:t>
            </a:r>
            <a:endParaRPr lang="zh-CN" altLang="en-US" sz="2400" b="1" kern="0" dirty="0">
              <a:solidFill>
                <a:prstClr val="black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TextBox 28">
            <a:extLst>
              <a:ext uri="{FF2B5EF4-FFF2-40B4-BE49-F238E27FC236}">
                <a16:creationId xmlns:a16="http://schemas.microsoft.com/office/drawing/2014/main" id="{5CF22BDC-7897-4481-85A0-B1D77108B56C}"/>
              </a:ext>
            </a:extLst>
          </p:cNvPr>
          <p:cNvSpPr txBox="1"/>
          <p:nvPr/>
        </p:nvSpPr>
        <p:spPr>
          <a:xfrm>
            <a:off x="362841" y="2356304"/>
            <a:ext cx="2357229" cy="702766"/>
          </a:xfrm>
          <a:prstGeom prst="cloud">
            <a:avLst/>
          </a:prstGeom>
          <a:solidFill>
            <a:srgbClr val="ED7D31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2400" b="1" kern="0" dirty="0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/>
              </a:rPr>
              <a:t>TAY DÒ</a:t>
            </a:r>
            <a:endParaRPr lang="zh-CN" altLang="en-US" sz="2400" b="1" kern="0" dirty="0">
              <a:solidFill>
                <a:prstClr val="black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9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38F1E282-E460-4B36-8B9B-58D19C5B5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4166975" y="4504521"/>
            <a:ext cx="832155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AD55A421-31F7-4608-A09E-3414EB822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5684032" y="2446565"/>
            <a:ext cx="867663" cy="83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037F39A6-5221-41DF-84E4-3552F84DD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2489115" y="2446473"/>
            <a:ext cx="867663" cy="83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7E22F99-7BD0-4928-B636-23A1617AAF4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9299" y="275313"/>
            <a:ext cx="600425" cy="69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68248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250"/>
                            </p:stCondLst>
                            <p:childTnLst>
                              <p:par>
                                <p:cTn id="3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50"/>
                            </p:stCondLst>
                            <p:childTnLst>
                              <p:par>
                                <p:cTn id="4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281928"/>
            <a:ext cx="9144000" cy="57607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-62204"/>
            <a:ext cx="9144000" cy="368301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038C1AA-8DDF-4A47-AC89-F4E2EFE797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0" y="-53394"/>
            <a:ext cx="1137215" cy="9391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4983" y="43799"/>
            <a:ext cx="1534831" cy="7447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4E5CFB2-0A11-4CAA-853C-15F74DA998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5001" y="140869"/>
            <a:ext cx="2558809" cy="9615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5301" y="840784"/>
            <a:ext cx="7117140" cy="28648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3611" y="3641631"/>
            <a:ext cx="7168830" cy="324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37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281928"/>
            <a:ext cx="9144000" cy="57607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-62204"/>
            <a:ext cx="9144000" cy="368301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038C1AA-8DDF-4A47-AC89-F4E2EFE797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0" y="-53394"/>
            <a:ext cx="1137215" cy="9391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4983" y="43799"/>
            <a:ext cx="1534831" cy="7447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4E5CFB2-0A11-4CAA-853C-15F74DA998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5001" y="140869"/>
            <a:ext cx="2558809" cy="9615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5301" y="840784"/>
            <a:ext cx="7117140" cy="28648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3611" y="3641631"/>
            <a:ext cx="7168830" cy="3240909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D3DC38B-1098-4777-A385-6717CDC88F3C}"/>
              </a:ext>
            </a:extLst>
          </p:cNvPr>
          <p:cNvGrpSpPr/>
          <p:nvPr/>
        </p:nvGrpSpPr>
        <p:grpSpPr>
          <a:xfrm>
            <a:off x="795527" y="688383"/>
            <a:ext cx="7223760" cy="1634194"/>
            <a:chOff x="931170" y="2446706"/>
            <a:chExt cx="2233271" cy="1459978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C085F98-9B7B-4A9A-9D86-23173B545E7A}"/>
                </a:ext>
              </a:extLst>
            </p:cNvPr>
            <p:cNvSpPr/>
            <p:nvPr/>
          </p:nvSpPr>
          <p:spPr>
            <a:xfrm>
              <a:off x="984720" y="2607489"/>
              <a:ext cx="2179721" cy="1299195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88D37C5-CD5E-4F06-AAB5-1059426F93DA}"/>
                </a:ext>
              </a:extLst>
            </p:cNvPr>
            <p:cNvSpPr/>
            <p:nvPr/>
          </p:nvSpPr>
          <p:spPr>
            <a:xfrm>
              <a:off x="931170" y="2446706"/>
              <a:ext cx="107663" cy="336773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r>
                <a:rPr lang="vi-VN" sz="2400" dirty="0">
                  <a:solidFill>
                    <a:srgbClr val="000000"/>
                  </a:solidFill>
                  <a:latin typeface="Arial" panose="020B0604020202020204" pitchFamily="34" charset="0"/>
                </a:rPr>
                <a:t>1</a:t>
              </a:r>
              <a:endParaRPr lang="en-US" sz="2400" dirty="0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3C3DE0B-83B1-4A21-9144-545A2DE7ED39}"/>
              </a:ext>
            </a:extLst>
          </p:cNvPr>
          <p:cNvGrpSpPr/>
          <p:nvPr/>
        </p:nvGrpSpPr>
        <p:grpSpPr>
          <a:xfrm>
            <a:off x="795528" y="2347701"/>
            <a:ext cx="7223760" cy="1892624"/>
            <a:chOff x="939651" y="2515596"/>
            <a:chExt cx="2224790" cy="1750341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1CFD949-C7F8-4FF6-ABFF-FD87A0967E6C}"/>
                </a:ext>
              </a:extLst>
            </p:cNvPr>
            <p:cNvSpPr/>
            <p:nvPr/>
          </p:nvSpPr>
          <p:spPr>
            <a:xfrm>
              <a:off x="984720" y="2607489"/>
              <a:ext cx="2179721" cy="1658448"/>
            </a:xfrm>
            <a:prstGeom prst="rect">
              <a:avLst/>
            </a:prstGeom>
            <a:noFill/>
            <a:ln w="28575">
              <a:solidFill>
                <a:srgbClr val="00206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3833C70B-14B9-4886-A0D2-191DACE5BD45}"/>
                </a:ext>
              </a:extLst>
            </p:cNvPr>
            <p:cNvSpPr/>
            <p:nvPr/>
          </p:nvSpPr>
          <p:spPr>
            <a:xfrm>
              <a:off x="939651" y="2515596"/>
              <a:ext cx="105234" cy="262376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r>
                <a:rPr lang="en-US" sz="2400" dirty="0">
                  <a:solidFill>
                    <a:srgbClr val="000000"/>
                  </a:solidFill>
                  <a:latin typeface="Arial" panose="020B0604020202020204" pitchFamily="34" charset="0"/>
                </a:rPr>
                <a:t>2</a:t>
              </a:r>
              <a:endParaRPr lang="en-US" sz="2400" dirty="0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6822FC9-F74E-467C-839E-89F7D5ED1BBE}"/>
              </a:ext>
            </a:extLst>
          </p:cNvPr>
          <p:cNvGrpSpPr/>
          <p:nvPr/>
        </p:nvGrpSpPr>
        <p:grpSpPr>
          <a:xfrm>
            <a:off x="795528" y="4237686"/>
            <a:ext cx="7223759" cy="2268800"/>
            <a:chOff x="939651" y="2446706"/>
            <a:chExt cx="2224790" cy="2143817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8022DD9-8D88-434A-A96A-7A091775310F}"/>
                </a:ext>
              </a:extLst>
            </p:cNvPr>
            <p:cNvSpPr/>
            <p:nvPr/>
          </p:nvSpPr>
          <p:spPr>
            <a:xfrm>
              <a:off x="984720" y="2607489"/>
              <a:ext cx="2179721" cy="1983034"/>
            </a:xfrm>
            <a:prstGeom prst="rect">
              <a:avLst/>
            </a:prstGeom>
            <a:noFill/>
            <a:ln w="28575">
              <a:solidFill>
                <a:schemeClr val="accent2">
                  <a:lumMod val="50000"/>
                </a:schemeClr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675E261-B545-431B-A7AC-FA6B875AF574}"/>
                </a:ext>
              </a:extLst>
            </p:cNvPr>
            <p:cNvSpPr/>
            <p:nvPr/>
          </p:nvSpPr>
          <p:spPr>
            <a:xfrm>
              <a:off x="939651" y="2446706"/>
              <a:ext cx="87864" cy="331266"/>
            </a:xfrm>
            <a:prstGeom prst="ellipse">
              <a:avLst/>
            </a:prstGeom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r>
                <a:rPr lang="en-US" sz="2400" dirty="0">
                  <a:solidFill>
                    <a:srgbClr val="000000"/>
                  </a:solidFill>
                  <a:latin typeface="Arial" panose="020B0604020202020204" pitchFamily="34" charset="0"/>
                </a:rPr>
                <a:t>3</a:t>
              </a:r>
              <a:endParaRPr lang="en-US" sz="2400" dirty="0">
                <a:solidFill>
                  <a:srgbClr val="000000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6168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281928"/>
            <a:ext cx="9144000" cy="57607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-62204"/>
            <a:ext cx="9144000" cy="368301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038C1AA-8DDF-4A47-AC89-F4E2EFE797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0" y="-53394"/>
            <a:ext cx="1137215" cy="9391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4983" y="43799"/>
            <a:ext cx="1534831" cy="7447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4E5CFB2-0A11-4CAA-853C-15F74DA998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5001" y="140869"/>
            <a:ext cx="2558809" cy="9615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5301" y="840784"/>
            <a:ext cx="7117140" cy="28648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3611" y="3641631"/>
            <a:ext cx="7168830" cy="32409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1229724-0728-4662-9DA0-7B825D66FE4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49"/>
          <a:stretch>
            <a:fillRect/>
          </a:stretch>
        </p:blipFill>
        <p:spPr>
          <a:xfrm>
            <a:off x="906092" y="673563"/>
            <a:ext cx="565626" cy="4794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4E6B08A-B4BA-45EF-A29C-7A3FB6368C1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24" b="14324"/>
          <a:stretch>
            <a:fillRect/>
          </a:stretch>
        </p:blipFill>
        <p:spPr>
          <a:xfrm>
            <a:off x="864213" y="2336810"/>
            <a:ext cx="607505" cy="514993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1B5EC04D-25BB-4C93-8870-4582D997A050}"/>
              </a:ext>
            </a:extLst>
          </p:cNvPr>
          <p:cNvSpPr/>
          <p:nvPr/>
        </p:nvSpPr>
        <p:spPr>
          <a:xfrm>
            <a:off x="1013678" y="4315837"/>
            <a:ext cx="308573" cy="272917"/>
          </a:xfrm>
          <a:prstGeom prst="ellipse">
            <a:avLst/>
          </a:prstGeom>
          <a:solidFill>
            <a:srgbClr val="F57389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716216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791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0926" y="-45062"/>
            <a:ext cx="3396431" cy="1940818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 rot="21049605">
            <a:off x="246708" y="935180"/>
            <a:ext cx="3329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my question</a:t>
            </a:r>
            <a:endParaRPr lang="zh-CN" alt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649" y="4846735"/>
            <a:ext cx="9834136" cy="216503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594" y="5221494"/>
            <a:ext cx="2612367" cy="157206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7149" y="0"/>
            <a:ext cx="1186852" cy="1214991"/>
          </a:xfrm>
          <a:prstGeom prst="rect">
            <a:avLst/>
          </a:prstGeom>
        </p:spPr>
      </p:pic>
      <p:pic>
        <p:nvPicPr>
          <p:cNvPr id="9" name="图片 8" descr="图片包含 餐桌, 就坐&#10;&#10;已生成高可信度的说明">
            <a:extLst>
              <a:ext uri="{FF2B5EF4-FFF2-40B4-BE49-F238E27FC236}">
                <a16:creationId xmlns:a16="http://schemas.microsoft.com/office/drawing/2014/main" id="{9C8B84EB-A9B3-45A9-991E-B6221A816C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5616" y="925347"/>
            <a:ext cx="8104959" cy="4449271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44F7C351-8070-40F3-A534-4BA185BF2041}"/>
              </a:ext>
            </a:extLst>
          </p:cNvPr>
          <p:cNvSpPr/>
          <p:nvPr/>
        </p:nvSpPr>
        <p:spPr>
          <a:xfrm>
            <a:off x="862918" y="2950278"/>
            <a:ext cx="7418167" cy="954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29523">
              <a:lnSpc>
                <a:spcPct val="150000"/>
              </a:lnSpc>
              <a:defRPr/>
            </a:pPr>
            <a:r>
              <a:rPr lang="en-US" sz="3733" dirty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3733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37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7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7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37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7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lang="en-US" sz="37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733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zh-CN" altLang="en-US" sz="4800" dirty="0">
              <a:solidFill>
                <a:srgbClr val="C0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6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281928"/>
            <a:ext cx="9144000" cy="57607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-62204"/>
            <a:ext cx="9144000" cy="368301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038C1AA-8DDF-4A47-AC89-F4E2EFE797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0" y="-53394"/>
            <a:ext cx="1137215" cy="9391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4983" y="43799"/>
            <a:ext cx="1534831" cy="7447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4E5CFB2-0A11-4CAA-853C-15F74DA998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5001" y="140869"/>
            <a:ext cx="2558809" cy="9615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5301" y="840784"/>
            <a:ext cx="7117140" cy="28648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3611" y="3641631"/>
            <a:ext cx="7168830" cy="32409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1229724-0728-4662-9DA0-7B825D66FE4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49"/>
          <a:stretch>
            <a:fillRect/>
          </a:stretch>
        </p:blipFill>
        <p:spPr>
          <a:xfrm>
            <a:off x="906092" y="673563"/>
            <a:ext cx="565626" cy="4794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4E6B08A-B4BA-45EF-A29C-7A3FB6368C1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24" b="14324"/>
          <a:stretch>
            <a:fillRect/>
          </a:stretch>
        </p:blipFill>
        <p:spPr>
          <a:xfrm>
            <a:off x="864213" y="2336810"/>
            <a:ext cx="607505" cy="514993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1B5EC04D-25BB-4C93-8870-4582D997A050}"/>
              </a:ext>
            </a:extLst>
          </p:cNvPr>
          <p:cNvSpPr/>
          <p:nvPr/>
        </p:nvSpPr>
        <p:spPr>
          <a:xfrm>
            <a:off x="1013678" y="4315837"/>
            <a:ext cx="308573" cy="272917"/>
          </a:xfrm>
          <a:prstGeom prst="ellipse">
            <a:avLst/>
          </a:prstGeom>
          <a:solidFill>
            <a:srgbClr val="F57389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E47864D-FE4F-4F45-AB8D-43AC90B1D087}"/>
              </a:ext>
            </a:extLst>
          </p:cNvPr>
          <p:cNvCxnSpPr>
            <a:cxnSpLocks/>
          </p:cNvCxnSpPr>
          <p:nvPr/>
        </p:nvCxnSpPr>
        <p:spPr>
          <a:xfrm>
            <a:off x="2296763" y="1114713"/>
            <a:ext cx="55616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E47864D-FE4F-4F45-AB8D-43AC90B1D087}"/>
              </a:ext>
            </a:extLst>
          </p:cNvPr>
          <p:cNvCxnSpPr>
            <a:cxnSpLocks/>
          </p:cNvCxnSpPr>
          <p:nvPr/>
        </p:nvCxnSpPr>
        <p:spPr>
          <a:xfrm flipV="1">
            <a:off x="5238083" y="1401036"/>
            <a:ext cx="632365" cy="433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E47864D-FE4F-4F45-AB8D-43AC90B1D087}"/>
              </a:ext>
            </a:extLst>
          </p:cNvPr>
          <p:cNvCxnSpPr>
            <a:cxnSpLocks/>
          </p:cNvCxnSpPr>
          <p:nvPr/>
        </p:nvCxnSpPr>
        <p:spPr>
          <a:xfrm flipV="1">
            <a:off x="1137215" y="4889395"/>
            <a:ext cx="614077" cy="142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E47864D-FE4F-4F45-AB8D-43AC90B1D087}"/>
              </a:ext>
            </a:extLst>
          </p:cNvPr>
          <p:cNvCxnSpPr>
            <a:cxnSpLocks/>
          </p:cNvCxnSpPr>
          <p:nvPr/>
        </p:nvCxnSpPr>
        <p:spPr>
          <a:xfrm flipV="1">
            <a:off x="1588198" y="5204324"/>
            <a:ext cx="726853" cy="142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1358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室内, 物体&#10;&#10;描述已自动生成">
            <a:extLst>
              <a:ext uri="{FF2B5EF4-FFF2-40B4-BE49-F238E27FC236}">
                <a16:creationId xmlns:a16="http://schemas.microsoft.com/office/drawing/2014/main" id="{76DE78DD-ADEF-4012-809E-66E68885B8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4508" y="-460058"/>
            <a:ext cx="10097970" cy="7144573"/>
          </a:xfrm>
          <a:prstGeom prst="rect">
            <a:avLst/>
          </a:prstGeom>
        </p:spPr>
      </p:pic>
      <p:pic>
        <p:nvPicPr>
          <p:cNvPr id="5" name="PA_图片 3">
            <a:extLst>
              <a:ext uri="{FF2B5EF4-FFF2-40B4-BE49-F238E27FC236}">
                <a16:creationId xmlns:a16="http://schemas.microsoft.com/office/drawing/2014/main" id="{5B74BE9E-C78D-4DEC-B03F-FC27DD50910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6329" y="3112228"/>
            <a:ext cx="4601708" cy="4601708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101" y="2427361"/>
            <a:ext cx="3019765" cy="4419017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060526" y="1167571"/>
            <a:ext cx="5302669" cy="63001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Luyện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khó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81491" y="2006058"/>
            <a:ext cx="2411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trở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endParaRPr lang="en-US" sz="3200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92612" y="2635834"/>
            <a:ext cx="2627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lớp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học</a:t>
            </a:r>
            <a:endParaRPr lang="en-US" sz="3200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92612" y="3265610"/>
            <a:ext cx="2978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sôi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nổi</a:t>
            </a:r>
            <a:endParaRPr lang="en-US" sz="3200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92612" y="3895386"/>
            <a:ext cx="32428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nửa</a:t>
            </a:r>
            <a:endParaRPr lang="en-US" sz="3200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204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86228A-6437-445F-B487-0BD01EAFDA1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-559517" y="1278766"/>
            <a:ext cx="8293979" cy="5629142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-78547" y="385009"/>
            <a:ext cx="8701339" cy="129748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B9BD5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92AC510F-4E04-400B-8C1C-074ABFBB2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288" y="3643532"/>
            <a:ext cx="3613836" cy="3613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-78547" y="133111"/>
            <a:ext cx="2772229" cy="193553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04DF970-48E5-48AB-9708-9CCA8255B628}"/>
              </a:ext>
            </a:extLst>
          </p:cNvPr>
          <p:cNvGrpSpPr/>
          <p:nvPr/>
        </p:nvGrpSpPr>
        <p:grpSpPr>
          <a:xfrm>
            <a:off x="199436" y="613465"/>
            <a:ext cx="2411176" cy="923330"/>
            <a:chOff x="354833" y="617893"/>
            <a:chExt cx="1628157" cy="92333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9EBF4D9-7DFC-4360-A7A6-8642B5D8DE7B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4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D1BA16C-7EA5-48F4-8346-56A3175E0110}"/>
                </a:ext>
              </a:extLst>
            </p:cNvPr>
            <p:cNvSpPr txBox="1"/>
            <p:nvPr/>
          </p:nvSpPr>
          <p:spPr>
            <a:xfrm>
              <a:off x="354833" y="617893"/>
              <a:ext cx="161364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srgbClr val="5B9BD5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15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75E32ADA-523D-4ACC-BA1B-20E677F68055}"/>
              </a:ext>
            </a:extLst>
          </p:cNvPr>
          <p:cNvSpPr txBox="1"/>
          <p:nvPr/>
        </p:nvSpPr>
        <p:spPr>
          <a:xfrm>
            <a:off x="3971596" y="659091"/>
            <a:ext cx="84233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C20E4F-5598-4543-99AA-79D922EC798E}"/>
              </a:ext>
            </a:extLst>
          </p:cNvPr>
          <p:cNvSpPr txBox="1"/>
          <p:nvPr/>
        </p:nvSpPr>
        <p:spPr>
          <a:xfrm>
            <a:off x="2849263" y="3952171"/>
            <a:ext cx="30410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</a:p>
        </p:txBody>
      </p:sp>
    </p:spTree>
    <p:extLst>
      <p:ext uri="{BB962C8B-B14F-4D97-AF65-F5344CB8AC3E}">
        <p14:creationId xmlns:p14="http://schemas.microsoft.com/office/powerpoint/2010/main" val="22354786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281928"/>
            <a:ext cx="9144000" cy="57607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-62204"/>
            <a:ext cx="9144000" cy="368301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038C1AA-8DDF-4A47-AC89-F4E2EFE797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0" y="-53394"/>
            <a:ext cx="1137215" cy="9391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6016" y="5067466"/>
            <a:ext cx="3690198" cy="179053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3DE1F8B-C43D-4B7A-8155-BEAC33AC1D49}"/>
              </a:ext>
            </a:extLst>
          </p:cNvPr>
          <p:cNvSpPr txBox="1"/>
          <p:nvPr/>
        </p:nvSpPr>
        <p:spPr>
          <a:xfrm>
            <a:off x="421229" y="1310052"/>
            <a:ext cx="830154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solidFill>
                  <a:prstClr val="black"/>
                </a:solidFill>
                <a:cs typeface="Arial" panose="020B0604020202020204" pitchFamily="34" charset="0"/>
              </a:rPr>
              <a:t>   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quay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nghỉ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reo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sướng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tuyệt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vời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dãy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đầy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đủ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ghế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ngồi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ngay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nữa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1229724-0728-4662-9DA0-7B825D66FE4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49"/>
          <a:stretch>
            <a:fillRect/>
          </a:stretch>
        </p:blipFill>
        <p:spPr>
          <a:xfrm>
            <a:off x="135633" y="1266126"/>
            <a:ext cx="720772" cy="6110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4E5CFB2-0A11-4CAA-853C-15F74DA998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82705" y="416159"/>
            <a:ext cx="2558809" cy="96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643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281928"/>
            <a:ext cx="9144000" cy="57607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-62204"/>
            <a:ext cx="9144000" cy="368301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038C1AA-8DDF-4A47-AC89-F4E2EFE797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0" y="-53394"/>
            <a:ext cx="1137215" cy="9391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6368" y="5255815"/>
            <a:ext cx="3197632" cy="155153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3DE1F8B-C43D-4B7A-8155-BEAC33AC1D49}"/>
              </a:ext>
            </a:extLst>
          </p:cNvPr>
          <p:cNvSpPr txBox="1"/>
          <p:nvPr/>
        </p:nvSpPr>
        <p:spPr>
          <a:xfrm>
            <a:off x="421229" y="1310052"/>
            <a:ext cx="830154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solidFill>
                  <a:prstClr val="black"/>
                </a:solidFill>
                <a:cs typeface="Arial" panose="020B0604020202020204" pitchFamily="34" charset="0"/>
              </a:rPr>
              <a:t>    </a:t>
            </a:r>
            <a:r>
              <a:rPr lang="en-US" sz="24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trưởng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-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Cứ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thoải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mượn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Bây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4E6B08A-B4BA-45EF-A29C-7A3FB6368C1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24" b="14324"/>
          <a:stretch>
            <a:fillRect/>
          </a:stretch>
        </p:blipFill>
        <p:spPr>
          <a:xfrm>
            <a:off x="181962" y="1363016"/>
            <a:ext cx="773290" cy="6555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4E5CFB2-0A11-4CAA-853C-15F74DA998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27841" y="297836"/>
            <a:ext cx="2558809" cy="96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993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C0E87C4B-D1C7-4574-83F5-20EBEF7CD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" y="949986"/>
            <a:ext cx="9052560" cy="417880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F362084-E858-41C4-8D92-4135CDA409F1}"/>
              </a:ext>
            </a:extLst>
          </p:cNvPr>
          <p:cNvGrpSpPr/>
          <p:nvPr/>
        </p:nvGrpSpPr>
        <p:grpSpPr>
          <a:xfrm>
            <a:off x="2159907" y="473073"/>
            <a:ext cx="5455796" cy="707886"/>
            <a:chOff x="1053394" y="206467"/>
            <a:chExt cx="2880723" cy="489398"/>
          </a:xfrm>
        </p:grpSpPr>
        <p:sp>
          <p:nvSpPr>
            <p:cNvPr id="15" name="Rectangle: Rounded Corners 43">
              <a:extLst>
                <a:ext uri="{FF2B5EF4-FFF2-40B4-BE49-F238E27FC236}">
                  <a16:creationId xmlns:a16="http://schemas.microsoft.com/office/drawing/2014/main" id="{5D4EC214-A32B-44C1-85C7-06F5C99DA327}"/>
                </a:ext>
              </a:extLst>
            </p:cNvPr>
            <p:cNvSpPr/>
            <p:nvPr/>
          </p:nvSpPr>
          <p:spPr>
            <a:xfrm>
              <a:off x="1106327" y="206467"/>
              <a:ext cx="2827790" cy="432581"/>
            </a:xfrm>
            <a:custGeom>
              <a:avLst/>
              <a:gdLst>
                <a:gd name="connsiteX0" fmla="*/ 0 w 2827790"/>
                <a:gd name="connsiteY0" fmla="*/ 72098 h 432581"/>
                <a:gd name="connsiteX1" fmla="*/ 72098 w 2827790"/>
                <a:gd name="connsiteY1" fmla="*/ 0 h 432581"/>
                <a:gd name="connsiteX2" fmla="*/ 635653 w 2827790"/>
                <a:gd name="connsiteY2" fmla="*/ 0 h 432581"/>
                <a:gd name="connsiteX3" fmla="*/ 1118700 w 2827790"/>
                <a:gd name="connsiteY3" fmla="*/ 0 h 432581"/>
                <a:gd name="connsiteX4" fmla="*/ 1601747 w 2827790"/>
                <a:gd name="connsiteY4" fmla="*/ 0 h 432581"/>
                <a:gd name="connsiteX5" fmla="*/ 2138465 w 2827790"/>
                <a:gd name="connsiteY5" fmla="*/ 0 h 432581"/>
                <a:gd name="connsiteX6" fmla="*/ 2755692 w 2827790"/>
                <a:gd name="connsiteY6" fmla="*/ 0 h 432581"/>
                <a:gd name="connsiteX7" fmla="*/ 2827790 w 2827790"/>
                <a:gd name="connsiteY7" fmla="*/ 72098 h 432581"/>
                <a:gd name="connsiteX8" fmla="*/ 2827790 w 2827790"/>
                <a:gd name="connsiteY8" fmla="*/ 360483 h 432581"/>
                <a:gd name="connsiteX9" fmla="*/ 2755692 w 2827790"/>
                <a:gd name="connsiteY9" fmla="*/ 432581 h 432581"/>
                <a:gd name="connsiteX10" fmla="*/ 2245809 w 2827790"/>
                <a:gd name="connsiteY10" fmla="*/ 432581 h 432581"/>
                <a:gd name="connsiteX11" fmla="*/ 1709090 w 2827790"/>
                <a:gd name="connsiteY11" fmla="*/ 432581 h 432581"/>
                <a:gd name="connsiteX12" fmla="*/ 1199207 w 2827790"/>
                <a:gd name="connsiteY12" fmla="*/ 432581 h 432581"/>
                <a:gd name="connsiteX13" fmla="*/ 716161 w 2827790"/>
                <a:gd name="connsiteY13" fmla="*/ 432581 h 432581"/>
                <a:gd name="connsiteX14" fmla="*/ 72098 w 2827790"/>
                <a:gd name="connsiteY14" fmla="*/ 432581 h 432581"/>
                <a:gd name="connsiteX15" fmla="*/ 0 w 2827790"/>
                <a:gd name="connsiteY15" fmla="*/ 360483 h 432581"/>
                <a:gd name="connsiteX16" fmla="*/ 0 w 2827790"/>
                <a:gd name="connsiteY16" fmla="*/ 72098 h 432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27790" h="432581" fill="none" extrusionOk="0">
                  <a:moveTo>
                    <a:pt x="0" y="72098"/>
                  </a:moveTo>
                  <a:cubicBezTo>
                    <a:pt x="1001" y="25215"/>
                    <a:pt x="34345" y="4891"/>
                    <a:pt x="72098" y="0"/>
                  </a:cubicBezTo>
                  <a:cubicBezTo>
                    <a:pt x="229340" y="-51516"/>
                    <a:pt x="419749" y="29485"/>
                    <a:pt x="635653" y="0"/>
                  </a:cubicBezTo>
                  <a:cubicBezTo>
                    <a:pt x="851558" y="-29485"/>
                    <a:pt x="978709" y="27118"/>
                    <a:pt x="1118700" y="0"/>
                  </a:cubicBezTo>
                  <a:cubicBezTo>
                    <a:pt x="1258691" y="-27118"/>
                    <a:pt x="1420170" y="14335"/>
                    <a:pt x="1601747" y="0"/>
                  </a:cubicBezTo>
                  <a:cubicBezTo>
                    <a:pt x="1783324" y="-14335"/>
                    <a:pt x="1952381" y="48729"/>
                    <a:pt x="2138465" y="0"/>
                  </a:cubicBezTo>
                  <a:cubicBezTo>
                    <a:pt x="2324549" y="-48729"/>
                    <a:pt x="2522957" y="32208"/>
                    <a:pt x="2755692" y="0"/>
                  </a:cubicBezTo>
                  <a:cubicBezTo>
                    <a:pt x="2792909" y="1288"/>
                    <a:pt x="2834995" y="27631"/>
                    <a:pt x="2827790" y="72098"/>
                  </a:cubicBezTo>
                  <a:cubicBezTo>
                    <a:pt x="2860237" y="179020"/>
                    <a:pt x="2816481" y="240392"/>
                    <a:pt x="2827790" y="360483"/>
                  </a:cubicBezTo>
                  <a:cubicBezTo>
                    <a:pt x="2826533" y="402355"/>
                    <a:pt x="2801843" y="439445"/>
                    <a:pt x="2755692" y="432581"/>
                  </a:cubicBezTo>
                  <a:cubicBezTo>
                    <a:pt x="2591990" y="455432"/>
                    <a:pt x="2398484" y="422711"/>
                    <a:pt x="2245809" y="432581"/>
                  </a:cubicBezTo>
                  <a:cubicBezTo>
                    <a:pt x="2093134" y="442451"/>
                    <a:pt x="1855517" y="416456"/>
                    <a:pt x="1709090" y="432581"/>
                  </a:cubicBezTo>
                  <a:cubicBezTo>
                    <a:pt x="1562663" y="448706"/>
                    <a:pt x="1370978" y="384086"/>
                    <a:pt x="1199207" y="432581"/>
                  </a:cubicBezTo>
                  <a:cubicBezTo>
                    <a:pt x="1027436" y="481076"/>
                    <a:pt x="897717" y="416537"/>
                    <a:pt x="716161" y="432581"/>
                  </a:cubicBezTo>
                  <a:cubicBezTo>
                    <a:pt x="534605" y="448625"/>
                    <a:pt x="318805" y="402407"/>
                    <a:pt x="72098" y="432581"/>
                  </a:cubicBezTo>
                  <a:cubicBezTo>
                    <a:pt x="28200" y="424964"/>
                    <a:pt x="7023" y="404653"/>
                    <a:pt x="0" y="360483"/>
                  </a:cubicBezTo>
                  <a:cubicBezTo>
                    <a:pt x="-14659" y="233349"/>
                    <a:pt x="21818" y="208548"/>
                    <a:pt x="0" y="72098"/>
                  </a:cubicBezTo>
                  <a:close/>
                </a:path>
                <a:path w="2827790" h="432581" stroke="0" extrusionOk="0">
                  <a:moveTo>
                    <a:pt x="0" y="72098"/>
                  </a:moveTo>
                  <a:cubicBezTo>
                    <a:pt x="-8013" y="29912"/>
                    <a:pt x="38893" y="5035"/>
                    <a:pt x="72098" y="0"/>
                  </a:cubicBezTo>
                  <a:cubicBezTo>
                    <a:pt x="286748" y="-20249"/>
                    <a:pt x="372321" y="44445"/>
                    <a:pt x="635653" y="0"/>
                  </a:cubicBezTo>
                  <a:cubicBezTo>
                    <a:pt x="898986" y="-44445"/>
                    <a:pt x="1061610" y="30941"/>
                    <a:pt x="1199207" y="0"/>
                  </a:cubicBezTo>
                  <a:cubicBezTo>
                    <a:pt x="1336804" y="-30941"/>
                    <a:pt x="1538963" y="51190"/>
                    <a:pt x="1762762" y="0"/>
                  </a:cubicBezTo>
                  <a:cubicBezTo>
                    <a:pt x="1986561" y="-51190"/>
                    <a:pt x="2397808" y="31337"/>
                    <a:pt x="2755692" y="0"/>
                  </a:cubicBezTo>
                  <a:cubicBezTo>
                    <a:pt x="2783903" y="-2755"/>
                    <a:pt x="2833834" y="30682"/>
                    <a:pt x="2827790" y="72098"/>
                  </a:cubicBezTo>
                  <a:cubicBezTo>
                    <a:pt x="2831393" y="140277"/>
                    <a:pt x="2794730" y="282470"/>
                    <a:pt x="2827790" y="360483"/>
                  </a:cubicBezTo>
                  <a:cubicBezTo>
                    <a:pt x="2830389" y="404694"/>
                    <a:pt x="2792864" y="422924"/>
                    <a:pt x="2755692" y="432581"/>
                  </a:cubicBezTo>
                  <a:cubicBezTo>
                    <a:pt x="2601571" y="472590"/>
                    <a:pt x="2351431" y="390222"/>
                    <a:pt x="2245809" y="432581"/>
                  </a:cubicBezTo>
                  <a:cubicBezTo>
                    <a:pt x="2140187" y="474940"/>
                    <a:pt x="1943293" y="414455"/>
                    <a:pt x="1789598" y="432581"/>
                  </a:cubicBezTo>
                  <a:cubicBezTo>
                    <a:pt x="1635903" y="450707"/>
                    <a:pt x="1357966" y="393016"/>
                    <a:pt x="1226043" y="432581"/>
                  </a:cubicBezTo>
                  <a:cubicBezTo>
                    <a:pt x="1094120" y="472146"/>
                    <a:pt x="893879" y="375318"/>
                    <a:pt x="742996" y="432581"/>
                  </a:cubicBezTo>
                  <a:cubicBezTo>
                    <a:pt x="592113" y="489844"/>
                    <a:pt x="359594" y="419002"/>
                    <a:pt x="72098" y="432581"/>
                  </a:cubicBezTo>
                  <a:cubicBezTo>
                    <a:pt x="36563" y="438401"/>
                    <a:pt x="1583" y="399949"/>
                    <a:pt x="0" y="360483"/>
                  </a:cubicBezTo>
                  <a:cubicBezTo>
                    <a:pt x="-20063" y="239111"/>
                    <a:pt x="23227" y="211769"/>
                    <a:pt x="0" y="72098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12700" cap="flat" cmpd="sng" algn="ctr">
              <a:solidFill>
                <a:schemeClr val="accent2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endParaRPr lang="en-US" sz="1400" ker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9BDDE6A-752F-442F-83C5-62A3B11DCFDE}"/>
                </a:ext>
              </a:extLst>
            </p:cNvPr>
            <p:cNvSpPr/>
            <p:nvPr/>
          </p:nvSpPr>
          <p:spPr>
            <a:xfrm>
              <a:off x="1053394" y="206467"/>
              <a:ext cx="2880723" cy="4893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Clr>
                  <a:srgbClr val="000000"/>
                </a:buClr>
                <a:defRPr/>
              </a:pPr>
              <a:r>
                <a:rPr lang="en-US" sz="4000" b="1" kern="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Ngắ</a:t>
              </a:r>
              <a:r>
                <a:rPr lang="en-US" sz="4000" b="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 </a:t>
              </a:r>
              <a:r>
                <a:rPr lang="en-US" sz="4000" b="1" kern="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nghỉ</a:t>
              </a:r>
              <a:r>
                <a:rPr lang="en-US" sz="4000" b="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b="1" kern="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câu</a:t>
              </a:r>
              <a:r>
                <a:rPr lang="en-US" sz="4000" b="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b="1" kern="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dài</a:t>
              </a:r>
              <a:endParaRPr lang="en-US" sz="40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3B5A0CA-F388-48DC-AE09-A249E3CFB9C5}"/>
              </a:ext>
            </a:extLst>
          </p:cNvPr>
          <p:cNvSpPr txBox="1"/>
          <p:nvPr/>
        </p:nvSpPr>
        <p:spPr>
          <a:xfrm>
            <a:off x="1051560" y="2907145"/>
            <a:ext cx="73792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vi-VN" sz="28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Nếu ở nhà có sách gì các 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</a:t>
            </a:r>
            <a:r>
              <a:rPr lang="vi-VN" sz="28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 muốn bạn khác cùng đọc, hãy mang đến đây.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7E0A72F-5A5D-47DE-86FF-137759F9B8A8}"/>
              </a:ext>
            </a:extLst>
          </p:cNvPr>
          <p:cNvCxnSpPr/>
          <p:nvPr/>
        </p:nvCxnSpPr>
        <p:spPr>
          <a:xfrm flipH="1">
            <a:off x="4572762" y="2907145"/>
            <a:ext cx="95250" cy="47705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8E187C6C-7D3F-4A44-B289-65C8ADDB1335}"/>
              </a:ext>
            </a:extLst>
          </p:cNvPr>
          <p:cNvGrpSpPr/>
          <p:nvPr/>
        </p:nvGrpSpPr>
        <p:grpSpPr>
          <a:xfrm>
            <a:off x="5861305" y="3384198"/>
            <a:ext cx="91440" cy="392274"/>
            <a:chOff x="9319876" y="4056710"/>
            <a:chExt cx="208238" cy="593225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D888998-FC72-4C40-B7D9-5E70B6DDE6BC}"/>
                </a:ext>
              </a:extLst>
            </p:cNvPr>
            <p:cNvCxnSpPr/>
            <p:nvPr/>
          </p:nvCxnSpPr>
          <p:spPr>
            <a:xfrm flipH="1">
              <a:off x="9319876" y="4056710"/>
              <a:ext cx="95250" cy="58477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2483788-29A8-429F-BD5E-B04F4F48EFE6}"/>
                </a:ext>
              </a:extLst>
            </p:cNvPr>
            <p:cNvCxnSpPr/>
            <p:nvPr/>
          </p:nvCxnSpPr>
          <p:spPr>
            <a:xfrm flipH="1">
              <a:off x="9432864" y="4065161"/>
              <a:ext cx="95250" cy="58477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44296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281928"/>
            <a:ext cx="9144000" cy="57607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-62204"/>
            <a:ext cx="9144000" cy="368301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038C1AA-8DDF-4A47-AC89-F4E2EFE797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0" y="-53394"/>
            <a:ext cx="1137215" cy="9391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6368" y="5255815"/>
            <a:ext cx="3197632" cy="155153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3DE1F8B-C43D-4B7A-8155-BEAC33AC1D49}"/>
              </a:ext>
            </a:extLst>
          </p:cNvPr>
          <p:cNvSpPr txBox="1"/>
          <p:nvPr/>
        </p:nvSpPr>
        <p:spPr>
          <a:xfrm>
            <a:off x="421229" y="1187415"/>
            <a:ext cx="830154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solidFill>
                  <a:prstClr val="black"/>
                </a:solidFill>
                <a:cs typeface="Arial" panose="020B0604020202020204" pitchFamily="34" charset="0"/>
              </a:rPr>
              <a:t>    </a:t>
            </a:r>
            <a:r>
              <a:rPr lang="en-US" sz="24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nổi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ghế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đủ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nửa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toa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ngồi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trông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ngộ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háo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hức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Ai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4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B5EC04D-25BB-4C93-8870-4582D997A050}"/>
              </a:ext>
            </a:extLst>
          </p:cNvPr>
          <p:cNvSpPr/>
          <p:nvPr/>
        </p:nvSpPr>
        <p:spPr>
          <a:xfrm>
            <a:off x="356460" y="1230828"/>
            <a:ext cx="424293" cy="445127"/>
          </a:xfrm>
          <a:prstGeom prst="ellipse">
            <a:avLst/>
          </a:prstGeom>
          <a:solidFill>
            <a:srgbClr val="F57389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4E5CFB2-0A11-4CAA-853C-15F74DA998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0409" y="210030"/>
            <a:ext cx="2558809" cy="96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579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C0E87C4B-D1C7-4574-83F5-20EBEF7CD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1114"/>
            <a:ext cx="9052560" cy="489303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F362084-E858-41C4-8D92-4135CDA409F1}"/>
              </a:ext>
            </a:extLst>
          </p:cNvPr>
          <p:cNvGrpSpPr/>
          <p:nvPr/>
        </p:nvGrpSpPr>
        <p:grpSpPr>
          <a:xfrm>
            <a:off x="2159907" y="473073"/>
            <a:ext cx="5455796" cy="707886"/>
            <a:chOff x="1053394" y="206467"/>
            <a:chExt cx="2880723" cy="489398"/>
          </a:xfrm>
        </p:grpSpPr>
        <p:sp>
          <p:nvSpPr>
            <p:cNvPr id="15" name="Rectangle: Rounded Corners 43">
              <a:extLst>
                <a:ext uri="{FF2B5EF4-FFF2-40B4-BE49-F238E27FC236}">
                  <a16:creationId xmlns:a16="http://schemas.microsoft.com/office/drawing/2014/main" id="{5D4EC214-A32B-44C1-85C7-06F5C99DA327}"/>
                </a:ext>
              </a:extLst>
            </p:cNvPr>
            <p:cNvSpPr/>
            <p:nvPr/>
          </p:nvSpPr>
          <p:spPr>
            <a:xfrm>
              <a:off x="1106327" y="206467"/>
              <a:ext cx="2827790" cy="432581"/>
            </a:xfrm>
            <a:custGeom>
              <a:avLst/>
              <a:gdLst>
                <a:gd name="connsiteX0" fmla="*/ 0 w 2827790"/>
                <a:gd name="connsiteY0" fmla="*/ 72098 h 432581"/>
                <a:gd name="connsiteX1" fmla="*/ 72098 w 2827790"/>
                <a:gd name="connsiteY1" fmla="*/ 0 h 432581"/>
                <a:gd name="connsiteX2" fmla="*/ 635653 w 2827790"/>
                <a:gd name="connsiteY2" fmla="*/ 0 h 432581"/>
                <a:gd name="connsiteX3" fmla="*/ 1118700 w 2827790"/>
                <a:gd name="connsiteY3" fmla="*/ 0 h 432581"/>
                <a:gd name="connsiteX4" fmla="*/ 1601747 w 2827790"/>
                <a:gd name="connsiteY4" fmla="*/ 0 h 432581"/>
                <a:gd name="connsiteX5" fmla="*/ 2138465 w 2827790"/>
                <a:gd name="connsiteY5" fmla="*/ 0 h 432581"/>
                <a:gd name="connsiteX6" fmla="*/ 2755692 w 2827790"/>
                <a:gd name="connsiteY6" fmla="*/ 0 h 432581"/>
                <a:gd name="connsiteX7" fmla="*/ 2827790 w 2827790"/>
                <a:gd name="connsiteY7" fmla="*/ 72098 h 432581"/>
                <a:gd name="connsiteX8" fmla="*/ 2827790 w 2827790"/>
                <a:gd name="connsiteY8" fmla="*/ 360483 h 432581"/>
                <a:gd name="connsiteX9" fmla="*/ 2755692 w 2827790"/>
                <a:gd name="connsiteY9" fmla="*/ 432581 h 432581"/>
                <a:gd name="connsiteX10" fmla="*/ 2245809 w 2827790"/>
                <a:gd name="connsiteY10" fmla="*/ 432581 h 432581"/>
                <a:gd name="connsiteX11" fmla="*/ 1709090 w 2827790"/>
                <a:gd name="connsiteY11" fmla="*/ 432581 h 432581"/>
                <a:gd name="connsiteX12" fmla="*/ 1199207 w 2827790"/>
                <a:gd name="connsiteY12" fmla="*/ 432581 h 432581"/>
                <a:gd name="connsiteX13" fmla="*/ 716161 w 2827790"/>
                <a:gd name="connsiteY13" fmla="*/ 432581 h 432581"/>
                <a:gd name="connsiteX14" fmla="*/ 72098 w 2827790"/>
                <a:gd name="connsiteY14" fmla="*/ 432581 h 432581"/>
                <a:gd name="connsiteX15" fmla="*/ 0 w 2827790"/>
                <a:gd name="connsiteY15" fmla="*/ 360483 h 432581"/>
                <a:gd name="connsiteX16" fmla="*/ 0 w 2827790"/>
                <a:gd name="connsiteY16" fmla="*/ 72098 h 432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27790" h="432581" fill="none" extrusionOk="0">
                  <a:moveTo>
                    <a:pt x="0" y="72098"/>
                  </a:moveTo>
                  <a:cubicBezTo>
                    <a:pt x="1001" y="25215"/>
                    <a:pt x="34345" y="4891"/>
                    <a:pt x="72098" y="0"/>
                  </a:cubicBezTo>
                  <a:cubicBezTo>
                    <a:pt x="229340" y="-51516"/>
                    <a:pt x="419749" y="29485"/>
                    <a:pt x="635653" y="0"/>
                  </a:cubicBezTo>
                  <a:cubicBezTo>
                    <a:pt x="851558" y="-29485"/>
                    <a:pt x="978709" y="27118"/>
                    <a:pt x="1118700" y="0"/>
                  </a:cubicBezTo>
                  <a:cubicBezTo>
                    <a:pt x="1258691" y="-27118"/>
                    <a:pt x="1420170" y="14335"/>
                    <a:pt x="1601747" y="0"/>
                  </a:cubicBezTo>
                  <a:cubicBezTo>
                    <a:pt x="1783324" y="-14335"/>
                    <a:pt x="1952381" y="48729"/>
                    <a:pt x="2138465" y="0"/>
                  </a:cubicBezTo>
                  <a:cubicBezTo>
                    <a:pt x="2324549" y="-48729"/>
                    <a:pt x="2522957" y="32208"/>
                    <a:pt x="2755692" y="0"/>
                  </a:cubicBezTo>
                  <a:cubicBezTo>
                    <a:pt x="2792909" y="1288"/>
                    <a:pt x="2834995" y="27631"/>
                    <a:pt x="2827790" y="72098"/>
                  </a:cubicBezTo>
                  <a:cubicBezTo>
                    <a:pt x="2860237" y="179020"/>
                    <a:pt x="2816481" y="240392"/>
                    <a:pt x="2827790" y="360483"/>
                  </a:cubicBezTo>
                  <a:cubicBezTo>
                    <a:pt x="2826533" y="402355"/>
                    <a:pt x="2801843" y="439445"/>
                    <a:pt x="2755692" y="432581"/>
                  </a:cubicBezTo>
                  <a:cubicBezTo>
                    <a:pt x="2591990" y="455432"/>
                    <a:pt x="2398484" y="422711"/>
                    <a:pt x="2245809" y="432581"/>
                  </a:cubicBezTo>
                  <a:cubicBezTo>
                    <a:pt x="2093134" y="442451"/>
                    <a:pt x="1855517" y="416456"/>
                    <a:pt x="1709090" y="432581"/>
                  </a:cubicBezTo>
                  <a:cubicBezTo>
                    <a:pt x="1562663" y="448706"/>
                    <a:pt x="1370978" y="384086"/>
                    <a:pt x="1199207" y="432581"/>
                  </a:cubicBezTo>
                  <a:cubicBezTo>
                    <a:pt x="1027436" y="481076"/>
                    <a:pt x="897717" y="416537"/>
                    <a:pt x="716161" y="432581"/>
                  </a:cubicBezTo>
                  <a:cubicBezTo>
                    <a:pt x="534605" y="448625"/>
                    <a:pt x="318805" y="402407"/>
                    <a:pt x="72098" y="432581"/>
                  </a:cubicBezTo>
                  <a:cubicBezTo>
                    <a:pt x="28200" y="424964"/>
                    <a:pt x="7023" y="404653"/>
                    <a:pt x="0" y="360483"/>
                  </a:cubicBezTo>
                  <a:cubicBezTo>
                    <a:pt x="-14659" y="233349"/>
                    <a:pt x="21818" y="208548"/>
                    <a:pt x="0" y="72098"/>
                  </a:cubicBezTo>
                  <a:close/>
                </a:path>
                <a:path w="2827790" h="432581" stroke="0" extrusionOk="0">
                  <a:moveTo>
                    <a:pt x="0" y="72098"/>
                  </a:moveTo>
                  <a:cubicBezTo>
                    <a:pt x="-8013" y="29912"/>
                    <a:pt x="38893" y="5035"/>
                    <a:pt x="72098" y="0"/>
                  </a:cubicBezTo>
                  <a:cubicBezTo>
                    <a:pt x="286748" y="-20249"/>
                    <a:pt x="372321" y="44445"/>
                    <a:pt x="635653" y="0"/>
                  </a:cubicBezTo>
                  <a:cubicBezTo>
                    <a:pt x="898986" y="-44445"/>
                    <a:pt x="1061610" y="30941"/>
                    <a:pt x="1199207" y="0"/>
                  </a:cubicBezTo>
                  <a:cubicBezTo>
                    <a:pt x="1336804" y="-30941"/>
                    <a:pt x="1538963" y="51190"/>
                    <a:pt x="1762762" y="0"/>
                  </a:cubicBezTo>
                  <a:cubicBezTo>
                    <a:pt x="1986561" y="-51190"/>
                    <a:pt x="2397808" y="31337"/>
                    <a:pt x="2755692" y="0"/>
                  </a:cubicBezTo>
                  <a:cubicBezTo>
                    <a:pt x="2783903" y="-2755"/>
                    <a:pt x="2833834" y="30682"/>
                    <a:pt x="2827790" y="72098"/>
                  </a:cubicBezTo>
                  <a:cubicBezTo>
                    <a:pt x="2831393" y="140277"/>
                    <a:pt x="2794730" y="282470"/>
                    <a:pt x="2827790" y="360483"/>
                  </a:cubicBezTo>
                  <a:cubicBezTo>
                    <a:pt x="2830389" y="404694"/>
                    <a:pt x="2792864" y="422924"/>
                    <a:pt x="2755692" y="432581"/>
                  </a:cubicBezTo>
                  <a:cubicBezTo>
                    <a:pt x="2601571" y="472590"/>
                    <a:pt x="2351431" y="390222"/>
                    <a:pt x="2245809" y="432581"/>
                  </a:cubicBezTo>
                  <a:cubicBezTo>
                    <a:pt x="2140187" y="474940"/>
                    <a:pt x="1943293" y="414455"/>
                    <a:pt x="1789598" y="432581"/>
                  </a:cubicBezTo>
                  <a:cubicBezTo>
                    <a:pt x="1635903" y="450707"/>
                    <a:pt x="1357966" y="393016"/>
                    <a:pt x="1226043" y="432581"/>
                  </a:cubicBezTo>
                  <a:cubicBezTo>
                    <a:pt x="1094120" y="472146"/>
                    <a:pt x="893879" y="375318"/>
                    <a:pt x="742996" y="432581"/>
                  </a:cubicBezTo>
                  <a:cubicBezTo>
                    <a:pt x="592113" y="489844"/>
                    <a:pt x="359594" y="419002"/>
                    <a:pt x="72098" y="432581"/>
                  </a:cubicBezTo>
                  <a:cubicBezTo>
                    <a:pt x="36563" y="438401"/>
                    <a:pt x="1583" y="399949"/>
                    <a:pt x="0" y="360483"/>
                  </a:cubicBezTo>
                  <a:cubicBezTo>
                    <a:pt x="-20063" y="239111"/>
                    <a:pt x="23227" y="211769"/>
                    <a:pt x="0" y="72098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12700" cap="flat" cmpd="sng" algn="ctr">
              <a:solidFill>
                <a:schemeClr val="accent2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endParaRPr lang="en-US" sz="1400" ker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9BDDE6A-752F-442F-83C5-62A3B11DCFDE}"/>
                </a:ext>
              </a:extLst>
            </p:cNvPr>
            <p:cNvSpPr/>
            <p:nvPr/>
          </p:nvSpPr>
          <p:spPr>
            <a:xfrm>
              <a:off x="1053394" y="206467"/>
              <a:ext cx="2880723" cy="4893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Clr>
                  <a:srgbClr val="000000"/>
                </a:buClr>
                <a:defRPr/>
              </a:pPr>
              <a:r>
                <a:rPr lang="en-US" sz="4000" b="1" kern="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Ngắ</a:t>
              </a:r>
              <a:r>
                <a:rPr lang="en-US" sz="4000" b="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 </a:t>
              </a:r>
              <a:r>
                <a:rPr lang="en-US" sz="4000" b="1" kern="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nghỉ</a:t>
              </a:r>
              <a:r>
                <a:rPr lang="en-US" sz="4000" b="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b="1" kern="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câu</a:t>
              </a:r>
              <a:r>
                <a:rPr lang="en-US" sz="4000" b="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b="1" kern="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dài</a:t>
              </a:r>
              <a:endParaRPr lang="en-US" sz="40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3B5A0CA-F388-48DC-AE09-A249E3CFB9C5}"/>
              </a:ext>
            </a:extLst>
          </p:cNvPr>
          <p:cNvSpPr txBox="1"/>
          <p:nvPr/>
        </p:nvSpPr>
        <p:spPr>
          <a:xfrm>
            <a:off x="978408" y="2495665"/>
            <a:ext cx="7379208" cy="1951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hệt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toa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đúc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khách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ngồi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trông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ngộ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7E0A72F-5A5D-47DE-86FF-137759F9B8A8}"/>
              </a:ext>
            </a:extLst>
          </p:cNvPr>
          <p:cNvCxnSpPr/>
          <p:nvPr/>
        </p:nvCxnSpPr>
        <p:spPr>
          <a:xfrm flipH="1">
            <a:off x="5651754" y="2577848"/>
            <a:ext cx="95250" cy="47705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8E187C6C-7D3F-4A44-B289-65C8ADDB1335}"/>
              </a:ext>
            </a:extLst>
          </p:cNvPr>
          <p:cNvGrpSpPr/>
          <p:nvPr/>
        </p:nvGrpSpPr>
        <p:grpSpPr>
          <a:xfrm>
            <a:off x="7615703" y="3923694"/>
            <a:ext cx="91440" cy="392274"/>
            <a:chOff x="9319876" y="4056710"/>
            <a:chExt cx="208238" cy="593225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D888998-FC72-4C40-B7D9-5E70B6DDE6BC}"/>
                </a:ext>
              </a:extLst>
            </p:cNvPr>
            <p:cNvCxnSpPr/>
            <p:nvPr/>
          </p:nvCxnSpPr>
          <p:spPr>
            <a:xfrm flipH="1">
              <a:off x="9319876" y="4056710"/>
              <a:ext cx="95250" cy="58477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2483788-29A8-429F-BD5E-B04F4F48EFE6}"/>
                </a:ext>
              </a:extLst>
            </p:cNvPr>
            <p:cNvCxnSpPr/>
            <p:nvPr/>
          </p:nvCxnSpPr>
          <p:spPr>
            <a:xfrm flipH="1">
              <a:off x="9432864" y="4065161"/>
              <a:ext cx="95250" cy="58477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7E0A72F-5A5D-47DE-86FF-137759F9B8A8}"/>
              </a:ext>
            </a:extLst>
          </p:cNvPr>
          <p:cNvCxnSpPr/>
          <p:nvPr/>
        </p:nvCxnSpPr>
        <p:spPr>
          <a:xfrm flipH="1">
            <a:off x="4258818" y="3232886"/>
            <a:ext cx="95250" cy="47705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7E0A72F-5A5D-47DE-86FF-137759F9B8A8}"/>
              </a:ext>
            </a:extLst>
          </p:cNvPr>
          <p:cNvCxnSpPr/>
          <p:nvPr/>
        </p:nvCxnSpPr>
        <p:spPr>
          <a:xfrm flipH="1">
            <a:off x="1917954" y="3833327"/>
            <a:ext cx="95250" cy="47705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0237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C0E87C4B-D1C7-4574-83F5-20EBEF7CD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736" y="-102326"/>
            <a:ext cx="9144000" cy="60007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F362084-E858-41C4-8D92-4135CDA409F1}"/>
              </a:ext>
            </a:extLst>
          </p:cNvPr>
          <p:cNvGrpSpPr/>
          <p:nvPr/>
        </p:nvGrpSpPr>
        <p:grpSpPr>
          <a:xfrm>
            <a:off x="2928246" y="1010169"/>
            <a:ext cx="3458047" cy="523220"/>
            <a:chOff x="1053394" y="206467"/>
            <a:chExt cx="2880723" cy="482306"/>
          </a:xfrm>
        </p:grpSpPr>
        <p:sp>
          <p:nvSpPr>
            <p:cNvPr id="15" name="Rectangle: Rounded Corners 43">
              <a:extLst>
                <a:ext uri="{FF2B5EF4-FFF2-40B4-BE49-F238E27FC236}">
                  <a16:creationId xmlns:a16="http://schemas.microsoft.com/office/drawing/2014/main" id="{5D4EC214-A32B-44C1-85C7-06F5C99DA327}"/>
                </a:ext>
              </a:extLst>
            </p:cNvPr>
            <p:cNvSpPr/>
            <p:nvPr/>
          </p:nvSpPr>
          <p:spPr>
            <a:xfrm>
              <a:off x="1106327" y="206467"/>
              <a:ext cx="2827790" cy="432581"/>
            </a:xfrm>
            <a:custGeom>
              <a:avLst/>
              <a:gdLst>
                <a:gd name="connsiteX0" fmla="*/ 0 w 2827790"/>
                <a:gd name="connsiteY0" fmla="*/ 72098 h 432581"/>
                <a:gd name="connsiteX1" fmla="*/ 72098 w 2827790"/>
                <a:gd name="connsiteY1" fmla="*/ 0 h 432581"/>
                <a:gd name="connsiteX2" fmla="*/ 635653 w 2827790"/>
                <a:gd name="connsiteY2" fmla="*/ 0 h 432581"/>
                <a:gd name="connsiteX3" fmla="*/ 1118700 w 2827790"/>
                <a:gd name="connsiteY3" fmla="*/ 0 h 432581"/>
                <a:gd name="connsiteX4" fmla="*/ 1601747 w 2827790"/>
                <a:gd name="connsiteY4" fmla="*/ 0 h 432581"/>
                <a:gd name="connsiteX5" fmla="*/ 2138465 w 2827790"/>
                <a:gd name="connsiteY5" fmla="*/ 0 h 432581"/>
                <a:gd name="connsiteX6" fmla="*/ 2755692 w 2827790"/>
                <a:gd name="connsiteY6" fmla="*/ 0 h 432581"/>
                <a:gd name="connsiteX7" fmla="*/ 2827790 w 2827790"/>
                <a:gd name="connsiteY7" fmla="*/ 72098 h 432581"/>
                <a:gd name="connsiteX8" fmla="*/ 2827790 w 2827790"/>
                <a:gd name="connsiteY8" fmla="*/ 360483 h 432581"/>
                <a:gd name="connsiteX9" fmla="*/ 2755692 w 2827790"/>
                <a:gd name="connsiteY9" fmla="*/ 432581 h 432581"/>
                <a:gd name="connsiteX10" fmla="*/ 2245809 w 2827790"/>
                <a:gd name="connsiteY10" fmla="*/ 432581 h 432581"/>
                <a:gd name="connsiteX11" fmla="*/ 1709090 w 2827790"/>
                <a:gd name="connsiteY11" fmla="*/ 432581 h 432581"/>
                <a:gd name="connsiteX12" fmla="*/ 1199207 w 2827790"/>
                <a:gd name="connsiteY12" fmla="*/ 432581 h 432581"/>
                <a:gd name="connsiteX13" fmla="*/ 716161 w 2827790"/>
                <a:gd name="connsiteY13" fmla="*/ 432581 h 432581"/>
                <a:gd name="connsiteX14" fmla="*/ 72098 w 2827790"/>
                <a:gd name="connsiteY14" fmla="*/ 432581 h 432581"/>
                <a:gd name="connsiteX15" fmla="*/ 0 w 2827790"/>
                <a:gd name="connsiteY15" fmla="*/ 360483 h 432581"/>
                <a:gd name="connsiteX16" fmla="*/ 0 w 2827790"/>
                <a:gd name="connsiteY16" fmla="*/ 72098 h 432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27790" h="432581" fill="none" extrusionOk="0">
                  <a:moveTo>
                    <a:pt x="0" y="72098"/>
                  </a:moveTo>
                  <a:cubicBezTo>
                    <a:pt x="1001" y="25215"/>
                    <a:pt x="34345" y="4891"/>
                    <a:pt x="72098" y="0"/>
                  </a:cubicBezTo>
                  <a:cubicBezTo>
                    <a:pt x="229340" y="-51516"/>
                    <a:pt x="419749" y="29485"/>
                    <a:pt x="635653" y="0"/>
                  </a:cubicBezTo>
                  <a:cubicBezTo>
                    <a:pt x="851558" y="-29485"/>
                    <a:pt x="978709" y="27118"/>
                    <a:pt x="1118700" y="0"/>
                  </a:cubicBezTo>
                  <a:cubicBezTo>
                    <a:pt x="1258691" y="-27118"/>
                    <a:pt x="1420170" y="14335"/>
                    <a:pt x="1601747" y="0"/>
                  </a:cubicBezTo>
                  <a:cubicBezTo>
                    <a:pt x="1783324" y="-14335"/>
                    <a:pt x="1952381" y="48729"/>
                    <a:pt x="2138465" y="0"/>
                  </a:cubicBezTo>
                  <a:cubicBezTo>
                    <a:pt x="2324549" y="-48729"/>
                    <a:pt x="2522957" y="32208"/>
                    <a:pt x="2755692" y="0"/>
                  </a:cubicBezTo>
                  <a:cubicBezTo>
                    <a:pt x="2792909" y="1288"/>
                    <a:pt x="2834995" y="27631"/>
                    <a:pt x="2827790" y="72098"/>
                  </a:cubicBezTo>
                  <a:cubicBezTo>
                    <a:pt x="2860237" y="179020"/>
                    <a:pt x="2816481" y="240392"/>
                    <a:pt x="2827790" y="360483"/>
                  </a:cubicBezTo>
                  <a:cubicBezTo>
                    <a:pt x="2826533" y="402355"/>
                    <a:pt x="2801843" y="439445"/>
                    <a:pt x="2755692" y="432581"/>
                  </a:cubicBezTo>
                  <a:cubicBezTo>
                    <a:pt x="2591990" y="455432"/>
                    <a:pt x="2398484" y="422711"/>
                    <a:pt x="2245809" y="432581"/>
                  </a:cubicBezTo>
                  <a:cubicBezTo>
                    <a:pt x="2093134" y="442451"/>
                    <a:pt x="1855517" y="416456"/>
                    <a:pt x="1709090" y="432581"/>
                  </a:cubicBezTo>
                  <a:cubicBezTo>
                    <a:pt x="1562663" y="448706"/>
                    <a:pt x="1370978" y="384086"/>
                    <a:pt x="1199207" y="432581"/>
                  </a:cubicBezTo>
                  <a:cubicBezTo>
                    <a:pt x="1027436" y="481076"/>
                    <a:pt x="897717" y="416537"/>
                    <a:pt x="716161" y="432581"/>
                  </a:cubicBezTo>
                  <a:cubicBezTo>
                    <a:pt x="534605" y="448625"/>
                    <a:pt x="318805" y="402407"/>
                    <a:pt x="72098" y="432581"/>
                  </a:cubicBezTo>
                  <a:cubicBezTo>
                    <a:pt x="28200" y="424964"/>
                    <a:pt x="7023" y="404653"/>
                    <a:pt x="0" y="360483"/>
                  </a:cubicBezTo>
                  <a:cubicBezTo>
                    <a:pt x="-14659" y="233349"/>
                    <a:pt x="21818" y="208548"/>
                    <a:pt x="0" y="72098"/>
                  </a:cubicBezTo>
                  <a:close/>
                </a:path>
                <a:path w="2827790" h="432581" stroke="0" extrusionOk="0">
                  <a:moveTo>
                    <a:pt x="0" y="72098"/>
                  </a:moveTo>
                  <a:cubicBezTo>
                    <a:pt x="-8013" y="29912"/>
                    <a:pt x="38893" y="5035"/>
                    <a:pt x="72098" y="0"/>
                  </a:cubicBezTo>
                  <a:cubicBezTo>
                    <a:pt x="286748" y="-20249"/>
                    <a:pt x="372321" y="44445"/>
                    <a:pt x="635653" y="0"/>
                  </a:cubicBezTo>
                  <a:cubicBezTo>
                    <a:pt x="898986" y="-44445"/>
                    <a:pt x="1061610" y="30941"/>
                    <a:pt x="1199207" y="0"/>
                  </a:cubicBezTo>
                  <a:cubicBezTo>
                    <a:pt x="1336804" y="-30941"/>
                    <a:pt x="1538963" y="51190"/>
                    <a:pt x="1762762" y="0"/>
                  </a:cubicBezTo>
                  <a:cubicBezTo>
                    <a:pt x="1986561" y="-51190"/>
                    <a:pt x="2397808" y="31337"/>
                    <a:pt x="2755692" y="0"/>
                  </a:cubicBezTo>
                  <a:cubicBezTo>
                    <a:pt x="2783903" y="-2755"/>
                    <a:pt x="2833834" y="30682"/>
                    <a:pt x="2827790" y="72098"/>
                  </a:cubicBezTo>
                  <a:cubicBezTo>
                    <a:pt x="2831393" y="140277"/>
                    <a:pt x="2794730" y="282470"/>
                    <a:pt x="2827790" y="360483"/>
                  </a:cubicBezTo>
                  <a:cubicBezTo>
                    <a:pt x="2830389" y="404694"/>
                    <a:pt x="2792864" y="422924"/>
                    <a:pt x="2755692" y="432581"/>
                  </a:cubicBezTo>
                  <a:cubicBezTo>
                    <a:pt x="2601571" y="472590"/>
                    <a:pt x="2351431" y="390222"/>
                    <a:pt x="2245809" y="432581"/>
                  </a:cubicBezTo>
                  <a:cubicBezTo>
                    <a:pt x="2140187" y="474940"/>
                    <a:pt x="1943293" y="414455"/>
                    <a:pt x="1789598" y="432581"/>
                  </a:cubicBezTo>
                  <a:cubicBezTo>
                    <a:pt x="1635903" y="450707"/>
                    <a:pt x="1357966" y="393016"/>
                    <a:pt x="1226043" y="432581"/>
                  </a:cubicBezTo>
                  <a:cubicBezTo>
                    <a:pt x="1094120" y="472146"/>
                    <a:pt x="893879" y="375318"/>
                    <a:pt x="742996" y="432581"/>
                  </a:cubicBezTo>
                  <a:cubicBezTo>
                    <a:pt x="592113" y="489844"/>
                    <a:pt x="359594" y="419002"/>
                    <a:pt x="72098" y="432581"/>
                  </a:cubicBezTo>
                  <a:cubicBezTo>
                    <a:pt x="36563" y="438401"/>
                    <a:pt x="1583" y="399949"/>
                    <a:pt x="0" y="360483"/>
                  </a:cubicBezTo>
                  <a:cubicBezTo>
                    <a:pt x="-20063" y="239111"/>
                    <a:pt x="23227" y="211769"/>
                    <a:pt x="0" y="72098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12700" cap="flat" cmpd="sng" algn="ctr">
              <a:solidFill>
                <a:schemeClr val="accent2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endParaRPr lang="en-US" sz="1050" ker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9BDDE6A-752F-442F-83C5-62A3B11DCFDE}"/>
                </a:ext>
              </a:extLst>
            </p:cNvPr>
            <p:cNvSpPr/>
            <p:nvPr/>
          </p:nvSpPr>
          <p:spPr>
            <a:xfrm>
              <a:off x="1053394" y="206467"/>
              <a:ext cx="2880723" cy="4823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Clr>
                  <a:srgbClr val="000000"/>
                </a:buClr>
                <a:defRPr/>
              </a:pPr>
              <a:r>
                <a:rPr lang="en-US" sz="2800" b="1" kern="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Luyện</a:t>
              </a:r>
              <a:r>
                <a:rPr lang="en-US" sz="28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đọc</a:t>
              </a:r>
              <a:r>
                <a:rPr lang="en-US" sz="28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nhóm</a:t>
              </a:r>
              <a:r>
                <a:rPr lang="en-US" sz="28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3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87830E7E-D97F-4EA9-85BC-90BE7782B2A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55920" y="1157663"/>
            <a:ext cx="500262" cy="55843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F5FBE6A-B19C-40E3-A86E-82C943607979}"/>
              </a:ext>
            </a:extLst>
          </p:cNvPr>
          <p:cNvSpPr/>
          <p:nvPr/>
        </p:nvSpPr>
        <p:spPr>
          <a:xfrm>
            <a:off x="1138045" y="2414016"/>
            <a:ext cx="3149894" cy="193899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>
                <a:lumMod val="75000"/>
              </a:schemeClr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altLang="zh-CN" sz="2400" b="1" kern="0" dirty="0" err="1">
                <a:solidFill>
                  <a:srgbClr val="FC291B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Yêu</a:t>
            </a:r>
            <a:r>
              <a:rPr lang="zh-CN" altLang="en-US" sz="2400" b="1" kern="0" dirty="0">
                <a:solidFill>
                  <a:srgbClr val="FC291B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400" b="1" kern="0" dirty="0" err="1">
                <a:solidFill>
                  <a:srgbClr val="FC291B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cầu</a:t>
            </a:r>
            <a:endParaRPr lang="zh-CN" altLang="en-US" sz="2400" b="1" kern="0" dirty="0">
              <a:solidFill>
                <a:srgbClr val="FC291B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>
              <a:buClr>
                <a:srgbClr val="000000"/>
              </a:buClr>
              <a:buSzPts val="2800"/>
              <a:buFont typeface="Arial" panose="020B0604020202020204" pitchFamily="34" charset="0"/>
              <a:buChar char="-"/>
              <a:defRPr/>
            </a:pPr>
            <a:r>
              <a:rPr lang="en-US" altLang="zh-CN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4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Phân</a:t>
            </a:r>
            <a:r>
              <a:rPr lang="zh-CN" altLang="en-US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4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công</a:t>
            </a:r>
            <a:r>
              <a:rPr lang="zh-CN" altLang="en-US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4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đọc</a:t>
            </a:r>
            <a:r>
              <a:rPr lang="zh-CN" altLang="en-US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4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theo</a:t>
            </a:r>
            <a:r>
              <a:rPr lang="zh-CN" altLang="en-US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4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đoạn</a:t>
            </a:r>
            <a:endParaRPr lang="zh-CN" altLang="en-US" sz="2400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>
              <a:buClr>
                <a:srgbClr val="000000"/>
              </a:buClr>
              <a:buSzPts val="2800"/>
              <a:buFont typeface="Arial" panose="020B0604020202020204" pitchFamily="34" charset="0"/>
              <a:buChar char="-"/>
              <a:defRPr/>
            </a:pPr>
            <a:r>
              <a:rPr lang="en-US" altLang="zh-CN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4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Tất</a:t>
            </a:r>
            <a:r>
              <a:rPr lang="zh-CN" altLang="en-US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4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cả</a:t>
            </a:r>
            <a:r>
              <a:rPr lang="zh-CN" altLang="en-US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4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thành</a:t>
            </a:r>
            <a:r>
              <a:rPr lang="zh-CN" altLang="en-US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4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viên</a:t>
            </a:r>
            <a:r>
              <a:rPr lang="zh-CN" altLang="en-US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4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đều</a:t>
            </a:r>
            <a:r>
              <a:rPr lang="zh-CN" altLang="en-US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4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đọc</a:t>
            </a:r>
            <a:endParaRPr lang="zh-CN" altLang="en-US" sz="2400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A482822-56DE-40CD-9691-7395920D69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1773" y="2414016"/>
            <a:ext cx="3897707" cy="182503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5982870-9842-4DA5-AACC-0F8986DA9E48}"/>
              </a:ext>
            </a:extLst>
          </p:cNvPr>
          <p:cNvGrpSpPr/>
          <p:nvPr/>
        </p:nvGrpSpPr>
        <p:grpSpPr>
          <a:xfrm rot="260226">
            <a:off x="2804265" y="4764975"/>
            <a:ext cx="3962492" cy="1574741"/>
            <a:chOff x="561349" y="4544613"/>
            <a:chExt cx="4171068" cy="1648917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7E2F7D9-C5CC-486D-9290-38E8920CD0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099" r="73673" b="9264"/>
            <a:stretch/>
          </p:blipFill>
          <p:spPr>
            <a:xfrm rot="20862508">
              <a:off x="561349" y="4820325"/>
              <a:ext cx="1168923" cy="1373205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A6D36BA-2E10-4614-9A91-D9F6DA383F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89" t="62452" r="48984" b="8911"/>
            <a:stretch/>
          </p:blipFill>
          <p:spPr>
            <a:xfrm rot="21392206">
              <a:off x="3563494" y="4544613"/>
              <a:ext cx="1168923" cy="1373205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F5213E3-6EF8-4133-9348-AF70EBC83E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31" t="63022" r="25216" b="8341"/>
            <a:stretch/>
          </p:blipFill>
          <p:spPr>
            <a:xfrm rot="21372641">
              <a:off x="2652857" y="4605800"/>
              <a:ext cx="1094593" cy="1373205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C6C795F-280C-4B69-82A2-D640AAB5E3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88" t="62865" r="1059" b="8498"/>
            <a:stretch/>
          </p:blipFill>
          <p:spPr>
            <a:xfrm>
              <a:off x="1739819" y="4657649"/>
              <a:ext cx="1094593" cy="1373205"/>
            </a:xfrm>
            <a:prstGeom prst="rect">
              <a:avLst/>
            </a:prstGeom>
          </p:spPr>
        </p:pic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E3A306FE-15A7-4B1A-8CEE-007001089FA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000038" y="4826257"/>
            <a:ext cx="688737" cy="53264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1EA3E15-23F4-4488-8C76-5FF8389408C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6386293" y="4245420"/>
            <a:ext cx="615567" cy="476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43931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281928"/>
            <a:ext cx="9144000" cy="57607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-62204"/>
            <a:ext cx="9144000" cy="368301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038C1AA-8DDF-4A47-AC89-F4E2EFE797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0" y="-53394"/>
            <a:ext cx="1137215" cy="9391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4983" y="43799"/>
            <a:ext cx="1534831" cy="7447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4E5CFB2-0A11-4CAA-853C-15F74DA998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5001" y="140869"/>
            <a:ext cx="2558809" cy="9615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5301" y="840784"/>
            <a:ext cx="7117140" cy="28648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3611" y="3641631"/>
            <a:ext cx="7168830" cy="32409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1229724-0728-4662-9DA0-7B825D66FE4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49"/>
          <a:stretch>
            <a:fillRect/>
          </a:stretch>
        </p:blipFill>
        <p:spPr>
          <a:xfrm>
            <a:off x="906092" y="673563"/>
            <a:ext cx="565626" cy="4794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4E6B08A-B4BA-45EF-A29C-7A3FB6368C1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24" b="14324"/>
          <a:stretch>
            <a:fillRect/>
          </a:stretch>
        </p:blipFill>
        <p:spPr>
          <a:xfrm>
            <a:off x="864213" y="2336810"/>
            <a:ext cx="607505" cy="514993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1B5EC04D-25BB-4C93-8870-4582D997A050}"/>
              </a:ext>
            </a:extLst>
          </p:cNvPr>
          <p:cNvSpPr/>
          <p:nvPr/>
        </p:nvSpPr>
        <p:spPr>
          <a:xfrm>
            <a:off x="1013678" y="4315837"/>
            <a:ext cx="308573" cy="272917"/>
          </a:xfrm>
          <a:prstGeom prst="ellipse">
            <a:avLst/>
          </a:prstGeom>
          <a:solidFill>
            <a:srgbClr val="F57389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179323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C0E87C4B-D1C7-4574-83F5-20EBEF7CD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652" y="0"/>
            <a:ext cx="9074817" cy="553680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F362084-E858-41C4-8D92-4135CDA409F1}"/>
              </a:ext>
            </a:extLst>
          </p:cNvPr>
          <p:cNvGrpSpPr/>
          <p:nvPr/>
        </p:nvGrpSpPr>
        <p:grpSpPr>
          <a:xfrm>
            <a:off x="2680664" y="1171467"/>
            <a:ext cx="3588077" cy="954107"/>
            <a:chOff x="1053394" y="206467"/>
            <a:chExt cx="2880723" cy="879499"/>
          </a:xfrm>
        </p:grpSpPr>
        <p:sp>
          <p:nvSpPr>
            <p:cNvPr id="15" name="Rectangle: Rounded Corners 43">
              <a:extLst>
                <a:ext uri="{FF2B5EF4-FFF2-40B4-BE49-F238E27FC236}">
                  <a16:creationId xmlns:a16="http://schemas.microsoft.com/office/drawing/2014/main" id="{5D4EC214-A32B-44C1-85C7-06F5C99DA327}"/>
                </a:ext>
              </a:extLst>
            </p:cNvPr>
            <p:cNvSpPr/>
            <p:nvPr/>
          </p:nvSpPr>
          <p:spPr>
            <a:xfrm>
              <a:off x="1106327" y="206467"/>
              <a:ext cx="2827790" cy="432581"/>
            </a:xfrm>
            <a:custGeom>
              <a:avLst/>
              <a:gdLst>
                <a:gd name="connsiteX0" fmla="*/ 0 w 2827790"/>
                <a:gd name="connsiteY0" fmla="*/ 72098 h 432581"/>
                <a:gd name="connsiteX1" fmla="*/ 72098 w 2827790"/>
                <a:gd name="connsiteY1" fmla="*/ 0 h 432581"/>
                <a:gd name="connsiteX2" fmla="*/ 635653 w 2827790"/>
                <a:gd name="connsiteY2" fmla="*/ 0 h 432581"/>
                <a:gd name="connsiteX3" fmla="*/ 1118700 w 2827790"/>
                <a:gd name="connsiteY3" fmla="*/ 0 h 432581"/>
                <a:gd name="connsiteX4" fmla="*/ 1601747 w 2827790"/>
                <a:gd name="connsiteY4" fmla="*/ 0 h 432581"/>
                <a:gd name="connsiteX5" fmla="*/ 2138465 w 2827790"/>
                <a:gd name="connsiteY5" fmla="*/ 0 h 432581"/>
                <a:gd name="connsiteX6" fmla="*/ 2755692 w 2827790"/>
                <a:gd name="connsiteY6" fmla="*/ 0 h 432581"/>
                <a:gd name="connsiteX7" fmla="*/ 2827790 w 2827790"/>
                <a:gd name="connsiteY7" fmla="*/ 72098 h 432581"/>
                <a:gd name="connsiteX8" fmla="*/ 2827790 w 2827790"/>
                <a:gd name="connsiteY8" fmla="*/ 360483 h 432581"/>
                <a:gd name="connsiteX9" fmla="*/ 2755692 w 2827790"/>
                <a:gd name="connsiteY9" fmla="*/ 432581 h 432581"/>
                <a:gd name="connsiteX10" fmla="*/ 2245809 w 2827790"/>
                <a:gd name="connsiteY10" fmla="*/ 432581 h 432581"/>
                <a:gd name="connsiteX11" fmla="*/ 1709090 w 2827790"/>
                <a:gd name="connsiteY11" fmla="*/ 432581 h 432581"/>
                <a:gd name="connsiteX12" fmla="*/ 1199207 w 2827790"/>
                <a:gd name="connsiteY12" fmla="*/ 432581 h 432581"/>
                <a:gd name="connsiteX13" fmla="*/ 716161 w 2827790"/>
                <a:gd name="connsiteY13" fmla="*/ 432581 h 432581"/>
                <a:gd name="connsiteX14" fmla="*/ 72098 w 2827790"/>
                <a:gd name="connsiteY14" fmla="*/ 432581 h 432581"/>
                <a:gd name="connsiteX15" fmla="*/ 0 w 2827790"/>
                <a:gd name="connsiteY15" fmla="*/ 360483 h 432581"/>
                <a:gd name="connsiteX16" fmla="*/ 0 w 2827790"/>
                <a:gd name="connsiteY16" fmla="*/ 72098 h 432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27790" h="432581" fill="none" extrusionOk="0">
                  <a:moveTo>
                    <a:pt x="0" y="72098"/>
                  </a:moveTo>
                  <a:cubicBezTo>
                    <a:pt x="1001" y="25215"/>
                    <a:pt x="34345" y="4891"/>
                    <a:pt x="72098" y="0"/>
                  </a:cubicBezTo>
                  <a:cubicBezTo>
                    <a:pt x="229340" y="-51516"/>
                    <a:pt x="419749" y="29485"/>
                    <a:pt x="635653" y="0"/>
                  </a:cubicBezTo>
                  <a:cubicBezTo>
                    <a:pt x="851558" y="-29485"/>
                    <a:pt x="978709" y="27118"/>
                    <a:pt x="1118700" y="0"/>
                  </a:cubicBezTo>
                  <a:cubicBezTo>
                    <a:pt x="1258691" y="-27118"/>
                    <a:pt x="1420170" y="14335"/>
                    <a:pt x="1601747" y="0"/>
                  </a:cubicBezTo>
                  <a:cubicBezTo>
                    <a:pt x="1783324" y="-14335"/>
                    <a:pt x="1952381" y="48729"/>
                    <a:pt x="2138465" y="0"/>
                  </a:cubicBezTo>
                  <a:cubicBezTo>
                    <a:pt x="2324549" y="-48729"/>
                    <a:pt x="2522957" y="32208"/>
                    <a:pt x="2755692" y="0"/>
                  </a:cubicBezTo>
                  <a:cubicBezTo>
                    <a:pt x="2792909" y="1288"/>
                    <a:pt x="2834995" y="27631"/>
                    <a:pt x="2827790" y="72098"/>
                  </a:cubicBezTo>
                  <a:cubicBezTo>
                    <a:pt x="2860237" y="179020"/>
                    <a:pt x="2816481" y="240392"/>
                    <a:pt x="2827790" y="360483"/>
                  </a:cubicBezTo>
                  <a:cubicBezTo>
                    <a:pt x="2826533" y="402355"/>
                    <a:pt x="2801843" y="439445"/>
                    <a:pt x="2755692" y="432581"/>
                  </a:cubicBezTo>
                  <a:cubicBezTo>
                    <a:pt x="2591990" y="455432"/>
                    <a:pt x="2398484" y="422711"/>
                    <a:pt x="2245809" y="432581"/>
                  </a:cubicBezTo>
                  <a:cubicBezTo>
                    <a:pt x="2093134" y="442451"/>
                    <a:pt x="1855517" y="416456"/>
                    <a:pt x="1709090" y="432581"/>
                  </a:cubicBezTo>
                  <a:cubicBezTo>
                    <a:pt x="1562663" y="448706"/>
                    <a:pt x="1370978" y="384086"/>
                    <a:pt x="1199207" y="432581"/>
                  </a:cubicBezTo>
                  <a:cubicBezTo>
                    <a:pt x="1027436" y="481076"/>
                    <a:pt x="897717" y="416537"/>
                    <a:pt x="716161" y="432581"/>
                  </a:cubicBezTo>
                  <a:cubicBezTo>
                    <a:pt x="534605" y="448625"/>
                    <a:pt x="318805" y="402407"/>
                    <a:pt x="72098" y="432581"/>
                  </a:cubicBezTo>
                  <a:cubicBezTo>
                    <a:pt x="28200" y="424964"/>
                    <a:pt x="7023" y="404653"/>
                    <a:pt x="0" y="360483"/>
                  </a:cubicBezTo>
                  <a:cubicBezTo>
                    <a:pt x="-14659" y="233349"/>
                    <a:pt x="21818" y="208548"/>
                    <a:pt x="0" y="72098"/>
                  </a:cubicBezTo>
                  <a:close/>
                </a:path>
                <a:path w="2827790" h="432581" stroke="0" extrusionOk="0">
                  <a:moveTo>
                    <a:pt x="0" y="72098"/>
                  </a:moveTo>
                  <a:cubicBezTo>
                    <a:pt x="-8013" y="29912"/>
                    <a:pt x="38893" y="5035"/>
                    <a:pt x="72098" y="0"/>
                  </a:cubicBezTo>
                  <a:cubicBezTo>
                    <a:pt x="286748" y="-20249"/>
                    <a:pt x="372321" y="44445"/>
                    <a:pt x="635653" y="0"/>
                  </a:cubicBezTo>
                  <a:cubicBezTo>
                    <a:pt x="898986" y="-44445"/>
                    <a:pt x="1061610" y="30941"/>
                    <a:pt x="1199207" y="0"/>
                  </a:cubicBezTo>
                  <a:cubicBezTo>
                    <a:pt x="1336804" y="-30941"/>
                    <a:pt x="1538963" y="51190"/>
                    <a:pt x="1762762" y="0"/>
                  </a:cubicBezTo>
                  <a:cubicBezTo>
                    <a:pt x="1986561" y="-51190"/>
                    <a:pt x="2397808" y="31337"/>
                    <a:pt x="2755692" y="0"/>
                  </a:cubicBezTo>
                  <a:cubicBezTo>
                    <a:pt x="2783903" y="-2755"/>
                    <a:pt x="2833834" y="30682"/>
                    <a:pt x="2827790" y="72098"/>
                  </a:cubicBezTo>
                  <a:cubicBezTo>
                    <a:pt x="2831393" y="140277"/>
                    <a:pt x="2794730" y="282470"/>
                    <a:pt x="2827790" y="360483"/>
                  </a:cubicBezTo>
                  <a:cubicBezTo>
                    <a:pt x="2830389" y="404694"/>
                    <a:pt x="2792864" y="422924"/>
                    <a:pt x="2755692" y="432581"/>
                  </a:cubicBezTo>
                  <a:cubicBezTo>
                    <a:pt x="2601571" y="472590"/>
                    <a:pt x="2351431" y="390222"/>
                    <a:pt x="2245809" y="432581"/>
                  </a:cubicBezTo>
                  <a:cubicBezTo>
                    <a:pt x="2140187" y="474940"/>
                    <a:pt x="1943293" y="414455"/>
                    <a:pt x="1789598" y="432581"/>
                  </a:cubicBezTo>
                  <a:cubicBezTo>
                    <a:pt x="1635903" y="450707"/>
                    <a:pt x="1357966" y="393016"/>
                    <a:pt x="1226043" y="432581"/>
                  </a:cubicBezTo>
                  <a:cubicBezTo>
                    <a:pt x="1094120" y="472146"/>
                    <a:pt x="893879" y="375318"/>
                    <a:pt x="742996" y="432581"/>
                  </a:cubicBezTo>
                  <a:cubicBezTo>
                    <a:pt x="592113" y="489844"/>
                    <a:pt x="359594" y="419002"/>
                    <a:pt x="72098" y="432581"/>
                  </a:cubicBezTo>
                  <a:cubicBezTo>
                    <a:pt x="36563" y="438401"/>
                    <a:pt x="1583" y="399949"/>
                    <a:pt x="0" y="360483"/>
                  </a:cubicBezTo>
                  <a:cubicBezTo>
                    <a:pt x="-20063" y="239111"/>
                    <a:pt x="23227" y="211769"/>
                    <a:pt x="0" y="72098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12700" cap="flat" cmpd="sng" algn="ctr">
              <a:solidFill>
                <a:schemeClr val="accent2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endParaRPr lang="en-US" sz="2400" ker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9BDDE6A-752F-442F-83C5-62A3B11DCFDE}"/>
                </a:ext>
              </a:extLst>
            </p:cNvPr>
            <p:cNvSpPr/>
            <p:nvPr/>
          </p:nvSpPr>
          <p:spPr>
            <a:xfrm>
              <a:off x="1053394" y="206467"/>
              <a:ext cx="2880723" cy="8794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Clr>
                  <a:srgbClr val="000000"/>
                </a:buClr>
                <a:defRPr/>
              </a:pPr>
              <a:r>
                <a:rPr lang="en-US" sz="2800" b="1" kern="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Luyện</a:t>
              </a:r>
              <a:r>
                <a:rPr lang="en-US" sz="28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đọc</a:t>
              </a:r>
              <a:r>
                <a:rPr lang="en-US" sz="28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toàn</a:t>
              </a:r>
              <a:r>
                <a:rPr lang="en-US" sz="28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bài</a:t>
              </a:r>
              <a:endParaRPr lang="en-US" sz="28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87830E7E-D97F-4EA9-85BC-90BE7782B2A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55920" y="1157663"/>
            <a:ext cx="496477" cy="55843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3A306FE-15A7-4B1A-8CEE-007001089F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767446" y="3759045"/>
            <a:ext cx="683526" cy="53264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1EA3E15-23F4-4488-8C76-5FF8389408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6683468" y="4300977"/>
            <a:ext cx="610910" cy="476062"/>
          </a:xfrm>
          <a:prstGeom prst="rect">
            <a:avLst/>
          </a:prstGeom>
        </p:spPr>
      </p:pic>
      <p:sp>
        <p:nvSpPr>
          <p:cNvPr id="27" name="Rounded Rectangle 31">
            <a:extLst>
              <a:ext uri="{FF2B5EF4-FFF2-40B4-BE49-F238E27FC236}">
                <a16:creationId xmlns:a16="http://schemas.microsoft.com/office/drawing/2014/main" id="{099035BB-A14D-40C5-8C5B-EA7E8E5858B9}"/>
              </a:ext>
            </a:extLst>
          </p:cNvPr>
          <p:cNvSpPr/>
          <p:nvPr/>
        </p:nvSpPr>
        <p:spPr>
          <a:xfrm>
            <a:off x="946054" y="2570211"/>
            <a:ext cx="2713573" cy="392689"/>
          </a:xfrm>
          <a:prstGeom prst="roundRect">
            <a:avLst>
              <a:gd name="adj" fmla="val 50000"/>
            </a:avLst>
          </a:prstGeom>
          <a:solidFill>
            <a:srgbClr val="C1E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endParaRPr lang="en-US" sz="2400" ker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9D1CF99-0FD5-4EDF-ACDF-7ECD67C38D16}"/>
              </a:ext>
            </a:extLst>
          </p:cNvPr>
          <p:cNvSpPr/>
          <p:nvPr/>
        </p:nvSpPr>
        <p:spPr>
          <a:xfrm>
            <a:off x="3173942" y="1959161"/>
            <a:ext cx="26674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altLang="zh-CN" sz="2400" b="1" dirty="0" err="1">
                <a:solidFill>
                  <a:srgbClr val="FF153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Tiêu</a:t>
            </a:r>
            <a:r>
              <a:rPr lang="zh-CN" altLang="en-US" sz="2400" b="1" dirty="0">
                <a:solidFill>
                  <a:srgbClr val="FF153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400" b="1" dirty="0" err="1">
                <a:solidFill>
                  <a:srgbClr val="FF153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chí</a:t>
            </a:r>
            <a:r>
              <a:rPr lang="zh-CN" altLang="en-US" sz="2400" b="1" dirty="0">
                <a:solidFill>
                  <a:srgbClr val="FF153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400" b="1" dirty="0" err="1">
                <a:solidFill>
                  <a:srgbClr val="FF153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đánh</a:t>
            </a:r>
            <a:r>
              <a:rPr lang="zh-CN" altLang="en-US" sz="2400" b="1" dirty="0">
                <a:solidFill>
                  <a:srgbClr val="FF153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400" b="1" dirty="0" err="1">
                <a:solidFill>
                  <a:srgbClr val="FF153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giá</a:t>
            </a:r>
            <a:endParaRPr lang="zh-CN" altLang="en-US" sz="2400" b="1" dirty="0">
              <a:solidFill>
                <a:srgbClr val="FF1531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291EF3C-DAC1-4B49-8E4F-1EBCDF8E2EA5}"/>
              </a:ext>
            </a:extLst>
          </p:cNvPr>
          <p:cNvSpPr/>
          <p:nvPr/>
        </p:nvSpPr>
        <p:spPr>
          <a:xfrm>
            <a:off x="1496603" y="2518917"/>
            <a:ext cx="14925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defRPr/>
            </a:pPr>
            <a:r>
              <a:rPr lang="en-US" altLang="zh-CN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Đọc</a:t>
            </a:r>
            <a:r>
              <a:rPr lang="zh-CN" alt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đúng</a:t>
            </a:r>
            <a:endParaRPr lang="zh-CN" altLang="en-US" sz="2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9433DDA-F3BB-4C71-AD62-DBDC21218AB7}"/>
              </a:ext>
            </a:extLst>
          </p:cNvPr>
          <p:cNvSpPr/>
          <p:nvPr/>
        </p:nvSpPr>
        <p:spPr>
          <a:xfrm>
            <a:off x="1015289" y="2604554"/>
            <a:ext cx="321549" cy="324000"/>
          </a:xfrm>
          <a:prstGeom prst="ellipse">
            <a:avLst/>
          </a:prstGeom>
          <a:solidFill>
            <a:srgbClr val="93E3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2400" b="1" kern="0" dirty="0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Arial"/>
              </a:rPr>
              <a:t>1</a:t>
            </a:r>
            <a:endParaRPr lang="en-US" sz="2400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9D2E915-263A-4881-AC59-BD0750A84DCA}"/>
              </a:ext>
            </a:extLst>
          </p:cNvPr>
          <p:cNvGrpSpPr/>
          <p:nvPr/>
        </p:nvGrpSpPr>
        <p:grpSpPr>
          <a:xfrm>
            <a:off x="946054" y="2884925"/>
            <a:ext cx="2713573" cy="787390"/>
            <a:chOff x="1717199" y="4363552"/>
            <a:chExt cx="3645680" cy="674630"/>
          </a:xfrm>
        </p:grpSpPr>
        <p:sp>
          <p:nvSpPr>
            <p:cNvPr id="32" name="Rounded Rectangle 36">
              <a:extLst>
                <a:ext uri="{FF2B5EF4-FFF2-40B4-BE49-F238E27FC236}">
                  <a16:creationId xmlns:a16="http://schemas.microsoft.com/office/drawing/2014/main" id="{94CCC393-A969-47BD-904C-B056575B02C6}"/>
                </a:ext>
              </a:extLst>
            </p:cNvPr>
            <p:cNvSpPr/>
            <p:nvPr/>
          </p:nvSpPr>
          <p:spPr>
            <a:xfrm>
              <a:off x="1717199" y="4407610"/>
              <a:ext cx="3645680" cy="563049"/>
            </a:xfrm>
            <a:prstGeom prst="roundRect">
              <a:avLst>
                <a:gd name="adj" fmla="val 50000"/>
              </a:avLst>
            </a:prstGeom>
            <a:solidFill>
              <a:srgbClr val="FFF09D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endParaRPr lang="en-US" sz="2400" ker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C43C45B-82ED-4CA8-95C7-757C6142F82F}"/>
                </a:ext>
              </a:extLst>
            </p:cNvPr>
            <p:cNvSpPr/>
            <p:nvPr/>
          </p:nvSpPr>
          <p:spPr>
            <a:xfrm>
              <a:off x="2451266" y="4363552"/>
              <a:ext cx="2024485" cy="6746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defRPr/>
              </a:pPr>
              <a:r>
                <a:rPr lang="en-US" altLang="zh-CN" sz="24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Đọc</a:t>
              </a:r>
              <a:r>
                <a:rPr lang="zh-CN" altLang="en-US" sz="24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24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to, </a:t>
              </a:r>
              <a:r>
                <a:rPr lang="en-US" altLang="zh-CN" sz="24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rõ</a:t>
              </a:r>
              <a:endParaRPr lang="zh-CN" altLang="en-US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AA86D0AB-67B8-436D-B0AB-ECBB35902099}"/>
                </a:ext>
              </a:extLst>
            </p:cNvPr>
            <p:cNvSpPr/>
            <p:nvPr/>
          </p:nvSpPr>
          <p:spPr>
            <a:xfrm>
              <a:off x="1824062" y="4469499"/>
              <a:ext cx="432000" cy="432000"/>
            </a:xfrm>
            <a:prstGeom prst="ellipse">
              <a:avLst/>
            </a:prstGeom>
            <a:solidFill>
              <a:srgbClr val="FFE443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r>
                <a:rPr lang="en-US" sz="2400" kern="0" dirty="0">
                  <a:solidFill>
                    <a:prstClr val="black"/>
                  </a:solidFill>
                  <a:latin typeface="Arial" panose="020B0604020202020204" pitchFamily="34" charset="0"/>
                  <a:ea typeface="inpin heiti" charset="-122"/>
                  <a:cs typeface="Arial" panose="020B0604020202020204" pitchFamily="34" charset="0"/>
                  <a:sym typeface="Arial"/>
                </a:rPr>
                <a:t>2</a:t>
              </a:r>
              <a:endParaRPr lang="en-US" sz="24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18C96C6-68A1-4F70-A43E-230C0350A744}"/>
              </a:ext>
            </a:extLst>
          </p:cNvPr>
          <p:cNvGrpSpPr/>
          <p:nvPr/>
        </p:nvGrpSpPr>
        <p:grpSpPr>
          <a:xfrm>
            <a:off x="946056" y="3589655"/>
            <a:ext cx="3810406" cy="505972"/>
            <a:chOff x="1717199" y="5199333"/>
            <a:chExt cx="5119273" cy="674629"/>
          </a:xfrm>
        </p:grpSpPr>
        <p:sp>
          <p:nvSpPr>
            <p:cNvPr id="36" name="Rounded Rectangle 40">
              <a:extLst>
                <a:ext uri="{FF2B5EF4-FFF2-40B4-BE49-F238E27FC236}">
                  <a16:creationId xmlns:a16="http://schemas.microsoft.com/office/drawing/2014/main" id="{153E1893-4716-4014-92EC-1A5ADA212A9E}"/>
                </a:ext>
              </a:extLst>
            </p:cNvPr>
            <p:cNvSpPr/>
            <p:nvPr/>
          </p:nvSpPr>
          <p:spPr>
            <a:xfrm>
              <a:off x="1717199" y="5206535"/>
              <a:ext cx="5119273" cy="584583"/>
            </a:xfrm>
            <a:prstGeom prst="roundRect">
              <a:avLst>
                <a:gd name="adj" fmla="val 50000"/>
              </a:avLst>
            </a:prstGeom>
            <a:solidFill>
              <a:srgbClr val="FFD1C5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endParaRPr lang="en-US" sz="2400" ker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249AD97-3BEE-45BF-B668-3F85606D4E0D}"/>
                </a:ext>
              </a:extLst>
            </p:cNvPr>
            <p:cNvSpPr/>
            <p:nvPr/>
          </p:nvSpPr>
          <p:spPr>
            <a:xfrm>
              <a:off x="2451266" y="5199333"/>
              <a:ext cx="3809162" cy="6746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defRPr/>
              </a:pPr>
              <a:r>
                <a:rPr lang="en-US" altLang="zh-CN" sz="24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Ngắt</a:t>
              </a:r>
              <a:r>
                <a:rPr lang="zh-CN" altLang="en-US" sz="24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24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nghỉ</a:t>
              </a:r>
              <a:r>
                <a:rPr lang="zh-CN" altLang="en-US" sz="24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24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đúng</a:t>
              </a:r>
              <a:r>
                <a:rPr lang="zh-CN" altLang="en-US" sz="24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24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chỗ</a:t>
              </a:r>
              <a:endParaRPr lang="zh-CN" altLang="en-US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0857AC18-40D4-415F-A144-8324773F9FE6}"/>
                </a:ext>
              </a:extLst>
            </p:cNvPr>
            <p:cNvSpPr/>
            <p:nvPr/>
          </p:nvSpPr>
          <p:spPr>
            <a:xfrm>
              <a:off x="1859964" y="5282826"/>
              <a:ext cx="432000" cy="432000"/>
            </a:xfrm>
            <a:prstGeom prst="ellipse">
              <a:avLst/>
            </a:prstGeom>
            <a:solidFill>
              <a:srgbClr val="FFB7A3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r>
                <a:rPr lang="en-US" sz="2400" kern="0" dirty="0">
                  <a:solidFill>
                    <a:prstClr val="black"/>
                  </a:solidFill>
                  <a:latin typeface="Arial" panose="020B0604020202020204" pitchFamily="34" charset="0"/>
                  <a:ea typeface="inpin heiti" charset="-122"/>
                  <a:cs typeface="Arial" panose="020B0604020202020204" pitchFamily="34" charset="0"/>
                  <a:sym typeface="Arial"/>
                </a:rPr>
                <a:t>3</a:t>
              </a:r>
              <a:endParaRPr lang="en-US" sz="24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39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6E119FA4-A44B-4DF0-B9D8-8B71EB1102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3749548" y="2570209"/>
            <a:ext cx="1370418" cy="39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0D7A3F97-C24F-4821-9A9C-0DF1160320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3789494" y="3056870"/>
            <a:ext cx="1370418" cy="39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623217E5-2BE8-4608-8506-075B837516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4785508" y="3617398"/>
            <a:ext cx="1370418" cy="39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0062C592-AB9E-4987-A307-20F25C01BD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7126354" y="4846459"/>
            <a:ext cx="1370418" cy="39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75123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281928"/>
            <a:ext cx="9144000" cy="57607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-62204"/>
            <a:ext cx="9144000" cy="368301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038C1AA-8DDF-4A47-AC89-F4E2EFE797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0" y="-53394"/>
            <a:ext cx="1137215" cy="9391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4983" y="43799"/>
            <a:ext cx="1534831" cy="7447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4E5CFB2-0A11-4CAA-853C-15F74DA998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5001" y="140869"/>
            <a:ext cx="2558809" cy="9615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5301" y="840784"/>
            <a:ext cx="7117140" cy="28648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3611" y="3641631"/>
            <a:ext cx="7168830" cy="324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5652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8C001F3F-CA1E-49D8-8329-C3375A333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206" y="1247792"/>
            <a:ext cx="5804815" cy="354248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E:\丫头\png\小人\卡通类素材\yunf.png">
            <a:extLst>
              <a:ext uri="{FF2B5EF4-FFF2-40B4-BE49-F238E27FC236}">
                <a16:creationId xmlns:a16="http://schemas.microsoft.com/office/drawing/2014/main" id="{31B1332B-1452-4031-9CE4-02777A224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0147" y="1530820"/>
            <a:ext cx="951872" cy="39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F5812C4D-2D62-489E-B195-D026258D8538}"/>
              </a:ext>
            </a:extLst>
          </p:cNvPr>
          <p:cNvGrpSpPr/>
          <p:nvPr/>
        </p:nvGrpSpPr>
        <p:grpSpPr>
          <a:xfrm>
            <a:off x="6594590" y="2212522"/>
            <a:ext cx="347627" cy="464605"/>
            <a:chOff x="-2033679" y="889419"/>
            <a:chExt cx="463503" cy="619473"/>
          </a:xfrm>
        </p:grpSpPr>
        <p:pic>
          <p:nvPicPr>
            <p:cNvPr id="6" name="Picture 10" descr="E:\丫头\png\小人\卡通类素材\ry.png">
              <a:extLst>
                <a:ext uri="{FF2B5EF4-FFF2-40B4-BE49-F238E27FC236}">
                  <a16:creationId xmlns:a16="http://schemas.microsoft.com/office/drawing/2014/main" id="{72C5D086-7D34-4EE2-85B5-B4890BC5EEA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0" descr="E:\丫头\png\小人\卡通类素材\ry.png">
              <a:extLst>
                <a:ext uri="{FF2B5EF4-FFF2-40B4-BE49-F238E27FC236}">
                  <a16:creationId xmlns:a16="http://schemas.microsoft.com/office/drawing/2014/main" id="{A7F5E00E-7773-4B48-9612-4F8C8234FE0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2" descr="E:\丫头\png\小人\卡通类素材\yunf.png">
            <a:extLst>
              <a:ext uri="{FF2B5EF4-FFF2-40B4-BE49-F238E27FC236}">
                <a16:creationId xmlns:a16="http://schemas.microsoft.com/office/drawing/2014/main" id="{A7C3BE0D-AB0A-4305-AB5C-933495660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03" y="1247792"/>
            <a:ext cx="1010894" cy="424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组合 21">
            <a:extLst>
              <a:ext uri="{FF2B5EF4-FFF2-40B4-BE49-F238E27FC236}">
                <a16:creationId xmlns:a16="http://schemas.microsoft.com/office/drawing/2014/main" id="{24DA456E-7263-4A69-BD9F-03E94507118F}"/>
              </a:ext>
            </a:extLst>
          </p:cNvPr>
          <p:cNvGrpSpPr/>
          <p:nvPr/>
        </p:nvGrpSpPr>
        <p:grpSpPr>
          <a:xfrm>
            <a:off x="2478863" y="3994002"/>
            <a:ext cx="347627" cy="464605"/>
            <a:chOff x="-2033679" y="889419"/>
            <a:chExt cx="463503" cy="619473"/>
          </a:xfrm>
        </p:grpSpPr>
        <p:pic>
          <p:nvPicPr>
            <p:cNvPr id="10" name="Picture 10" descr="E:\丫头\png\小人\卡通类素材\ry.png">
              <a:extLst>
                <a:ext uri="{FF2B5EF4-FFF2-40B4-BE49-F238E27FC236}">
                  <a16:creationId xmlns:a16="http://schemas.microsoft.com/office/drawing/2014/main" id="{403F9CEB-1072-4066-AFD6-17603C3CF13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 descr="E:\丫头\png\小人\卡通类素材\ry.png">
              <a:extLst>
                <a:ext uri="{FF2B5EF4-FFF2-40B4-BE49-F238E27FC236}">
                  <a16:creationId xmlns:a16="http://schemas.microsoft.com/office/drawing/2014/main" id="{8213373F-83F2-49E5-B27E-86541B56039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图片 25">
            <a:extLst>
              <a:ext uri="{FF2B5EF4-FFF2-40B4-BE49-F238E27FC236}">
                <a16:creationId xmlns:a16="http://schemas.microsoft.com/office/drawing/2014/main" id="{D52D92B2-1053-4DF0-844F-77FC3C3A830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0586" y="1076548"/>
            <a:ext cx="827024" cy="766865"/>
          </a:xfrm>
          <a:prstGeom prst="rect">
            <a:avLst/>
          </a:prstGeom>
        </p:spPr>
      </p:pic>
      <p:pic>
        <p:nvPicPr>
          <p:cNvPr id="13" name="图片 26">
            <a:extLst>
              <a:ext uri="{FF2B5EF4-FFF2-40B4-BE49-F238E27FC236}">
                <a16:creationId xmlns:a16="http://schemas.microsoft.com/office/drawing/2014/main" id="{33510CEC-FFC1-456C-BEAE-078EB093D62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425" y="1623921"/>
            <a:ext cx="2459555" cy="338837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C7598BCA-A13B-4602-B66A-0DD9AB12FBA4}"/>
              </a:ext>
            </a:extLst>
          </p:cNvPr>
          <p:cNvGrpSpPr/>
          <p:nvPr/>
        </p:nvGrpSpPr>
        <p:grpSpPr>
          <a:xfrm>
            <a:off x="-161830" y="2617883"/>
            <a:ext cx="3986756" cy="3378345"/>
            <a:chOff x="-215774" y="2347510"/>
            <a:chExt cx="5315675" cy="4504460"/>
          </a:xfrm>
        </p:grpSpPr>
        <p:pic>
          <p:nvPicPr>
            <p:cNvPr id="44" name="图片 3" descr="图片包含 餐桌&#10;&#10;描述已自动生成">
              <a:extLst>
                <a:ext uri="{FF2B5EF4-FFF2-40B4-BE49-F238E27FC236}">
                  <a16:creationId xmlns:a16="http://schemas.microsoft.com/office/drawing/2014/main" id="{9492C68C-9327-45B5-A38F-9D011AE3DA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215774" y="2347510"/>
              <a:ext cx="5315675" cy="4504460"/>
            </a:xfrm>
            <a:prstGeom prst="rect">
              <a:avLst/>
            </a:prstGeom>
          </p:spPr>
        </p:pic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EE15B3D9-B0E8-4092-9B37-F92BE68C770C}"/>
                </a:ext>
              </a:extLst>
            </p:cNvPr>
            <p:cNvSpPr/>
            <p:nvPr/>
          </p:nvSpPr>
          <p:spPr>
            <a:xfrm rot="20941502">
              <a:off x="1112362" y="3487658"/>
              <a:ext cx="1395167" cy="443321"/>
            </a:xfrm>
            <a:prstGeom prst="rect">
              <a:avLst/>
            </a:prstGeom>
            <a:solidFill>
              <a:srgbClr val="4B482F"/>
            </a:solidFill>
            <a:ln>
              <a:solidFill>
                <a:srgbClr val="4B4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350">
                <a:solidFill>
                  <a:srgbClr val="FFFFFF"/>
                </a:solidFill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D601EF13-33F2-4D89-B6DD-A982A41644BB}"/>
                </a:ext>
              </a:extLst>
            </p:cNvPr>
            <p:cNvSpPr/>
            <p:nvPr/>
          </p:nvSpPr>
          <p:spPr>
            <a:xfrm rot="908466">
              <a:off x="404064" y="5261910"/>
              <a:ext cx="1288938" cy="305204"/>
            </a:xfrm>
            <a:prstGeom prst="rect">
              <a:avLst/>
            </a:prstGeom>
            <a:solidFill>
              <a:srgbClr val="ED8C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350">
                <a:solidFill>
                  <a:srgbClr val="FFFFFF"/>
                </a:solidFill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C0523A22-C118-4E07-B560-3C95F5B1489F}"/>
                </a:ext>
              </a:extLst>
            </p:cNvPr>
            <p:cNvSpPr/>
            <p:nvPr/>
          </p:nvSpPr>
          <p:spPr>
            <a:xfrm rot="908466">
              <a:off x="1021930" y="5538136"/>
              <a:ext cx="546638" cy="305204"/>
            </a:xfrm>
            <a:prstGeom prst="rect">
              <a:avLst/>
            </a:prstGeom>
            <a:solidFill>
              <a:srgbClr val="ED8C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350">
                <a:solidFill>
                  <a:srgbClr val="FFFFFF"/>
                </a:solidFill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8AB957E5-46ED-4651-85BE-25FD41C0CAA8}"/>
                </a:ext>
              </a:extLst>
            </p:cNvPr>
            <p:cNvSpPr/>
            <p:nvPr/>
          </p:nvSpPr>
          <p:spPr>
            <a:xfrm rot="20941502">
              <a:off x="1665321" y="3777486"/>
              <a:ext cx="837105" cy="443321"/>
            </a:xfrm>
            <a:prstGeom prst="rect">
              <a:avLst/>
            </a:prstGeom>
            <a:solidFill>
              <a:srgbClr val="4B482F"/>
            </a:solidFill>
            <a:ln>
              <a:solidFill>
                <a:srgbClr val="4B4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350">
                <a:solidFill>
                  <a:srgbClr val="FFFFFF"/>
                </a:solidFill>
              </a:endParaRPr>
            </a:p>
          </p:txBody>
        </p:sp>
      </p:grpSp>
      <p:sp>
        <p:nvSpPr>
          <p:cNvPr id="49" name="文本框 18">
            <a:extLst>
              <a:ext uri="{FF2B5EF4-FFF2-40B4-BE49-F238E27FC236}">
                <a16:creationId xmlns:a16="http://schemas.microsoft.com/office/drawing/2014/main" id="{09192A68-B472-4371-9244-48F81A7C8710}"/>
              </a:ext>
            </a:extLst>
          </p:cNvPr>
          <p:cNvSpPr txBox="1"/>
          <p:nvPr/>
        </p:nvSpPr>
        <p:spPr>
          <a:xfrm rot="20956820">
            <a:off x="608800" y="3230379"/>
            <a:ext cx="1787945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4950" b="1" dirty="0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站酷快乐体2016修订版" panose="02010600030101010101" pitchFamily="2" charset="-122"/>
                <a:cs typeface="Arial"/>
                <a:sym typeface="Arial"/>
              </a:rPr>
              <a:t>01</a:t>
            </a:r>
            <a:endParaRPr lang="zh-CN" altLang="en-US" sz="2400" b="1" dirty="0">
              <a:ln w="3175">
                <a:solidFill>
                  <a:srgbClr val="FFFFFF"/>
                </a:solidFill>
              </a:ln>
              <a:solidFill>
                <a:srgbClr val="6DAA2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iny" panose="02000903060500060000" pitchFamily="2" charset="0"/>
              <a:ea typeface="站酷快乐体2016修订版" panose="02010600030101010101" pitchFamily="2" charset="-122"/>
              <a:cs typeface="Arial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12140C3-1367-4858-824B-5A8AD3C9E46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61356" y="2754111"/>
            <a:ext cx="5125656" cy="109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36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2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2473309" y="3953841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50081" y="4091426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7831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2002628" y="431311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7515517" y="3259315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7063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307383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36441" y="1216687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815238" y="3006461"/>
            <a:ext cx="3955080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3130">
              <a:defRPr/>
            </a:pPr>
            <a:r>
              <a:rPr lang="en-US" sz="66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lang="en-US" sz="66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lang="en-US" sz="6600" b="1" dirty="0">
              <a:solidFill>
                <a:srgbClr val="FF0000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73" y="2694912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22215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001783A9-DAC7-46B7-A2BA-DE1EBEBF44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06" b="95027" l="48939" r="964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72"/>
          <a:stretch/>
        </p:blipFill>
        <p:spPr>
          <a:xfrm>
            <a:off x="5565463" y="1260781"/>
            <a:ext cx="2641343" cy="5067001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AFBE3AF2-193F-4327-A09E-2D8759267D2E}"/>
              </a:ext>
            </a:extLst>
          </p:cNvPr>
          <p:cNvGrpSpPr/>
          <p:nvPr/>
        </p:nvGrpSpPr>
        <p:grpSpPr>
          <a:xfrm>
            <a:off x="-503015" y="429768"/>
            <a:ext cx="6721668" cy="3639312"/>
            <a:chOff x="929679" y="-624353"/>
            <a:chExt cx="7949254" cy="3653846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6A4C81D6-00ED-449C-BCA8-0367C54284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679" y="-624353"/>
              <a:ext cx="7949254" cy="3653846"/>
            </a:xfrm>
            <a:prstGeom prst="rect">
              <a:avLst/>
            </a:prstGeom>
          </p:spPr>
        </p:pic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E0BC384C-8D13-46FB-A76D-6D545A1F4D1E}"/>
                </a:ext>
              </a:extLst>
            </p:cNvPr>
            <p:cNvSpPr/>
            <p:nvPr/>
          </p:nvSpPr>
          <p:spPr>
            <a:xfrm>
              <a:off x="2104983" y="417740"/>
              <a:ext cx="5843237" cy="15932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dirty="0" err="1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r>
                <a:rPr lang="en-US" sz="2800" dirty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1. </a:t>
              </a:r>
              <a:r>
                <a:rPr lang="vi-VN" sz="2800" dirty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Đến trường sau kì nghỉ, các bạn học sinh đã phát hiện ra điều gì tuyệt vời?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996578" y="16756"/>
            <a:ext cx="3017520" cy="1825736"/>
            <a:chOff x="5463384" y="3342889"/>
            <a:chExt cx="5160713" cy="261349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3384" y="3342889"/>
              <a:ext cx="5160713" cy="2613494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517685" y="4109919"/>
              <a:ext cx="2985068" cy="1365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thầm</a:t>
              </a: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045100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001783A9-DAC7-46B7-A2BA-DE1EBEBF44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06" b="95027" l="48939" r="964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72"/>
          <a:stretch/>
        </p:blipFill>
        <p:spPr>
          <a:xfrm>
            <a:off x="7053861" y="2429138"/>
            <a:ext cx="2278894" cy="4371699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AFBE3AF2-193F-4327-A09E-2D8759267D2E}"/>
              </a:ext>
            </a:extLst>
          </p:cNvPr>
          <p:cNvGrpSpPr/>
          <p:nvPr/>
        </p:nvGrpSpPr>
        <p:grpSpPr>
          <a:xfrm>
            <a:off x="-25199" y="0"/>
            <a:ext cx="5961941" cy="2624328"/>
            <a:chOff x="618652" y="-1363240"/>
            <a:chExt cx="7949254" cy="4858588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6A4C81D6-00ED-449C-BCA8-0367C54284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652" y="-1363240"/>
              <a:ext cx="7949254" cy="4858588"/>
            </a:xfrm>
            <a:prstGeom prst="rect">
              <a:avLst/>
            </a:prstGeom>
          </p:spPr>
        </p:pic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E0BC384C-8D13-46FB-A76D-6D545A1F4D1E}"/>
                </a:ext>
              </a:extLst>
            </p:cNvPr>
            <p:cNvSpPr/>
            <p:nvPr/>
          </p:nvSpPr>
          <p:spPr>
            <a:xfrm>
              <a:off x="1671659" y="-82566"/>
              <a:ext cx="6070239" cy="22222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2400" dirty="0" err="1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r>
                <a:rPr lang="en-US" sz="2400" dirty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2. </a:t>
              </a:r>
              <a:r>
                <a:rPr lang="vi-VN" sz="2400" dirty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Thầy hiệu trưởng đã dặn các bạn học sinh làm những việc gì?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A4DCC90-430D-4847-A06A-45500127AF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791" y="2571293"/>
            <a:ext cx="6406057" cy="3203029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730590" y="163563"/>
            <a:ext cx="3602165" cy="2169347"/>
            <a:chOff x="5605107" y="6558563"/>
            <a:chExt cx="5160713" cy="261349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5107" y="6558563"/>
              <a:ext cx="5160713" cy="2613494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170880" y="7270534"/>
              <a:ext cx="3756520" cy="13657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kĩ</a:t>
              </a: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lời</a:t>
              </a: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thầy</a:t>
              </a: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hiệu</a:t>
              </a: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trưởng</a:t>
              </a: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nói</a:t>
              </a:r>
              <a:endPara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512064" y="2624328"/>
            <a:ext cx="2002536" cy="14264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580551" y="4347858"/>
            <a:ext cx="2002536" cy="14264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782311" y="4347858"/>
            <a:ext cx="2002536" cy="14264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3223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001783A9-DAC7-46B7-A2BA-DE1EBEBF44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06" b="95027" l="48939" r="964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72"/>
          <a:stretch/>
        </p:blipFill>
        <p:spPr>
          <a:xfrm>
            <a:off x="5872768" y="2065811"/>
            <a:ext cx="2278894" cy="4371699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AFBE3AF2-193F-4327-A09E-2D8759267D2E}"/>
              </a:ext>
            </a:extLst>
          </p:cNvPr>
          <p:cNvGrpSpPr/>
          <p:nvPr/>
        </p:nvGrpSpPr>
        <p:grpSpPr>
          <a:xfrm>
            <a:off x="-237744" y="-116294"/>
            <a:ext cx="6519672" cy="4364209"/>
            <a:chOff x="333375" y="-2687421"/>
            <a:chExt cx="7949254" cy="5818945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6A4C81D6-00ED-449C-BCA8-0367C54284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375" y="-2687421"/>
              <a:ext cx="7949254" cy="5818945"/>
            </a:xfrm>
            <a:prstGeom prst="rect">
              <a:avLst/>
            </a:prstGeom>
          </p:spPr>
        </p:pic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E0BC384C-8D13-46FB-A76D-6D545A1F4D1E}"/>
                </a:ext>
              </a:extLst>
            </p:cNvPr>
            <p:cNvSpPr/>
            <p:nvPr/>
          </p:nvSpPr>
          <p:spPr>
            <a:xfrm>
              <a:off x="1532414" y="-988537"/>
              <a:ext cx="5843238" cy="24211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defRPr/>
              </a:pPr>
              <a:r>
                <a:rPr lang="en-US" altLang="zh-CN" sz="2800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r>
                <a:rPr lang="en-US" altLang="zh-CN" sz="28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3. </a:t>
              </a:r>
              <a:r>
                <a:rPr lang="vi-VN" altLang="zh-CN" sz="28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Vì sao bạn nhỏ thấy quang cảnh thư viện trông giống như một toa tàu điện đông đúc?</a:t>
              </a:r>
              <a:endParaRPr lang="en-US" altLang="zh-CN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938221" y="431934"/>
            <a:ext cx="2654226" cy="1825736"/>
            <a:chOff x="5463384" y="3342889"/>
            <a:chExt cx="4539390" cy="261349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3384" y="3342889"/>
              <a:ext cx="4539390" cy="2613494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517685" y="4132450"/>
              <a:ext cx="2605846" cy="1365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 </a:t>
              </a:r>
              <a:r>
                <a:rPr lang="en-US" sz="28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cuối</a:t>
              </a:r>
              <a:endPara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77325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ệ thống tàu điện nội đô ASE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598" y="458099"/>
            <a:ext cx="5970905" cy="398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996696" y="5334970"/>
            <a:ext cx="7269480" cy="914400"/>
            <a:chOff x="996696" y="5334970"/>
            <a:chExt cx="7269480" cy="914400"/>
          </a:xfrm>
        </p:grpSpPr>
        <p:sp>
          <p:nvSpPr>
            <p:cNvPr id="4" name="Rounded Rectangle 3"/>
            <p:cNvSpPr/>
            <p:nvPr/>
          </p:nvSpPr>
          <p:spPr>
            <a:xfrm>
              <a:off x="996696" y="5334970"/>
              <a:ext cx="7150608" cy="9144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225296" y="5418373"/>
              <a:ext cx="70408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Tàu</a:t>
              </a:r>
              <a:r>
                <a: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điện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tiện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giao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cộng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chạy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điện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chia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nhiều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toa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4093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001783A9-DAC7-46B7-A2BA-DE1EBEBF44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06" b="95027" l="48939" r="964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72"/>
          <a:stretch/>
        </p:blipFill>
        <p:spPr>
          <a:xfrm>
            <a:off x="5561872" y="1262937"/>
            <a:ext cx="2278894" cy="5796366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AFBE3AF2-193F-4327-A09E-2D8759267D2E}"/>
              </a:ext>
            </a:extLst>
          </p:cNvPr>
          <p:cNvGrpSpPr/>
          <p:nvPr/>
        </p:nvGrpSpPr>
        <p:grpSpPr>
          <a:xfrm>
            <a:off x="163764" y="365760"/>
            <a:ext cx="5961941" cy="3633433"/>
            <a:chOff x="929679" y="-624353"/>
            <a:chExt cx="7949254" cy="3653846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6A4C81D6-00ED-449C-BCA8-0367C54284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679" y="-624353"/>
              <a:ext cx="7949254" cy="3653846"/>
            </a:xfrm>
            <a:prstGeom prst="rect">
              <a:avLst/>
            </a:prstGeom>
          </p:spPr>
        </p:pic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E0BC384C-8D13-46FB-A76D-6D545A1F4D1E}"/>
                </a:ext>
              </a:extLst>
            </p:cNvPr>
            <p:cNvSpPr/>
            <p:nvPr/>
          </p:nvSpPr>
          <p:spPr>
            <a:xfrm>
              <a:off x="2104983" y="417740"/>
              <a:ext cx="5843238" cy="1846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defRPr/>
              </a:pPr>
              <a:r>
                <a:rPr lang="en-US" altLang="zh-CN" sz="2800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r>
                <a:rPr lang="en-US" altLang="zh-CN" sz="28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4. </a:t>
              </a:r>
              <a:r>
                <a:rPr lang="vi-VN" altLang="zh-CN" sz="28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Các bạn học sinh cảm thấy thế nào khi có thư viện mới?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797296" y="137160"/>
            <a:ext cx="3017520" cy="1627632"/>
            <a:chOff x="5463384" y="3342889"/>
            <a:chExt cx="5160713" cy="261349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3384" y="3342889"/>
              <a:ext cx="5160713" cy="2613494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517685" y="4109919"/>
              <a:ext cx="2985068" cy="1532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thầm</a:t>
              </a: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78069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001783A9-DAC7-46B7-A2BA-DE1EBEBF44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06" b="95027" l="48939" r="964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72"/>
          <a:stretch/>
        </p:blipFill>
        <p:spPr>
          <a:xfrm>
            <a:off x="5580160" y="1972528"/>
            <a:ext cx="2278894" cy="5066509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AFBE3AF2-193F-4327-A09E-2D8759267D2E}"/>
              </a:ext>
            </a:extLst>
          </p:cNvPr>
          <p:cNvGrpSpPr/>
          <p:nvPr/>
        </p:nvGrpSpPr>
        <p:grpSpPr>
          <a:xfrm>
            <a:off x="0" y="1331960"/>
            <a:ext cx="5961941" cy="2740385"/>
            <a:chOff x="929679" y="-624353"/>
            <a:chExt cx="7949254" cy="3653846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6A4C81D6-00ED-449C-BCA8-0367C54284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679" y="-624353"/>
              <a:ext cx="7949254" cy="3653846"/>
            </a:xfrm>
            <a:prstGeom prst="rect">
              <a:avLst/>
            </a:prstGeom>
          </p:spPr>
        </p:pic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E0BC384C-8D13-46FB-A76D-6D545A1F4D1E}"/>
                </a:ext>
              </a:extLst>
            </p:cNvPr>
            <p:cNvSpPr/>
            <p:nvPr/>
          </p:nvSpPr>
          <p:spPr>
            <a:xfrm>
              <a:off x="2048310" y="617795"/>
              <a:ext cx="5843238" cy="12721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defRPr/>
              </a:pPr>
              <a:r>
                <a:rPr lang="en-US" altLang="zh-CN" sz="2800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r>
                <a:rPr lang="en-US" altLang="zh-CN" sz="28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5. </a:t>
              </a:r>
              <a:r>
                <a:rPr lang="vi-VN" altLang="zh-CN" sz="28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Nói về thư viện mà em mơ ước.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103385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940" y="1739404"/>
            <a:ext cx="2507081" cy="3923468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2639568" y="675308"/>
            <a:ext cx="3943349" cy="1903476"/>
            <a:chOff x="6476999" y="419100"/>
            <a:chExt cx="3943349" cy="2515432"/>
          </a:xfrm>
        </p:grpSpPr>
        <p:sp>
          <p:nvSpPr>
            <p:cNvPr id="13" name="Cloud Callout 12"/>
            <p:cNvSpPr/>
            <p:nvPr/>
          </p:nvSpPr>
          <p:spPr>
            <a:xfrm flipH="1">
              <a:off x="6476999" y="419100"/>
              <a:ext cx="3943349" cy="2515432"/>
            </a:xfrm>
            <a:prstGeom prst="cloudCallout">
              <a:avLst>
                <a:gd name="adj1" fmla="val -46294"/>
                <a:gd name="adj2" fmla="val 70298"/>
              </a:avLst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760366" y="1207206"/>
              <a:ext cx="3376613" cy="69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NỘI DUNG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04089" y="3032008"/>
            <a:ext cx="6267450" cy="1850888"/>
            <a:chOff x="3124201" y="3453614"/>
            <a:chExt cx="6267450" cy="2280436"/>
          </a:xfrm>
        </p:grpSpPr>
        <p:sp>
          <p:nvSpPr>
            <p:cNvPr id="11" name="Rounded Rectangular Callout 10"/>
            <p:cNvSpPr/>
            <p:nvPr/>
          </p:nvSpPr>
          <p:spPr>
            <a:xfrm>
              <a:off x="3124201" y="3453614"/>
              <a:ext cx="6267450" cy="2280436"/>
            </a:xfrm>
            <a:prstGeom prst="wedgeRoundRectCallout">
              <a:avLst>
                <a:gd name="adj1" fmla="val -63157"/>
                <a:gd name="adj2" fmla="val 70951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238501" y="3655455"/>
              <a:ext cx="6038849" cy="17064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Thư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viện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chiếc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giá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đầy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ắp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sách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luôn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nơi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tuyệt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vời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đối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sinh</a:t>
              </a:r>
              <a:r>
                <a:rPr lang="nl-NL" sz="28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234">
            <a:off x="-727336" y="78373"/>
            <a:ext cx="3836989" cy="2169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341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204690" y="720203"/>
            <a:ext cx="4744750" cy="2233309"/>
            <a:chOff x="650748" y="434634"/>
            <a:chExt cx="5505450" cy="2992080"/>
          </a:xfrm>
        </p:grpSpPr>
        <p:sp>
          <p:nvSpPr>
            <p:cNvPr id="12" name="Cloud Callout 11"/>
            <p:cNvSpPr/>
            <p:nvPr/>
          </p:nvSpPr>
          <p:spPr>
            <a:xfrm>
              <a:off x="650748" y="434634"/>
              <a:ext cx="5505450" cy="2992080"/>
            </a:xfrm>
            <a:prstGeom prst="cloudCallout">
              <a:avLst>
                <a:gd name="adj1" fmla="val -62435"/>
                <a:gd name="adj2" fmla="val 45259"/>
              </a:avLst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6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334262" y="1140322"/>
              <a:ext cx="4463572" cy="12782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thiệu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Thư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viện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trường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85995"/>
            <a:ext cx="4406778" cy="27720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591" y="4118567"/>
            <a:ext cx="4234913" cy="270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122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C0E87C4B-D1C7-4574-83F5-20EBEF7CD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667"/>
            <a:ext cx="9144000" cy="58818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F362084-E858-41C4-8D92-4135CDA409F1}"/>
              </a:ext>
            </a:extLst>
          </p:cNvPr>
          <p:cNvGrpSpPr/>
          <p:nvPr/>
        </p:nvGrpSpPr>
        <p:grpSpPr>
          <a:xfrm>
            <a:off x="2841373" y="1345111"/>
            <a:ext cx="3979255" cy="469277"/>
            <a:chOff x="1053394" y="206467"/>
            <a:chExt cx="3583143" cy="432581"/>
          </a:xfrm>
        </p:grpSpPr>
        <p:sp>
          <p:nvSpPr>
            <p:cNvPr id="15" name="Rectangle: Rounded Corners 43">
              <a:extLst>
                <a:ext uri="{FF2B5EF4-FFF2-40B4-BE49-F238E27FC236}">
                  <a16:creationId xmlns:a16="http://schemas.microsoft.com/office/drawing/2014/main" id="{5D4EC214-A32B-44C1-85C7-06F5C99DA327}"/>
                </a:ext>
              </a:extLst>
            </p:cNvPr>
            <p:cNvSpPr/>
            <p:nvPr/>
          </p:nvSpPr>
          <p:spPr>
            <a:xfrm>
              <a:off x="1106327" y="206467"/>
              <a:ext cx="3530210" cy="432581"/>
            </a:xfrm>
            <a:custGeom>
              <a:avLst/>
              <a:gdLst>
                <a:gd name="connsiteX0" fmla="*/ 0 w 3530210"/>
                <a:gd name="connsiteY0" fmla="*/ 72098 h 432581"/>
                <a:gd name="connsiteX1" fmla="*/ 72098 w 3530210"/>
                <a:gd name="connsiteY1" fmla="*/ 0 h 432581"/>
                <a:gd name="connsiteX2" fmla="*/ 704154 w 3530210"/>
                <a:gd name="connsiteY2" fmla="*/ 0 h 432581"/>
                <a:gd name="connsiteX3" fmla="*/ 1268490 w 3530210"/>
                <a:gd name="connsiteY3" fmla="*/ 0 h 432581"/>
                <a:gd name="connsiteX4" fmla="*/ 1832825 w 3530210"/>
                <a:gd name="connsiteY4" fmla="*/ 0 h 432581"/>
                <a:gd name="connsiteX5" fmla="*/ 2295581 w 3530210"/>
                <a:gd name="connsiteY5" fmla="*/ 0 h 432581"/>
                <a:gd name="connsiteX6" fmla="*/ 2792196 w 3530210"/>
                <a:gd name="connsiteY6" fmla="*/ 0 h 432581"/>
                <a:gd name="connsiteX7" fmla="*/ 3458112 w 3530210"/>
                <a:gd name="connsiteY7" fmla="*/ 0 h 432581"/>
                <a:gd name="connsiteX8" fmla="*/ 3530210 w 3530210"/>
                <a:gd name="connsiteY8" fmla="*/ 72098 h 432581"/>
                <a:gd name="connsiteX9" fmla="*/ 3530210 w 3530210"/>
                <a:gd name="connsiteY9" fmla="*/ 360483 h 432581"/>
                <a:gd name="connsiteX10" fmla="*/ 3458112 w 3530210"/>
                <a:gd name="connsiteY10" fmla="*/ 432581 h 432581"/>
                <a:gd name="connsiteX11" fmla="*/ 2893776 w 3530210"/>
                <a:gd name="connsiteY11" fmla="*/ 432581 h 432581"/>
                <a:gd name="connsiteX12" fmla="*/ 2261720 w 3530210"/>
                <a:gd name="connsiteY12" fmla="*/ 432581 h 432581"/>
                <a:gd name="connsiteX13" fmla="*/ 1765105 w 3530210"/>
                <a:gd name="connsiteY13" fmla="*/ 432581 h 432581"/>
                <a:gd name="connsiteX14" fmla="*/ 1166909 w 3530210"/>
                <a:gd name="connsiteY14" fmla="*/ 432581 h 432581"/>
                <a:gd name="connsiteX15" fmla="*/ 670294 w 3530210"/>
                <a:gd name="connsiteY15" fmla="*/ 432581 h 432581"/>
                <a:gd name="connsiteX16" fmla="*/ 72098 w 3530210"/>
                <a:gd name="connsiteY16" fmla="*/ 432581 h 432581"/>
                <a:gd name="connsiteX17" fmla="*/ 0 w 3530210"/>
                <a:gd name="connsiteY17" fmla="*/ 360483 h 432581"/>
                <a:gd name="connsiteX18" fmla="*/ 0 w 3530210"/>
                <a:gd name="connsiteY18" fmla="*/ 72098 h 432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30210" h="432581" fill="none" extrusionOk="0">
                  <a:moveTo>
                    <a:pt x="0" y="72098"/>
                  </a:moveTo>
                  <a:cubicBezTo>
                    <a:pt x="6453" y="38847"/>
                    <a:pt x="37324" y="5184"/>
                    <a:pt x="72098" y="0"/>
                  </a:cubicBezTo>
                  <a:cubicBezTo>
                    <a:pt x="370077" y="-2478"/>
                    <a:pt x="437942" y="41408"/>
                    <a:pt x="704154" y="0"/>
                  </a:cubicBezTo>
                  <a:cubicBezTo>
                    <a:pt x="970366" y="-41408"/>
                    <a:pt x="1135213" y="48332"/>
                    <a:pt x="1268490" y="0"/>
                  </a:cubicBezTo>
                  <a:cubicBezTo>
                    <a:pt x="1401767" y="-48332"/>
                    <a:pt x="1635083" y="49517"/>
                    <a:pt x="1832825" y="0"/>
                  </a:cubicBezTo>
                  <a:cubicBezTo>
                    <a:pt x="2030568" y="-49517"/>
                    <a:pt x="2132940" y="2387"/>
                    <a:pt x="2295581" y="0"/>
                  </a:cubicBezTo>
                  <a:cubicBezTo>
                    <a:pt x="2458222" y="-2387"/>
                    <a:pt x="2621317" y="53575"/>
                    <a:pt x="2792196" y="0"/>
                  </a:cubicBezTo>
                  <a:cubicBezTo>
                    <a:pt x="2963075" y="-53575"/>
                    <a:pt x="3254636" y="52150"/>
                    <a:pt x="3458112" y="0"/>
                  </a:cubicBezTo>
                  <a:cubicBezTo>
                    <a:pt x="3496674" y="2053"/>
                    <a:pt x="3536542" y="39143"/>
                    <a:pt x="3530210" y="72098"/>
                  </a:cubicBezTo>
                  <a:cubicBezTo>
                    <a:pt x="3539548" y="148270"/>
                    <a:pt x="3526727" y="278617"/>
                    <a:pt x="3530210" y="360483"/>
                  </a:cubicBezTo>
                  <a:cubicBezTo>
                    <a:pt x="3538745" y="394218"/>
                    <a:pt x="3506043" y="427049"/>
                    <a:pt x="3458112" y="432581"/>
                  </a:cubicBezTo>
                  <a:cubicBezTo>
                    <a:pt x="3179201" y="476107"/>
                    <a:pt x="3040095" y="422163"/>
                    <a:pt x="2893776" y="432581"/>
                  </a:cubicBezTo>
                  <a:cubicBezTo>
                    <a:pt x="2747457" y="442999"/>
                    <a:pt x="2462830" y="390409"/>
                    <a:pt x="2261720" y="432581"/>
                  </a:cubicBezTo>
                  <a:cubicBezTo>
                    <a:pt x="2060610" y="474753"/>
                    <a:pt x="1905117" y="429244"/>
                    <a:pt x="1765105" y="432581"/>
                  </a:cubicBezTo>
                  <a:cubicBezTo>
                    <a:pt x="1625093" y="435918"/>
                    <a:pt x="1378703" y="389367"/>
                    <a:pt x="1166909" y="432581"/>
                  </a:cubicBezTo>
                  <a:cubicBezTo>
                    <a:pt x="955115" y="475795"/>
                    <a:pt x="842862" y="379907"/>
                    <a:pt x="670294" y="432581"/>
                  </a:cubicBezTo>
                  <a:cubicBezTo>
                    <a:pt x="497727" y="485255"/>
                    <a:pt x="330399" y="416066"/>
                    <a:pt x="72098" y="432581"/>
                  </a:cubicBezTo>
                  <a:cubicBezTo>
                    <a:pt x="24942" y="434110"/>
                    <a:pt x="-46" y="402349"/>
                    <a:pt x="0" y="360483"/>
                  </a:cubicBezTo>
                  <a:cubicBezTo>
                    <a:pt x="-34433" y="277119"/>
                    <a:pt x="30901" y="190450"/>
                    <a:pt x="0" y="72098"/>
                  </a:cubicBezTo>
                  <a:close/>
                </a:path>
                <a:path w="3530210" h="432581" stroke="0" extrusionOk="0">
                  <a:moveTo>
                    <a:pt x="0" y="72098"/>
                  </a:moveTo>
                  <a:cubicBezTo>
                    <a:pt x="-8013" y="29912"/>
                    <a:pt x="38893" y="5035"/>
                    <a:pt x="72098" y="0"/>
                  </a:cubicBezTo>
                  <a:cubicBezTo>
                    <a:pt x="237553" y="-21558"/>
                    <a:pt x="455952" y="24656"/>
                    <a:pt x="670294" y="0"/>
                  </a:cubicBezTo>
                  <a:cubicBezTo>
                    <a:pt x="884636" y="-24656"/>
                    <a:pt x="1009105" y="53653"/>
                    <a:pt x="1268490" y="0"/>
                  </a:cubicBezTo>
                  <a:cubicBezTo>
                    <a:pt x="1527875" y="-53653"/>
                    <a:pt x="1665553" y="57484"/>
                    <a:pt x="1866685" y="0"/>
                  </a:cubicBezTo>
                  <a:cubicBezTo>
                    <a:pt x="2067818" y="-57484"/>
                    <a:pt x="2370105" y="49051"/>
                    <a:pt x="2498741" y="0"/>
                  </a:cubicBezTo>
                  <a:cubicBezTo>
                    <a:pt x="2627377" y="-49051"/>
                    <a:pt x="3062914" y="93296"/>
                    <a:pt x="3458112" y="0"/>
                  </a:cubicBezTo>
                  <a:cubicBezTo>
                    <a:pt x="3499950" y="1038"/>
                    <a:pt x="3523884" y="33408"/>
                    <a:pt x="3530210" y="72098"/>
                  </a:cubicBezTo>
                  <a:cubicBezTo>
                    <a:pt x="3546027" y="187555"/>
                    <a:pt x="3499491" y="293649"/>
                    <a:pt x="3530210" y="360483"/>
                  </a:cubicBezTo>
                  <a:cubicBezTo>
                    <a:pt x="3533343" y="390987"/>
                    <a:pt x="3488029" y="437446"/>
                    <a:pt x="3458112" y="432581"/>
                  </a:cubicBezTo>
                  <a:cubicBezTo>
                    <a:pt x="3248307" y="467097"/>
                    <a:pt x="3193954" y="425259"/>
                    <a:pt x="2995357" y="432581"/>
                  </a:cubicBezTo>
                  <a:cubicBezTo>
                    <a:pt x="2796761" y="439903"/>
                    <a:pt x="2616641" y="382656"/>
                    <a:pt x="2397161" y="432581"/>
                  </a:cubicBezTo>
                  <a:cubicBezTo>
                    <a:pt x="2177681" y="482506"/>
                    <a:pt x="2033604" y="429522"/>
                    <a:pt x="1900546" y="432581"/>
                  </a:cubicBezTo>
                  <a:cubicBezTo>
                    <a:pt x="1767488" y="435640"/>
                    <a:pt x="1522020" y="422980"/>
                    <a:pt x="1403930" y="432581"/>
                  </a:cubicBezTo>
                  <a:cubicBezTo>
                    <a:pt x="1285840" y="442182"/>
                    <a:pt x="1063662" y="432487"/>
                    <a:pt x="771874" y="432581"/>
                  </a:cubicBezTo>
                  <a:cubicBezTo>
                    <a:pt x="480086" y="432675"/>
                    <a:pt x="408601" y="402385"/>
                    <a:pt x="72098" y="432581"/>
                  </a:cubicBezTo>
                  <a:cubicBezTo>
                    <a:pt x="37045" y="442371"/>
                    <a:pt x="-9570" y="393696"/>
                    <a:pt x="0" y="360483"/>
                  </a:cubicBezTo>
                  <a:cubicBezTo>
                    <a:pt x="-6026" y="234882"/>
                    <a:pt x="28213" y="211284"/>
                    <a:pt x="0" y="72098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12700" cap="flat" cmpd="sng" algn="ctr">
              <a:solidFill>
                <a:schemeClr val="accent2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endParaRPr lang="en-US" sz="2400" ker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9BDDE6A-752F-442F-83C5-62A3B11DCFDE}"/>
                </a:ext>
              </a:extLst>
            </p:cNvPr>
            <p:cNvSpPr/>
            <p:nvPr/>
          </p:nvSpPr>
          <p:spPr>
            <a:xfrm>
              <a:off x="1053394" y="206467"/>
              <a:ext cx="3530106" cy="4255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Clr>
                  <a:srgbClr val="000000"/>
                </a:buClr>
                <a:defRPr/>
              </a:pPr>
              <a:r>
                <a:rPr lang="en-US" sz="2400" b="1" kern="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Luyện</a:t>
              </a:r>
              <a:r>
                <a:rPr lang="en-US" sz="24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đọc</a:t>
              </a:r>
              <a:r>
                <a:rPr lang="en-US" sz="24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lại</a:t>
              </a:r>
              <a:r>
                <a:rPr lang="en-US" sz="24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Đoạn</a:t>
              </a:r>
              <a:r>
                <a:rPr lang="en-US" sz="24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1 </a:t>
              </a:r>
              <a:r>
                <a:rPr lang="en-US" sz="2400" b="1" kern="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và</a:t>
              </a:r>
              <a:r>
                <a:rPr lang="en-US" sz="24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2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87830E7E-D97F-4EA9-85BC-90BE7782B2A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55920" y="1157663"/>
            <a:ext cx="500262" cy="55843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3A306FE-15A7-4B1A-8CEE-007001089F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949123" y="4949921"/>
            <a:ext cx="688737" cy="53264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1EA3E15-23F4-4488-8C76-5FF8389408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6886939" y="4840056"/>
            <a:ext cx="615567" cy="476062"/>
          </a:xfrm>
          <a:prstGeom prst="rect">
            <a:avLst/>
          </a:prstGeom>
        </p:spPr>
      </p:pic>
      <p:sp>
        <p:nvSpPr>
          <p:cNvPr id="27" name="Rounded Rectangle 31">
            <a:extLst>
              <a:ext uri="{FF2B5EF4-FFF2-40B4-BE49-F238E27FC236}">
                <a16:creationId xmlns:a16="http://schemas.microsoft.com/office/drawing/2014/main" id="{099035BB-A14D-40C5-8C5B-EA7E8E5858B9}"/>
              </a:ext>
            </a:extLst>
          </p:cNvPr>
          <p:cNvSpPr/>
          <p:nvPr/>
        </p:nvSpPr>
        <p:spPr>
          <a:xfrm>
            <a:off x="1000918" y="2798811"/>
            <a:ext cx="2734260" cy="392689"/>
          </a:xfrm>
          <a:prstGeom prst="roundRect">
            <a:avLst>
              <a:gd name="adj" fmla="val 50000"/>
            </a:avLst>
          </a:prstGeom>
          <a:solidFill>
            <a:srgbClr val="C1E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endParaRPr lang="en-US" sz="2400" ker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9D1CF99-0FD5-4EDF-ACDF-7ECD67C38D16}"/>
              </a:ext>
            </a:extLst>
          </p:cNvPr>
          <p:cNvSpPr/>
          <p:nvPr/>
        </p:nvSpPr>
        <p:spPr>
          <a:xfrm>
            <a:off x="3311666" y="2010996"/>
            <a:ext cx="24617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altLang="zh-CN" sz="2400" b="1" dirty="0" err="1">
                <a:solidFill>
                  <a:srgbClr val="FF15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Tiêu</a:t>
            </a:r>
            <a:r>
              <a:rPr lang="zh-CN" altLang="en-US" sz="2400" b="1" dirty="0">
                <a:solidFill>
                  <a:srgbClr val="FF15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2400" b="1" dirty="0" err="1">
                <a:solidFill>
                  <a:srgbClr val="FF15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chí</a:t>
            </a:r>
            <a:r>
              <a:rPr lang="zh-CN" altLang="en-US" sz="2400" b="1" dirty="0">
                <a:solidFill>
                  <a:srgbClr val="FF15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2400" b="1" dirty="0" err="1">
                <a:solidFill>
                  <a:srgbClr val="FF15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đánh</a:t>
            </a:r>
            <a:r>
              <a:rPr lang="zh-CN" altLang="en-US" sz="2400" b="1" dirty="0">
                <a:solidFill>
                  <a:srgbClr val="FF15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2400" b="1" dirty="0" err="1">
                <a:solidFill>
                  <a:srgbClr val="FF15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giá</a:t>
            </a:r>
            <a:endParaRPr lang="zh-CN" altLang="en-US" sz="2400" b="1" dirty="0">
              <a:solidFill>
                <a:srgbClr val="FF153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291EF3C-DAC1-4B49-8E4F-1EBCDF8E2EA5}"/>
              </a:ext>
            </a:extLst>
          </p:cNvPr>
          <p:cNvSpPr/>
          <p:nvPr/>
        </p:nvSpPr>
        <p:spPr>
          <a:xfrm>
            <a:off x="1551467" y="2747517"/>
            <a:ext cx="15039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defRPr/>
            </a:pPr>
            <a:r>
              <a:rPr lang="en-US" altLang="zh-CN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Đọc</a:t>
            </a:r>
            <a:r>
              <a:rPr lang="zh-CN" alt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đúng</a:t>
            </a:r>
            <a:endParaRPr lang="zh-CN" altLang="en-US" sz="2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9433DDA-F3BB-4C71-AD62-DBDC21218AB7}"/>
              </a:ext>
            </a:extLst>
          </p:cNvPr>
          <p:cNvSpPr/>
          <p:nvPr/>
        </p:nvSpPr>
        <p:spPr>
          <a:xfrm>
            <a:off x="1070153" y="2833154"/>
            <a:ext cx="324000" cy="324000"/>
          </a:xfrm>
          <a:prstGeom prst="ellipse">
            <a:avLst/>
          </a:prstGeom>
          <a:solidFill>
            <a:srgbClr val="93E3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2400" b="1" kern="0" dirty="0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Arial"/>
              </a:rPr>
              <a:t>1</a:t>
            </a:r>
            <a:endParaRPr lang="en-US" sz="2400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9D2E915-263A-4881-AC59-BD0750A84DCA}"/>
              </a:ext>
            </a:extLst>
          </p:cNvPr>
          <p:cNvGrpSpPr/>
          <p:nvPr/>
        </p:nvGrpSpPr>
        <p:grpSpPr>
          <a:xfrm>
            <a:off x="1000918" y="3264403"/>
            <a:ext cx="2734260" cy="505972"/>
            <a:chOff x="1717199" y="4363552"/>
            <a:chExt cx="3645680" cy="674630"/>
          </a:xfrm>
        </p:grpSpPr>
        <p:sp>
          <p:nvSpPr>
            <p:cNvPr id="32" name="Rounded Rectangle 36">
              <a:extLst>
                <a:ext uri="{FF2B5EF4-FFF2-40B4-BE49-F238E27FC236}">
                  <a16:creationId xmlns:a16="http://schemas.microsoft.com/office/drawing/2014/main" id="{94CCC393-A969-47BD-904C-B056575B02C6}"/>
                </a:ext>
              </a:extLst>
            </p:cNvPr>
            <p:cNvSpPr/>
            <p:nvPr/>
          </p:nvSpPr>
          <p:spPr>
            <a:xfrm>
              <a:off x="1717199" y="4407610"/>
              <a:ext cx="3645680" cy="563049"/>
            </a:xfrm>
            <a:prstGeom prst="roundRect">
              <a:avLst>
                <a:gd name="adj" fmla="val 50000"/>
              </a:avLst>
            </a:prstGeom>
            <a:solidFill>
              <a:srgbClr val="FFF09D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endParaRPr lang="en-US" sz="2400" ker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C43C45B-82ED-4CA8-95C7-757C6142F82F}"/>
                </a:ext>
              </a:extLst>
            </p:cNvPr>
            <p:cNvSpPr/>
            <p:nvPr/>
          </p:nvSpPr>
          <p:spPr>
            <a:xfrm>
              <a:off x="2451266" y="4363552"/>
              <a:ext cx="2024485" cy="6746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defRPr/>
              </a:pPr>
              <a:r>
                <a:rPr lang="en-US" altLang="zh-CN" sz="24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Đọc</a:t>
              </a:r>
              <a:r>
                <a:rPr lang="zh-CN" altLang="en-US" sz="24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24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to, </a:t>
              </a:r>
              <a:r>
                <a:rPr lang="en-US" altLang="zh-CN" sz="24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rõ</a:t>
              </a:r>
              <a:endParaRPr lang="zh-CN" altLang="en-US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AA86D0AB-67B8-436D-B0AB-ECBB35902099}"/>
                </a:ext>
              </a:extLst>
            </p:cNvPr>
            <p:cNvSpPr/>
            <p:nvPr/>
          </p:nvSpPr>
          <p:spPr>
            <a:xfrm>
              <a:off x="1824062" y="4469499"/>
              <a:ext cx="432000" cy="432000"/>
            </a:xfrm>
            <a:prstGeom prst="ellipse">
              <a:avLst/>
            </a:prstGeom>
            <a:solidFill>
              <a:srgbClr val="FFE443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r>
                <a:rPr lang="en-US" sz="2400" kern="0" dirty="0">
                  <a:solidFill>
                    <a:prstClr val="black"/>
                  </a:solidFill>
                  <a:latin typeface="Arial" panose="020B0604020202020204" pitchFamily="34" charset="0"/>
                  <a:ea typeface="inpin heiti" charset="-122"/>
                  <a:cs typeface="Arial" panose="020B0604020202020204" pitchFamily="34" charset="0"/>
                  <a:sym typeface="Arial"/>
                </a:rPr>
                <a:t>2</a:t>
              </a:r>
              <a:endParaRPr lang="en-US" sz="24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18C96C6-68A1-4F70-A43E-230C0350A744}"/>
              </a:ext>
            </a:extLst>
          </p:cNvPr>
          <p:cNvGrpSpPr/>
          <p:nvPr/>
        </p:nvGrpSpPr>
        <p:grpSpPr>
          <a:xfrm>
            <a:off x="1000919" y="3818255"/>
            <a:ext cx="3839455" cy="505972"/>
            <a:chOff x="1717199" y="5199333"/>
            <a:chExt cx="5119273" cy="674629"/>
          </a:xfrm>
        </p:grpSpPr>
        <p:sp>
          <p:nvSpPr>
            <p:cNvPr id="36" name="Rounded Rectangle 40">
              <a:extLst>
                <a:ext uri="{FF2B5EF4-FFF2-40B4-BE49-F238E27FC236}">
                  <a16:creationId xmlns:a16="http://schemas.microsoft.com/office/drawing/2014/main" id="{153E1893-4716-4014-92EC-1A5ADA212A9E}"/>
                </a:ext>
              </a:extLst>
            </p:cNvPr>
            <p:cNvSpPr/>
            <p:nvPr/>
          </p:nvSpPr>
          <p:spPr>
            <a:xfrm>
              <a:off x="1717199" y="5206535"/>
              <a:ext cx="5119273" cy="584583"/>
            </a:xfrm>
            <a:prstGeom prst="roundRect">
              <a:avLst>
                <a:gd name="adj" fmla="val 50000"/>
              </a:avLst>
            </a:prstGeom>
            <a:solidFill>
              <a:srgbClr val="FFD1C5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endParaRPr lang="en-US" sz="2400" ker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249AD97-3BEE-45BF-B668-3F85606D4E0D}"/>
                </a:ext>
              </a:extLst>
            </p:cNvPr>
            <p:cNvSpPr/>
            <p:nvPr/>
          </p:nvSpPr>
          <p:spPr>
            <a:xfrm>
              <a:off x="2451266" y="5199333"/>
              <a:ext cx="3809162" cy="6746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defRPr/>
              </a:pPr>
              <a:r>
                <a:rPr lang="en-US" altLang="zh-CN" sz="24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Ngắt</a:t>
              </a:r>
              <a:r>
                <a:rPr lang="zh-CN" altLang="en-US" sz="24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24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nghỉ</a:t>
              </a:r>
              <a:r>
                <a:rPr lang="zh-CN" altLang="en-US" sz="24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24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đúng</a:t>
              </a:r>
              <a:r>
                <a:rPr lang="zh-CN" altLang="en-US" sz="24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24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chỗ</a:t>
              </a:r>
              <a:endParaRPr lang="zh-CN" altLang="en-US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0857AC18-40D4-415F-A144-8324773F9FE6}"/>
                </a:ext>
              </a:extLst>
            </p:cNvPr>
            <p:cNvSpPr/>
            <p:nvPr/>
          </p:nvSpPr>
          <p:spPr>
            <a:xfrm>
              <a:off x="1859964" y="5282826"/>
              <a:ext cx="432000" cy="432000"/>
            </a:xfrm>
            <a:prstGeom prst="ellipse">
              <a:avLst/>
            </a:prstGeom>
            <a:solidFill>
              <a:srgbClr val="FFB7A3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r>
                <a:rPr lang="en-US" sz="2400" kern="0" dirty="0">
                  <a:solidFill>
                    <a:prstClr val="black"/>
                  </a:solidFill>
                  <a:latin typeface="Arial" panose="020B0604020202020204" pitchFamily="34" charset="0"/>
                  <a:ea typeface="inpin heiti" charset="-122"/>
                  <a:cs typeface="Arial" panose="020B0604020202020204" pitchFamily="34" charset="0"/>
                  <a:sym typeface="Arial"/>
                </a:rPr>
                <a:t>3</a:t>
              </a:r>
              <a:endParaRPr lang="en-US" sz="24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39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6E119FA4-A44B-4DF0-B9D8-8B71EB1102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3804412" y="2798809"/>
            <a:ext cx="1380866" cy="39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0D7A3F97-C24F-4821-9A9C-0DF1160320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3844358" y="3285470"/>
            <a:ext cx="1380866" cy="39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623217E5-2BE8-4608-8506-075B837516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4840372" y="3845998"/>
            <a:ext cx="1380866" cy="39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18A45625-687E-4860-B4FB-911C92EAFD64}"/>
              </a:ext>
            </a:extLst>
          </p:cNvPr>
          <p:cNvGrpSpPr/>
          <p:nvPr/>
        </p:nvGrpSpPr>
        <p:grpSpPr>
          <a:xfrm>
            <a:off x="1000919" y="4334084"/>
            <a:ext cx="6073226" cy="505972"/>
            <a:chOff x="1717199" y="5199333"/>
            <a:chExt cx="8097635" cy="674629"/>
          </a:xfrm>
        </p:grpSpPr>
        <p:sp>
          <p:nvSpPr>
            <p:cNvPr id="43" name="Rounded Rectangle 47">
              <a:extLst>
                <a:ext uri="{FF2B5EF4-FFF2-40B4-BE49-F238E27FC236}">
                  <a16:creationId xmlns:a16="http://schemas.microsoft.com/office/drawing/2014/main" id="{F89B09B3-07A6-4A57-B48F-F6315BAE2841}"/>
                </a:ext>
              </a:extLst>
            </p:cNvPr>
            <p:cNvSpPr/>
            <p:nvPr/>
          </p:nvSpPr>
          <p:spPr>
            <a:xfrm>
              <a:off x="1717199" y="5206535"/>
              <a:ext cx="8097635" cy="584583"/>
            </a:xfrm>
            <a:prstGeom prst="roundRect">
              <a:avLst>
                <a:gd name="adj" fmla="val 50000"/>
              </a:avLst>
            </a:prstGeom>
            <a:solidFill>
              <a:srgbClr val="70AD47">
                <a:lumMod val="40000"/>
                <a:lumOff val="60000"/>
              </a:srgbClr>
            </a:solidFill>
            <a:ln w="127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endParaRPr lang="en-US" sz="2400" ker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706EC81-C52D-4F09-94DB-94D517D2CCE8}"/>
                </a:ext>
              </a:extLst>
            </p:cNvPr>
            <p:cNvSpPr/>
            <p:nvPr/>
          </p:nvSpPr>
          <p:spPr>
            <a:xfrm>
              <a:off x="2414688" y="5199333"/>
              <a:ext cx="6453048" cy="6746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defRPr/>
              </a:pPr>
              <a:r>
                <a:rPr lang="en-US" altLang="zh-CN" sz="24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Giọng</a:t>
              </a:r>
              <a:r>
                <a:rPr lang="zh-CN" altLang="en-US" sz="24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24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đọc</a:t>
              </a:r>
              <a:r>
                <a:rPr lang="zh-CN" altLang="en-US" sz="24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24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và</a:t>
              </a:r>
              <a:r>
                <a:rPr lang="zh-CN" altLang="en-US" sz="24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24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nhấn</a:t>
              </a:r>
              <a:r>
                <a:rPr lang="zh-CN" altLang="en-US" sz="24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24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giọng</a:t>
              </a:r>
              <a:r>
                <a:rPr lang="zh-CN" altLang="en-US" sz="24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24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phù</a:t>
              </a:r>
              <a:r>
                <a:rPr lang="zh-CN" altLang="en-US" sz="24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24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hợp</a:t>
              </a:r>
              <a:endParaRPr lang="zh-CN" altLang="en-US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1638FC09-603F-4C3E-94C9-FFEC5CAF8EC8}"/>
                </a:ext>
              </a:extLst>
            </p:cNvPr>
            <p:cNvSpPr/>
            <p:nvPr/>
          </p:nvSpPr>
          <p:spPr>
            <a:xfrm>
              <a:off x="1859964" y="5282826"/>
              <a:ext cx="432000" cy="432000"/>
            </a:xfrm>
            <a:prstGeom prst="ellipse">
              <a:avLst/>
            </a:prstGeom>
            <a:solidFill>
              <a:srgbClr val="70AD47">
                <a:lumMod val="60000"/>
                <a:lumOff val="40000"/>
              </a:srgbClr>
            </a:solidFill>
            <a:ln w="127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r>
                <a:rPr lang="en-US" sz="2400" kern="0" dirty="0">
                  <a:solidFill>
                    <a:prstClr val="black"/>
                  </a:solidFill>
                  <a:latin typeface="Arial" panose="020B0604020202020204" pitchFamily="34" charset="0"/>
                  <a:ea typeface="inpin heiti" charset="-122"/>
                  <a:cs typeface="Arial" panose="020B0604020202020204" pitchFamily="34" charset="0"/>
                  <a:sym typeface="Arial"/>
                </a:rPr>
                <a:t>4</a:t>
              </a:r>
              <a:endParaRPr lang="en-US" sz="24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46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0062C592-AB9E-4987-A307-20F25C01BD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7063478" y="4334084"/>
            <a:ext cx="1380866" cy="39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63472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05E93F8-2C09-4DA9-8A00-8D643C94D777}"/>
              </a:ext>
            </a:extLst>
          </p:cNvPr>
          <p:cNvSpPr/>
          <p:nvPr/>
        </p:nvSpPr>
        <p:spPr>
          <a:xfrm>
            <a:off x="205835" y="928889"/>
            <a:ext cx="8732330" cy="5289031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defRPr/>
            </a:pPr>
            <a:endParaRPr lang="vi-VN" sz="2400" dirty="0">
              <a:solidFill>
                <a:prstClr val="black"/>
              </a:solidFill>
              <a:latin typeface="Arial-Rounded"/>
              <a:ea typeface="Arial-Rounded"/>
            </a:endParaRPr>
          </a:p>
        </p:txBody>
      </p:sp>
      <p:pic>
        <p:nvPicPr>
          <p:cNvPr id="19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281928"/>
            <a:ext cx="9144000" cy="57607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-62204"/>
            <a:ext cx="9144000" cy="368301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038C1AA-8DDF-4A47-AC89-F4E2EFE797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0" y="-53394"/>
            <a:ext cx="1137215" cy="93910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3DE1F8B-C43D-4B7A-8155-BEAC33AC1D49}"/>
              </a:ext>
            </a:extLst>
          </p:cNvPr>
          <p:cNvSpPr txBox="1"/>
          <p:nvPr/>
        </p:nvSpPr>
        <p:spPr>
          <a:xfrm>
            <a:off x="348682" y="928889"/>
            <a:ext cx="8446636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>
                <a:cs typeface="Arial" panose="020B0604020202020204" pitchFamily="34" charset="0"/>
              </a:rPr>
              <a:t>    </a:t>
            </a:r>
            <a:r>
              <a:rPr lang="en-US" sz="2000" dirty="0">
                <a:cs typeface="Arial" panose="020B0604020202020204" pitchFamily="34" charset="0"/>
              </a:rPr>
              <a:t> 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quay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nghỉ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hò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reo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sướng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tuyệt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vời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dãy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căn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căn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đầy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đủ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ghế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ngồi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ngay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nữa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trưởng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  -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Cứ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thoải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mái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mượn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xong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Bây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57739" y="-126570"/>
            <a:ext cx="2086261" cy="10122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4E5CFB2-0A11-4CAA-853C-15F74DA998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27841" y="196873"/>
            <a:ext cx="2558809" cy="96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194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2997982" y="3822631"/>
            <a:ext cx="1287031" cy="128703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31">
              <a:defRPr/>
            </a:pPr>
            <a:endParaRPr lang="zh-CN" altLang="en-US" sz="1069">
              <a:solidFill>
                <a:srgbClr val="FFFFFF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180561" y="3925820"/>
            <a:ext cx="1183843" cy="1183843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31">
              <a:defRPr/>
            </a:pPr>
            <a:endParaRPr lang="zh-CN" altLang="en-US" sz="1069">
              <a:solidFill>
                <a:srgbClr val="FFFFFF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7016341" y="3017083"/>
            <a:ext cx="908705" cy="90870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31">
              <a:defRPr/>
            </a:pPr>
            <a:endParaRPr lang="zh-CN" altLang="en-US" sz="1069">
              <a:solidFill>
                <a:srgbClr val="FFFFFF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6779637" y="3301737"/>
            <a:ext cx="929518" cy="929518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31">
              <a:defRPr/>
            </a:pPr>
            <a:endParaRPr lang="zh-CN" altLang="en-US" sz="1069">
              <a:solidFill>
                <a:srgbClr val="FFFFFF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6440734" y="1465388"/>
            <a:ext cx="1319997" cy="550821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912463" y="1305831"/>
            <a:ext cx="665736" cy="665736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31">
              <a:defRPr/>
            </a:pPr>
            <a:endParaRPr lang="zh-CN" altLang="en-US" sz="1069">
              <a:solidFill>
                <a:srgbClr val="FFFFFF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245332" y="1769766"/>
            <a:ext cx="403607" cy="403607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31">
              <a:defRPr/>
            </a:pPr>
            <a:endParaRPr lang="zh-CN" altLang="en-US" sz="1069">
              <a:solidFill>
                <a:srgbClr val="FFFFFF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24816" y="2538906"/>
            <a:ext cx="8030093" cy="2083227"/>
          </a:xfrm>
          <a:prstGeom prst="rect">
            <a:avLst/>
          </a:prstGeom>
          <a:noFill/>
        </p:spPr>
        <p:txBody>
          <a:bodyPr wrap="square" lIns="51372" tIns="25700" rIns="51372" bIns="2570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4831">
              <a:defRPr/>
            </a:pPr>
            <a:r>
              <a:rPr lang="en-US" sz="33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Khởi động</a:t>
            </a:r>
          </a:p>
          <a:p>
            <a:pPr algn="ctr" defTabSz="684831">
              <a:defRPr/>
            </a:pPr>
            <a:r>
              <a:rPr lang="en-US" sz="33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Nhảy bài “Aram sam sam”</a:t>
            </a:r>
          </a:p>
          <a:p>
            <a:pPr algn="ctr" defTabSz="684831">
              <a:defRPr/>
            </a:pPr>
            <a:endParaRPr lang="en-US" sz="3300" b="1">
              <a:solidFill>
                <a:srgbClr val="FF0000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 algn="ctr" defTabSz="684831">
              <a:defRPr/>
            </a:pPr>
            <a:endParaRPr lang="en-US" sz="33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  <a:solidFill>
            <a:schemeClr val="accent2"/>
          </a:solidFill>
        </p:spPr>
      </p:pic>
      <p:pic>
        <p:nvPicPr>
          <p:cNvPr id="21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2639" y="1989535"/>
            <a:ext cx="5956876" cy="2986088"/>
          </a:xfrm>
          <a:prstGeom prst="rect">
            <a:avLst/>
          </a:prstGeom>
        </p:spPr>
      </p:pic>
      <p:pic>
        <p:nvPicPr>
          <p:cNvPr id="25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8099" y="1603775"/>
            <a:ext cx="1433272" cy="1546957"/>
          </a:xfrm>
          <a:prstGeom prst="rect">
            <a:avLst/>
          </a:prstGeom>
        </p:spPr>
      </p:pic>
      <p:pic>
        <p:nvPicPr>
          <p:cNvPr id="26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82042" y="1536679"/>
            <a:ext cx="1111871" cy="1373141"/>
          </a:xfrm>
          <a:prstGeom prst="rect">
            <a:avLst/>
          </a:prstGeom>
        </p:spPr>
      </p:pic>
      <p:pic>
        <p:nvPicPr>
          <p:cNvPr id="27" name="图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65107" y="4228388"/>
            <a:ext cx="4613791" cy="113299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13AAD2C-D71F-4D98-A875-94CFA863D87C}"/>
              </a:ext>
            </a:extLst>
          </p:cNvPr>
          <p:cNvSpPr txBox="1"/>
          <p:nvPr/>
        </p:nvSpPr>
        <p:spPr>
          <a:xfrm>
            <a:off x="2542667" y="2226060"/>
            <a:ext cx="4572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500" dirty="0">
              <a:solidFill>
                <a:prstClr val="black"/>
              </a:solidFill>
              <a:latin typeface="VNI-Avo" pitchFamily="2" charset="0"/>
            </a:endParaRPr>
          </a:p>
        </p:txBody>
      </p:sp>
      <p:pic>
        <p:nvPicPr>
          <p:cNvPr id="29" name="Picture 6">
            <a:extLst>
              <a:ext uri="{FF2B5EF4-FFF2-40B4-BE49-F238E27FC236}">
                <a16:creationId xmlns:a16="http://schemas.microsoft.com/office/drawing/2014/main" id="{FBCBA27C-207A-45AD-90D3-19F137ED16E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358" t="52233" r="16268" b="12199"/>
          <a:stretch/>
        </p:blipFill>
        <p:spPr>
          <a:xfrm>
            <a:off x="961782" y="4125593"/>
            <a:ext cx="1146274" cy="11652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Rectangle 6"/>
          <p:cNvSpPr/>
          <p:nvPr/>
        </p:nvSpPr>
        <p:spPr>
          <a:xfrm>
            <a:off x="1721892" y="2517086"/>
            <a:ext cx="5735866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Khởi</a:t>
            </a:r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động</a:t>
            </a:r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800" b="1" dirty="0">
                <a:ln w="11430"/>
                <a:solidFill>
                  <a:srgbClr val="4007C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“</a:t>
            </a:r>
            <a:r>
              <a:rPr lang="en-US" sz="4800" b="1" dirty="0" err="1">
                <a:ln w="11430"/>
                <a:solidFill>
                  <a:srgbClr val="4007C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Xe</a:t>
            </a:r>
            <a:r>
              <a:rPr lang="en-US" sz="4800" b="1" dirty="0">
                <a:ln w="11430"/>
                <a:solidFill>
                  <a:srgbClr val="4007C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bus </a:t>
            </a:r>
            <a:r>
              <a:rPr lang="en-US" sz="4800" b="1" dirty="0" err="1">
                <a:ln w="11430"/>
                <a:solidFill>
                  <a:srgbClr val="4007C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yêu</a:t>
            </a:r>
            <a:r>
              <a:rPr lang="en-US" sz="4800" b="1" dirty="0">
                <a:ln w="11430"/>
                <a:solidFill>
                  <a:srgbClr val="4007C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1430"/>
                <a:solidFill>
                  <a:srgbClr val="4007C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thương</a:t>
            </a:r>
            <a:r>
              <a:rPr lang="en-US" sz="4800" b="1" dirty="0">
                <a:ln w="11430"/>
                <a:solidFill>
                  <a:srgbClr val="4007C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52520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05E93F8-2C09-4DA9-8A00-8D643C94D777}"/>
              </a:ext>
            </a:extLst>
          </p:cNvPr>
          <p:cNvSpPr/>
          <p:nvPr/>
        </p:nvSpPr>
        <p:spPr>
          <a:xfrm>
            <a:off x="205835" y="928889"/>
            <a:ext cx="8732330" cy="5289031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defRPr/>
            </a:pPr>
            <a:endParaRPr lang="vi-VN" sz="2400" dirty="0">
              <a:solidFill>
                <a:prstClr val="black"/>
              </a:solidFill>
              <a:latin typeface="Arial-Rounded"/>
              <a:ea typeface="Arial-Rounded"/>
            </a:endParaRPr>
          </a:p>
        </p:txBody>
      </p:sp>
      <p:pic>
        <p:nvPicPr>
          <p:cNvPr id="19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281928"/>
            <a:ext cx="9144000" cy="57607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-62204"/>
            <a:ext cx="9144000" cy="368301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038C1AA-8DDF-4A47-AC89-F4E2EFE797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0" y="-53394"/>
            <a:ext cx="1137215" cy="93910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3DE1F8B-C43D-4B7A-8155-BEAC33AC1D49}"/>
              </a:ext>
            </a:extLst>
          </p:cNvPr>
          <p:cNvSpPr txBox="1"/>
          <p:nvPr/>
        </p:nvSpPr>
        <p:spPr>
          <a:xfrm>
            <a:off x="348682" y="928889"/>
            <a:ext cx="8446636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>
                <a:solidFill>
                  <a:prstClr val="black"/>
                </a:solidFill>
                <a:cs typeface="Arial" panose="020B0604020202020204" pitchFamily="34" charset="0"/>
              </a:rPr>
              <a:t>    </a:t>
            </a:r>
            <a:r>
              <a:rPr lang="en-US" sz="2000" dirty="0">
                <a:solidFill>
                  <a:prstClr val="black"/>
                </a:solidFill>
                <a:cs typeface="Arial" panose="020B0604020202020204" pitchFamily="34" charset="0"/>
              </a:rPr>
              <a:t> 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quay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nghỉ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reo </a:t>
            </a:r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sướng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tuyệt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vời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dãy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đầy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đủ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ghế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ngồi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ngay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nữa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trưởng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-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Cứ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thoải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mái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mượn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xong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Bây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57739" y="-126570"/>
            <a:ext cx="2086261" cy="10122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4E5CFB2-0A11-4CAA-853C-15F74DA998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0409" y="210030"/>
            <a:ext cx="2558809" cy="96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956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ular Callout 5"/>
          <p:cNvSpPr/>
          <p:nvPr/>
        </p:nvSpPr>
        <p:spPr>
          <a:xfrm>
            <a:off x="1047751" y="2151634"/>
            <a:ext cx="7584952" cy="1345152"/>
          </a:xfrm>
          <a:prstGeom prst="wedgeRoundRectCallout">
            <a:avLst>
              <a:gd name="adj1" fmla="val 4740"/>
              <a:gd name="adj2" fmla="val 82019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457200" lvl="0" indent="-457200">
              <a:buFontTx/>
              <a:buChar char="-"/>
            </a:pP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Thư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viện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457200" lvl="0" indent="-457200">
              <a:buFontTx/>
              <a:buChar char="-"/>
            </a:pP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Chuẩn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bị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sau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“</a:t>
            </a:r>
            <a:r>
              <a:rPr lang="en-US" sz="2800" i="1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Ngày</a:t>
            </a:r>
            <a:r>
              <a:rPr lang="en-US" sz="2800" i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2800" i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vào</a:t>
            </a:r>
            <a:r>
              <a:rPr lang="en-US" sz="2800" i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Đội</a:t>
            </a:r>
            <a:r>
              <a:rPr lang="en-US" sz="2800" i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”</a:t>
            </a:r>
            <a:endParaRPr lang="vi-VN" sz="2800" i="1" dirty="0">
              <a:solidFill>
                <a:srgbClr val="00206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719" y="4278758"/>
            <a:ext cx="2844758" cy="200304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28035" y="955434"/>
            <a:ext cx="78561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</a:rPr>
              <a:t>Định hướng học tập tiếp theo. 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96891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" y="3486150"/>
            <a:ext cx="9315450" cy="337185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>
            <a:fillRect/>
          </a:stretch>
        </p:blipFill>
        <p:spPr bwMode="auto">
          <a:xfrm>
            <a:off x="-41734" y="1"/>
            <a:ext cx="9528633" cy="4270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3039008" y="3063241"/>
            <a:ext cx="3791559" cy="3040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735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00200" y="3139127"/>
            <a:ext cx="1706133" cy="1952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709371" y="901591"/>
            <a:ext cx="8142398" cy="140754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 1: </a:t>
            </a:r>
            <a:r>
              <a:rPr lang="en-US" sz="2800" dirty="0" err="1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đoạn</a:t>
            </a:r>
            <a:r>
              <a:rPr lang="en-US" sz="2800" dirty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 2 </a:t>
            </a:r>
            <a:r>
              <a:rPr lang="en-US" sz="2800" dirty="0" err="1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bài</a:t>
            </a:r>
            <a:r>
              <a:rPr lang="en-US" sz="2800" b="1" i="1" dirty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 “</a:t>
            </a:r>
            <a:r>
              <a:rPr lang="en-US" sz="2800" b="1" i="1" dirty="0" err="1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Cuộc</a:t>
            </a:r>
            <a:r>
              <a:rPr lang="en-US" sz="2800" b="1" i="1" dirty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họp</a:t>
            </a:r>
            <a:r>
              <a:rPr lang="en-US" sz="2800" b="1" i="1" dirty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của</a:t>
            </a:r>
            <a:r>
              <a:rPr lang="en-US" sz="2800" b="1" i="1" dirty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chữ</a:t>
            </a:r>
            <a:r>
              <a:rPr lang="en-US" sz="2800" b="1" i="1" dirty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viết</a:t>
            </a:r>
            <a:r>
              <a:rPr lang="en-US" sz="2800" b="1" i="1" dirty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” </a:t>
            </a:r>
            <a:r>
              <a:rPr lang="en-US" sz="2800" dirty="0" err="1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cho</a:t>
            </a:r>
            <a:r>
              <a:rPr lang="en-US" sz="2800" dirty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biết</a:t>
            </a:r>
            <a:r>
              <a:rPr lang="en-US" sz="2800" dirty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Cuộc</a:t>
            </a:r>
            <a:r>
              <a:rPr lang="en-US" sz="2800" dirty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họp</a:t>
            </a:r>
            <a:r>
              <a:rPr lang="en-US" sz="2800" dirty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bàn</a:t>
            </a:r>
            <a:r>
              <a:rPr lang="en-US" sz="2800" dirty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việc</a:t>
            </a:r>
            <a:r>
              <a:rPr lang="en-US" sz="2800" dirty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gì</a:t>
            </a:r>
            <a:r>
              <a:rPr lang="en-US" sz="2800" dirty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7629672" y="2971800"/>
            <a:ext cx="4114800" cy="288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885950" y="942975"/>
            <a:ext cx="457200" cy="4572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743075" y="1971675"/>
            <a:ext cx="457200" cy="4572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153534" y="6972300"/>
            <a:ext cx="457200" cy="4572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139246" y="1785216"/>
            <a:ext cx="457200" cy="4572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3714750" y="29718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9218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11022E-16 L -0.68334 0.00324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11022E-16 L 0.25 1.11022E-16 " pathEditMode="relative" rAng="0" ptsTypes="AA">
                                      <p:cBhvr>
                                        <p:cTn id="25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990"/>
                            </p:stCondLst>
                            <p:childTnLst>
                              <p:par>
                                <p:cTn id="2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709371" y="1964310"/>
            <a:ext cx="7852524" cy="88614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4007CF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4007CF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007CF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solidFill>
                  <a:srgbClr val="4007CF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007CF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4007CF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007CF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thuộc</a:t>
            </a:r>
            <a:r>
              <a:rPr lang="en-US" sz="3600" b="1" dirty="0">
                <a:solidFill>
                  <a:srgbClr val="4007CF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007CF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lòng</a:t>
            </a:r>
            <a:r>
              <a:rPr lang="en-US" sz="3600" b="1" dirty="0">
                <a:solidFill>
                  <a:srgbClr val="4007CF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007CF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cả</a:t>
            </a:r>
            <a:r>
              <a:rPr lang="en-US" sz="3600" b="1" dirty="0">
                <a:solidFill>
                  <a:srgbClr val="4007CF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007CF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4007CF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007CF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rgbClr val="4007CF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885950" y="942975"/>
            <a:ext cx="457200" cy="4572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743075" y="1971675"/>
            <a:ext cx="457200" cy="4572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53534" y="6972300"/>
            <a:ext cx="457200" cy="4572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39246" y="1785216"/>
            <a:ext cx="457200" cy="4572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3714750" y="2971800"/>
            <a:ext cx="457200" cy="457200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10145"/>
          <a:stretch>
            <a:fillRect/>
          </a:stretch>
        </p:blipFill>
        <p:spPr bwMode="auto">
          <a:xfrm>
            <a:off x="0" y="0"/>
            <a:ext cx="9144000" cy="4341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19" b="92037" l="9787" r="93191">
                        <a14:foregroundMark x1="43688" y1="28519" x2="51915" y2="34444"/>
                        <a14:foregroundMark x1="57730" y1="28519" x2="57730" y2="35463"/>
                        <a14:foregroundMark x1="31773" y1="15556" x2="29220" y2="19352"/>
                        <a14:foregroundMark x1="49078" y1="69907" x2="49078" y2="71852"/>
                        <a14:foregroundMark x1="46950" y1="75833" x2="44539" y2="85000"/>
                        <a14:foregroundMark x1="43262" y1="84167" x2="36738" y2="89907"/>
                        <a14:foregroundMark x1="69645" y1="76944" x2="74610" y2="88796"/>
                        <a14:foregroundMark x1="74184" y1="84167" x2="77872" y2="86667"/>
                        <a14:foregroundMark x1="36738" y1="85278" x2="36738" y2="86389"/>
                        <a14:foregroundMark x1="43948" y1="74574" x2="40968" y2="80049"/>
                        <a14:foregroundMark x1="51769" y1="22141" x2="45810" y2="36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7" b="7407"/>
          <a:stretch>
            <a:fillRect/>
          </a:stretch>
        </p:blipFill>
        <p:spPr bwMode="auto">
          <a:xfrm flipH="1">
            <a:off x="1857375" y="2752627"/>
            <a:ext cx="1607478" cy="1509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49" y="4345708"/>
            <a:ext cx="9201149" cy="2514337"/>
          </a:xfrm>
          <a:prstGeom prst="rect">
            <a:avLst/>
          </a:prstGeo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7822553" y="3638747"/>
            <a:ext cx="4114800" cy="26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ounded Rectangle 16"/>
          <p:cNvSpPr/>
          <p:nvPr/>
        </p:nvSpPr>
        <p:spPr>
          <a:xfrm>
            <a:off x="611568" y="914989"/>
            <a:ext cx="8048130" cy="140754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 1: </a:t>
            </a:r>
            <a:r>
              <a:rPr lang="en-US" sz="2800" dirty="0" err="1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đoạn</a:t>
            </a:r>
            <a:r>
              <a:rPr lang="en-US" sz="2800" dirty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 1 </a:t>
            </a:r>
            <a:r>
              <a:rPr lang="en-US" sz="2800" dirty="0" err="1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 </a:t>
            </a:r>
            <a:r>
              <a:rPr lang="en-US" sz="2800" b="1" i="1" dirty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“</a:t>
            </a:r>
            <a:r>
              <a:rPr lang="en-US" sz="2800" b="1" i="1" dirty="0" err="1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Cuộc</a:t>
            </a:r>
            <a:r>
              <a:rPr lang="en-US" sz="2800" b="1" i="1" dirty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họp</a:t>
            </a:r>
            <a:r>
              <a:rPr lang="en-US" sz="2800" b="1" i="1" dirty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của</a:t>
            </a:r>
            <a:r>
              <a:rPr lang="en-US" sz="2800" b="1" i="1" dirty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chữ</a:t>
            </a:r>
            <a:r>
              <a:rPr lang="en-US" sz="2800" b="1" i="1" dirty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viết</a:t>
            </a:r>
            <a:r>
              <a:rPr lang="en-US" sz="2800" b="1" i="1" dirty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” </a:t>
            </a:r>
            <a:r>
              <a:rPr lang="en-US" sz="2800" dirty="0" err="1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cho</a:t>
            </a:r>
            <a:r>
              <a:rPr lang="en-US" sz="2800" dirty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biết</a:t>
            </a:r>
            <a:r>
              <a:rPr lang="en-US" sz="2800" dirty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Nội</a:t>
            </a:r>
            <a:r>
              <a:rPr lang="en-US" sz="2800" dirty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 dung </a:t>
            </a:r>
            <a:r>
              <a:rPr lang="en-US" sz="2800" dirty="0" err="1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chuyện</a:t>
            </a:r>
            <a:r>
              <a:rPr lang="en-US" sz="2800" dirty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gì</a:t>
            </a:r>
            <a:r>
              <a:rPr lang="en-US" sz="2800" dirty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914764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33333E-6 L -0.68334 0.00324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99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1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59259E-6 L 0.25 -2.59259E-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138"/>
                            </p:stCondLst>
                            <p:childTnLst>
                              <p:par>
                                <p:cTn id="3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bldLvl="0" animBg="1"/>
      <p:bldP spid="17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9144000" cy="3371850"/>
          </a:xfrm>
          <a:prstGeom prst="rect">
            <a:avLst/>
          </a:prstGeom>
        </p:spPr>
      </p:pic>
      <p:pic>
        <p:nvPicPr>
          <p:cNvPr id="10" name="Bus Horn sound effec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53534" y="6972300"/>
            <a:ext cx="457200" cy="457200"/>
          </a:xfrm>
          <a:prstGeom prst="rect">
            <a:avLst/>
          </a:prstGeom>
        </p:spPr>
      </p:pic>
      <p:pic>
        <p:nvPicPr>
          <p:cNvPr id="11" name="Bus Sound Effects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40" end="156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39246" y="1785216"/>
            <a:ext cx="457200" cy="4572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>
            <a:fillRect/>
          </a:stretch>
        </p:blipFill>
        <p:spPr bwMode="auto">
          <a:xfrm>
            <a:off x="0" y="1"/>
            <a:ext cx="9372600" cy="4277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7481646" y="3085666"/>
            <a:ext cx="4114800" cy="3296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55815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125 0.04306 L -1.01458 0.0463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15812" y="6337551"/>
            <a:ext cx="9215855" cy="51586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-55195"/>
            <a:ext cx="9231733" cy="311434"/>
            <a:chOff x="0" y="-127508"/>
            <a:chExt cx="12192000" cy="1361811"/>
          </a:xfrm>
        </p:grpSpPr>
        <p:sp>
          <p:nvSpPr>
            <p:cNvPr id="16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-1" y="-55894"/>
            <a:ext cx="1721875" cy="707833"/>
            <a:chOff x="9566064" y="964372"/>
            <a:chExt cx="5446164" cy="698253"/>
          </a:xfrm>
        </p:grpSpPr>
        <p:sp>
          <p:nvSpPr>
            <p:cNvPr id="7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3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3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r>
                <a:rPr lang="en-US" sz="32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253" b="57367" l="20008" r="26232"/>
                    </a14:imgEffect>
                  </a14:imgLayer>
                </a14:imgProps>
              </a:ext>
            </a:extLst>
          </a:blip>
          <a:srcRect l="19230" t="49364" r="72990" b="41744"/>
          <a:stretch/>
        </p:blipFill>
        <p:spPr>
          <a:xfrm>
            <a:off x="-13270" y="697042"/>
            <a:ext cx="1397245" cy="8982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789" y="1600545"/>
            <a:ext cx="8153516" cy="2207947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378208" y="781295"/>
            <a:ext cx="7648167" cy="584167"/>
            <a:chOff x="2515199" y="25906"/>
            <a:chExt cx="9568270" cy="891067"/>
          </a:xfrm>
        </p:grpSpPr>
        <p:sp>
          <p:nvSpPr>
            <p:cNvPr id="20" name="Rounded Rectangle 19"/>
            <p:cNvSpPr/>
            <p:nvPr/>
          </p:nvSpPr>
          <p:spPr>
            <a:xfrm>
              <a:off x="2515199" y="25906"/>
              <a:ext cx="9419771" cy="891067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591354" y="90548"/>
              <a:ext cx="9492115" cy="705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thiệu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nơi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sách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mà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yêu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thích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24" name="Picture 23" descr="A close-up of a toy&#10;&#10;Description automatically generated with medium confidence">
            <a:extLst>
              <a:ext uri="{FF2B5EF4-FFF2-40B4-BE49-F238E27FC236}">
                <a16:creationId xmlns:a16="http://schemas.microsoft.com/office/drawing/2014/main" id="{26E85390-F05B-4BE4-8551-FA54A18C044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34" y="4764025"/>
            <a:ext cx="1472703" cy="1805462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C4BAABDF-7918-4DAF-8D6A-1DECD6976759}"/>
              </a:ext>
            </a:extLst>
          </p:cNvPr>
          <p:cNvGrpSpPr/>
          <p:nvPr/>
        </p:nvGrpSpPr>
        <p:grpSpPr>
          <a:xfrm>
            <a:off x="1631830" y="4076540"/>
            <a:ext cx="7066476" cy="743212"/>
            <a:chOff x="7873788" y="-109504"/>
            <a:chExt cx="4562820" cy="726969"/>
          </a:xfrm>
        </p:grpSpPr>
        <p:sp>
          <p:nvSpPr>
            <p:cNvPr id="26" name="Rectangle: Rounded Corners 43">
              <a:extLst>
                <a:ext uri="{FF2B5EF4-FFF2-40B4-BE49-F238E27FC236}">
                  <a16:creationId xmlns:a16="http://schemas.microsoft.com/office/drawing/2014/main" id="{7D1C96ED-80D8-4ADD-90E7-0202C23C133A}"/>
                </a:ext>
              </a:extLst>
            </p:cNvPr>
            <p:cNvSpPr/>
            <p:nvPr/>
          </p:nvSpPr>
          <p:spPr>
            <a:xfrm>
              <a:off x="7873788" y="-109504"/>
              <a:ext cx="4511871" cy="726969"/>
            </a:xfrm>
            <a:custGeom>
              <a:avLst/>
              <a:gdLst>
                <a:gd name="connsiteX0" fmla="*/ 0 w 4511871"/>
                <a:gd name="connsiteY0" fmla="*/ 121164 h 726969"/>
                <a:gd name="connsiteX1" fmla="*/ 121164 w 4511871"/>
                <a:gd name="connsiteY1" fmla="*/ 0 h 726969"/>
                <a:gd name="connsiteX2" fmla="*/ 569466 w 4511871"/>
                <a:gd name="connsiteY2" fmla="*/ 0 h 726969"/>
                <a:gd name="connsiteX3" fmla="*/ 1017768 w 4511871"/>
                <a:gd name="connsiteY3" fmla="*/ 0 h 726969"/>
                <a:gd name="connsiteX4" fmla="*/ 1423375 w 4511871"/>
                <a:gd name="connsiteY4" fmla="*/ 0 h 726969"/>
                <a:gd name="connsiteX5" fmla="*/ 1871677 w 4511871"/>
                <a:gd name="connsiteY5" fmla="*/ 0 h 726969"/>
                <a:gd name="connsiteX6" fmla="*/ 2448065 w 4511871"/>
                <a:gd name="connsiteY6" fmla="*/ 0 h 726969"/>
                <a:gd name="connsiteX7" fmla="*/ 2896367 w 4511871"/>
                <a:gd name="connsiteY7" fmla="*/ 0 h 726969"/>
                <a:gd name="connsiteX8" fmla="*/ 3430060 w 4511871"/>
                <a:gd name="connsiteY8" fmla="*/ 0 h 726969"/>
                <a:gd name="connsiteX9" fmla="*/ 3921057 w 4511871"/>
                <a:gd name="connsiteY9" fmla="*/ 0 h 726969"/>
                <a:gd name="connsiteX10" fmla="*/ 4390707 w 4511871"/>
                <a:gd name="connsiteY10" fmla="*/ 0 h 726969"/>
                <a:gd name="connsiteX11" fmla="*/ 4511871 w 4511871"/>
                <a:gd name="connsiteY11" fmla="*/ 121164 h 726969"/>
                <a:gd name="connsiteX12" fmla="*/ 4511871 w 4511871"/>
                <a:gd name="connsiteY12" fmla="*/ 605805 h 726969"/>
                <a:gd name="connsiteX13" fmla="*/ 4390707 w 4511871"/>
                <a:gd name="connsiteY13" fmla="*/ 726969 h 726969"/>
                <a:gd name="connsiteX14" fmla="*/ 3942405 w 4511871"/>
                <a:gd name="connsiteY14" fmla="*/ 726969 h 726969"/>
                <a:gd name="connsiteX15" fmla="*/ 3366017 w 4511871"/>
                <a:gd name="connsiteY15" fmla="*/ 726969 h 726969"/>
                <a:gd name="connsiteX16" fmla="*/ 2960410 w 4511871"/>
                <a:gd name="connsiteY16" fmla="*/ 726969 h 726969"/>
                <a:gd name="connsiteX17" fmla="*/ 2469413 w 4511871"/>
                <a:gd name="connsiteY17" fmla="*/ 726969 h 726969"/>
                <a:gd name="connsiteX18" fmla="*/ 1893024 w 4511871"/>
                <a:gd name="connsiteY18" fmla="*/ 726969 h 726969"/>
                <a:gd name="connsiteX19" fmla="*/ 1316636 w 4511871"/>
                <a:gd name="connsiteY19" fmla="*/ 726969 h 726969"/>
                <a:gd name="connsiteX20" fmla="*/ 911029 w 4511871"/>
                <a:gd name="connsiteY20" fmla="*/ 726969 h 726969"/>
                <a:gd name="connsiteX21" fmla="*/ 121164 w 4511871"/>
                <a:gd name="connsiteY21" fmla="*/ 726969 h 726969"/>
                <a:gd name="connsiteX22" fmla="*/ 0 w 4511871"/>
                <a:gd name="connsiteY22" fmla="*/ 605805 h 726969"/>
                <a:gd name="connsiteX23" fmla="*/ 0 w 4511871"/>
                <a:gd name="connsiteY23" fmla="*/ 121164 h 72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511871" h="726969" fill="none" extrusionOk="0">
                  <a:moveTo>
                    <a:pt x="0" y="121164"/>
                  </a:moveTo>
                  <a:cubicBezTo>
                    <a:pt x="-7986" y="71582"/>
                    <a:pt x="40919" y="-5922"/>
                    <a:pt x="121164" y="0"/>
                  </a:cubicBezTo>
                  <a:cubicBezTo>
                    <a:pt x="215612" y="-29393"/>
                    <a:pt x="356561" y="37126"/>
                    <a:pt x="569466" y="0"/>
                  </a:cubicBezTo>
                  <a:cubicBezTo>
                    <a:pt x="782371" y="-37126"/>
                    <a:pt x="818049" y="18057"/>
                    <a:pt x="1017768" y="0"/>
                  </a:cubicBezTo>
                  <a:cubicBezTo>
                    <a:pt x="1217487" y="-18057"/>
                    <a:pt x="1322789" y="35824"/>
                    <a:pt x="1423375" y="0"/>
                  </a:cubicBezTo>
                  <a:cubicBezTo>
                    <a:pt x="1523961" y="-35824"/>
                    <a:pt x="1670522" y="47010"/>
                    <a:pt x="1871677" y="0"/>
                  </a:cubicBezTo>
                  <a:cubicBezTo>
                    <a:pt x="2072832" y="-47010"/>
                    <a:pt x="2330144" y="4318"/>
                    <a:pt x="2448065" y="0"/>
                  </a:cubicBezTo>
                  <a:cubicBezTo>
                    <a:pt x="2565986" y="-4318"/>
                    <a:pt x="2676749" y="52432"/>
                    <a:pt x="2896367" y="0"/>
                  </a:cubicBezTo>
                  <a:cubicBezTo>
                    <a:pt x="3115985" y="-52432"/>
                    <a:pt x="3189227" y="53745"/>
                    <a:pt x="3430060" y="0"/>
                  </a:cubicBezTo>
                  <a:cubicBezTo>
                    <a:pt x="3670893" y="-53745"/>
                    <a:pt x="3699765" y="30472"/>
                    <a:pt x="3921057" y="0"/>
                  </a:cubicBezTo>
                  <a:cubicBezTo>
                    <a:pt x="4142349" y="-30472"/>
                    <a:pt x="4158525" y="42663"/>
                    <a:pt x="4390707" y="0"/>
                  </a:cubicBezTo>
                  <a:cubicBezTo>
                    <a:pt x="4466809" y="4126"/>
                    <a:pt x="4528956" y="53689"/>
                    <a:pt x="4511871" y="121164"/>
                  </a:cubicBezTo>
                  <a:cubicBezTo>
                    <a:pt x="4548104" y="328530"/>
                    <a:pt x="4459749" y="465617"/>
                    <a:pt x="4511871" y="605805"/>
                  </a:cubicBezTo>
                  <a:cubicBezTo>
                    <a:pt x="4526059" y="680411"/>
                    <a:pt x="4473192" y="723398"/>
                    <a:pt x="4390707" y="726969"/>
                  </a:cubicBezTo>
                  <a:cubicBezTo>
                    <a:pt x="4258194" y="760109"/>
                    <a:pt x="4138947" y="715009"/>
                    <a:pt x="3942405" y="726969"/>
                  </a:cubicBezTo>
                  <a:cubicBezTo>
                    <a:pt x="3745863" y="738929"/>
                    <a:pt x="3591684" y="696561"/>
                    <a:pt x="3366017" y="726969"/>
                  </a:cubicBezTo>
                  <a:cubicBezTo>
                    <a:pt x="3140350" y="757377"/>
                    <a:pt x="3065541" y="722791"/>
                    <a:pt x="2960410" y="726969"/>
                  </a:cubicBezTo>
                  <a:cubicBezTo>
                    <a:pt x="2855279" y="731147"/>
                    <a:pt x="2711658" y="677451"/>
                    <a:pt x="2469413" y="726969"/>
                  </a:cubicBezTo>
                  <a:cubicBezTo>
                    <a:pt x="2227168" y="776487"/>
                    <a:pt x="2122529" y="724626"/>
                    <a:pt x="1893024" y="726969"/>
                  </a:cubicBezTo>
                  <a:cubicBezTo>
                    <a:pt x="1663519" y="729312"/>
                    <a:pt x="1533540" y="693801"/>
                    <a:pt x="1316636" y="726969"/>
                  </a:cubicBezTo>
                  <a:cubicBezTo>
                    <a:pt x="1099732" y="760137"/>
                    <a:pt x="1003567" y="705288"/>
                    <a:pt x="911029" y="726969"/>
                  </a:cubicBezTo>
                  <a:cubicBezTo>
                    <a:pt x="818491" y="748650"/>
                    <a:pt x="337968" y="633530"/>
                    <a:pt x="121164" y="726969"/>
                  </a:cubicBezTo>
                  <a:cubicBezTo>
                    <a:pt x="37973" y="726953"/>
                    <a:pt x="-1702" y="674791"/>
                    <a:pt x="0" y="605805"/>
                  </a:cubicBezTo>
                  <a:cubicBezTo>
                    <a:pt x="-32499" y="476687"/>
                    <a:pt x="29208" y="267352"/>
                    <a:pt x="0" y="121164"/>
                  </a:cubicBezTo>
                  <a:close/>
                </a:path>
                <a:path w="4511871" h="726969" stroke="0" extrusionOk="0">
                  <a:moveTo>
                    <a:pt x="0" y="121164"/>
                  </a:moveTo>
                  <a:cubicBezTo>
                    <a:pt x="-11181" y="50944"/>
                    <a:pt x="70152" y="12109"/>
                    <a:pt x="121164" y="0"/>
                  </a:cubicBezTo>
                  <a:cubicBezTo>
                    <a:pt x="274732" y="-33269"/>
                    <a:pt x="507630" y="51499"/>
                    <a:pt x="697552" y="0"/>
                  </a:cubicBezTo>
                  <a:cubicBezTo>
                    <a:pt x="887474" y="-51499"/>
                    <a:pt x="999865" y="4126"/>
                    <a:pt x="1273941" y="0"/>
                  </a:cubicBezTo>
                  <a:cubicBezTo>
                    <a:pt x="1548017" y="-4126"/>
                    <a:pt x="1691841" y="33148"/>
                    <a:pt x="1850329" y="0"/>
                  </a:cubicBezTo>
                  <a:cubicBezTo>
                    <a:pt x="2008817" y="-33148"/>
                    <a:pt x="2344012" y="65971"/>
                    <a:pt x="2469413" y="0"/>
                  </a:cubicBezTo>
                  <a:cubicBezTo>
                    <a:pt x="2594814" y="-65971"/>
                    <a:pt x="2789962" y="2971"/>
                    <a:pt x="2917715" y="0"/>
                  </a:cubicBezTo>
                  <a:cubicBezTo>
                    <a:pt x="3045468" y="-2971"/>
                    <a:pt x="3251191" y="1498"/>
                    <a:pt x="3451408" y="0"/>
                  </a:cubicBezTo>
                  <a:cubicBezTo>
                    <a:pt x="3651625" y="-1498"/>
                    <a:pt x="4064792" y="71802"/>
                    <a:pt x="4390707" y="0"/>
                  </a:cubicBezTo>
                  <a:cubicBezTo>
                    <a:pt x="4463699" y="10265"/>
                    <a:pt x="4509307" y="44895"/>
                    <a:pt x="4511871" y="121164"/>
                  </a:cubicBezTo>
                  <a:cubicBezTo>
                    <a:pt x="4537610" y="361657"/>
                    <a:pt x="4467513" y="381141"/>
                    <a:pt x="4511871" y="605805"/>
                  </a:cubicBezTo>
                  <a:cubicBezTo>
                    <a:pt x="4516494" y="684159"/>
                    <a:pt x="4457272" y="728783"/>
                    <a:pt x="4390707" y="726969"/>
                  </a:cubicBezTo>
                  <a:cubicBezTo>
                    <a:pt x="4113105" y="737032"/>
                    <a:pt x="3900978" y="686359"/>
                    <a:pt x="3771623" y="726969"/>
                  </a:cubicBezTo>
                  <a:cubicBezTo>
                    <a:pt x="3642268" y="767579"/>
                    <a:pt x="3451556" y="686680"/>
                    <a:pt x="3323321" y="726969"/>
                  </a:cubicBezTo>
                  <a:cubicBezTo>
                    <a:pt x="3195086" y="767258"/>
                    <a:pt x="2921637" y="716194"/>
                    <a:pt x="2704238" y="726969"/>
                  </a:cubicBezTo>
                  <a:cubicBezTo>
                    <a:pt x="2486839" y="737744"/>
                    <a:pt x="2318924" y="700116"/>
                    <a:pt x="2085154" y="726969"/>
                  </a:cubicBezTo>
                  <a:cubicBezTo>
                    <a:pt x="1851384" y="753822"/>
                    <a:pt x="1755642" y="696176"/>
                    <a:pt x="1594156" y="726969"/>
                  </a:cubicBezTo>
                  <a:cubicBezTo>
                    <a:pt x="1432670" y="757762"/>
                    <a:pt x="1250236" y="684636"/>
                    <a:pt x="975073" y="726969"/>
                  </a:cubicBezTo>
                  <a:cubicBezTo>
                    <a:pt x="699910" y="769302"/>
                    <a:pt x="433080" y="699547"/>
                    <a:pt x="121164" y="726969"/>
                  </a:cubicBezTo>
                  <a:cubicBezTo>
                    <a:pt x="67781" y="740746"/>
                    <a:pt x="5186" y="678051"/>
                    <a:pt x="0" y="605805"/>
                  </a:cubicBezTo>
                  <a:cubicBezTo>
                    <a:pt x="-41683" y="417116"/>
                    <a:pt x="2569" y="347184"/>
                    <a:pt x="0" y="121164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2400" kern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F036C37-47F8-4178-8C93-1145858FC30D}"/>
                </a:ext>
              </a:extLst>
            </p:cNvPr>
            <p:cNvSpPr/>
            <p:nvPr/>
          </p:nvSpPr>
          <p:spPr>
            <a:xfrm>
              <a:off x="8009163" y="2583"/>
              <a:ext cx="4427445" cy="4712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marR="63500" indent="-342900">
                <a:lnSpc>
                  <a:spcPct val="115000"/>
                </a:lnSpc>
                <a:spcAft>
                  <a:spcPts val="1000"/>
                </a:spcAft>
                <a:buClr>
                  <a:srgbClr val="000000"/>
                </a:buClr>
                <a:buFont typeface="Wingdings" panose="05000000000000000000" pitchFamily="2" charset="2"/>
                <a:buChar char=""/>
                <a:tabLst>
                  <a:tab pos="300990" algn="l"/>
                </a:tabLst>
                <a:defRPr/>
              </a:pPr>
              <a:r>
                <a:rPr lang="vi-VN" sz="2400" dirty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Em thường đọc sách ở những địa điểm nào?</a:t>
              </a:r>
              <a:endPara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B816FAF-93EF-4068-B5D3-8B42847BF403}"/>
              </a:ext>
            </a:extLst>
          </p:cNvPr>
          <p:cNvGrpSpPr/>
          <p:nvPr/>
        </p:nvGrpSpPr>
        <p:grpSpPr>
          <a:xfrm>
            <a:off x="1631830" y="4997966"/>
            <a:ext cx="7066476" cy="743212"/>
            <a:chOff x="7873788" y="-109504"/>
            <a:chExt cx="4562820" cy="726969"/>
          </a:xfrm>
        </p:grpSpPr>
        <p:sp>
          <p:nvSpPr>
            <p:cNvPr id="29" name="Rectangle: Rounded Corners 43">
              <a:extLst>
                <a:ext uri="{FF2B5EF4-FFF2-40B4-BE49-F238E27FC236}">
                  <a16:creationId xmlns:a16="http://schemas.microsoft.com/office/drawing/2014/main" id="{52C2B3AA-EC46-4130-88E5-745F6D624263}"/>
                </a:ext>
              </a:extLst>
            </p:cNvPr>
            <p:cNvSpPr/>
            <p:nvPr/>
          </p:nvSpPr>
          <p:spPr>
            <a:xfrm>
              <a:off x="7873788" y="-109504"/>
              <a:ext cx="4511871" cy="726969"/>
            </a:xfrm>
            <a:custGeom>
              <a:avLst/>
              <a:gdLst>
                <a:gd name="connsiteX0" fmla="*/ 0 w 4511871"/>
                <a:gd name="connsiteY0" fmla="*/ 121164 h 726969"/>
                <a:gd name="connsiteX1" fmla="*/ 121164 w 4511871"/>
                <a:gd name="connsiteY1" fmla="*/ 0 h 726969"/>
                <a:gd name="connsiteX2" fmla="*/ 569466 w 4511871"/>
                <a:gd name="connsiteY2" fmla="*/ 0 h 726969"/>
                <a:gd name="connsiteX3" fmla="*/ 1017768 w 4511871"/>
                <a:gd name="connsiteY3" fmla="*/ 0 h 726969"/>
                <a:gd name="connsiteX4" fmla="*/ 1423375 w 4511871"/>
                <a:gd name="connsiteY4" fmla="*/ 0 h 726969"/>
                <a:gd name="connsiteX5" fmla="*/ 1871677 w 4511871"/>
                <a:gd name="connsiteY5" fmla="*/ 0 h 726969"/>
                <a:gd name="connsiteX6" fmla="*/ 2448065 w 4511871"/>
                <a:gd name="connsiteY6" fmla="*/ 0 h 726969"/>
                <a:gd name="connsiteX7" fmla="*/ 2896367 w 4511871"/>
                <a:gd name="connsiteY7" fmla="*/ 0 h 726969"/>
                <a:gd name="connsiteX8" fmla="*/ 3430060 w 4511871"/>
                <a:gd name="connsiteY8" fmla="*/ 0 h 726969"/>
                <a:gd name="connsiteX9" fmla="*/ 3921057 w 4511871"/>
                <a:gd name="connsiteY9" fmla="*/ 0 h 726969"/>
                <a:gd name="connsiteX10" fmla="*/ 4390707 w 4511871"/>
                <a:gd name="connsiteY10" fmla="*/ 0 h 726969"/>
                <a:gd name="connsiteX11" fmla="*/ 4511871 w 4511871"/>
                <a:gd name="connsiteY11" fmla="*/ 121164 h 726969"/>
                <a:gd name="connsiteX12" fmla="*/ 4511871 w 4511871"/>
                <a:gd name="connsiteY12" fmla="*/ 605805 h 726969"/>
                <a:gd name="connsiteX13" fmla="*/ 4390707 w 4511871"/>
                <a:gd name="connsiteY13" fmla="*/ 726969 h 726969"/>
                <a:gd name="connsiteX14" fmla="*/ 3942405 w 4511871"/>
                <a:gd name="connsiteY14" fmla="*/ 726969 h 726969"/>
                <a:gd name="connsiteX15" fmla="*/ 3366017 w 4511871"/>
                <a:gd name="connsiteY15" fmla="*/ 726969 h 726969"/>
                <a:gd name="connsiteX16" fmla="*/ 2960410 w 4511871"/>
                <a:gd name="connsiteY16" fmla="*/ 726969 h 726969"/>
                <a:gd name="connsiteX17" fmla="*/ 2469413 w 4511871"/>
                <a:gd name="connsiteY17" fmla="*/ 726969 h 726969"/>
                <a:gd name="connsiteX18" fmla="*/ 1893024 w 4511871"/>
                <a:gd name="connsiteY18" fmla="*/ 726969 h 726969"/>
                <a:gd name="connsiteX19" fmla="*/ 1316636 w 4511871"/>
                <a:gd name="connsiteY19" fmla="*/ 726969 h 726969"/>
                <a:gd name="connsiteX20" fmla="*/ 911029 w 4511871"/>
                <a:gd name="connsiteY20" fmla="*/ 726969 h 726969"/>
                <a:gd name="connsiteX21" fmla="*/ 121164 w 4511871"/>
                <a:gd name="connsiteY21" fmla="*/ 726969 h 726969"/>
                <a:gd name="connsiteX22" fmla="*/ 0 w 4511871"/>
                <a:gd name="connsiteY22" fmla="*/ 605805 h 726969"/>
                <a:gd name="connsiteX23" fmla="*/ 0 w 4511871"/>
                <a:gd name="connsiteY23" fmla="*/ 121164 h 72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511871" h="726969" fill="none" extrusionOk="0">
                  <a:moveTo>
                    <a:pt x="0" y="121164"/>
                  </a:moveTo>
                  <a:cubicBezTo>
                    <a:pt x="-7986" y="71582"/>
                    <a:pt x="40919" y="-5922"/>
                    <a:pt x="121164" y="0"/>
                  </a:cubicBezTo>
                  <a:cubicBezTo>
                    <a:pt x="215612" y="-29393"/>
                    <a:pt x="356561" y="37126"/>
                    <a:pt x="569466" y="0"/>
                  </a:cubicBezTo>
                  <a:cubicBezTo>
                    <a:pt x="782371" y="-37126"/>
                    <a:pt x="818049" y="18057"/>
                    <a:pt x="1017768" y="0"/>
                  </a:cubicBezTo>
                  <a:cubicBezTo>
                    <a:pt x="1217487" y="-18057"/>
                    <a:pt x="1322789" y="35824"/>
                    <a:pt x="1423375" y="0"/>
                  </a:cubicBezTo>
                  <a:cubicBezTo>
                    <a:pt x="1523961" y="-35824"/>
                    <a:pt x="1670522" y="47010"/>
                    <a:pt x="1871677" y="0"/>
                  </a:cubicBezTo>
                  <a:cubicBezTo>
                    <a:pt x="2072832" y="-47010"/>
                    <a:pt x="2330144" y="4318"/>
                    <a:pt x="2448065" y="0"/>
                  </a:cubicBezTo>
                  <a:cubicBezTo>
                    <a:pt x="2565986" y="-4318"/>
                    <a:pt x="2676749" y="52432"/>
                    <a:pt x="2896367" y="0"/>
                  </a:cubicBezTo>
                  <a:cubicBezTo>
                    <a:pt x="3115985" y="-52432"/>
                    <a:pt x="3189227" y="53745"/>
                    <a:pt x="3430060" y="0"/>
                  </a:cubicBezTo>
                  <a:cubicBezTo>
                    <a:pt x="3670893" y="-53745"/>
                    <a:pt x="3699765" y="30472"/>
                    <a:pt x="3921057" y="0"/>
                  </a:cubicBezTo>
                  <a:cubicBezTo>
                    <a:pt x="4142349" y="-30472"/>
                    <a:pt x="4158525" y="42663"/>
                    <a:pt x="4390707" y="0"/>
                  </a:cubicBezTo>
                  <a:cubicBezTo>
                    <a:pt x="4466809" y="4126"/>
                    <a:pt x="4528956" y="53689"/>
                    <a:pt x="4511871" y="121164"/>
                  </a:cubicBezTo>
                  <a:cubicBezTo>
                    <a:pt x="4548104" y="328530"/>
                    <a:pt x="4459749" y="465617"/>
                    <a:pt x="4511871" y="605805"/>
                  </a:cubicBezTo>
                  <a:cubicBezTo>
                    <a:pt x="4526059" y="680411"/>
                    <a:pt x="4473192" y="723398"/>
                    <a:pt x="4390707" y="726969"/>
                  </a:cubicBezTo>
                  <a:cubicBezTo>
                    <a:pt x="4258194" y="760109"/>
                    <a:pt x="4138947" y="715009"/>
                    <a:pt x="3942405" y="726969"/>
                  </a:cubicBezTo>
                  <a:cubicBezTo>
                    <a:pt x="3745863" y="738929"/>
                    <a:pt x="3591684" y="696561"/>
                    <a:pt x="3366017" y="726969"/>
                  </a:cubicBezTo>
                  <a:cubicBezTo>
                    <a:pt x="3140350" y="757377"/>
                    <a:pt x="3065541" y="722791"/>
                    <a:pt x="2960410" y="726969"/>
                  </a:cubicBezTo>
                  <a:cubicBezTo>
                    <a:pt x="2855279" y="731147"/>
                    <a:pt x="2711658" y="677451"/>
                    <a:pt x="2469413" y="726969"/>
                  </a:cubicBezTo>
                  <a:cubicBezTo>
                    <a:pt x="2227168" y="776487"/>
                    <a:pt x="2122529" y="724626"/>
                    <a:pt x="1893024" y="726969"/>
                  </a:cubicBezTo>
                  <a:cubicBezTo>
                    <a:pt x="1663519" y="729312"/>
                    <a:pt x="1533540" y="693801"/>
                    <a:pt x="1316636" y="726969"/>
                  </a:cubicBezTo>
                  <a:cubicBezTo>
                    <a:pt x="1099732" y="760137"/>
                    <a:pt x="1003567" y="705288"/>
                    <a:pt x="911029" y="726969"/>
                  </a:cubicBezTo>
                  <a:cubicBezTo>
                    <a:pt x="818491" y="748650"/>
                    <a:pt x="337968" y="633530"/>
                    <a:pt x="121164" y="726969"/>
                  </a:cubicBezTo>
                  <a:cubicBezTo>
                    <a:pt x="37973" y="726953"/>
                    <a:pt x="-1702" y="674791"/>
                    <a:pt x="0" y="605805"/>
                  </a:cubicBezTo>
                  <a:cubicBezTo>
                    <a:pt x="-32499" y="476687"/>
                    <a:pt x="29208" y="267352"/>
                    <a:pt x="0" y="121164"/>
                  </a:cubicBezTo>
                  <a:close/>
                </a:path>
                <a:path w="4511871" h="726969" stroke="0" extrusionOk="0">
                  <a:moveTo>
                    <a:pt x="0" y="121164"/>
                  </a:moveTo>
                  <a:cubicBezTo>
                    <a:pt x="-11181" y="50944"/>
                    <a:pt x="70152" y="12109"/>
                    <a:pt x="121164" y="0"/>
                  </a:cubicBezTo>
                  <a:cubicBezTo>
                    <a:pt x="274732" y="-33269"/>
                    <a:pt x="507630" y="51499"/>
                    <a:pt x="697552" y="0"/>
                  </a:cubicBezTo>
                  <a:cubicBezTo>
                    <a:pt x="887474" y="-51499"/>
                    <a:pt x="999865" y="4126"/>
                    <a:pt x="1273941" y="0"/>
                  </a:cubicBezTo>
                  <a:cubicBezTo>
                    <a:pt x="1548017" y="-4126"/>
                    <a:pt x="1691841" y="33148"/>
                    <a:pt x="1850329" y="0"/>
                  </a:cubicBezTo>
                  <a:cubicBezTo>
                    <a:pt x="2008817" y="-33148"/>
                    <a:pt x="2344012" y="65971"/>
                    <a:pt x="2469413" y="0"/>
                  </a:cubicBezTo>
                  <a:cubicBezTo>
                    <a:pt x="2594814" y="-65971"/>
                    <a:pt x="2789962" y="2971"/>
                    <a:pt x="2917715" y="0"/>
                  </a:cubicBezTo>
                  <a:cubicBezTo>
                    <a:pt x="3045468" y="-2971"/>
                    <a:pt x="3251191" y="1498"/>
                    <a:pt x="3451408" y="0"/>
                  </a:cubicBezTo>
                  <a:cubicBezTo>
                    <a:pt x="3651625" y="-1498"/>
                    <a:pt x="4064792" y="71802"/>
                    <a:pt x="4390707" y="0"/>
                  </a:cubicBezTo>
                  <a:cubicBezTo>
                    <a:pt x="4463699" y="10265"/>
                    <a:pt x="4509307" y="44895"/>
                    <a:pt x="4511871" y="121164"/>
                  </a:cubicBezTo>
                  <a:cubicBezTo>
                    <a:pt x="4537610" y="361657"/>
                    <a:pt x="4467513" y="381141"/>
                    <a:pt x="4511871" y="605805"/>
                  </a:cubicBezTo>
                  <a:cubicBezTo>
                    <a:pt x="4516494" y="684159"/>
                    <a:pt x="4457272" y="728783"/>
                    <a:pt x="4390707" y="726969"/>
                  </a:cubicBezTo>
                  <a:cubicBezTo>
                    <a:pt x="4113105" y="737032"/>
                    <a:pt x="3900978" y="686359"/>
                    <a:pt x="3771623" y="726969"/>
                  </a:cubicBezTo>
                  <a:cubicBezTo>
                    <a:pt x="3642268" y="767579"/>
                    <a:pt x="3451556" y="686680"/>
                    <a:pt x="3323321" y="726969"/>
                  </a:cubicBezTo>
                  <a:cubicBezTo>
                    <a:pt x="3195086" y="767258"/>
                    <a:pt x="2921637" y="716194"/>
                    <a:pt x="2704238" y="726969"/>
                  </a:cubicBezTo>
                  <a:cubicBezTo>
                    <a:pt x="2486839" y="737744"/>
                    <a:pt x="2318924" y="700116"/>
                    <a:pt x="2085154" y="726969"/>
                  </a:cubicBezTo>
                  <a:cubicBezTo>
                    <a:pt x="1851384" y="753822"/>
                    <a:pt x="1755642" y="696176"/>
                    <a:pt x="1594156" y="726969"/>
                  </a:cubicBezTo>
                  <a:cubicBezTo>
                    <a:pt x="1432670" y="757762"/>
                    <a:pt x="1250236" y="684636"/>
                    <a:pt x="975073" y="726969"/>
                  </a:cubicBezTo>
                  <a:cubicBezTo>
                    <a:pt x="699910" y="769302"/>
                    <a:pt x="433080" y="699547"/>
                    <a:pt x="121164" y="726969"/>
                  </a:cubicBezTo>
                  <a:cubicBezTo>
                    <a:pt x="67781" y="740746"/>
                    <a:pt x="5186" y="678051"/>
                    <a:pt x="0" y="605805"/>
                  </a:cubicBezTo>
                  <a:cubicBezTo>
                    <a:pt x="-41683" y="417116"/>
                    <a:pt x="2569" y="347184"/>
                    <a:pt x="0" y="121164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2400" kern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DEC38540-163C-4D94-A0B8-60D255717F62}"/>
                </a:ext>
              </a:extLst>
            </p:cNvPr>
            <p:cNvSpPr/>
            <p:nvPr/>
          </p:nvSpPr>
          <p:spPr>
            <a:xfrm>
              <a:off x="8009163" y="2583"/>
              <a:ext cx="4427445" cy="4712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marR="63500" indent="-342900">
                <a:lnSpc>
                  <a:spcPct val="115000"/>
                </a:lnSpc>
                <a:spcAft>
                  <a:spcPts val="1000"/>
                </a:spcAft>
                <a:buClr>
                  <a:srgbClr val="000000"/>
                </a:buClr>
                <a:buFont typeface="Wingdings" panose="05000000000000000000" pitchFamily="2" charset="2"/>
                <a:buChar char=""/>
                <a:tabLst>
                  <a:tab pos="300990" algn="l"/>
                </a:tabLst>
                <a:defRPr/>
              </a:pPr>
              <a:r>
                <a:rPr lang="en-US" sz="2400" dirty="0" err="1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Địa</a:t>
              </a:r>
              <a:r>
                <a:rPr lang="en-US" sz="2400" dirty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điểm</a:t>
              </a:r>
              <a:r>
                <a:rPr lang="en-US" sz="2400" dirty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đọc</a:t>
              </a:r>
              <a:r>
                <a:rPr lang="en-US" sz="2400" dirty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sách</a:t>
              </a:r>
              <a:r>
                <a:rPr lang="en-US" sz="2400" dirty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nào</a:t>
              </a:r>
              <a:r>
                <a:rPr lang="en-US" sz="2400" dirty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mà</a:t>
              </a:r>
              <a:r>
                <a:rPr lang="en-US" sz="2400" dirty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em</a:t>
              </a:r>
              <a:r>
                <a:rPr lang="en-US" sz="2400" dirty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thích</a:t>
              </a:r>
              <a:r>
                <a:rPr lang="en-US" sz="2400" dirty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nhất</a:t>
              </a:r>
              <a:r>
                <a:rPr lang="en-US" sz="2400" dirty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4662283-651F-4F6B-8853-337E891EF50C}"/>
              </a:ext>
            </a:extLst>
          </p:cNvPr>
          <p:cNvGrpSpPr/>
          <p:nvPr/>
        </p:nvGrpSpPr>
        <p:grpSpPr>
          <a:xfrm>
            <a:off x="1612496" y="5919392"/>
            <a:ext cx="7085810" cy="743212"/>
            <a:chOff x="7873788" y="-109504"/>
            <a:chExt cx="4562820" cy="726969"/>
          </a:xfrm>
        </p:grpSpPr>
        <p:sp>
          <p:nvSpPr>
            <p:cNvPr id="32" name="Rectangle: Rounded Corners 43">
              <a:extLst>
                <a:ext uri="{FF2B5EF4-FFF2-40B4-BE49-F238E27FC236}">
                  <a16:creationId xmlns:a16="http://schemas.microsoft.com/office/drawing/2014/main" id="{986B5AA1-E250-49ED-A2FB-50010A464D47}"/>
                </a:ext>
              </a:extLst>
            </p:cNvPr>
            <p:cNvSpPr/>
            <p:nvPr/>
          </p:nvSpPr>
          <p:spPr>
            <a:xfrm>
              <a:off x="7873788" y="-109504"/>
              <a:ext cx="4511871" cy="726969"/>
            </a:xfrm>
            <a:custGeom>
              <a:avLst/>
              <a:gdLst>
                <a:gd name="connsiteX0" fmla="*/ 0 w 4511871"/>
                <a:gd name="connsiteY0" fmla="*/ 121164 h 726969"/>
                <a:gd name="connsiteX1" fmla="*/ 121164 w 4511871"/>
                <a:gd name="connsiteY1" fmla="*/ 0 h 726969"/>
                <a:gd name="connsiteX2" fmla="*/ 569466 w 4511871"/>
                <a:gd name="connsiteY2" fmla="*/ 0 h 726969"/>
                <a:gd name="connsiteX3" fmla="*/ 1017768 w 4511871"/>
                <a:gd name="connsiteY3" fmla="*/ 0 h 726969"/>
                <a:gd name="connsiteX4" fmla="*/ 1423375 w 4511871"/>
                <a:gd name="connsiteY4" fmla="*/ 0 h 726969"/>
                <a:gd name="connsiteX5" fmla="*/ 1871677 w 4511871"/>
                <a:gd name="connsiteY5" fmla="*/ 0 h 726969"/>
                <a:gd name="connsiteX6" fmla="*/ 2448065 w 4511871"/>
                <a:gd name="connsiteY6" fmla="*/ 0 h 726969"/>
                <a:gd name="connsiteX7" fmla="*/ 2896367 w 4511871"/>
                <a:gd name="connsiteY7" fmla="*/ 0 h 726969"/>
                <a:gd name="connsiteX8" fmla="*/ 3430060 w 4511871"/>
                <a:gd name="connsiteY8" fmla="*/ 0 h 726969"/>
                <a:gd name="connsiteX9" fmla="*/ 3921057 w 4511871"/>
                <a:gd name="connsiteY9" fmla="*/ 0 h 726969"/>
                <a:gd name="connsiteX10" fmla="*/ 4390707 w 4511871"/>
                <a:gd name="connsiteY10" fmla="*/ 0 h 726969"/>
                <a:gd name="connsiteX11" fmla="*/ 4511871 w 4511871"/>
                <a:gd name="connsiteY11" fmla="*/ 121164 h 726969"/>
                <a:gd name="connsiteX12" fmla="*/ 4511871 w 4511871"/>
                <a:gd name="connsiteY12" fmla="*/ 605805 h 726969"/>
                <a:gd name="connsiteX13" fmla="*/ 4390707 w 4511871"/>
                <a:gd name="connsiteY13" fmla="*/ 726969 h 726969"/>
                <a:gd name="connsiteX14" fmla="*/ 3942405 w 4511871"/>
                <a:gd name="connsiteY14" fmla="*/ 726969 h 726969"/>
                <a:gd name="connsiteX15" fmla="*/ 3366017 w 4511871"/>
                <a:gd name="connsiteY15" fmla="*/ 726969 h 726969"/>
                <a:gd name="connsiteX16" fmla="*/ 2960410 w 4511871"/>
                <a:gd name="connsiteY16" fmla="*/ 726969 h 726969"/>
                <a:gd name="connsiteX17" fmla="*/ 2469413 w 4511871"/>
                <a:gd name="connsiteY17" fmla="*/ 726969 h 726969"/>
                <a:gd name="connsiteX18" fmla="*/ 1893024 w 4511871"/>
                <a:gd name="connsiteY18" fmla="*/ 726969 h 726969"/>
                <a:gd name="connsiteX19" fmla="*/ 1316636 w 4511871"/>
                <a:gd name="connsiteY19" fmla="*/ 726969 h 726969"/>
                <a:gd name="connsiteX20" fmla="*/ 911029 w 4511871"/>
                <a:gd name="connsiteY20" fmla="*/ 726969 h 726969"/>
                <a:gd name="connsiteX21" fmla="*/ 121164 w 4511871"/>
                <a:gd name="connsiteY21" fmla="*/ 726969 h 726969"/>
                <a:gd name="connsiteX22" fmla="*/ 0 w 4511871"/>
                <a:gd name="connsiteY22" fmla="*/ 605805 h 726969"/>
                <a:gd name="connsiteX23" fmla="*/ 0 w 4511871"/>
                <a:gd name="connsiteY23" fmla="*/ 121164 h 72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511871" h="726969" fill="none" extrusionOk="0">
                  <a:moveTo>
                    <a:pt x="0" y="121164"/>
                  </a:moveTo>
                  <a:cubicBezTo>
                    <a:pt x="-7986" y="71582"/>
                    <a:pt x="40919" y="-5922"/>
                    <a:pt x="121164" y="0"/>
                  </a:cubicBezTo>
                  <a:cubicBezTo>
                    <a:pt x="215612" y="-29393"/>
                    <a:pt x="356561" y="37126"/>
                    <a:pt x="569466" y="0"/>
                  </a:cubicBezTo>
                  <a:cubicBezTo>
                    <a:pt x="782371" y="-37126"/>
                    <a:pt x="818049" y="18057"/>
                    <a:pt x="1017768" y="0"/>
                  </a:cubicBezTo>
                  <a:cubicBezTo>
                    <a:pt x="1217487" y="-18057"/>
                    <a:pt x="1322789" y="35824"/>
                    <a:pt x="1423375" y="0"/>
                  </a:cubicBezTo>
                  <a:cubicBezTo>
                    <a:pt x="1523961" y="-35824"/>
                    <a:pt x="1670522" y="47010"/>
                    <a:pt x="1871677" y="0"/>
                  </a:cubicBezTo>
                  <a:cubicBezTo>
                    <a:pt x="2072832" y="-47010"/>
                    <a:pt x="2330144" y="4318"/>
                    <a:pt x="2448065" y="0"/>
                  </a:cubicBezTo>
                  <a:cubicBezTo>
                    <a:pt x="2565986" y="-4318"/>
                    <a:pt x="2676749" y="52432"/>
                    <a:pt x="2896367" y="0"/>
                  </a:cubicBezTo>
                  <a:cubicBezTo>
                    <a:pt x="3115985" y="-52432"/>
                    <a:pt x="3189227" y="53745"/>
                    <a:pt x="3430060" y="0"/>
                  </a:cubicBezTo>
                  <a:cubicBezTo>
                    <a:pt x="3670893" y="-53745"/>
                    <a:pt x="3699765" y="30472"/>
                    <a:pt x="3921057" y="0"/>
                  </a:cubicBezTo>
                  <a:cubicBezTo>
                    <a:pt x="4142349" y="-30472"/>
                    <a:pt x="4158525" y="42663"/>
                    <a:pt x="4390707" y="0"/>
                  </a:cubicBezTo>
                  <a:cubicBezTo>
                    <a:pt x="4466809" y="4126"/>
                    <a:pt x="4528956" y="53689"/>
                    <a:pt x="4511871" y="121164"/>
                  </a:cubicBezTo>
                  <a:cubicBezTo>
                    <a:pt x="4548104" y="328530"/>
                    <a:pt x="4459749" y="465617"/>
                    <a:pt x="4511871" y="605805"/>
                  </a:cubicBezTo>
                  <a:cubicBezTo>
                    <a:pt x="4526059" y="680411"/>
                    <a:pt x="4473192" y="723398"/>
                    <a:pt x="4390707" y="726969"/>
                  </a:cubicBezTo>
                  <a:cubicBezTo>
                    <a:pt x="4258194" y="760109"/>
                    <a:pt x="4138947" y="715009"/>
                    <a:pt x="3942405" y="726969"/>
                  </a:cubicBezTo>
                  <a:cubicBezTo>
                    <a:pt x="3745863" y="738929"/>
                    <a:pt x="3591684" y="696561"/>
                    <a:pt x="3366017" y="726969"/>
                  </a:cubicBezTo>
                  <a:cubicBezTo>
                    <a:pt x="3140350" y="757377"/>
                    <a:pt x="3065541" y="722791"/>
                    <a:pt x="2960410" y="726969"/>
                  </a:cubicBezTo>
                  <a:cubicBezTo>
                    <a:pt x="2855279" y="731147"/>
                    <a:pt x="2711658" y="677451"/>
                    <a:pt x="2469413" y="726969"/>
                  </a:cubicBezTo>
                  <a:cubicBezTo>
                    <a:pt x="2227168" y="776487"/>
                    <a:pt x="2122529" y="724626"/>
                    <a:pt x="1893024" y="726969"/>
                  </a:cubicBezTo>
                  <a:cubicBezTo>
                    <a:pt x="1663519" y="729312"/>
                    <a:pt x="1533540" y="693801"/>
                    <a:pt x="1316636" y="726969"/>
                  </a:cubicBezTo>
                  <a:cubicBezTo>
                    <a:pt x="1099732" y="760137"/>
                    <a:pt x="1003567" y="705288"/>
                    <a:pt x="911029" y="726969"/>
                  </a:cubicBezTo>
                  <a:cubicBezTo>
                    <a:pt x="818491" y="748650"/>
                    <a:pt x="337968" y="633530"/>
                    <a:pt x="121164" y="726969"/>
                  </a:cubicBezTo>
                  <a:cubicBezTo>
                    <a:pt x="37973" y="726953"/>
                    <a:pt x="-1702" y="674791"/>
                    <a:pt x="0" y="605805"/>
                  </a:cubicBezTo>
                  <a:cubicBezTo>
                    <a:pt x="-32499" y="476687"/>
                    <a:pt x="29208" y="267352"/>
                    <a:pt x="0" y="121164"/>
                  </a:cubicBezTo>
                  <a:close/>
                </a:path>
                <a:path w="4511871" h="726969" stroke="0" extrusionOk="0">
                  <a:moveTo>
                    <a:pt x="0" y="121164"/>
                  </a:moveTo>
                  <a:cubicBezTo>
                    <a:pt x="-11181" y="50944"/>
                    <a:pt x="70152" y="12109"/>
                    <a:pt x="121164" y="0"/>
                  </a:cubicBezTo>
                  <a:cubicBezTo>
                    <a:pt x="274732" y="-33269"/>
                    <a:pt x="507630" y="51499"/>
                    <a:pt x="697552" y="0"/>
                  </a:cubicBezTo>
                  <a:cubicBezTo>
                    <a:pt x="887474" y="-51499"/>
                    <a:pt x="999865" y="4126"/>
                    <a:pt x="1273941" y="0"/>
                  </a:cubicBezTo>
                  <a:cubicBezTo>
                    <a:pt x="1548017" y="-4126"/>
                    <a:pt x="1691841" y="33148"/>
                    <a:pt x="1850329" y="0"/>
                  </a:cubicBezTo>
                  <a:cubicBezTo>
                    <a:pt x="2008817" y="-33148"/>
                    <a:pt x="2344012" y="65971"/>
                    <a:pt x="2469413" y="0"/>
                  </a:cubicBezTo>
                  <a:cubicBezTo>
                    <a:pt x="2594814" y="-65971"/>
                    <a:pt x="2789962" y="2971"/>
                    <a:pt x="2917715" y="0"/>
                  </a:cubicBezTo>
                  <a:cubicBezTo>
                    <a:pt x="3045468" y="-2971"/>
                    <a:pt x="3251191" y="1498"/>
                    <a:pt x="3451408" y="0"/>
                  </a:cubicBezTo>
                  <a:cubicBezTo>
                    <a:pt x="3651625" y="-1498"/>
                    <a:pt x="4064792" y="71802"/>
                    <a:pt x="4390707" y="0"/>
                  </a:cubicBezTo>
                  <a:cubicBezTo>
                    <a:pt x="4463699" y="10265"/>
                    <a:pt x="4509307" y="44895"/>
                    <a:pt x="4511871" y="121164"/>
                  </a:cubicBezTo>
                  <a:cubicBezTo>
                    <a:pt x="4537610" y="361657"/>
                    <a:pt x="4467513" y="381141"/>
                    <a:pt x="4511871" y="605805"/>
                  </a:cubicBezTo>
                  <a:cubicBezTo>
                    <a:pt x="4516494" y="684159"/>
                    <a:pt x="4457272" y="728783"/>
                    <a:pt x="4390707" y="726969"/>
                  </a:cubicBezTo>
                  <a:cubicBezTo>
                    <a:pt x="4113105" y="737032"/>
                    <a:pt x="3900978" y="686359"/>
                    <a:pt x="3771623" y="726969"/>
                  </a:cubicBezTo>
                  <a:cubicBezTo>
                    <a:pt x="3642268" y="767579"/>
                    <a:pt x="3451556" y="686680"/>
                    <a:pt x="3323321" y="726969"/>
                  </a:cubicBezTo>
                  <a:cubicBezTo>
                    <a:pt x="3195086" y="767258"/>
                    <a:pt x="2921637" y="716194"/>
                    <a:pt x="2704238" y="726969"/>
                  </a:cubicBezTo>
                  <a:cubicBezTo>
                    <a:pt x="2486839" y="737744"/>
                    <a:pt x="2318924" y="700116"/>
                    <a:pt x="2085154" y="726969"/>
                  </a:cubicBezTo>
                  <a:cubicBezTo>
                    <a:pt x="1851384" y="753822"/>
                    <a:pt x="1755642" y="696176"/>
                    <a:pt x="1594156" y="726969"/>
                  </a:cubicBezTo>
                  <a:cubicBezTo>
                    <a:pt x="1432670" y="757762"/>
                    <a:pt x="1250236" y="684636"/>
                    <a:pt x="975073" y="726969"/>
                  </a:cubicBezTo>
                  <a:cubicBezTo>
                    <a:pt x="699910" y="769302"/>
                    <a:pt x="433080" y="699547"/>
                    <a:pt x="121164" y="726969"/>
                  </a:cubicBezTo>
                  <a:cubicBezTo>
                    <a:pt x="67781" y="740746"/>
                    <a:pt x="5186" y="678051"/>
                    <a:pt x="0" y="605805"/>
                  </a:cubicBezTo>
                  <a:cubicBezTo>
                    <a:pt x="-41683" y="417116"/>
                    <a:pt x="2569" y="347184"/>
                    <a:pt x="0" y="121164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2400" kern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D4720DF9-D84A-4D08-8690-8C9E5592DFAD}"/>
                </a:ext>
              </a:extLst>
            </p:cNvPr>
            <p:cNvSpPr/>
            <p:nvPr/>
          </p:nvSpPr>
          <p:spPr>
            <a:xfrm>
              <a:off x="8009163" y="2583"/>
              <a:ext cx="4427445" cy="5066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marR="63500" indent="-342900">
                <a:lnSpc>
                  <a:spcPct val="115000"/>
                </a:lnSpc>
                <a:spcAft>
                  <a:spcPts val="1000"/>
                </a:spcAft>
                <a:buClr>
                  <a:srgbClr val="000000"/>
                </a:buClr>
                <a:buFont typeface="Wingdings" panose="05000000000000000000" pitchFamily="2" charset="2"/>
                <a:buChar char=""/>
                <a:tabLst>
                  <a:tab pos="300990" algn="l"/>
                </a:tabLst>
                <a:defRPr/>
              </a:pPr>
              <a:r>
                <a:rPr lang="en-US" sz="2400" dirty="0" err="1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Vì</a:t>
              </a:r>
              <a:r>
                <a:rPr lang="en-US" sz="2400" dirty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sao</a:t>
              </a:r>
              <a:r>
                <a:rPr lang="en-US" sz="2400" dirty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em</a:t>
              </a:r>
              <a:r>
                <a:rPr lang="en-US" sz="2400" dirty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thích</a:t>
              </a:r>
              <a:r>
                <a:rPr lang="en-US" sz="2400" dirty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địa</a:t>
              </a:r>
              <a:r>
                <a:rPr lang="en-US" sz="2400" dirty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điểm</a:t>
              </a:r>
              <a:r>
                <a:rPr lang="en-US" sz="2400" dirty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đó</a:t>
              </a:r>
              <a:r>
                <a:rPr lang="en-US" sz="2400" dirty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24482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7512223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8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9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0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2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3254</TotalTime>
  <Words>1159</Words>
  <Application>Microsoft Office PowerPoint</Application>
  <PresentationFormat>On-screen Show (4:3)</PresentationFormat>
  <Paragraphs>105</Paragraphs>
  <Slides>41</Slides>
  <Notes>12</Notes>
  <HiddenSlides>0</HiddenSlides>
  <MMClips>12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18</vt:i4>
      </vt:variant>
      <vt:variant>
        <vt:lpstr>Slide Titles</vt:lpstr>
      </vt:variant>
      <vt:variant>
        <vt:i4>41</vt:i4>
      </vt:variant>
    </vt:vector>
  </HeadingPairs>
  <TitlesOfParts>
    <vt:vector size="68" baseType="lpstr">
      <vt:lpstr>微软雅黑</vt:lpstr>
      <vt:lpstr>Arial</vt:lpstr>
      <vt:lpstr>Arial-Rounded</vt:lpstr>
      <vt:lpstr>Calibri</vt:lpstr>
      <vt:lpstr>Calibri Light</vt:lpstr>
      <vt:lpstr>Coiny</vt:lpstr>
      <vt:lpstr>Times New Roman</vt:lpstr>
      <vt:lpstr>VNI-Avo</vt:lpstr>
      <vt:lpstr>Wingdings</vt:lpstr>
      <vt:lpstr>Office Theme</vt:lpstr>
      <vt:lpstr>3_Office Theme</vt:lpstr>
      <vt:lpstr>1_Office 主题</vt:lpstr>
      <vt:lpstr>2_Office 主题</vt:lpstr>
      <vt:lpstr>3_Office 主题</vt:lpstr>
      <vt:lpstr>4_Office 主题</vt:lpstr>
      <vt:lpstr>5_Office 主题</vt:lpstr>
      <vt:lpstr>6_Office 主题</vt:lpstr>
      <vt:lpstr>7_Office 主题</vt:lpstr>
      <vt:lpstr>8_Office 主题</vt:lpstr>
      <vt:lpstr>9_Office 主题</vt:lpstr>
      <vt:lpstr>10_Office 主题</vt:lpstr>
      <vt:lpstr>12_Office 主题</vt:lpstr>
      <vt:lpstr>1_Office Theme</vt:lpstr>
      <vt:lpstr>2_Office Theme</vt:lpstr>
      <vt:lpstr>4_Office Theme</vt:lpstr>
      <vt:lpstr>5_Office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114</cp:revision>
  <dcterms:created xsi:type="dcterms:W3CDTF">2021-09-06T18:07:14Z</dcterms:created>
  <dcterms:modified xsi:type="dcterms:W3CDTF">2022-10-26T03:29:05Z</dcterms:modified>
</cp:coreProperties>
</file>