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40" r:id="rId2"/>
    <p:sldId id="441" r:id="rId3"/>
    <p:sldId id="442" r:id="rId4"/>
    <p:sldId id="443" r:id="rId5"/>
    <p:sldId id="448" r:id="rId6"/>
    <p:sldId id="450" r:id="rId7"/>
    <p:sldId id="451" r:id="rId8"/>
    <p:sldId id="452" r:id="rId9"/>
    <p:sldId id="453" r:id="rId10"/>
    <p:sldId id="454" r:id="rId11"/>
    <p:sldId id="455" r:id="rId12"/>
    <p:sldId id="449" r:id="rId13"/>
    <p:sldId id="302" r:id="rId14"/>
    <p:sldId id="349" r:id="rId15"/>
    <p:sldId id="342" r:id="rId16"/>
    <p:sldId id="444" r:id="rId17"/>
    <p:sldId id="351" r:id="rId18"/>
    <p:sldId id="334" r:id="rId19"/>
    <p:sldId id="445" r:id="rId20"/>
    <p:sldId id="336" r:id="rId21"/>
    <p:sldId id="446" r:id="rId22"/>
    <p:sldId id="447" r:id="rId23"/>
    <p:sldId id="456" r:id="rId24"/>
    <p:sldId id="457" r:id="rId25"/>
    <p:sldId id="340" r:id="rId26"/>
    <p:sldId id="353" r:id="rId27"/>
    <p:sldId id="354" r:id="rId28"/>
    <p:sldId id="352" r:id="rId29"/>
    <p:sldId id="362" r:id="rId30"/>
    <p:sldId id="436" r:id="rId31"/>
    <p:sldId id="363" r:id="rId32"/>
    <p:sldId id="437" r:id="rId33"/>
    <p:sldId id="356" r:id="rId34"/>
    <p:sldId id="347" r:id="rId35"/>
    <p:sldId id="458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63B08-C20A-42DB-81E1-8182D29B502B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DF383-D834-41BA-BA08-CB1FB57C8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8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3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8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3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F0CAA-B3E7-43A2-AB3B-6E972EA257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8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7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F383-D834-41BA-BA08-CB1FB57C8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F0CAA-B3E7-43A2-AB3B-6E972EA257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6C65-E54A-42D1-A883-6E2DF5F22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1FAF8-5770-41F8-8E6F-E101EBB85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1B034-9F54-4D65-B604-2FF574C8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0C5D-2AB3-4739-B1B1-279D0EBF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9372-7578-4483-B270-95F9B9B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0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4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4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FF03-6FFE-43D3-A502-D01F95B6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15F8-ADBD-4381-90FC-E468770CF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FC227-A0AE-4113-A9A1-D496BCB9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6DCC2-F0C0-4EE8-8470-8AD07E3F9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1941-2134-4499-9C44-46048A85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6B45-A66D-489D-BB6E-0F409D54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A54BD-DAE4-4403-BD40-EDA9047CA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A4E68-C598-409E-B2F4-2275B2162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1129A-3E7D-45AF-AF84-6A992EC1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680F0-B5D5-447A-AF42-02D002AE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C760-9F5B-4CFF-9CE6-F6469CD1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89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1552-F519-44DB-BBA0-71396537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3D15F-89F7-4CA4-8839-4CA3EAA7B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660DD-BF52-4FF1-A30D-E4535BCA0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3CC533-6994-4FE3-B647-582C3F97B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7E454-9307-43E8-A011-9327CB044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5FB4D-C119-446F-A654-021E371F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3D1EE-4C34-463B-A861-1189E212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A70C4-8859-4FD5-9309-279C3170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5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5E31-D8C5-4D8A-AB2F-611431F0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18B80-B2D5-4888-8E68-911A9F33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2AF62-CC3C-41A8-9EC4-F3D5A278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A4D13-39BC-4E2B-8D93-0D6279F3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7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1530C-55FC-4F8E-BE7A-6628DB5D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DB309-BD44-4940-85B6-919FAB40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8FB6-3DB9-4B2C-810D-E4DA7F36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3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559D-07D2-4C35-9E5D-D854B030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25A8-2D21-4C29-9503-C487626B9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B8237-728B-41D6-A4A7-E8D15747F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0E046-DBB4-4ADF-A200-4BC37CA4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AD594-5200-48E5-B529-E9B829B4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0389B-91EF-45FE-97C7-28C39CC5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3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E533-FB1A-4E6A-B7FE-03A6EC22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63E89-8920-454D-89E4-32A963E9E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31C36-363C-4A82-8CDF-4C9F3D5B3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A778A-E990-4601-9B6B-34577042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B28D-9B9E-4E66-8A9F-CE7A7D8E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7C782-8969-45BA-9356-05DFCF15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6C65-E54A-42D1-A883-6E2DF5F22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1FAF8-5770-41F8-8E6F-E101EBB85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1B034-9F54-4D65-B604-2FF574C8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0C5D-2AB3-4739-B1B1-279D0EBF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9372-7578-4483-B270-95F9B9B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7A4F-59CF-4DB2-B973-8A6CCDCC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55315-D8E6-4E11-8D74-AD3B13ED2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EEA48-8220-47A3-90B7-24BECC35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8FB6-232E-47B7-892E-D0445BDD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6D6B-E814-4FF6-9461-5824914F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3E2D3C-EDE6-4D41-B681-21DAB4A50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F4020-7DEB-4CD1-8130-FC7ABE879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5693E-697C-4BDA-8E91-249EC236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ABE77-0749-4259-9658-BA8D4956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269E7-E5E3-4C27-BC57-85BEEC18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0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1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04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16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1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97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84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41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06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6C65-E54A-42D1-A883-6E2DF5F22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1FAF8-5770-41F8-8E6F-E101EBB85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1B034-9F54-4D65-B604-2FF574C8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0C5D-2AB3-4739-B1B1-279D0EBF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9372-7578-4483-B270-95F9B9B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3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24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6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20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9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69-25BA-4457-8F79-953B1453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C644-9134-4F7C-97E3-DB546BA3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DE19-B7DC-4143-B6C9-611685E1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A617-1E03-447D-A6E7-719B9BE9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ED6-13A4-42AE-BFE2-94D399A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2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434A7B-B231-4944-B882-37399853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4018C-F093-4D04-B612-00700BE4D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886B0-77C8-4646-BAE9-7B44C133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DE78-4761-4FB0-940A-79F4AE8C51CE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306E3-5693-4EDB-9BD9-BDC26A683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5052-4FBD-43C8-AD30-85973DA26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9BA6-5B2C-492E-9051-2EBE6CE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79" r:id="rId3"/>
    <p:sldLayoutId id="2147483650" r:id="rId4"/>
    <p:sldLayoutId id="2147483694" r:id="rId5"/>
    <p:sldLayoutId id="2147483687" r:id="rId6"/>
    <p:sldLayoutId id="2147483683" r:id="rId7"/>
    <p:sldLayoutId id="2147483682" r:id="rId8"/>
    <p:sldLayoutId id="2147483680" r:id="rId9"/>
    <p:sldLayoutId id="2147483678" r:id="rId10"/>
    <p:sldLayoutId id="2147483677" r:id="rId11"/>
    <p:sldLayoutId id="2147483676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93" r:id="rId23"/>
    <p:sldLayoutId id="2147483692" r:id="rId24"/>
    <p:sldLayoutId id="2147483691" r:id="rId25"/>
    <p:sldLayoutId id="2147483690" r:id="rId26"/>
    <p:sldLayoutId id="2147483688" r:id="rId27"/>
    <p:sldLayoutId id="2147483686" r:id="rId28"/>
    <p:sldLayoutId id="2147483685" r:id="rId29"/>
    <p:sldLayoutId id="2147483684" r:id="rId30"/>
    <p:sldLayoutId id="2147483675" r:id="rId31"/>
    <p:sldLayoutId id="214748368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11.xml"/><Relationship Id="rId2" Type="http://schemas.openxmlformats.org/officeDocument/2006/relationships/image" Target="../media/image11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776987" y="1427214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Việt!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4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1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20" y="753160"/>
            <a:ext cx="93268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 viết sách được gọi là:</a:t>
            </a:r>
            <a:endParaRPr lang="en-US" sz="168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0" y="3703321"/>
            <a:ext cx="5141102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 giả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"/>
            <a:ext cx="10241280" cy="248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38"/>
            <a:ext cx="95097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đời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......</a:t>
            </a:r>
            <a:endParaRPr lang="en-US" sz="192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22" y="3819931"/>
            <a:ext cx="7589521" cy="1903975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xuất</a:t>
            </a:r>
            <a:r>
              <a:rPr lang="en-US" sz="60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65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Slide</a:t>
            </a:r>
            <a:r>
              <a:rPr lang="en-US" sz="1265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 7</a:t>
            </a:r>
            <a:r>
              <a:rPr lang="en-US" sz="1265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5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797212" y="4497788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TRẢI</a:t>
            </a:r>
            <a:r>
              <a:rPr kumimoji="0" lang="en-US" altLang="zh-CN" sz="5211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211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NGHIỆM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4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9108" y="633002"/>
            <a:ext cx="9966092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7629" y="463184"/>
            <a:ext cx="1391479" cy="894521"/>
          </a:xfrm>
          <a:prstGeom prst="rect">
            <a:avLst/>
          </a:prstGeom>
        </p:spPr>
      </p:pic>
      <p:pic>
        <p:nvPicPr>
          <p:cNvPr id="2" name="Picture 2" descr="Sách hè thiếu nhi được bán với giá 5.000 đồng - VnExpress Giải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708">
            <a:off x="1094939" y="3031084"/>
            <a:ext cx="3354276" cy="2924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 descr="9 cuốn sách thiếu nhi hay nhất mọi thời đại mỗi đứa trẻ đều nên đọc - Liên  Chi hội Bảo vệ Quyền trẻ em tỉnh Quảng N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25">
            <a:off x="4879451" y="2246578"/>
            <a:ext cx="2400900" cy="3402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Truyện Cổ Tích Thế Giới - Vịt Con Xấu Xí | Newshop.vn: Sách, Truyện, Tiểu  Thuy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644">
            <a:off x="7719729" y="2904490"/>
            <a:ext cx="2635189" cy="300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96DAA21-DFFC-4C18-93D9-607A1FEA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320415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742" y="1107623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7244" y="1972637"/>
            <a:ext cx="5264756" cy="430880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Trang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(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84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84699" y="413064"/>
            <a:ext cx="6512863" cy="124991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6414" y="1899995"/>
            <a:ext cx="4447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1775" y="3111695"/>
            <a:ext cx="5167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oảng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448" y="1879506"/>
            <a:ext cx="5626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39">
            <a:extLst>
              <a:ext uri="{FF2B5EF4-FFF2-40B4-BE49-F238E27FC236}">
                <a16:creationId xmlns:a16="http://schemas.microsoft.com/office/drawing/2014/main" id="{69F26C1A-8EA0-4269-AE6D-5BADA048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2694"/>
            <a:ext cx="3517835" cy="2069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0EA82-D180-4E04-8A2F-EE2029450C2F}"/>
              </a:ext>
            </a:extLst>
          </p:cNvPr>
          <p:cNvSpPr txBox="1"/>
          <p:nvPr/>
        </p:nvSpPr>
        <p:spPr>
          <a:xfrm>
            <a:off x="6384448" y="3111695"/>
            <a:ext cx="3414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0EA82-D180-4E04-8A2F-EE2029450C2F}"/>
              </a:ext>
            </a:extLst>
          </p:cNvPr>
          <p:cNvSpPr txBox="1"/>
          <p:nvPr/>
        </p:nvSpPr>
        <p:spPr>
          <a:xfrm>
            <a:off x="1487231" y="4127358"/>
            <a:ext cx="4221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3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96DAA21-DFFC-4C18-93D9-607A1FEA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320415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742" y="1107623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7244" y="1972637"/>
            <a:ext cx="5264756" cy="430880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Trang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(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82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DA30C5E-FFB6-4371-9F5F-8DBF4749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441861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072" y="1118905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619" y="1609061"/>
            <a:ext cx="5264756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180996" y="6033748"/>
            <a:ext cx="4661556" cy="4361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0B0EFE-BAC3-4950-856A-4EEBB7F4226B}"/>
              </a:ext>
            </a:extLst>
          </p:cNvPr>
          <p:cNvSpPr/>
          <p:nvPr/>
        </p:nvSpPr>
        <p:spPr>
          <a:xfrm>
            <a:off x="134911" y="111890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AE536B-2B4C-448B-BC0D-704BF5C9D15C}"/>
              </a:ext>
            </a:extLst>
          </p:cNvPr>
          <p:cNvSpPr/>
          <p:nvPr/>
        </p:nvSpPr>
        <p:spPr>
          <a:xfrm>
            <a:off x="524655" y="4194387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2FB3D8-2AE1-4307-8E3E-42B099ACB4D3}"/>
              </a:ext>
            </a:extLst>
          </p:cNvPr>
          <p:cNvSpPr/>
          <p:nvPr/>
        </p:nvSpPr>
        <p:spPr>
          <a:xfrm>
            <a:off x="7602511" y="167642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820DDB-68C0-47F7-8139-63CF9B54B446}"/>
              </a:ext>
            </a:extLst>
          </p:cNvPr>
          <p:cNvSpPr/>
          <p:nvPr/>
        </p:nvSpPr>
        <p:spPr>
          <a:xfrm>
            <a:off x="7185284" y="4219421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57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/>
      <p:bldP spid="9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AF2940-CE1F-41F6-B723-6BB9E2DE25E5}"/>
              </a:ext>
            </a:extLst>
          </p:cNvPr>
          <p:cNvSpPr/>
          <p:nvPr/>
        </p:nvSpPr>
        <p:spPr>
          <a:xfrm>
            <a:off x="2602523" y="388297"/>
            <a:ext cx="7385539" cy="5337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2919" y="1767309"/>
            <a:ext cx="6311056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28870" y="168418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47379" y="2317276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15006" y="2915331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10903" y="340951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53503" y="3995437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3461" y="4569448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759413" y="447090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830616" y="447090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ABCD299-75B1-40E9-825D-2CB79BD8DA9C}"/>
              </a:ext>
            </a:extLst>
          </p:cNvPr>
          <p:cNvSpPr/>
          <p:nvPr/>
        </p:nvSpPr>
        <p:spPr>
          <a:xfrm>
            <a:off x="3987091" y="683264"/>
            <a:ext cx="42178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nhịp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AEAEFFB-8F0B-466E-94D7-EC2906C9CE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177">
            <a:off x="221240" y="4599315"/>
            <a:ext cx="2492244" cy="19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DA30C5E-FFB6-4371-9F5F-8DBF4749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441861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072" y="1118905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619" y="1609061"/>
            <a:ext cx="5264756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0B0EFE-BAC3-4950-856A-4EEBB7F4226B}"/>
              </a:ext>
            </a:extLst>
          </p:cNvPr>
          <p:cNvSpPr/>
          <p:nvPr/>
        </p:nvSpPr>
        <p:spPr>
          <a:xfrm>
            <a:off x="134911" y="111890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AE536B-2B4C-448B-BC0D-704BF5C9D15C}"/>
              </a:ext>
            </a:extLst>
          </p:cNvPr>
          <p:cNvSpPr/>
          <p:nvPr/>
        </p:nvSpPr>
        <p:spPr>
          <a:xfrm>
            <a:off x="524655" y="4194387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2FB3D8-2AE1-4307-8E3E-42B099ACB4D3}"/>
              </a:ext>
            </a:extLst>
          </p:cNvPr>
          <p:cNvSpPr/>
          <p:nvPr/>
        </p:nvSpPr>
        <p:spPr>
          <a:xfrm>
            <a:off x="7602511" y="167642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820DDB-68C0-47F7-8139-63CF9B54B446}"/>
              </a:ext>
            </a:extLst>
          </p:cNvPr>
          <p:cNvSpPr/>
          <p:nvPr/>
        </p:nvSpPr>
        <p:spPr>
          <a:xfrm>
            <a:off x="7185284" y="4219421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461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5862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216932" y="1156443"/>
            <a:ext cx="8672738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030990" y="879854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210586" y="1059994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921716"/>
            <a:r>
              <a:rPr lang="en-US" sz="4267" b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  <a:endParaRPr lang="en-US" sz="4267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49C-DF40-4CC1-84B1-BF615A2F7C0D}"/>
              </a:ext>
            </a:extLst>
          </p:cNvPr>
          <p:cNvSpPr txBox="1"/>
          <p:nvPr/>
        </p:nvSpPr>
        <p:spPr>
          <a:xfrm>
            <a:off x="2561536" y="1369877"/>
            <a:ext cx="7260599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921716"/>
            <a:r>
              <a:rPr lang="en-US" sz="4400" b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58085" y="2405095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60573" y="3153957"/>
            <a:ext cx="6354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0574" y="3942477"/>
            <a:ext cx="524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0574" y="4730997"/>
            <a:ext cx="8030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tràn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A546C77-DCEB-463E-8B0F-0641FA5D3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"/>
            <a:ext cx="12192000" cy="32675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4073" y="2000762"/>
            <a:ext cx="4064000" cy="93640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DA30C5E-FFB6-4371-9F5F-8DBF4749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441861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072" y="1118905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619" y="1609061"/>
            <a:ext cx="5264756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0B0EFE-BAC3-4950-856A-4EEBB7F4226B}"/>
              </a:ext>
            </a:extLst>
          </p:cNvPr>
          <p:cNvSpPr/>
          <p:nvPr/>
        </p:nvSpPr>
        <p:spPr>
          <a:xfrm>
            <a:off x="134911" y="111890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AE536B-2B4C-448B-BC0D-704BF5C9D15C}"/>
              </a:ext>
            </a:extLst>
          </p:cNvPr>
          <p:cNvSpPr/>
          <p:nvPr/>
        </p:nvSpPr>
        <p:spPr>
          <a:xfrm>
            <a:off x="524655" y="4194387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2FB3D8-2AE1-4307-8E3E-42B099ACB4D3}"/>
              </a:ext>
            </a:extLst>
          </p:cNvPr>
          <p:cNvSpPr/>
          <p:nvPr/>
        </p:nvSpPr>
        <p:spPr>
          <a:xfrm>
            <a:off x="7602511" y="167642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820DDB-68C0-47F7-8139-63CF9B54B446}"/>
              </a:ext>
            </a:extLst>
          </p:cNvPr>
          <p:cNvSpPr/>
          <p:nvPr/>
        </p:nvSpPr>
        <p:spPr>
          <a:xfrm>
            <a:off x="7185284" y="4219421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56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96DAA21-DFFC-4C18-93D9-607A1FEA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320415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742" y="1107623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7244" y="1972637"/>
            <a:ext cx="5264756" cy="430880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Trang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(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77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889607"/>
            <a:ext cx="10108373" cy="57773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739796-BC95-4F9F-9565-FDF12F8126D0}"/>
              </a:ext>
            </a:extLst>
          </p:cNvPr>
          <p:cNvSpPr/>
          <p:nvPr/>
        </p:nvSpPr>
        <p:spPr>
          <a:xfrm>
            <a:off x="4353698" y="3429000"/>
            <a:ext cx="38395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A96DAA21-DFFC-4C18-93D9-607A1FEA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85" y="320415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742" y="1107623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7244" y="1972637"/>
            <a:ext cx="5264756" cy="430880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Trang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(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39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8386" y="353758"/>
            <a:ext cx="11850386" cy="638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9249" y="2041238"/>
            <a:ext cx="5620473" cy="392120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060067" y="3517122"/>
            <a:ext cx="588703" cy="37699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41481" y="3517122"/>
            <a:ext cx="2562173" cy="6085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96294" y="4164250"/>
            <a:ext cx="2898765" cy="52531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060067" y="4253140"/>
            <a:ext cx="590989" cy="34753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060067" y="4806077"/>
            <a:ext cx="588703" cy="37699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87401" y="4799542"/>
            <a:ext cx="2562173" cy="56984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1060067" y="5440229"/>
            <a:ext cx="588703" cy="37699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47756" y="5462320"/>
            <a:ext cx="2643505" cy="5551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376" y="1151919"/>
            <a:ext cx="11216405" cy="683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b.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c.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d.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2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889" y="5565515"/>
            <a:ext cx="1223174" cy="138617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172" y="87702"/>
            <a:ext cx="1229491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9786" y="1918962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63885" y="1357245"/>
            <a:ext cx="1436914" cy="539347"/>
          </a:xfrm>
          <a:prstGeom prst="roundRect">
            <a:avLst/>
          </a:prstGeom>
          <a:solidFill>
            <a:srgbClr val="D9FAD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Vẽ tranh phong cảnh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031887"/>
            <a:ext cx="3354778" cy="2023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 descr="Vector phong cảnh núi rừng thiên nhiên - Chiều Thứ Bả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772">
            <a:off x="8697687" y="1459370"/>
            <a:ext cx="2922590" cy="2916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1115411" y="4975431"/>
            <a:ext cx="10549879" cy="133586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endParaRPr lang="en-US" sz="3000" b="1" dirty="0" smtClean="0">
              <a:solidFill>
                <a:srgbClr val="3B1FA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000" b="1" dirty="0" err="1" smtClean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 smtClean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26709" y="5465093"/>
            <a:ext cx="588703" cy="37699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2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38" y="5480575"/>
            <a:ext cx="1298125" cy="1471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767" y="1944013"/>
            <a:ext cx="5522026" cy="307770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60768" y="1232400"/>
            <a:ext cx="1436914" cy="539347"/>
          </a:xfrm>
          <a:prstGeom prst="roundRect">
            <a:avLst/>
          </a:prstGeom>
          <a:solidFill>
            <a:srgbClr val="D9FAD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40783" y="5187332"/>
            <a:ext cx="10566209" cy="101503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endParaRPr lang="en-US" sz="3000" b="1" dirty="0" smtClean="0">
              <a:solidFill>
                <a:srgbClr val="3B1FA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000" b="1" dirty="0" err="1" smtClean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 smtClean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srgbClr val="3B1FA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98009" y="5264104"/>
            <a:ext cx="588703" cy="37699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Top 9 Bài văn phân tích hình tượng người bà trong &amp;quot;Bếp lửa&amp;quot; của Bằng Việt 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260794"/>
            <a:ext cx="3167618" cy="21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hort answers: Choose correct answer - Ngữ pháp trung cấp level 1 - Ucan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8"/>
          <a:stretch/>
        </p:blipFill>
        <p:spPr bwMode="auto">
          <a:xfrm>
            <a:off x="8671876" y="2216225"/>
            <a:ext cx="3235116" cy="209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9172" y="87702"/>
            <a:ext cx="1229491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1706" y="491756"/>
            <a:ext cx="880851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9796" y="6113285"/>
            <a:ext cx="12192000" cy="74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" y="3974840"/>
            <a:ext cx="3337762" cy="287047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91706" y="1461667"/>
            <a:ext cx="10753996" cy="92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1706" y="2389966"/>
            <a:ext cx="10753996" cy="92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bay.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1706" y="3479866"/>
            <a:ext cx="10810334" cy="472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91706" y="3245164"/>
            <a:ext cx="11360810" cy="92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6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7042" y="1036325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289" y="1574746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9058" y="2066319"/>
            <a:ext cx="6125713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Trang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126DDEDC-1B68-4273-AD5A-87EC8DDFFF70}"/>
              </a:ext>
            </a:extLst>
          </p:cNvPr>
          <p:cNvSpPr/>
          <p:nvPr/>
        </p:nvSpPr>
        <p:spPr>
          <a:xfrm>
            <a:off x="329216" y="243316"/>
            <a:ext cx="1199309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931CC-3F24-4A6D-B2CA-551F6D4B73CF}"/>
              </a:ext>
            </a:extLst>
          </p:cNvPr>
          <p:cNvSpPr txBox="1"/>
          <p:nvPr/>
        </p:nvSpPr>
        <p:spPr>
          <a:xfrm>
            <a:off x="4358711" y="2002289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B9C26-3788-4B09-B5F0-7104E3E75DBD}"/>
              </a:ext>
            </a:extLst>
          </p:cNvPr>
          <p:cNvSpPr txBox="1"/>
          <p:nvPr/>
        </p:nvSpPr>
        <p:spPr>
          <a:xfrm>
            <a:off x="3352982" y="2454494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3F172-000D-436D-A023-20F49C178392}"/>
              </a:ext>
            </a:extLst>
          </p:cNvPr>
          <p:cNvSpPr txBox="1"/>
          <p:nvPr/>
        </p:nvSpPr>
        <p:spPr>
          <a:xfrm>
            <a:off x="10174122" y="2511166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163E3-3DEC-4C1F-9936-B2061CD0562E}"/>
              </a:ext>
            </a:extLst>
          </p:cNvPr>
          <p:cNvSpPr txBox="1"/>
          <p:nvPr/>
        </p:nvSpPr>
        <p:spPr>
          <a:xfrm>
            <a:off x="9748303" y="2942158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984FA7-CE3C-4C2C-83CE-721845D458D9}"/>
              </a:ext>
            </a:extLst>
          </p:cNvPr>
          <p:cNvSpPr txBox="1"/>
          <p:nvPr/>
        </p:nvSpPr>
        <p:spPr>
          <a:xfrm>
            <a:off x="9943336" y="5081361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FFB588-0A30-49FF-8A89-AA27A3A83665}"/>
              </a:ext>
            </a:extLst>
          </p:cNvPr>
          <p:cNvSpPr txBox="1"/>
          <p:nvPr/>
        </p:nvSpPr>
        <p:spPr>
          <a:xfrm>
            <a:off x="10025505" y="5928186"/>
            <a:ext cx="186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A64A0E-34BA-4941-BD9C-02827A7FF3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2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30" y="5600143"/>
            <a:ext cx="1176942" cy="13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0872" y="448253"/>
            <a:ext cx="7910945" cy="108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6310" y="1537855"/>
            <a:ext cx="11363181" cy="362791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9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2281C9-A58E-4ADF-B754-3ACB19F8F05E}"/>
              </a:ext>
            </a:extLst>
          </p:cNvPr>
          <p:cNvSpPr/>
          <p:nvPr/>
        </p:nvSpPr>
        <p:spPr>
          <a:xfrm>
            <a:off x="2556541" y="1248796"/>
            <a:ext cx="7393376" cy="19467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23485" y="1655016"/>
            <a:ext cx="765948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8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8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8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6000" b="1" i="0" u="none" strike="noStrike" kern="1200" cap="none" spc="8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8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6000" b="1" i="0" u="none" strike="noStrike" kern="1200" cap="none" spc="8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9AEE8D99-2F70-4757-BA1D-BC8FDAAB2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44">
            <a:off x="2121617" y="3962400"/>
            <a:ext cx="865351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indoor, vector graphics, businesscard&#10;&#10;Description automatically generated">
            <a:extLst>
              <a:ext uri="{FF2B5EF4-FFF2-40B4-BE49-F238E27FC236}">
                <a16:creationId xmlns:a16="http://schemas.microsoft.com/office/drawing/2014/main" id="{5FF7ED86-BE5B-4FCD-8775-FBE62E286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44" y="3534676"/>
            <a:ext cx="3719785" cy="401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2945" y="265649"/>
            <a:ext cx="836607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072" y="1118905"/>
            <a:ext cx="6311056" cy="48628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619" y="1609061"/>
            <a:ext cx="5264756" cy="473969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just"/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0B0EFE-BAC3-4950-856A-4EEBB7F4226B}"/>
              </a:ext>
            </a:extLst>
          </p:cNvPr>
          <p:cNvSpPr/>
          <p:nvPr/>
        </p:nvSpPr>
        <p:spPr>
          <a:xfrm>
            <a:off x="134911" y="111890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AE536B-2B4C-448B-BC0D-704BF5C9D15C}"/>
              </a:ext>
            </a:extLst>
          </p:cNvPr>
          <p:cNvSpPr/>
          <p:nvPr/>
        </p:nvSpPr>
        <p:spPr>
          <a:xfrm>
            <a:off x="524655" y="4194387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2FB3D8-2AE1-4307-8E3E-42B099ACB4D3}"/>
              </a:ext>
            </a:extLst>
          </p:cNvPr>
          <p:cNvSpPr/>
          <p:nvPr/>
        </p:nvSpPr>
        <p:spPr>
          <a:xfrm>
            <a:off x="7602511" y="1676425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820DDB-68C0-47F7-8139-63CF9B54B446}"/>
              </a:ext>
            </a:extLst>
          </p:cNvPr>
          <p:cNvSpPr/>
          <p:nvPr/>
        </p:nvSpPr>
        <p:spPr>
          <a:xfrm>
            <a:off x="7185284" y="4219421"/>
            <a:ext cx="374754" cy="34988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204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47A370-38C5-4B57-B4F5-71E9D296CB95}"/>
              </a:ext>
            </a:extLst>
          </p:cNvPr>
          <p:cNvSpPr/>
          <p:nvPr/>
        </p:nvSpPr>
        <p:spPr>
          <a:xfrm>
            <a:off x="2689597" y="1189455"/>
            <a:ext cx="7127264" cy="19467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59678042-EA79-4B29-B77F-7438DDDC7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44">
            <a:off x="2121617" y="3962400"/>
            <a:ext cx="8653517" cy="289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291370-AE6C-4852-83AB-6DBA443710EF}"/>
              </a:ext>
            </a:extLst>
          </p:cNvPr>
          <p:cNvSpPr/>
          <p:nvPr/>
        </p:nvSpPr>
        <p:spPr>
          <a:xfrm>
            <a:off x="3690668" y="1285685"/>
            <a:ext cx="51251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4776" y="420290"/>
            <a:ext cx="11042856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10151"/>
          <a:stretch/>
        </p:blipFill>
        <p:spPr>
          <a:xfrm>
            <a:off x="3257800" y="3845344"/>
            <a:ext cx="4714287" cy="301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03" y="1876302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7621" y="1978339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0815" y="2006049"/>
            <a:ext cx="153923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9209" y="2011158"/>
            <a:ext cx="204987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7801" y="2646326"/>
            <a:ext cx="230316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7343" y="3277556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2620" y="3922641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78324" y="2114025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8659" y="2750707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7082" y="3397215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9210" y="3291411"/>
            <a:ext cx="204987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4222" y="2114025"/>
            <a:ext cx="232574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38659" y="4030738"/>
            <a:ext cx="209599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4221" y="3397215"/>
            <a:ext cx="232574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4843" y="297064"/>
            <a:ext cx="126780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truyện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4" y="185737"/>
            <a:ext cx="32104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12881" y="1447486"/>
            <a:ext cx="9424391" cy="72245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B31D696-B2AC-4D29-AF88-AF9DEA0FE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1" y="2624319"/>
            <a:ext cx="4459382" cy="42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1" y="-328596"/>
            <a:ext cx="12558443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 rot="21330368">
            <a:off x="3772647" y="1521657"/>
            <a:ext cx="392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389391" y="2737285"/>
            <a:ext cx="9733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li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Nâng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niu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gìn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altLang="zh-C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truyện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altLang="zh-CN" sz="32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889607"/>
            <a:ext cx="10108373" cy="57773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739796-BC95-4F9F-9565-FDF12F8126D0}"/>
              </a:ext>
            </a:extLst>
          </p:cNvPr>
          <p:cNvSpPr/>
          <p:nvPr/>
        </p:nvSpPr>
        <p:spPr>
          <a:xfrm>
            <a:off x="4353698" y="3429000"/>
            <a:ext cx="38395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798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797212" y="4497788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KẾT NỐI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7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956109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/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u="sng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 action="ppaction://hlinksldjump"/>
              </a:rPr>
              <a:t>1</a:t>
            </a:r>
            <a:endParaRPr lang="en-US" sz="2880" b="1" u="sng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32" y="4568034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20" y="5849935"/>
            <a:ext cx="953927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29962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25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7037E-7 L 0.5 -3.7037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3.7037E-7 L 0.75 -3.703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9760" y="681101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" y="3629152"/>
            <a:ext cx="7576457" cy="1991620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66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663989"/>
            <a:ext cx="896111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 sách là hàng chữ lớn ở khoảng giữa....</a:t>
            </a:r>
            <a:endParaRPr lang="en-US" sz="192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Bìa sách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624042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1105</Words>
  <Application>Microsoft Office PowerPoint</Application>
  <PresentationFormat>Widescreen</PresentationFormat>
  <Paragraphs>356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黑体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36</cp:revision>
  <dcterms:created xsi:type="dcterms:W3CDTF">2021-07-17T10:09:23Z</dcterms:created>
  <dcterms:modified xsi:type="dcterms:W3CDTF">2021-10-26T11:44:53Z</dcterms:modified>
</cp:coreProperties>
</file>