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4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15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theme/theme16.xml" ContentType="application/vnd.openxmlformats-officedocument.theme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theme/theme17.xml" ContentType="application/vnd.openxmlformats-officedocument.theme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85" r:id="rId13"/>
    <p:sldMasterId id="2147483794" r:id="rId14"/>
    <p:sldMasterId id="2147483961" r:id="rId15"/>
    <p:sldMasterId id="2147484128" r:id="rId16"/>
    <p:sldMasterId id="2147484295" r:id="rId17"/>
    <p:sldMasterId id="2147484462" r:id="rId18"/>
  </p:sldMasterIdLst>
  <p:notesMasterIdLst>
    <p:notesMasterId r:id="rId60"/>
  </p:notesMasterIdLst>
  <p:sldIdLst>
    <p:sldId id="326" r:id="rId19"/>
    <p:sldId id="329" r:id="rId20"/>
    <p:sldId id="293" r:id="rId21"/>
    <p:sldId id="349" r:id="rId22"/>
    <p:sldId id="350" r:id="rId23"/>
    <p:sldId id="351" r:id="rId24"/>
    <p:sldId id="352" r:id="rId25"/>
    <p:sldId id="353" r:id="rId26"/>
    <p:sldId id="295" r:id="rId27"/>
    <p:sldId id="259" r:id="rId28"/>
    <p:sldId id="296" r:id="rId29"/>
    <p:sldId id="305" r:id="rId30"/>
    <p:sldId id="306" r:id="rId31"/>
    <p:sldId id="344" r:id="rId32"/>
    <p:sldId id="298" r:id="rId33"/>
    <p:sldId id="345" r:id="rId34"/>
    <p:sldId id="265" r:id="rId35"/>
    <p:sldId id="346" r:id="rId36"/>
    <p:sldId id="301" r:id="rId37"/>
    <p:sldId id="302" r:id="rId38"/>
    <p:sldId id="303" r:id="rId39"/>
    <p:sldId id="307" r:id="rId40"/>
    <p:sldId id="304" r:id="rId41"/>
    <p:sldId id="308" r:id="rId42"/>
    <p:sldId id="309" r:id="rId43"/>
    <p:sldId id="348" r:id="rId44"/>
    <p:sldId id="311" r:id="rId45"/>
    <p:sldId id="347" r:id="rId46"/>
    <p:sldId id="313" r:id="rId47"/>
    <p:sldId id="314" r:id="rId48"/>
    <p:sldId id="315" r:id="rId49"/>
    <p:sldId id="316" r:id="rId50"/>
    <p:sldId id="328" r:id="rId51"/>
    <p:sldId id="317" r:id="rId52"/>
    <p:sldId id="318" r:id="rId53"/>
    <p:sldId id="324" r:id="rId54"/>
    <p:sldId id="325" r:id="rId55"/>
    <p:sldId id="319" r:id="rId56"/>
    <p:sldId id="323" r:id="rId57"/>
    <p:sldId id="321" r:id="rId58"/>
    <p:sldId id="341" r:id="rId59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vi-V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13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8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1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4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5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0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9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0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1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8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3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8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2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8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3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4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4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1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2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4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8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9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8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2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0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4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4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4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7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1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0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4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0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6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1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0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1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6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5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0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4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6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3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0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4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0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8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9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5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1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0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6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15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9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4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00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0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3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9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9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74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8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8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0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3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3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8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2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6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8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4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4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1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3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5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3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3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3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2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2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9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4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0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5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7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0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0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2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9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9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4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7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8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2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3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9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64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0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2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1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0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4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7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1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3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8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7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6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7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7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4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9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1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7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4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34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6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5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96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01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7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7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8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224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888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350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496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2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8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27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7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6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3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3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1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3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3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9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6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5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9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5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51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3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8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0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9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3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8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5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29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7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9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5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8799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6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0647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569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0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4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9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1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2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11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9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16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5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4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4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6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36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5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4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2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5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4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4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6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7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2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9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9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3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4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6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9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8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0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3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6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5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5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0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9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1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4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4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8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1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6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9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4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9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7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3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8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4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9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2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7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1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1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9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8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09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1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40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3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3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7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0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7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4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4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3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3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3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8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9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73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81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5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3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1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0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2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03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6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3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4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7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3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3618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577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7446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920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6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1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8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6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4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1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0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3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0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9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0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5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9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6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0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9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5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6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7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7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1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5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1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8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4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82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3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4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64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2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6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0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7987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833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726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0897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3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4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1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3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23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99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3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8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2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2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1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0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0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6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5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5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2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2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5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2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2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6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9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3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6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9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54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6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1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7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9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0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8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5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7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6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9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3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0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6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79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7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4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1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9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1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61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3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7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4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5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6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8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0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1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2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3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2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3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7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3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6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8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9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5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8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5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6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3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7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4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9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4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9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9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24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1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2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9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7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8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0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32047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662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53569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9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2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6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8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8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0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2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8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2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2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87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7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7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94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0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4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3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1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8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1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9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9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8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7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5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0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7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7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2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657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7731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49329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87792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1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6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4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8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7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31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1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5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5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1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8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8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9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8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1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0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2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5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3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3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2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8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4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7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32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1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83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6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8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7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1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9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8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0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38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6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9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23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9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6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4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9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57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2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3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8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3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7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8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8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1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8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6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6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0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08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2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86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9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56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5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0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1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64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4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43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6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0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79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3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7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7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9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8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2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7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0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0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4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8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0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2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9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8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3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8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28068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52307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1824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5286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3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9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0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0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8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7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6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1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3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7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0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0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6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1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33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8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7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2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6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7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0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6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3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5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3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2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3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6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8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3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0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3414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4756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28919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43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3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52.xml"/><Relationship Id="rId63" Type="http://schemas.openxmlformats.org/officeDocument/2006/relationships/slideLayout" Target="../slideLayouts/slideLayout173.xml"/><Relationship Id="rId84" Type="http://schemas.openxmlformats.org/officeDocument/2006/relationships/slideLayout" Target="../slideLayouts/slideLayout194.xml"/><Relationship Id="rId138" Type="http://schemas.openxmlformats.org/officeDocument/2006/relationships/slideLayout" Target="../slideLayouts/slideLayout248.xml"/><Relationship Id="rId159" Type="http://schemas.openxmlformats.org/officeDocument/2006/relationships/slideLayout" Target="../slideLayouts/slideLayout269.xml"/><Relationship Id="rId107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63.xml"/><Relationship Id="rId74" Type="http://schemas.openxmlformats.org/officeDocument/2006/relationships/slideLayout" Target="../slideLayouts/slideLayout184.xml"/><Relationship Id="rId128" Type="http://schemas.openxmlformats.org/officeDocument/2006/relationships/slideLayout" Target="../slideLayouts/slideLayout238.xml"/><Relationship Id="rId149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115.xml"/><Relationship Id="rId95" Type="http://schemas.openxmlformats.org/officeDocument/2006/relationships/slideLayout" Target="../slideLayouts/slideLayout205.xml"/><Relationship Id="rId160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53.xml"/><Relationship Id="rId64" Type="http://schemas.openxmlformats.org/officeDocument/2006/relationships/slideLayout" Target="../slideLayouts/slideLayout174.xml"/><Relationship Id="rId118" Type="http://schemas.openxmlformats.org/officeDocument/2006/relationships/slideLayout" Target="../slideLayouts/slideLayout228.xml"/><Relationship Id="rId139" Type="http://schemas.openxmlformats.org/officeDocument/2006/relationships/slideLayout" Target="../slideLayouts/slideLayout249.xml"/><Relationship Id="rId85" Type="http://schemas.openxmlformats.org/officeDocument/2006/relationships/slideLayout" Target="../slideLayouts/slideLayout195.xml"/><Relationship Id="rId150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59" Type="http://schemas.openxmlformats.org/officeDocument/2006/relationships/slideLayout" Target="../slideLayouts/slideLayout169.xml"/><Relationship Id="rId103" Type="http://schemas.openxmlformats.org/officeDocument/2006/relationships/slideLayout" Target="../slideLayouts/slideLayout213.xml"/><Relationship Id="rId108" Type="http://schemas.openxmlformats.org/officeDocument/2006/relationships/slideLayout" Target="../slideLayouts/slideLayout218.xml"/><Relationship Id="rId124" Type="http://schemas.openxmlformats.org/officeDocument/2006/relationships/slideLayout" Target="../slideLayouts/slideLayout234.xml"/><Relationship Id="rId129" Type="http://schemas.openxmlformats.org/officeDocument/2006/relationships/slideLayout" Target="../slideLayouts/slideLayout239.xml"/><Relationship Id="rId54" Type="http://schemas.openxmlformats.org/officeDocument/2006/relationships/slideLayout" Target="../slideLayouts/slideLayout164.xml"/><Relationship Id="rId70" Type="http://schemas.openxmlformats.org/officeDocument/2006/relationships/slideLayout" Target="../slideLayouts/slideLayout180.xml"/><Relationship Id="rId75" Type="http://schemas.openxmlformats.org/officeDocument/2006/relationships/slideLayout" Target="../slideLayouts/slideLayout185.xml"/><Relationship Id="rId91" Type="http://schemas.openxmlformats.org/officeDocument/2006/relationships/slideLayout" Target="../slideLayouts/slideLayout201.xml"/><Relationship Id="rId96" Type="http://schemas.openxmlformats.org/officeDocument/2006/relationships/slideLayout" Target="../slideLayouts/slideLayout206.xml"/><Relationship Id="rId140" Type="http://schemas.openxmlformats.org/officeDocument/2006/relationships/slideLayout" Target="../slideLayouts/slideLayout250.xml"/><Relationship Id="rId145" Type="http://schemas.openxmlformats.org/officeDocument/2006/relationships/slideLayout" Target="../slideLayouts/slideLayout255.xml"/><Relationship Id="rId161" Type="http://schemas.openxmlformats.org/officeDocument/2006/relationships/slideLayout" Target="../slideLayouts/slideLayout271.xml"/><Relationship Id="rId166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49" Type="http://schemas.openxmlformats.org/officeDocument/2006/relationships/slideLayout" Target="../slideLayouts/slideLayout159.xml"/><Relationship Id="rId114" Type="http://schemas.openxmlformats.org/officeDocument/2006/relationships/slideLayout" Target="../slideLayouts/slideLayout224.xml"/><Relationship Id="rId119" Type="http://schemas.openxmlformats.org/officeDocument/2006/relationships/slideLayout" Target="../slideLayouts/slideLayout229.xml"/><Relationship Id="rId44" Type="http://schemas.openxmlformats.org/officeDocument/2006/relationships/slideLayout" Target="../slideLayouts/slideLayout154.xml"/><Relationship Id="rId60" Type="http://schemas.openxmlformats.org/officeDocument/2006/relationships/slideLayout" Target="../slideLayouts/slideLayout170.xml"/><Relationship Id="rId65" Type="http://schemas.openxmlformats.org/officeDocument/2006/relationships/slideLayout" Target="../slideLayouts/slideLayout175.xml"/><Relationship Id="rId81" Type="http://schemas.openxmlformats.org/officeDocument/2006/relationships/slideLayout" Target="../slideLayouts/slideLayout191.xml"/><Relationship Id="rId86" Type="http://schemas.openxmlformats.org/officeDocument/2006/relationships/slideLayout" Target="../slideLayouts/slideLayout196.xml"/><Relationship Id="rId130" Type="http://schemas.openxmlformats.org/officeDocument/2006/relationships/slideLayout" Target="../slideLayouts/slideLayout240.xml"/><Relationship Id="rId135" Type="http://schemas.openxmlformats.org/officeDocument/2006/relationships/slideLayout" Target="../slideLayouts/slideLayout245.xml"/><Relationship Id="rId151" Type="http://schemas.openxmlformats.org/officeDocument/2006/relationships/slideLayout" Target="../slideLayouts/slideLayout261.xml"/><Relationship Id="rId156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9.xml"/><Relationship Id="rId109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6" Type="http://schemas.openxmlformats.org/officeDocument/2006/relationships/slideLayout" Target="../slideLayouts/slideLayout186.xml"/><Relationship Id="rId97" Type="http://schemas.openxmlformats.org/officeDocument/2006/relationships/slideLayout" Target="../slideLayouts/slideLayout207.xml"/><Relationship Id="rId104" Type="http://schemas.openxmlformats.org/officeDocument/2006/relationships/slideLayout" Target="../slideLayouts/slideLayout214.xml"/><Relationship Id="rId120" Type="http://schemas.openxmlformats.org/officeDocument/2006/relationships/slideLayout" Target="../slideLayouts/slideLayout230.xml"/><Relationship Id="rId125" Type="http://schemas.openxmlformats.org/officeDocument/2006/relationships/slideLayout" Target="../slideLayouts/slideLayout235.xml"/><Relationship Id="rId141" Type="http://schemas.openxmlformats.org/officeDocument/2006/relationships/slideLayout" Target="../slideLayouts/slideLayout251.xml"/><Relationship Id="rId146" Type="http://schemas.openxmlformats.org/officeDocument/2006/relationships/slideLayout" Target="../slideLayouts/slideLayout256.xml"/><Relationship Id="rId167" Type="http://schemas.openxmlformats.org/officeDocument/2006/relationships/theme" Target="../theme/theme14.xml"/><Relationship Id="rId7" Type="http://schemas.openxmlformats.org/officeDocument/2006/relationships/slideLayout" Target="../slideLayouts/slideLayout117.xml"/><Relationship Id="rId71" Type="http://schemas.openxmlformats.org/officeDocument/2006/relationships/slideLayout" Target="../slideLayouts/slideLayout181.xml"/><Relationship Id="rId92" Type="http://schemas.openxmlformats.org/officeDocument/2006/relationships/slideLayout" Target="../slideLayouts/slideLayout202.xml"/><Relationship Id="rId16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66" Type="http://schemas.openxmlformats.org/officeDocument/2006/relationships/slideLayout" Target="../slideLayouts/slideLayout176.xml"/><Relationship Id="rId87" Type="http://schemas.openxmlformats.org/officeDocument/2006/relationships/slideLayout" Target="../slideLayouts/slideLayout197.xml"/><Relationship Id="rId110" Type="http://schemas.openxmlformats.org/officeDocument/2006/relationships/slideLayout" Target="../slideLayouts/slideLayout220.xml"/><Relationship Id="rId115" Type="http://schemas.openxmlformats.org/officeDocument/2006/relationships/slideLayout" Target="../slideLayouts/slideLayout225.xml"/><Relationship Id="rId131" Type="http://schemas.openxmlformats.org/officeDocument/2006/relationships/slideLayout" Target="../slideLayouts/slideLayout241.xml"/><Relationship Id="rId136" Type="http://schemas.openxmlformats.org/officeDocument/2006/relationships/slideLayout" Target="../slideLayouts/slideLayout246.xml"/><Relationship Id="rId157" Type="http://schemas.openxmlformats.org/officeDocument/2006/relationships/slideLayout" Target="../slideLayouts/slideLayout267.xml"/><Relationship Id="rId61" Type="http://schemas.openxmlformats.org/officeDocument/2006/relationships/slideLayout" Target="../slideLayouts/slideLayout171.xml"/><Relationship Id="rId82" Type="http://schemas.openxmlformats.org/officeDocument/2006/relationships/slideLayout" Target="../slideLayouts/slideLayout192.xml"/><Relationship Id="rId152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66.xml"/><Relationship Id="rId77" Type="http://schemas.openxmlformats.org/officeDocument/2006/relationships/slideLayout" Target="../slideLayouts/slideLayout187.xml"/><Relationship Id="rId100" Type="http://schemas.openxmlformats.org/officeDocument/2006/relationships/slideLayout" Target="../slideLayouts/slideLayout210.xml"/><Relationship Id="rId105" Type="http://schemas.openxmlformats.org/officeDocument/2006/relationships/slideLayout" Target="../slideLayouts/slideLayout215.xml"/><Relationship Id="rId126" Type="http://schemas.openxmlformats.org/officeDocument/2006/relationships/slideLayout" Target="../slideLayouts/slideLayout236.xml"/><Relationship Id="rId147" Type="http://schemas.openxmlformats.org/officeDocument/2006/relationships/slideLayout" Target="../slideLayouts/slideLayout257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72" Type="http://schemas.openxmlformats.org/officeDocument/2006/relationships/slideLayout" Target="../slideLayouts/slideLayout182.xml"/><Relationship Id="rId93" Type="http://schemas.openxmlformats.org/officeDocument/2006/relationships/slideLayout" Target="../slideLayouts/slideLayout203.xml"/><Relationship Id="rId98" Type="http://schemas.openxmlformats.org/officeDocument/2006/relationships/slideLayout" Target="../slideLayouts/slideLayout208.xml"/><Relationship Id="rId121" Type="http://schemas.openxmlformats.org/officeDocument/2006/relationships/slideLayout" Target="../slideLayouts/slideLayout231.xml"/><Relationship Id="rId142" Type="http://schemas.openxmlformats.org/officeDocument/2006/relationships/slideLayout" Target="../slideLayouts/slideLayout252.xml"/><Relationship Id="rId16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56.xml"/><Relationship Id="rId67" Type="http://schemas.openxmlformats.org/officeDocument/2006/relationships/slideLayout" Target="../slideLayouts/slideLayout177.xml"/><Relationship Id="rId116" Type="http://schemas.openxmlformats.org/officeDocument/2006/relationships/slideLayout" Target="../slideLayouts/slideLayout226.xml"/><Relationship Id="rId137" Type="http://schemas.openxmlformats.org/officeDocument/2006/relationships/slideLayout" Target="../slideLayouts/slideLayout247.xml"/><Relationship Id="rId158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62" Type="http://schemas.openxmlformats.org/officeDocument/2006/relationships/slideLayout" Target="../slideLayouts/slideLayout172.xml"/><Relationship Id="rId83" Type="http://schemas.openxmlformats.org/officeDocument/2006/relationships/slideLayout" Target="../slideLayouts/slideLayout193.xml"/><Relationship Id="rId88" Type="http://schemas.openxmlformats.org/officeDocument/2006/relationships/slideLayout" Target="../slideLayouts/slideLayout198.xml"/><Relationship Id="rId111" Type="http://schemas.openxmlformats.org/officeDocument/2006/relationships/slideLayout" Target="../slideLayouts/slideLayout221.xml"/><Relationship Id="rId132" Type="http://schemas.openxmlformats.org/officeDocument/2006/relationships/slideLayout" Target="../slideLayouts/slideLayout242.xml"/><Relationship Id="rId153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46.xml"/><Relationship Id="rId57" Type="http://schemas.openxmlformats.org/officeDocument/2006/relationships/slideLayout" Target="../slideLayouts/slideLayout167.xml"/><Relationship Id="rId106" Type="http://schemas.openxmlformats.org/officeDocument/2006/relationships/slideLayout" Target="../slideLayouts/slideLayout216.xml"/><Relationship Id="rId127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62.xml"/><Relationship Id="rId73" Type="http://schemas.openxmlformats.org/officeDocument/2006/relationships/slideLayout" Target="../slideLayouts/slideLayout183.xml"/><Relationship Id="rId78" Type="http://schemas.openxmlformats.org/officeDocument/2006/relationships/slideLayout" Target="../slideLayouts/slideLayout188.xml"/><Relationship Id="rId94" Type="http://schemas.openxmlformats.org/officeDocument/2006/relationships/slideLayout" Target="../slideLayouts/slideLayout204.xml"/><Relationship Id="rId99" Type="http://schemas.openxmlformats.org/officeDocument/2006/relationships/slideLayout" Target="../slideLayouts/slideLayout209.xml"/><Relationship Id="rId101" Type="http://schemas.openxmlformats.org/officeDocument/2006/relationships/slideLayout" Target="../slideLayouts/slideLayout211.xml"/><Relationship Id="rId122" Type="http://schemas.openxmlformats.org/officeDocument/2006/relationships/slideLayout" Target="../slideLayouts/slideLayout232.xml"/><Relationship Id="rId143" Type="http://schemas.openxmlformats.org/officeDocument/2006/relationships/slideLayout" Target="../slideLayouts/slideLayout253.xml"/><Relationship Id="rId148" Type="http://schemas.openxmlformats.org/officeDocument/2006/relationships/slideLayout" Target="../slideLayouts/slideLayout258.xml"/><Relationship Id="rId164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78.xml"/><Relationship Id="rId89" Type="http://schemas.openxmlformats.org/officeDocument/2006/relationships/slideLayout" Target="../slideLayouts/slideLayout199.xml"/><Relationship Id="rId112" Type="http://schemas.openxmlformats.org/officeDocument/2006/relationships/slideLayout" Target="../slideLayouts/slideLayout222.xml"/><Relationship Id="rId133" Type="http://schemas.openxmlformats.org/officeDocument/2006/relationships/slideLayout" Target="../slideLayouts/slideLayout243.xml"/><Relationship Id="rId154" Type="http://schemas.openxmlformats.org/officeDocument/2006/relationships/slideLayout" Target="../slideLayouts/slideLayout264.xml"/><Relationship Id="rId16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68.xml"/><Relationship Id="rId79" Type="http://schemas.openxmlformats.org/officeDocument/2006/relationships/slideLayout" Target="../slideLayouts/slideLayout189.xml"/><Relationship Id="rId102" Type="http://schemas.openxmlformats.org/officeDocument/2006/relationships/slideLayout" Target="../slideLayouts/slideLayout212.xml"/><Relationship Id="rId123" Type="http://schemas.openxmlformats.org/officeDocument/2006/relationships/slideLayout" Target="../slideLayouts/slideLayout233.xml"/><Relationship Id="rId144" Type="http://schemas.openxmlformats.org/officeDocument/2006/relationships/slideLayout" Target="../slideLayouts/slideLayout254.xml"/><Relationship Id="rId90" Type="http://schemas.openxmlformats.org/officeDocument/2006/relationships/slideLayout" Target="../slideLayouts/slideLayout200.xml"/><Relationship Id="rId165" Type="http://schemas.openxmlformats.org/officeDocument/2006/relationships/slideLayout" Target="../slideLayouts/slideLayout275.xml"/><Relationship Id="rId27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58.xml"/><Relationship Id="rId69" Type="http://schemas.openxmlformats.org/officeDocument/2006/relationships/slideLayout" Target="../slideLayouts/slideLayout179.xml"/><Relationship Id="rId113" Type="http://schemas.openxmlformats.org/officeDocument/2006/relationships/slideLayout" Target="../slideLayouts/slideLayout223.xml"/><Relationship Id="rId134" Type="http://schemas.openxmlformats.org/officeDocument/2006/relationships/slideLayout" Target="../slideLayouts/slideLayout244.xml"/><Relationship Id="rId80" Type="http://schemas.openxmlformats.org/officeDocument/2006/relationships/slideLayout" Target="../slideLayouts/slideLayout190.xml"/><Relationship Id="rId155" Type="http://schemas.openxmlformats.org/officeDocument/2006/relationships/slideLayout" Target="../slideLayouts/slideLayout265.xml"/></Relationships>
</file>

<file path=ppt/slideMasters/_rels/slideMaster1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93.xml"/><Relationship Id="rId21" Type="http://schemas.openxmlformats.org/officeDocument/2006/relationships/slideLayout" Target="../slideLayouts/slideLayout297.xml"/><Relationship Id="rId42" Type="http://schemas.openxmlformats.org/officeDocument/2006/relationships/slideLayout" Target="../slideLayouts/slideLayout318.xml"/><Relationship Id="rId63" Type="http://schemas.openxmlformats.org/officeDocument/2006/relationships/slideLayout" Target="../slideLayouts/slideLayout339.xml"/><Relationship Id="rId84" Type="http://schemas.openxmlformats.org/officeDocument/2006/relationships/slideLayout" Target="../slideLayouts/slideLayout360.xml"/><Relationship Id="rId138" Type="http://schemas.openxmlformats.org/officeDocument/2006/relationships/slideLayout" Target="../slideLayouts/slideLayout414.xml"/><Relationship Id="rId159" Type="http://schemas.openxmlformats.org/officeDocument/2006/relationships/slideLayout" Target="../slideLayouts/slideLayout435.xml"/><Relationship Id="rId107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287.xml"/><Relationship Id="rId32" Type="http://schemas.openxmlformats.org/officeDocument/2006/relationships/slideLayout" Target="../slideLayouts/slideLayout308.xml"/><Relationship Id="rId53" Type="http://schemas.openxmlformats.org/officeDocument/2006/relationships/slideLayout" Target="../slideLayouts/slideLayout329.xml"/><Relationship Id="rId74" Type="http://schemas.openxmlformats.org/officeDocument/2006/relationships/slideLayout" Target="../slideLayouts/slideLayout350.xml"/><Relationship Id="rId128" Type="http://schemas.openxmlformats.org/officeDocument/2006/relationships/slideLayout" Target="../slideLayouts/slideLayout404.xml"/><Relationship Id="rId149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281.xml"/><Relationship Id="rId95" Type="http://schemas.openxmlformats.org/officeDocument/2006/relationships/slideLayout" Target="../slideLayouts/slideLayout371.xml"/><Relationship Id="rId160" Type="http://schemas.openxmlformats.org/officeDocument/2006/relationships/slideLayout" Target="../slideLayouts/slideLayout436.xml"/><Relationship Id="rId22" Type="http://schemas.openxmlformats.org/officeDocument/2006/relationships/slideLayout" Target="../slideLayouts/slideLayout298.xml"/><Relationship Id="rId43" Type="http://schemas.openxmlformats.org/officeDocument/2006/relationships/slideLayout" Target="../slideLayouts/slideLayout319.xml"/><Relationship Id="rId64" Type="http://schemas.openxmlformats.org/officeDocument/2006/relationships/slideLayout" Target="../slideLayouts/slideLayout340.xml"/><Relationship Id="rId118" Type="http://schemas.openxmlformats.org/officeDocument/2006/relationships/slideLayout" Target="../slideLayouts/slideLayout394.xml"/><Relationship Id="rId139" Type="http://schemas.openxmlformats.org/officeDocument/2006/relationships/slideLayout" Target="../slideLayouts/slideLayout415.xml"/><Relationship Id="rId85" Type="http://schemas.openxmlformats.org/officeDocument/2006/relationships/slideLayout" Target="../slideLayouts/slideLayout361.xml"/><Relationship Id="rId150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33" Type="http://schemas.openxmlformats.org/officeDocument/2006/relationships/slideLayout" Target="../slideLayouts/slideLayout309.xml"/><Relationship Id="rId38" Type="http://schemas.openxmlformats.org/officeDocument/2006/relationships/slideLayout" Target="../slideLayouts/slideLayout314.xml"/><Relationship Id="rId59" Type="http://schemas.openxmlformats.org/officeDocument/2006/relationships/slideLayout" Target="../slideLayouts/slideLayout335.xml"/><Relationship Id="rId103" Type="http://schemas.openxmlformats.org/officeDocument/2006/relationships/slideLayout" Target="../slideLayouts/slideLayout379.xml"/><Relationship Id="rId108" Type="http://schemas.openxmlformats.org/officeDocument/2006/relationships/slideLayout" Target="../slideLayouts/slideLayout384.xml"/><Relationship Id="rId124" Type="http://schemas.openxmlformats.org/officeDocument/2006/relationships/slideLayout" Target="../slideLayouts/slideLayout400.xml"/><Relationship Id="rId129" Type="http://schemas.openxmlformats.org/officeDocument/2006/relationships/slideLayout" Target="../slideLayouts/slideLayout405.xml"/><Relationship Id="rId54" Type="http://schemas.openxmlformats.org/officeDocument/2006/relationships/slideLayout" Target="../slideLayouts/slideLayout330.xml"/><Relationship Id="rId70" Type="http://schemas.openxmlformats.org/officeDocument/2006/relationships/slideLayout" Target="../slideLayouts/slideLayout346.xml"/><Relationship Id="rId75" Type="http://schemas.openxmlformats.org/officeDocument/2006/relationships/slideLayout" Target="../slideLayouts/slideLayout351.xml"/><Relationship Id="rId91" Type="http://schemas.openxmlformats.org/officeDocument/2006/relationships/slideLayout" Target="../slideLayouts/slideLayout367.xml"/><Relationship Id="rId96" Type="http://schemas.openxmlformats.org/officeDocument/2006/relationships/slideLayout" Target="../slideLayouts/slideLayout372.xml"/><Relationship Id="rId140" Type="http://schemas.openxmlformats.org/officeDocument/2006/relationships/slideLayout" Target="../slideLayouts/slideLayout416.xml"/><Relationship Id="rId145" Type="http://schemas.openxmlformats.org/officeDocument/2006/relationships/slideLayout" Target="../slideLayouts/slideLayout421.xml"/><Relationship Id="rId161" Type="http://schemas.openxmlformats.org/officeDocument/2006/relationships/slideLayout" Target="../slideLayouts/slideLayout437.xml"/><Relationship Id="rId166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23" Type="http://schemas.openxmlformats.org/officeDocument/2006/relationships/slideLayout" Target="../slideLayouts/slideLayout299.xml"/><Relationship Id="rId28" Type="http://schemas.openxmlformats.org/officeDocument/2006/relationships/slideLayout" Target="../slideLayouts/slideLayout304.xml"/><Relationship Id="rId49" Type="http://schemas.openxmlformats.org/officeDocument/2006/relationships/slideLayout" Target="../slideLayouts/slideLayout325.xml"/><Relationship Id="rId114" Type="http://schemas.openxmlformats.org/officeDocument/2006/relationships/slideLayout" Target="../slideLayouts/slideLayout390.xml"/><Relationship Id="rId119" Type="http://schemas.openxmlformats.org/officeDocument/2006/relationships/slideLayout" Target="../slideLayouts/slideLayout395.xml"/><Relationship Id="rId44" Type="http://schemas.openxmlformats.org/officeDocument/2006/relationships/slideLayout" Target="../slideLayouts/slideLayout320.xml"/><Relationship Id="rId60" Type="http://schemas.openxmlformats.org/officeDocument/2006/relationships/slideLayout" Target="../slideLayouts/slideLayout336.xml"/><Relationship Id="rId65" Type="http://schemas.openxmlformats.org/officeDocument/2006/relationships/slideLayout" Target="../slideLayouts/slideLayout341.xml"/><Relationship Id="rId81" Type="http://schemas.openxmlformats.org/officeDocument/2006/relationships/slideLayout" Target="../slideLayouts/slideLayout357.xml"/><Relationship Id="rId86" Type="http://schemas.openxmlformats.org/officeDocument/2006/relationships/slideLayout" Target="../slideLayouts/slideLayout362.xml"/><Relationship Id="rId130" Type="http://schemas.openxmlformats.org/officeDocument/2006/relationships/slideLayout" Target="../slideLayouts/slideLayout406.xml"/><Relationship Id="rId135" Type="http://schemas.openxmlformats.org/officeDocument/2006/relationships/slideLayout" Target="../slideLayouts/slideLayout411.xml"/><Relationship Id="rId151" Type="http://schemas.openxmlformats.org/officeDocument/2006/relationships/slideLayout" Target="../slideLayouts/slideLayout427.xml"/><Relationship Id="rId156" Type="http://schemas.openxmlformats.org/officeDocument/2006/relationships/slideLayout" Target="../slideLayouts/slideLayout432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9" Type="http://schemas.openxmlformats.org/officeDocument/2006/relationships/slideLayout" Target="../slideLayouts/slideLayout315.xml"/><Relationship Id="rId109" Type="http://schemas.openxmlformats.org/officeDocument/2006/relationships/slideLayout" Target="../slideLayouts/slideLayout385.xml"/><Relationship Id="rId34" Type="http://schemas.openxmlformats.org/officeDocument/2006/relationships/slideLayout" Target="../slideLayouts/slideLayout310.xml"/><Relationship Id="rId50" Type="http://schemas.openxmlformats.org/officeDocument/2006/relationships/slideLayout" Target="../slideLayouts/slideLayout326.xml"/><Relationship Id="rId55" Type="http://schemas.openxmlformats.org/officeDocument/2006/relationships/slideLayout" Target="../slideLayouts/slideLayout331.xml"/><Relationship Id="rId76" Type="http://schemas.openxmlformats.org/officeDocument/2006/relationships/slideLayout" Target="../slideLayouts/slideLayout352.xml"/><Relationship Id="rId97" Type="http://schemas.openxmlformats.org/officeDocument/2006/relationships/slideLayout" Target="../slideLayouts/slideLayout373.xml"/><Relationship Id="rId104" Type="http://schemas.openxmlformats.org/officeDocument/2006/relationships/slideLayout" Target="../slideLayouts/slideLayout380.xml"/><Relationship Id="rId120" Type="http://schemas.openxmlformats.org/officeDocument/2006/relationships/slideLayout" Target="../slideLayouts/slideLayout396.xml"/><Relationship Id="rId125" Type="http://schemas.openxmlformats.org/officeDocument/2006/relationships/slideLayout" Target="../slideLayouts/slideLayout401.xml"/><Relationship Id="rId141" Type="http://schemas.openxmlformats.org/officeDocument/2006/relationships/slideLayout" Target="../slideLayouts/slideLayout417.xml"/><Relationship Id="rId146" Type="http://schemas.openxmlformats.org/officeDocument/2006/relationships/slideLayout" Target="../slideLayouts/slideLayout422.xml"/><Relationship Id="rId167" Type="http://schemas.openxmlformats.org/officeDocument/2006/relationships/theme" Target="../theme/theme15.xml"/><Relationship Id="rId7" Type="http://schemas.openxmlformats.org/officeDocument/2006/relationships/slideLayout" Target="../slideLayouts/slideLayout283.xml"/><Relationship Id="rId71" Type="http://schemas.openxmlformats.org/officeDocument/2006/relationships/slideLayout" Target="../slideLayouts/slideLayout347.xml"/><Relationship Id="rId92" Type="http://schemas.openxmlformats.org/officeDocument/2006/relationships/slideLayout" Target="../slideLayouts/slideLayout368.xml"/><Relationship Id="rId162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278.xml"/><Relationship Id="rId29" Type="http://schemas.openxmlformats.org/officeDocument/2006/relationships/slideLayout" Target="../slideLayouts/slideLayout305.xml"/><Relationship Id="rId24" Type="http://schemas.openxmlformats.org/officeDocument/2006/relationships/slideLayout" Target="../slideLayouts/slideLayout300.xml"/><Relationship Id="rId40" Type="http://schemas.openxmlformats.org/officeDocument/2006/relationships/slideLayout" Target="../slideLayouts/slideLayout316.xml"/><Relationship Id="rId45" Type="http://schemas.openxmlformats.org/officeDocument/2006/relationships/slideLayout" Target="../slideLayouts/slideLayout321.xml"/><Relationship Id="rId66" Type="http://schemas.openxmlformats.org/officeDocument/2006/relationships/slideLayout" Target="../slideLayouts/slideLayout342.xml"/><Relationship Id="rId87" Type="http://schemas.openxmlformats.org/officeDocument/2006/relationships/slideLayout" Target="../slideLayouts/slideLayout363.xml"/><Relationship Id="rId110" Type="http://schemas.openxmlformats.org/officeDocument/2006/relationships/slideLayout" Target="../slideLayouts/slideLayout386.xml"/><Relationship Id="rId115" Type="http://schemas.openxmlformats.org/officeDocument/2006/relationships/slideLayout" Target="../slideLayouts/slideLayout391.xml"/><Relationship Id="rId131" Type="http://schemas.openxmlformats.org/officeDocument/2006/relationships/slideLayout" Target="../slideLayouts/slideLayout407.xml"/><Relationship Id="rId136" Type="http://schemas.openxmlformats.org/officeDocument/2006/relationships/slideLayout" Target="../slideLayouts/slideLayout412.xml"/><Relationship Id="rId157" Type="http://schemas.openxmlformats.org/officeDocument/2006/relationships/slideLayout" Target="../slideLayouts/slideLayout433.xml"/><Relationship Id="rId61" Type="http://schemas.openxmlformats.org/officeDocument/2006/relationships/slideLayout" Target="../slideLayouts/slideLayout337.xml"/><Relationship Id="rId82" Type="http://schemas.openxmlformats.org/officeDocument/2006/relationships/slideLayout" Target="../slideLayouts/slideLayout358.xml"/><Relationship Id="rId152" Type="http://schemas.openxmlformats.org/officeDocument/2006/relationships/slideLayout" Target="../slideLayouts/slideLayout428.xml"/><Relationship Id="rId1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290.xml"/><Relationship Id="rId30" Type="http://schemas.openxmlformats.org/officeDocument/2006/relationships/slideLayout" Target="../slideLayouts/slideLayout306.xml"/><Relationship Id="rId35" Type="http://schemas.openxmlformats.org/officeDocument/2006/relationships/slideLayout" Target="../slideLayouts/slideLayout311.xml"/><Relationship Id="rId56" Type="http://schemas.openxmlformats.org/officeDocument/2006/relationships/slideLayout" Target="../slideLayouts/slideLayout332.xml"/><Relationship Id="rId77" Type="http://schemas.openxmlformats.org/officeDocument/2006/relationships/slideLayout" Target="../slideLayouts/slideLayout353.xml"/><Relationship Id="rId100" Type="http://schemas.openxmlformats.org/officeDocument/2006/relationships/slideLayout" Target="../slideLayouts/slideLayout376.xml"/><Relationship Id="rId105" Type="http://schemas.openxmlformats.org/officeDocument/2006/relationships/slideLayout" Target="../slideLayouts/slideLayout381.xml"/><Relationship Id="rId126" Type="http://schemas.openxmlformats.org/officeDocument/2006/relationships/slideLayout" Target="../slideLayouts/slideLayout402.xml"/><Relationship Id="rId147" Type="http://schemas.openxmlformats.org/officeDocument/2006/relationships/slideLayout" Target="../slideLayouts/slideLayout423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284.xml"/><Relationship Id="rId51" Type="http://schemas.openxmlformats.org/officeDocument/2006/relationships/slideLayout" Target="../slideLayouts/slideLayout327.xml"/><Relationship Id="rId72" Type="http://schemas.openxmlformats.org/officeDocument/2006/relationships/slideLayout" Target="../slideLayouts/slideLayout348.xml"/><Relationship Id="rId93" Type="http://schemas.openxmlformats.org/officeDocument/2006/relationships/slideLayout" Target="../slideLayouts/slideLayout369.xml"/><Relationship Id="rId98" Type="http://schemas.openxmlformats.org/officeDocument/2006/relationships/slideLayout" Target="../slideLayouts/slideLayout374.xml"/><Relationship Id="rId121" Type="http://schemas.openxmlformats.org/officeDocument/2006/relationships/slideLayout" Target="../slideLayouts/slideLayout397.xml"/><Relationship Id="rId142" Type="http://schemas.openxmlformats.org/officeDocument/2006/relationships/slideLayout" Target="../slideLayouts/slideLayout418.xml"/><Relationship Id="rId163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279.xml"/><Relationship Id="rId25" Type="http://schemas.openxmlformats.org/officeDocument/2006/relationships/slideLayout" Target="../slideLayouts/slideLayout301.xml"/><Relationship Id="rId46" Type="http://schemas.openxmlformats.org/officeDocument/2006/relationships/slideLayout" Target="../slideLayouts/slideLayout322.xml"/><Relationship Id="rId67" Type="http://schemas.openxmlformats.org/officeDocument/2006/relationships/slideLayout" Target="../slideLayouts/slideLayout343.xml"/><Relationship Id="rId116" Type="http://schemas.openxmlformats.org/officeDocument/2006/relationships/slideLayout" Target="../slideLayouts/slideLayout392.xml"/><Relationship Id="rId137" Type="http://schemas.openxmlformats.org/officeDocument/2006/relationships/slideLayout" Target="../slideLayouts/slideLayout413.xml"/><Relationship Id="rId158" Type="http://schemas.openxmlformats.org/officeDocument/2006/relationships/slideLayout" Target="../slideLayouts/slideLayout434.xml"/><Relationship Id="rId20" Type="http://schemas.openxmlformats.org/officeDocument/2006/relationships/slideLayout" Target="../slideLayouts/slideLayout296.xml"/><Relationship Id="rId41" Type="http://schemas.openxmlformats.org/officeDocument/2006/relationships/slideLayout" Target="../slideLayouts/slideLayout317.xml"/><Relationship Id="rId62" Type="http://schemas.openxmlformats.org/officeDocument/2006/relationships/slideLayout" Target="../slideLayouts/slideLayout338.xml"/><Relationship Id="rId83" Type="http://schemas.openxmlformats.org/officeDocument/2006/relationships/slideLayout" Target="../slideLayouts/slideLayout359.xml"/><Relationship Id="rId88" Type="http://schemas.openxmlformats.org/officeDocument/2006/relationships/slideLayout" Target="../slideLayouts/slideLayout364.xml"/><Relationship Id="rId111" Type="http://schemas.openxmlformats.org/officeDocument/2006/relationships/slideLayout" Target="../slideLayouts/slideLayout387.xml"/><Relationship Id="rId132" Type="http://schemas.openxmlformats.org/officeDocument/2006/relationships/slideLayout" Target="../slideLayouts/slideLayout408.xml"/><Relationship Id="rId153" Type="http://schemas.openxmlformats.org/officeDocument/2006/relationships/slideLayout" Target="../slideLayouts/slideLayout429.xml"/><Relationship Id="rId15" Type="http://schemas.openxmlformats.org/officeDocument/2006/relationships/slideLayout" Target="../slideLayouts/slideLayout291.xml"/><Relationship Id="rId36" Type="http://schemas.openxmlformats.org/officeDocument/2006/relationships/slideLayout" Target="../slideLayouts/slideLayout312.xml"/><Relationship Id="rId57" Type="http://schemas.openxmlformats.org/officeDocument/2006/relationships/slideLayout" Target="../slideLayouts/slideLayout333.xml"/><Relationship Id="rId106" Type="http://schemas.openxmlformats.org/officeDocument/2006/relationships/slideLayout" Target="../slideLayouts/slideLayout382.xml"/><Relationship Id="rId127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286.xml"/><Relationship Id="rId31" Type="http://schemas.openxmlformats.org/officeDocument/2006/relationships/slideLayout" Target="../slideLayouts/slideLayout307.xml"/><Relationship Id="rId52" Type="http://schemas.openxmlformats.org/officeDocument/2006/relationships/slideLayout" Target="../slideLayouts/slideLayout328.xml"/><Relationship Id="rId73" Type="http://schemas.openxmlformats.org/officeDocument/2006/relationships/slideLayout" Target="../slideLayouts/slideLayout349.xml"/><Relationship Id="rId78" Type="http://schemas.openxmlformats.org/officeDocument/2006/relationships/slideLayout" Target="../slideLayouts/slideLayout354.xml"/><Relationship Id="rId94" Type="http://schemas.openxmlformats.org/officeDocument/2006/relationships/slideLayout" Target="../slideLayouts/slideLayout370.xml"/><Relationship Id="rId99" Type="http://schemas.openxmlformats.org/officeDocument/2006/relationships/slideLayout" Target="../slideLayouts/slideLayout375.xml"/><Relationship Id="rId101" Type="http://schemas.openxmlformats.org/officeDocument/2006/relationships/slideLayout" Target="../slideLayouts/slideLayout377.xml"/><Relationship Id="rId122" Type="http://schemas.openxmlformats.org/officeDocument/2006/relationships/slideLayout" Target="../slideLayouts/slideLayout398.xml"/><Relationship Id="rId143" Type="http://schemas.openxmlformats.org/officeDocument/2006/relationships/slideLayout" Target="../slideLayouts/slideLayout419.xml"/><Relationship Id="rId148" Type="http://schemas.openxmlformats.org/officeDocument/2006/relationships/slideLayout" Target="../slideLayouts/slideLayout424.xml"/><Relationship Id="rId164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26" Type="http://schemas.openxmlformats.org/officeDocument/2006/relationships/slideLayout" Target="../slideLayouts/slideLayout302.xml"/><Relationship Id="rId47" Type="http://schemas.openxmlformats.org/officeDocument/2006/relationships/slideLayout" Target="../slideLayouts/slideLayout323.xml"/><Relationship Id="rId68" Type="http://schemas.openxmlformats.org/officeDocument/2006/relationships/slideLayout" Target="../slideLayouts/slideLayout344.xml"/><Relationship Id="rId89" Type="http://schemas.openxmlformats.org/officeDocument/2006/relationships/slideLayout" Target="../slideLayouts/slideLayout365.xml"/><Relationship Id="rId112" Type="http://schemas.openxmlformats.org/officeDocument/2006/relationships/slideLayout" Target="../slideLayouts/slideLayout388.xml"/><Relationship Id="rId133" Type="http://schemas.openxmlformats.org/officeDocument/2006/relationships/slideLayout" Target="../slideLayouts/slideLayout409.xml"/><Relationship Id="rId154" Type="http://schemas.openxmlformats.org/officeDocument/2006/relationships/slideLayout" Target="../slideLayouts/slideLayout430.xml"/><Relationship Id="rId16" Type="http://schemas.openxmlformats.org/officeDocument/2006/relationships/slideLayout" Target="../slideLayouts/slideLayout292.xml"/><Relationship Id="rId37" Type="http://schemas.openxmlformats.org/officeDocument/2006/relationships/slideLayout" Target="../slideLayouts/slideLayout313.xml"/><Relationship Id="rId58" Type="http://schemas.openxmlformats.org/officeDocument/2006/relationships/slideLayout" Target="../slideLayouts/slideLayout334.xml"/><Relationship Id="rId79" Type="http://schemas.openxmlformats.org/officeDocument/2006/relationships/slideLayout" Target="../slideLayouts/slideLayout355.xml"/><Relationship Id="rId102" Type="http://schemas.openxmlformats.org/officeDocument/2006/relationships/slideLayout" Target="../slideLayouts/slideLayout378.xml"/><Relationship Id="rId123" Type="http://schemas.openxmlformats.org/officeDocument/2006/relationships/slideLayout" Target="../slideLayouts/slideLayout399.xml"/><Relationship Id="rId144" Type="http://schemas.openxmlformats.org/officeDocument/2006/relationships/slideLayout" Target="../slideLayouts/slideLayout420.xml"/><Relationship Id="rId90" Type="http://schemas.openxmlformats.org/officeDocument/2006/relationships/slideLayout" Target="../slideLayouts/slideLayout366.xml"/><Relationship Id="rId165" Type="http://schemas.openxmlformats.org/officeDocument/2006/relationships/slideLayout" Target="../slideLayouts/slideLayout441.xml"/><Relationship Id="rId27" Type="http://schemas.openxmlformats.org/officeDocument/2006/relationships/slideLayout" Target="../slideLayouts/slideLayout303.xml"/><Relationship Id="rId48" Type="http://schemas.openxmlformats.org/officeDocument/2006/relationships/slideLayout" Target="../slideLayouts/slideLayout324.xml"/><Relationship Id="rId69" Type="http://schemas.openxmlformats.org/officeDocument/2006/relationships/slideLayout" Target="../slideLayouts/slideLayout345.xml"/><Relationship Id="rId113" Type="http://schemas.openxmlformats.org/officeDocument/2006/relationships/slideLayout" Target="../slideLayouts/slideLayout389.xml"/><Relationship Id="rId134" Type="http://schemas.openxmlformats.org/officeDocument/2006/relationships/slideLayout" Target="../slideLayouts/slideLayout410.xml"/><Relationship Id="rId80" Type="http://schemas.openxmlformats.org/officeDocument/2006/relationships/slideLayout" Target="../slideLayouts/slideLayout356.xml"/><Relationship Id="rId155" Type="http://schemas.openxmlformats.org/officeDocument/2006/relationships/slideLayout" Target="../slideLayouts/slideLayout431.xml"/></Relationships>
</file>

<file path=ppt/slideMasters/_rels/slideMaster16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59.xml"/><Relationship Id="rId21" Type="http://schemas.openxmlformats.org/officeDocument/2006/relationships/slideLayout" Target="../slideLayouts/slideLayout463.xml"/><Relationship Id="rId42" Type="http://schemas.openxmlformats.org/officeDocument/2006/relationships/slideLayout" Target="../slideLayouts/slideLayout484.xml"/><Relationship Id="rId63" Type="http://schemas.openxmlformats.org/officeDocument/2006/relationships/slideLayout" Target="../slideLayouts/slideLayout505.xml"/><Relationship Id="rId84" Type="http://schemas.openxmlformats.org/officeDocument/2006/relationships/slideLayout" Target="../slideLayouts/slideLayout526.xml"/><Relationship Id="rId138" Type="http://schemas.openxmlformats.org/officeDocument/2006/relationships/slideLayout" Target="../slideLayouts/slideLayout580.xml"/><Relationship Id="rId159" Type="http://schemas.openxmlformats.org/officeDocument/2006/relationships/slideLayout" Target="../slideLayouts/slideLayout601.xml"/><Relationship Id="rId107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453.xml"/><Relationship Id="rId32" Type="http://schemas.openxmlformats.org/officeDocument/2006/relationships/slideLayout" Target="../slideLayouts/slideLayout474.xml"/><Relationship Id="rId53" Type="http://schemas.openxmlformats.org/officeDocument/2006/relationships/slideLayout" Target="../slideLayouts/slideLayout495.xml"/><Relationship Id="rId74" Type="http://schemas.openxmlformats.org/officeDocument/2006/relationships/slideLayout" Target="../slideLayouts/slideLayout516.xml"/><Relationship Id="rId128" Type="http://schemas.openxmlformats.org/officeDocument/2006/relationships/slideLayout" Target="../slideLayouts/slideLayout570.xml"/><Relationship Id="rId149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447.xml"/><Relationship Id="rId95" Type="http://schemas.openxmlformats.org/officeDocument/2006/relationships/slideLayout" Target="../slideLayouts/slideLayout537.xml"/><Relationship Id="rId160" Type="http://schemas.openxmlformats.org/officeDocument/2006/relationships/slideLayout" Target="../slideLayouts/slideLayout602.xml"/><Relationship Id="rId22" Type="http://schemas.openxmlformats.org/officeDocument/2006/relationships/slideLayout" Target="../slideLayouts/slideLayout464.xml"/><Relationship Id="rId43" Type="http://schemas.openxmlformats.org/officeDocument/2006/relationships/slideLayout" Target="../slideLayouts/slideLayout485.xml"/><Relationship Id="rId64" Type="http://schemas.openxmlformats.org/officeDocument/2006/relationships/slideLayout" Target="../slideLayouts/slideLayout506.xml"/><Relationship Id="rId118" Type="http://schemas.openxmlformats.org/officeDocument/2006/relationships/slideLayout" Target="../slideLayouts/slideLayout560.xml"/><Relationship Id="rId139" Type="http://schemas.openxmlformats.org/officeDocument/2006/relationships/slideLayout" Target="../slideLayouts/slideLayout581.xml"/><Relationship Id="rId85" Type="http://schemas.openxmlformats.org/officeDocument/2006/relationships/slideLayout" Target="../slideLayouts/slideLayout527.xml"/><Relationship Id="rId150" Type="http://schemas.openxmlformats.org/officeDocument/2006/relationships/slideLayout" Target="../slideLayouts/slideLayout592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33" Type="http://schemas.openxmlformats.org/officeDocument/2006/relationships/slideLayout" Target="../slideLayouts/slideLayout475.xml"/><Relationship Id="rId38" Type="http://schemas.openxmlformats.org/officeDocument/2006/relationships/slideLayout" Target="../slideLayouts/slideLayout480.xml"/><Relationship Id="rId59" Type="http://schemas.openxmlformats.org/officeDocument/2006/relationships/slideLayout" Target="../slideLayouts/slideLayout501.xml"/><Relationship Id="rId103" Type="http://schemas.openxmlformats.org/officeDocument/2006/relationships/slideLayout" Target="../slideLayouts/slideLayout545.xml"/><Relationship Id="rId108" Type="http://schemas.openxmlformats.org/officeDocument/2006/relationships/slideLayout" Target="../slideLayouts/slideLayout550.xml"/><Relationship Id="rId124" Type="http://schemas.openxmlformats.org/officeDocument/2006/relationships/slideLayout" Target="../slideLayouts/slideLayout566.xml"/><Relationship Id="rId129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496.xml"/><Relationship Id="rId70" Type="http://schemas.openxmlformats.org/officeDocument/2006/relationships/slideLayout" Target="../slideLayouts/slideLayout512.xml"/><Relationship Id="rId75" Type="http://schemas.openxmlformats.org/officeDocument/2006/relationships/slideLayout" Target="../slideLayouts/slideLayout517.xml"/><Relationship Id="rId91" Type="http://schemas.openxmlformats.org/officeDocument/2006/relationships/slideLayout" Target="../slideLayouts/slideLayout533.xml"/><Relationship Id="rId96" Type="http://schemas.openxmlformats.org/officeDocument/2006/relationships/slideLayout" Target="../slideLayouts/slideLayout538.xml"/><Relationship Id="rId140" Type="http://schemas.openxmlformats.org/officeDocument/2006/relationships/slideLayout" Target="../slideLayouts/slideLayout582.xml"/><Relationship Id="rId145" Type="http://schemas.openxmlformats.org/officeDocument/2006/relationships/slideLayout" Target="../slideLayouts/slideLayout587.xml"/><Relationship Id="rId161" Type="http://schemas.openxmlformats.org/officeDocument/2006/relationships/slideLayout" Target="../slideLayouts/slideLayout603.xml"/><Relationship Id="rId166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23" Type="http://schemas.openxmlformats.org/officeDocument/2006/relationships/slideLayout" Target="../slideLayouts/slideLayout465.xml"/><Relationship Id="rId28" Type="http://schemas.openxmlformats.org/officeDocument/2006/relationships/slideLayout" Target="../slideLayouts/slideLayout470.xml"/><Relationship Id="rId49" Type="http://schemas.openxmlformats.org/officeDocument/2006/relationships/slideLayout" Target="../slideLayouts/slideLayout491.xml"/><Relationship Id="rId114" Type="http://schemas.openxmlformats.org/officeDocument/2006/relationships/slideLayout" Target="../slideLayouts/slideLayout556.xml"/><Relationship Id="rId119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486.xml"/><Relationship Id="rId60" Type="http://schemas.openxmlformats.org/officeDocument/2006/relationships/slideLayout" Target="../slideLayouts/slideLayout502.xml"/><Relationship Id="rId65" Type="http://schemas.openxmlformats.org/officeDocument/2006/relationships/slideLayout" Target="../slideLayouts/slideLayout507.xml"/><Relationship Id="rId81" Type="http://schemas.openxmlformats.org/officeDocument/2006/relationships/slideLayout" Target="../slideLayouts/slideLayout523.xml"/><Relationship Id="rId86" Type="http://schemas.openxmlformats.org/officeDocument/2006/relationships/slideLayout" Target="../slideLayouts/slideLayout528.xml"/><Relationship Id="rId130" Type="http://schemas.openxmlformats.org/officeDocument/2006/relationships/slideLayout" Target="../slideLayouts/slideLayout572.xml"/><Relationship Id="rId135" Type="http://schemas.openxmlformats.org/officeDocument/2006/relationships/slideLayout" Target="../slideLayouts/slideLayout577.xml"/><Relationship Id="rId151" Type="http://schemas.openxmlformats.org/officeDocument/2006/relationships/slideLayout" Target="../slideLayouts/slideLayout593.xml"/><Relationship Id="rId156" Type="http://schemas.openxmlformats.org/officeDocument/2006/relationships/slideLayout" Target="../slideLayouts/slideLayout598.xml"/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39" Type="http://schemas.openxmlformats.org/officeDocument/2006/relationships/slideLayout" Target="../slideLayouts/slideLayout481.xml"/><Relationship Id="rId109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476.xml"/><Relationship Id="rId50" Type="http://schemas.openxmlformats.org/officeDocument/2006/relationships/slideLayout" Target="../slideLayouts/slideLayout492.xml"/><Relationship Id="rId55" Type="http://schemas.openxmlformats.org/officeDocument/2006/relationships/slideLayout" Target="../slideLayouts/slideLayout497.xml"/><Relationship Id="rId76" Type="http://schemas.openxmlformats.org/officeDocument/2006/relationships/slideLayout" Target="../slideLayouts/slideLayout518.xml"/><Relationship Id="rId97" Type="http://schemas.openxmlformats.org/officeDocument/2006/relationships/slideLayout" Target="../slideLayouts/slideLayout539.xml"/><Relationship Id="rId104" Type="http://schemas.openxmlformats.org/officeDocument/2006/relationships/slideLayout" Target="../slideLayouts/slideLayout546.xml"/><Relationship Id="rId120" Type="http://schemas.openxmlformats.org/officeDocument/2006/relationships/slideLayout" Target="../slideLayouts/slideLayout562.xml"/><Relationship Id="rId125" Type="http://schemas.openxmlformats.org/officeDocument/2006/relationships/slideLayout" Target="../slideLayouts/slideLayout567.xml"/><Relationship Id="rId141" Type="http://schemas.openxmlformats.org/officeDocument/2006/relationships/slideLayout" Target="../slideLayouts/slideLayout583.xml"/><Relationship Id="rId146" Type="http://schemas.openxmlformats.org/officeDocument/2006/relationships/slideLayout" Target="../slideLayouts/slideLayout588.xml"/><Relationship Id="rId167" Type="http://schemas.openxmlformats.org/officeDocument/2006/relationships/theme" Target="../theme/theme16.xml"/><Relationship Id="rId7" Type="http://schemas.openxmlformats.org/officeDocument/2006/relationships/slideLayout" Target="../slideLayouts/slideLayout449.xml"/><Relationship Id="rId71" Type="http://schemas.openxmlformats.org/officeDocument/2006/relationships/slideLayout" Target="../slideLayouts/slideLayout513.xml"/><Relationship Id="rId92" Type="http://schemas.openxmlformats.org/officeDocument/2006/relationships/slideLayout" Target="../slideLayouts/slideLayout534.xml"/><Relationship Id="rId162" Type="http://schemas.openxmlformats.org/officeDocument/2006/relationships/slideLayout" Target="../slideLayouts/slideLayout604.xml"/><Relationship Id="rId2" Type="http://schemas.openxmlformats.org/officeDocument/2006/relationships/slideLayout" Target="../slideLayouts/slideLayout444.xml"/><Relationship Id="rId29" Type="http://schemas.openxmlformats.org/officeDocument/2006/relationships/slideLayout" Target="../slideLayouts/slideLayout471.xml"/><Relationship Id="rId24" Type="http://schemas.openxmlformats.org/officeDocument/2006/relationships/slideLayout" Target="../slideLayouts/slideLayout466.xml"/><Relationship Id="rId40" Type="http://schemas.openxmlformats.org/officeDocument/2006/relationships/slideLayout" Target="../slideLayouts/slideLayout482.xml"/><Relationship Id="rId45" Type="http://schemas.openxmlformats.org/officeDocument/2006/relationships/slideLayout" Target="../slideLayouts/slideLayout487.xml"/><Relationship Id="rId66" Type="http://schemas.openxmlformats.org/officeDocument/2006/relationships/slideLayout" Target="../slideLayouts/slideLayout508.xml"/><Relationship Id="rId87" Type="http://schemas.openxmlformats.org/officeDocument/2006/relationships/slideLayout" Target="../slideLayouts/slideLayout529.xml"/><Relationship Id="rId110" Type="http://schemas.openxmlformats.org/officeDocument/2006/relationships/slideLayout" Target="../slideLayouts/slideLayout552.xml"/><Relationship Id="rId115" Type="http://schemas.openxmlformats.org/officeDocument/2006/relationships/slideLayout" Target="../slideLayouts/slideLayout557.xml"/><Relationship Id="rId131" Type="http://schemas.openxmlformats.org/officeDocument/2006/relationships/slideLayout" Target="../slideLayouts/slideLayout573.xml"/><Relationship Id="rId136" Type="http://schemas.openxmlformats.org/officeDocument/2006/relationships/slideLayout" Target="../slideLayouts/slideLayout578.xml"/><Relationship Id="rId157" Type="http://schemas.openxmlformats.org/officeDocument/2006/relationships/slideLayout" Target="../slideLayouts/slideLayout599.xml"/><Relationship Id="rId61" Type="http://schemas.openxmlformats.org/officeDocument/2006/relationships/slideLayout" Target="../slideLayouts/slideLayout503.xml"/><Relationship Id="rId82" Type="http://schemas.openxmlformats.org/officeDocument/2006/relationships/slideLayout" Target="../slideLayouts/slideLayout524.xml"/><Relationship Id="rId152" Type="http://schemas.openxmlformats.org/officeDocument/2006/relationships/slideLayout" Target="../slideLayouts/slideLayout594.xml"/><Relationship Id="rId19" Type="http://schemas.openxmlformats.org/officeDocument/2006/relationships/slideLayout" Target="../slideLayouts/slideLayout461.xml"/><Relationship Id="rId14" Type="http://schemas.openxmlformats.org/officeDocument/2006/relationships/slideLayout" Target="../slideLayouts/slideLayout456.xml"/><Relationship Id="rId30" Type="http://schemas.openxmlformats.org/officeDocument/2006/relationships/slideLayout" Target="../slideLayouts/slideLayout472.xml"/><Relationship Id="rId35" Type="http://schemas.openxmlformats.org/officeDocument/2006/relationships/slideLayout" Target="../slideLayouts/slideLayout477.xml"/><Relationship Id="rId56" Type="http://schemas.openxmlformats.org/officeDocument/2006/relationships/slideLayout" Target="../slideLayouts/slideLayout498.xml"/><Relationship Id="rId77" Type="http://schemas.openxmlformats.org/officeDocument/2006/relationships/slideLayout" Target="../slideLayouts/slideLayout519.xml"/><Relationship Id="rId100" Type="http://schemas.openxmlformats.org/officeDocument/2006/relationships/slideLayout" Target="../slideLayouts/slideLayout542.xml"/><Relationship Id="rId105" Type="http://schemas.openxmlformats.org/officeDocument/2006/relationships/slideLayout" Target="../slideLayouts/slideLayout547.xml"/><Relationship Id="rId126" Type="http://schemas.openxmlformats.org/officeDocument/2006/relationships/slideLayout" Target="../slideLayouts/slideLayout568.xml"/><Relationship Id="rId147" Type="http://schemas.openxmlformats.org/officeDocument/2006/relationships/slideLayout" Target="../slideLayouts/slideLayout589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450.xml"/><Relationship Id="rId51" Type="http://schemas.openxmlformats.org/officeDocument/2006/relationships/slideLayout" Target="../slideLayouts/slideLayout493.xml"/><Relationship Id="rId72" Type="http://schemas.openxmlformats.org/officeDocument/2006/relationships/slideLayout" Target="../slideLayouts/slideLayout514.xml"/><Relationship Id="rId93" Type="http://schemas.openxmlformats.org/officeDocument/2006/relationships/slideLayout" Target="../slideLayouts/slideLayout535.xml"/><Relationship Id="rId98" Type="http://schemas.openxmlformats.org/officeDocument/2006/relationships/slideLayout" Target="../slideLayouts/slideLayout540.xml"/><Relationship Id="rId121" Type="http://schemas.openxmlformats.org/officeDocument/2006/relationships/slideLayout" Target="../slideLayouts/slideLayout563.xml"/><Relationship Id="rId142" Type="http://schemas.openxmlformats.org/officeDocument/2006/relationships/slideLayout" Target="../slideLayouts/slideLayout584.xml"/><Relationship Id="rId163" Type="http://schemas.openxmlformats.org/officeDocument/2006/relationships/slideLayout" Target="../slideLayouts/slideLayout605.xml"/><Relationship Id="rId3" Type="http://schemas.openxmlformats.org/officeDocument/2006/relationships/slideLayout" Target="../slideLayouts/slideLayout445.xml"/><Relationship Id="rId25" Type="http://schemas.openxmlformats.org/officeDocument/2006/relationships/slideLayout" Target="../slideLayouts/slideLayout467.xml"/><Relationship Id="rId46" Type="http://schemas.openxmlformats.org/officeDocument/2006/relationships/slideLayout" Target="../slideLayouts/slideLayout488.xml"/><Relationship Id="rId67" Type="http://schemas.openxmlformats.org/officeDocument/2006/relationships/slideLayout" Target="../slideLayouts/slideLayout509.xml"/><Relationship Id="rId116" Type="http://schemas.openxmlformats.org/officeDocument/2006/relationships/slideLayout" Target="../slideLayouts/slideLayout558.xml"/><Relationship Id="rId137" Type="http://schemas.openxmlformats.org/officeDocument/2006/relationships/slideLayout" Target="../slideLayouts/slideLayout579.xml"/><Relationship Id="rId158" Type="http://schemas.openxmlformats.org/officeDocument/2006/relationships/slideLayout" Target="../slideLayouts/slideLayout600.xml"/><Relationship Id="rId20" Type="http://schemas.openxmlformats.org/officeDocument/2006/relationships/slideLayout" Target="../slideLayouts/slideLayout462.xml"/><Relationship Id="rId41" Type="http://schemas.openxmlformats.org/officeDocument/2006/relationships/slideLayout" Target="../slideLayouts/slideLayout483.xml"/><Relationship Id="rId62" Type="http://schemas.openxmlformats.org/officeDocument/2006/relationships/slideLayout" Target="../slideLayouts/slideLayout504.xml"/><Relationship Id="rId83" Type="http://schemas.openxmlformats.org/officeDocument/2006/relationships/slideLayout" Target="../slideLayouts/slideLayout525.xml"/><Relationship Id="rId88" Type="http://schemas.openxmlformats.org/officeDocument/2006/relationships/slideLayout" Target="../slideLayouts/slideLayout530.xml"/><Relationship Id="rId111" Type="http://schemas.openxmlformats.org/officeDocument/2006/relationships/slideLayout" Target="../slideLayouts/slideLayout553.xml"/><Relationship Id="rId132" Type="http://schemas.openxmlformats.org/officeDocument/2006/relationships/slideLayout" Target="../slideLayouts/slideLayout574.xml"/><Relationship Id="rId153" Type="http://schemas.openxmlformats.org/officeDocument/2006/relationships/slideLayout" Target="../slideLayouts/slideLayout595.xml"/><Relationship Id="rId15" Type="http://schemas.openxmlformats.org/officeDocument/2006/relationships/slideLayout" Target="../slideLayouts/slideLayout457.xml"/><Relationship Id="rId36" Type="http://schemas.openxmlformats.org/officeDocument/2006/relationships/slideLayout" Target="../slideLayouts/slideLayout478.xml"/><Relationship Id="rId57" Type="http://schemas.openxmlformats.org/officeDocument/2006/relationships/slideLayout" Target="../slideLayouts/slideLayout499.xml"/><Relationship Id="rId106" Type="http://schemas.openxmlformats.org/officeDocument/2006/relationships/slideLayout" Target="../slideLayouts/slideLayout548.xml"/><Relationship Id="rId127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452.xml"/><Relationship Id="rId31" Type="http://schemas.openxmlformats.org/officeDocument/2006/relationships/slideLayout" Target="../slideLayouts/slideLayout473.xml"/><Relationship Id="rId52" Type="http://schemas.openxmlformats.org/officeDocument/2006/relationships/slideLayout" Target="../slideLayouts/slideLayout494.xml"/><Relationship Id="rId73" Type="http://schemas.openxmlformats.org/officeDocument/2006/relationships/slideLayout" Target="../slideLayouts/slideLayout515.xml"/><Relationship Id="rId78" Type="http://schemas.openxmlformats.org/officeDocument/2006/relationships/slideLayout" Target="../slideLayouts/slideLayout520.xml"/><Relationship Id="rId94" Type="http://schemas.openxmlformats.org/officeDocument/2006/relationships/slideLayout" Target="../slideLayouts/slideLayout536.xml"/><Relationship Id="rId99" Type="http://schemas.openxmlformats.org/officeDocument/2006/relationships/slideLayout" Target="../slideLayouts/slideLayout541.xml"/><Relationship Id="rId101" Type="http://schemas.openxmlformats.org/officeDocument/2006/relationships/slideLayout" Target="../slideLayouts/slideLayout543.xml"/><Relationship Id="rId122" Type="http://schemas.openxmlformats.org/officeDocument/2006/relationships/slideLayout" Target="../slideLayouts/slideLayout564.xml"/><Relationship Id="rId143" Type="http://schemas.openxmlformats.org/officeDocument/2006/relationships/slideLayout" Target="../slideLayouts/slideLayout585.xml"/><Relationship Id="rId148" Type="http://schemas.openxmlformats.org/officeDocument/2006/relationships/slideLayout" Target="../slideLayouts/slideLayout590.xml"/><Relationship Id="rId164" Type="http://schemas.openxmlformats.org/officeDocument/2006/relationships/slideLayout" Target="../slideLayouts/slideLayout606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26" Type="http://schemas.openxmlformats.org/officeDocument/2006/relationships/slideLayout" Target="../slideLayouts/slideLayout468.xml"/><Relationship Id="rId47" Type="http://schemas.openxmlformats.org/officeDocument/2006/relationships/slideLayout" Target="../slideLayouts/slideLayout489.xml"/><Relationship Id="rId68" Type="http://schemas.openxmlformats.org/officeDocument/2006/relationships/slideLayout" Target="../slideLayouts/slideLayout510.xml"/><Relationship Id="rId89" Type="http://schemas.openxmlformats.org/officeDocument/2006/relationships/slideLayout" Target="../slideLayouts/slideLayout531.xml"/><Relationship Id="rId112" Type="http://schemas.openxmlformats.org/officeDocument/2006/relationships/slideLayout" Target="../slideLayouts/slideLayout554.xml"/><Relationship Id="rId133" Type="http://schemas.openxmlformats.org/officeDocument/2006/relationships/slideLayout" Target="../slideLayouts/slideLayout575.xml"/><Relationship Id="rId154" Type="http://schemas.openxmlformats.org/officeDocument/2006/relationships/slideLayout" Target="../slideLayouts/slideLayout596.xml"/><Relationship Id="rId16" Type="http://schemas.openxmlformats.org/officeDocument/2006/relationships/slideLayout" Target="../slideLayouts/slideLayout458.xml"/><Relationship Id="rId37" Type="http://schemas.openxmlformats.org/officeDocument/2006/relationships/slideLayout" Target="../slideLayouts/slideLayout479.xml"/><Relationship Id="rId58" Type="http://schemas.openxmlformats.org/officeDocument/2006/relationships/slideLayout" Target="../slideLayouts/slideLayout500.xml"/><Relationship Id="rId79" Type="http://schemas.openxmlformats.org/officeDocument/2006/relationships/slideLayout" Target="../slideLayouts/slideLayout521.xml"/><Relationship Id="rId102" Type="http://schemas.openxmlformats.org/officeDocument/2006/relationships/slideLayout" Target="../slideLayouts/slideLayout544.xml"/><Relationship Id="rId123" Type="http://schemas.openxmlformats.org/officeDocument/2006/relationships/slideLayout" Target="../slideLayouts/slideLayout565.xml"/><Relationship Id="rId144" Type="http://schemas.openxmlformats.org/officeDocument/2006/relationships/slideLayout" Target="../slideLayouts/slideLayout586.xml"/><Relationship Id="rId90" Type="http://schemas.openxmlformats.org/officeDocument/2006/relationships/slideLayout" Target="../slideLayouts/slideLayout532.xml"/><Relationship Id="rId165" Type="http://schemas.openxmlformats.org/officeDocument/2006/relationships/slideLayout" Target="../slideLayouts/slideLayout607.xml"/><Relationship Id="rId27" Type="http://schemas.openxmlformats.org/officeDocument/2006/relationships/slideLayout" Target="../slideLayouts/slideLayout469.xml"/><Relationship Id="rId48" Type="http://schemas.openxmlformats.org/officeDocument/2006/relationships/slideLayout" Target="../slideLayouts/slideLayout490.xml"/><Relationship Id="rId69" Type="http://schemas.openxmlformats.org/officeDocument/2006/relationships/slideLayout" Target="../slideLayouts/slideLayout511.xml"/><Relationship Id="rId113" Type="http://schemas.openxmlformats.org/officeDocument/2006/relationships/slideLayout" Target="../slideLayouts/slideLayout555.xml"/><Relationship Id="rId134" Type="http://schemas.openxmlformats.org/officeDocument/2006/relationships/slideLayout" Target="../slideLayouts/slideLayout576.xml"/><Relationship Id="rId80" Type="http://schemas.openxmlformats.org/officeDocument/2006/relationships/slideLayout" Target="../slideLayouts/slideLayout522.xml"/><Relationship Id="rId155" Type="http://schemas.openxmlformats.org/officeDocument/2006/relationships/slideLayout" Target="../slideLayouts/slideLayout597.xml"/></Relationships>
</file>

<file path=ppt/slideMasters/_rels/slideMaster1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725.xml"/><Relationship Id="rId21" Type="http://schemas.openxmlformats.org/officeDocument/2006/relationships/slideLayout" Target="../slideLayouts/slideLayout629.xml"/><Relationship Id="rId42" Type="http://schemas.openxmlformats.org/officeDocument/2006/relationships/slideLayout" Target="../slideLayouts/slideLayout650.xml"/><Relationship Id="rId63" Type="http://schemas.openxmlformats.org/officeDocument/2006/relationships/slideLayout" Target="../slideLayouts/slideLayout671.xml"/><Relationship Id="rId84" Type="http://schemas.openxmlformats.org/officeDocument/2006/relationships/slideLayout" Target="../slideLayouts/slideLayout692.xml"/><Relationship Id="rId138" Type="http://schemas.openxmlformats.org/officeDocument/2006/relationships/slideLayout" Target="../slideLayouts/slideLayout746.xml"/><Relationship Id="rId159" Type="http://schemas.openxmlformats.org/officeDocument/2006/relationships/slideLayout" Target="../slideLayouts/slideLayout767.xml"/><Relationship Id="rId107" Type="http://schemas.openxmlformats.org/officeDocument/2006/relationships/slideLayout" Target="../slideLayouts/slideLayout715.xml"/><Relationship Id="rId11" Type="http://schemas.openxmlformats.org/officeDocument/2006/relationships/slideLayout" Target="../slideLayouts/slideLayout619.xml"/><Relationship Id="rId32" Type="http://schemas.openxmlformats.org/officeDocument/2006/relationships/slideLayout" Target="../slideLayouts/slideLayout640.xml"/><Relationship Id="rId53" Type="http://schemas.openxmlformats.org/officeDocument/2006/relationships/slideLayout" Target="../slideLayouts/slideLayout661.xml"/><Relationship Id="rId74" Type="http://schemas.openxmlformats.org/officeDocument/2006/relationships/slideLayout" Target="../slideLayouts/slideLayout682.xml"/><Relationship Id="rId128" Type="http://schemas.openxmlformats.org/officeDocument/2006/relationships/slideLayout" Target="../slideLayouts/slideLayout736.xml"/><Relationship Id="rId149" Type="http://schemas.openxmlformats.org/officeDocument/2006/relationships/slideLayout" Target="../slideLayouts/slideLayout757.xml"/><Relationship Id="rId5" Type="http://schemas.openxmlformats.org/officeDocument/2006/relationships/slideLayout" Target="../slideLayouts/slideLayout613.xml"/><Relationship Id="rId95" Type="http://schemas.openxmlformats.org/officeDocument/2006/relationships/slideLayout" Target="../slideLayouts/slideLayout703.xml"/><Relationship Id="rId160" Type="http://schemas.openxmlformats.org/officeDocument/2006/relationships/slideLayout" Target="../slideLayouts/slideLayout768.xml"/><Relationship Id="rId22" Type="http://schemas.openxmlformats.org/officeDocument/2006/relationships/slideLayout" Target="../slideLayouts/slideLayout630.xml"/><Relationship Id="rId43" Type="http://schemas.openxmlformats.org/officeDocument/2006/relationships/slideLayout" Target="../slideLayouts/slideLayout651.xml"/><Relationship Id="rId64" Type="http://schemas.openxmlformats.org/officeDocument/2006/relationships/slideLayout" Target="../slideLayouts/slideLayout672.xml"/><Relationship Id="rId118" Type="http://schemas.openxmlformats.org/officeDocument/2006/relationships/slideLayout" Target="../slideLayouts/slideLayout726.xml"/><Relationship Id="rId139" Type="http://schemas.openxmlformats.org/officeDocument/2006/relationships/slideLayout" Target="../slideLayouts/slideLayout747.xml"/><Relationship Id="rId85" Type="http://schemas.openxmlformats.org/officeDocument/2006/relationships/slideLayout" Target="../slideLayouts/slideLayout693.xml"/><Relationship Id="rId150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620.xml"/><Relationship Id="rId17" Type="http://schemas.openxmlformats.org/officeDocument/2006/relationships/slideLayout" Target="../slideLayouts/slideLayout625.xml"/><Relationship Id="rId33" Type="http://schemas.openxmlformats.org/officeDocument/2006/relationships/slideLayout" Target="../slideLayouts/slideLayout641.xml"/><Relationship Id="rId38" Type="http://schemas.openxmlformats.org/officeDocument/2006/relationships/slideLayout" Target="../slideLayouts/slideLayout646.xml"/><Relationship Id="rId59" Type="http://schemas.openxmlformats.org/officeDocument/2006/relationships/slideLayout" Target="../slideLayouts/slideLayout667.xml"/><Relationship Id="rId103" Type="http://schemas.openxmlformats.org/officeDocument/2006/relationships/slideLayout" Target="../slideLayouts/slideLayout711.xml"/><Relationship Id="rId108" Type="http://schemas.openxmlformats.org/officeDocument/2006/relationships/slideLayout" Target="../slideLayouts/slideLayout716.xml"/><Relationship Id="rId124" Type="http://schemas.openxmlformats.org/officeDocument/2006/relationships/slideLayout" Target="../slideLayouts/slideLayout732.xml"/><Relationship Id="rId129" Type="http://schemas.openxmlformats.org/officeDocument/2006/relationships/slideLayout" Target="../slideLayouts/slideLayout737.xml"/><Relationship Id="rId54" Type="http://schemas.openxmlformats.org/officeDocument/2006/relationships/slideLayout" Target="../slideLayouts/slideLayout662.xml"/><Relationship Id="rId70" Type="http://schemas.openxmlformats.org/officeDocument/2006/relationships/slideLayout" Target="../slideLayouts/slideLayout678.xml"/><Relationship Id="rId75" Type="http://schemas.openxmlformats.org/officeDocument/2006/relationships/slideLayout" Target="../slideLayouts/slideLayout683.xml"/><Relationship Id="rId91" Type="http://schemas.openxmlformats.org/officeDocument/2006/relationships/slideLayout" Target="../slideLayouts/slideLayout699.xml"/><Relationship Id="rId96" Type="http://schemas.openxmlformats.org/officeDocument/2006/relationships/slideLayout" Target="../slideLayouts/slideLayout704.xml"/><Relationship Id="rId140" Type="http://schemas.openxmlformats.org/officeDocument/2006/relationships/slideLayout" Target="../slideLayouts/slideLayout748.xml"/><Relationship Id="rId145" Type="http://schemas.openxmlformats.org/officeDocument/2006/relationships/slideLayout" Target="../slideLayouts/slideLayout753.xml"/><Relationship Id="rId161" Type="http://schemas.openxmlformats.org/officeDocument/2006/relationships/slideLayout" Target="../slideLayouts/slideLayout769.xml"/><Relationship Id="rId166" Type="http://schemas.openxmlformats.org/officeDocument/2006/relationships/slideLayout" Target="../slideLayouts/slideLayout774.xml"/><Relationship Id="rId1" Type="http://schemas.openxmlformats.org/officeDocument/2006/relationships/slideLayout" Target="../slideLayouts/slideLayout609.xml"/><Relationship Id="rId6" Type="http://schemas.openxmlformats.org/officeDocument/2006/relationships/slideLayout" Target="../slideLayouts/slideLayout614.xml"/><Relationship Id="rId23" Type="http://schemas.openxmlformats.org/officeDocument/2006/relationships/slideLayout" Target="../slideLayouts/slideLayout631.xml"/><Relationship Id="rId28" Type="http://schemas.openxmlformats.org/officeDocument/2006/relationships/slideLayout" Target="../slideLayouts/slideLayout636.xml"/><Relationship Id="rId49" Type="http://schemas.openxmlformats.org/officeDocument/2006/relationships/slideLayout" Target="../slideLayouts/slideLayout657.xml"/><Relationship Id="rId114" Type="http://schemas.openxmlformats.org/officeDocument/2006/relationships/slideLayout" Target="../slideLayouts/slideLayout722.xml"/><Relationship Id="rId119" Type="http://schemas.openxmlformats.org/officeDocument/2006/relationships/slideLayout" Target="../slideLayouts/slideLayout727.xml"/><Relationship Id="rId44" Type="http://schemas.openxmlformats.org/officeDocument/2006/relationships/slideLayout" Target="../slideLayouts/slideLayout652.xml"/><Relationship Id="rId60" Type="http://schemas.openxmlformats.org/officeDocument/2006/relationships/slideLayout" Target="../slideLayouts/slideLayout668.xml"/><Relationship Id="rId65" Type="http://schemas.openxmlformats.org/officeDocument/2006/relationships/slideLayout" Target="../slideLayouts/slideLayout673.xml"/><Relationship Id="rId81" Type="http://schemas.openxmlformats.org/officeDocument/2006/relationships/slideLayout" Target="../slideLayouts/slideLayout689.xml"/><Relationship Id="rId86" Type="http://schemas.openxmlformats.org/officeDocument/2006/relationships/slideLayout" Target="../slideLayouts/slideLayout694.xml"/><Relationship Id="rId130" Type="http://schemas.openxmlformats.org/officeDocument/2006/relationships/slideLayout" Target="../slideLayouts/slideLayout738.xml"/><Relationship Id="rId135" Type="http://schemas.openxmlformats.org/officeDocument/2006/relationships/slideLayout" Target="../slideLayouts/slideLayout743.xml"/><Relationship Id="rId151" Type="http://schemas.openxmlformats.org/officeDocument/2006/relationships/slideLayout" Target="../slideLayouts/slideLayout759.xml"/><Relationship Id="rId156" Type="http://schemas.openxmlformats.org/officeDocument/2006/relationships/slideLayout" Target="../slideLayouts/slideLayout764.xml"/><Relationship Id="rId13" Type="http://schemas.openxmlformats.org/officeDocument/2006/relationships/slideLayout" Target="../slideLayouts/slideLayout621.xml"/><Relationship Id="rId18" Type="http://schemas.openxmlformats.org/officeDocument/2006/relationships/slideLayout" Target="../slideLayouts/slideLayout626.xml"/><Relationship Id="rId39" Type="http://schemas.openxmlformats.org/officeDocument/2006/relationships/slideLayout" Target="../slideLayouts/slideLayout647.xml"/><Relationship Id="rId109" Type="http://schemas.openxmlformats.org/officeDocument/2006/relationships/slideLayout" Target="../slideLayouts/slideLayout717.xml"/><Relationship Id="rId34" Type="http://schemas.openxmlformats.org/officeDocument/2006/relationships/slideLayout" Target="../slideLayouts/slideLayout642.xml"/><Relationship Id="rId50" Type="http://schemas.openxmlformats.org/officeDocument/2006/relationships/slideLayout" Target="../slideLayouts/slideLayout658.xml"/><Relationship Id="rId55" Type="http://schemas.openxmlformats.org/officeDocument/2006/relationships/slideLayout" Target="../slideLayouts/slideLayout663.xml"/><Relationship Id="rId76" Type="http://schemas.openxmlformats.org/officeDocument/2006/relationships/slideLayout" Target="../slideLayouts/slideLayout684.xml"/><Relationship Id="rId97" Type="http://schemas.openxmlformats.org/officeDocument/2006/relationships/slideLayout" Target="../slideLayouts/slideLayout705.xml"/><Relationship Id="rId104" Type="http://schemas.openxmlformats.org/officeDocument/2006/relationships/slideLayout" Target="../slideLayouts/slideLayout712.xml"/><Relationship Id="rId120" Type="http://schemas.openxmlformats.org/officeDocument/2006/relationships/slideLayout" Target="../slideLayouts/slideLayout728.xml"/><Relationship Id="rId125" Type="http://schemas.openxmlformats.org/officeDocument/2006/relationships/slideLayout" Target="../slideLayouts/slideLayout733.xml"/><Relationship Id="rId141" Type="http://schemas.openxmlformats.org/officeDocument/2006/relationships/slideLayout" Target="../slideLayouts/slideLayout749.xml"/><Relationship Id="rId146" Type="http://schemas.openxmlformats.org/officeDocument/2006/relationships/slideLayout" Target="../slideLayouts/slideLayout754.xml"/><Relationship Id="rId167" Type="http://schemas.openxmlformats.org/officeDocument/2006/relationships/theme" Target="../theme/theme17.xml"/><Relationship Id="rId7" Type="http://schemas.openxmlformats.org/officeDocument/2006/relationships/slideLayout" Target="../slideLayouts/slideLayout615.xml"/><Relationship Id="rId71" Type="http://schemas.openxmlformats.org/officeDocument/2006/relationships/slideLayout" Target="../slideLayouts/slideLayout679.xml"/><Relationship Id="rId92" Type="http://schemas.openxmlformats.org/officeDocument/2006/relationships/slideLayout" Target="../slideLayouts/slideLayout700.xml"/><Relationship Id="rId162" Type="http://schemas.openxmlformats.org/officeDocument/2006/relationships/slideLayout" Target="../slideLayouts/slideLayout770.xml"/><Relationship Id="rId2" Type="http://schemas.openxmlformats.org/officeDocument/2006/relationships/slideLayout" Target="../slideLayouts/slideLayout610.xml"/><Relationship Id="rId29" Type="http://schemas.openxmlformats.org/officeDocument/2006/relationships/slideLayout" Target="../slideLayouts/slideLayout637.xml"/><Relationship Id="rId24" Type="http://schemas.openxmlformats.org/officeDocument/2006/relationships/slideLayout" Target="../slideLayouts/slideLayout632.xml"/><Relationship Id="rId40" Type="http://schemas.openxmlformats.org/officeDocument/2006/relationships/slideLayout" Target="../slideLayouts/slideLayout648.xml"/><Relationship Id="rId45" Type="http://schemas.openxmlformats.org/officeDocument/2006/relationships/slideLayout" Target="../slideLayouts/slideLayout653.xml"/><Relationship Id="rId66" Type="http://schemas.openxmlformats.org/officeDocument/2006/relationships/slideLayout" Target="../slideLayouts/slideLayout674.xml"/><Relationship Id="rId87" Type="http://schemas.openxmlformats.org/officeDocument/2006/relationships/slideLayout" Target="../slideLayouts/slideLayout695.xml"/><Relationship Id="rId110" Type="http://schemas.openxmlformats.org/officeDocument/2006/relationships/slideLayout" Target="../slideLayouts/slideLayout718.xml"/><Relationship Id="rId115" Type="http://schemas.openxmlformats.org/officeDocument/2006/relationships/slideLayout" Target="../slideLayouts/slideLayout723.xml"/><Relationship Id="rId131" Type="http://schemas.openxmlformats.org/officeDocument/2006/relationships/slideLayout" Target="../slideLayouts/slideLayout739.xml"/><Relationship Id="rId136" Type="http://schemas.openxmlformats.org/officeDocument/2006/relationships/slideLayout" Target="../slideLayouts/slideLayout744.xml"/><Relationship Id="rId157" Type="http://schemas.openxmlformats.org/officeDocument/2006/relationships/slideLayout" Target="../slideLayouts/slideLayout765.xml"/><Relationship Id="rId61" Type="http://schemas.openxmlformats.org/officeDocument/2006/relationships/slideLayout" Target="../slideLayouts/slideLayout669.xml"/><Relationship Id="rId82" Type="http://schemas.openxmlformats.org/officeDocument/2006/relationships/slideLayout" Target="../slideLayouts/slideLayout690.xml"/><Relationship Id="rId152" Type="http://schemas.openxmlformats.org/officeDocument/2006/relationships/slideLayout" Target="../slideLayouts/slideLayout760.xml"/><Relationship Id="rId19" Type="http://schemas.openxmlformats.org/officeDocument/2006/relationships/slideLayout" Target="../slideLayouts/slideLayout627.xml"/><Relationship Id="rId14" Type="http://schemas.openxmlformats.org/officeDocument/2006/relationships/slideLayout" Target="../slideLayouts/slideLayout622.xml"/><Relationship Id="rId30" Type="http://schemas.openxmlformats.org/officeDocument/2006/relationships/slideLayout" Target="../slideLayouts/slideLayout638.xml"/><Relationship Id="rId35" Type="http://schemas.openxmlformats.org/officeDocument/2006/relationships/slideLayout" Target="../slideLayouts/slideLayout643.xml"/><Relationship Id="rId56" Type="http://schemas.openxmlformats.org/officeDocument/2006/relationships/slideLayout" Target="../slideLayouts/slideLayout664.xml"/><Relationship Id="rId77" Type="http://schemas.openxmlformats.org/officeDocument/2006/relationships/slideLayout" Target="../slideLayouts/slideLayout685.xml"/><Relationship Id="rId100" Type="http://schemas.openxmlformats.org/officeDocument/2006/relationships/slideLayout" Target="../slideLayouts/slideLayout708.xml"/><Relationship Id="rId105" Type="http://schemas.openxmlformats.org/officeDocument/2006/relationships/slideLayout" Target="../slideLayouts/slideLayout713.xml"/><Relationship Id="rId126" Type="http://schemas.openxmlformats.org/officeDocument/2006/relationships/slideLayout" Target="../slideLayouts/slideLayout734.xml"/><Relationship Id="rId147" Type="http://schemas.openxmlformats.org/officeDocument/2006/relationships/slideLayout" Target="../slideLayouts/slideLayout755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616.xml"/><Relationship Id="rId51" Type="http://schemas.openxmlformats.org/officeDocument/2006/relationships/slideLayout" Target="../slideLayouts/slideLayout659.xml"/><Relationship Id="rId72" Type="http://schemas.openxmlformats.org/officeDocument/2006/relationships/slideLayout" Target="../slideLayouts/slideLayout680.xml"/><Relationship Id="rId93" Type="http://schemas.openxmlformats.org/officeDocument/2006/relationships/slideLayout" Target="../slideLayouts/slideLayout701.xml"/><Relationship Id="rId98" Type="http://schemas.openxmlformats.org/officeDocument/2006/relationships/slideLayout" Target="../slideLayouts/slideLayout706.xml"/><Relationship Id="rId121" Type="http://schemas.openxmlformats.org/officeDocument/2006/relationships/slideLayout" Target="../slideLayouts/slideLayout729.xml"/><Relationship Id="rId142" Type="http://schemas.openxmlformats.org/officeDocument/2006/relationships/slideLayout" Target="../slideLayouts/slideLayout750.xml"/><Relationship Id="rId163" Type="http://schemas.openxmlformats.org/officeDocument/2006/relationships/slideLayout" Target="../slideLayouts/slideLayout771.xml"/><Relationship Id="rId3" Type="http://schemas.openxmlformats.org/officeDocument/2006/relationships/slideLayout" Target="../slideLayouts/slideLayout611.xml"/><Relationship Id="rId25" Type="http://schemas.openxmlformats.org/officeDocument/2006/relationships/slideLayout" Target="../slideLayouts/slideLayout633.xml"/><Relationship Id="rId46" Type="http://schemas.openxmlformats.org/officeDocument/2006/relationships/slideLayout" Target="../slideLayouts/slideLayout654.xml"/><Relationship Id="rId67" Type="http://schemas.openxmlformats.org/officeDocument/2006/relationships/slideLayout" Target="../slideLayouts/slideLayout675.xml"/><Relationship Id="rId116" Type="http://schemas.openxmlformats.org/officeDocument/2006/relationships/slideLayout" Target="../slideLayouts/slideLayout724.xml"/><Relationship Id="rId137" Type="http://schemas.openxmlformats.org/officeDocument/2006/relationships/slideLayout" Target="../slideLayouts/slideLayout745.xml"/><Relationship Id="rId158" Type="http://schemas.openxmlformats.org/officeDocument/2006/relationships/slideLayout" Target="../slideLayouts/slideLayout766.xml"/><Relationship Id="rId20" Type="http://schemas.openxmlformats.org/officeDocument/2006/relationships/slideLayout" Target="../slideLayouts/slideLayout628.xml"/><Relationship Id="rId41" Type="http://schemas.openxmlformats.org/officeDocument/2006/relationships/slideLayout" Target="../slideLayouts/slideLayout649.xml"/><Relationship Id="rId62" Type="http://schemas.openxmlformats.org/officeDocument/2006/relationships/slideLayout" Target="../slideLayouts/slideLayout670.xml"/><Relationship Id="rId83" Type="http://schemas.openxmlformats.org/officeDocument/2006/relationships/slideLayout" Target="../slideLayouts/slideLayout691.xml"/><Relationship Id="rId88" Type="http://schemas.openxmlformats.org/officeDocument/2006/relationships/slideLayout" Target="../slideLayouts/slideLayout696.xml"/><Relationship Id="rId111" Type="http://schemas.openxmlformats.org/officeDocument/2006/relationships/slideLayout" Target="../slideLayouts/slideLayout719.xml"/><Relationship Id="rId132" Type="http://schemas.openxmlformats.org/officeDocument/2006/relationships/slideLayout" Target="../slideLayouts/slideLayout740.xml"/><Relationship Id="rId153" Type="http://schemas.openxmlformats.org/officeDocument/2006/relationships/slideLayout" Target="../slideLayouts/slideLayout761.xml"/><Relationship Id="rId15" Type="http://schemas.openxmlformats.org/officeDocument/2006/relationships/slideLayout" Target="../slideLayouts/slideLayout623.xml"/><Relationship Id="rId36" Type="http://schemas.openxmlformats.org/officeDocument/2006/relationships/slideLayout" Target="../slideLayouts/slideLayout644.xml"/><Relationship Id="rId57" Type="http://schemas.openxmlformats.org/officeDocument/2006/relationships/slideLayout" Target="../slideLayouts/slideLayout665.xml"/><Relationship Id="rId106" Type="http://schemas.openxmlformats.org/officeDocument/2006/relationships/slideLayout" Target="../slideLayouts/slideLayout714.xml"/><Relationship Id="rId127" Type="http://schemas.openxmlformats.org/officeDocument/2006/relationships/slideLayout" Target="../slideLayouts/slideLayout735.xml"/><Relationship Id="rId10" Type="http://schemas.openxmlformats.org/officeDocument/2006/relationships/slideLayout" Target="../slideLayouts/slideLayout618.xml"/><Relationship Id="rId31" Type="http://schemas.openxmlformats.org/officeDocument/2006/relationships/slideLayout" Target="../slideLayouts/slideLayout639.xml"/><Relationship Id="rId52" Type="http://schemas.openxmlformats.org/officeDocument/2006/relationships/slideLayout" Target="../slideLayouts/slideLayout660.xml"/><Relationship Id="rId73" Type="http://schemas.openxmlformats.org/officeDocument/2006/relationships/slideLayout" Target="../slideLayouts/slideLayout681.xml"/><Relationship Id="rId78" Type="http://schemas.openxmlformats.org/officeDocument/2006/relationships/slideLayout" Target="../slideLayouts/slideLayout686.xml"/><Relationship Id="rId94" Type="http://schemas.openxmlformats.org/officeDocument/2006/relationships/slideLayout" Target="../slideLayouts/slideLayout702.xml"/><Relationship Id="rId99" Type="http://schemas.openxmlformats.org/officeDocument/2006/relationships/slideLayout" Target="../slideLayouts/slideLayout707.xml"/><Relationship Id="rId101" Type="http://schemas.openxmlformats.org/officeDocument/2006/relationships/slideLayout" Target="../slideLayouts/slideLayout709.xml"/><Relationship Id="rId122" Type="http://schemas.openxmlformats.org/officeDocument/2006/relationships/slideLayout" Target="../slideLayouts/slideLayout730.xml"/><Relationship Id="rId143" Type="http://schemas.openxmlformats.org/officeDocument/2006/relationships/slideLayout" Target="../slideLayouts/slideLayout751.xml"/><Relationship Id="rId148" Type="http://schemas.openxmlformats.org/officeDocument/2006/relationships/slideLayout" Target="../slideLayouts/slideLayout756.xml"/><Relationship Id="rId164" Type="http://schemas.openxmlformats.org/officeDocument/2006/relationships/slideLayout" Target="../slideLayouts/slideLayout772.xml"/><Relationship Id="rId4" Type="http://schemas.openxmlformats.org/officeDocument/2006/relationships/slideLayout" Target="../slideLayouts/slideLayout612.xml"/><Relationship Id="rId9" Type="http://schemas.openxmlformats.org/officeDocument/2006/relationships/slideLayout" Target="../slideLayouts/slideLayout617.xml"/><Relationship Id="rId26" Type="http://schemas.openxmlformats.org/officeDocument/2006/relationships/slideLayout" Target="../slideLayouts/slideLayout634.xml"/><Relationship Id="rId47" Type="http://schemas.openxmlformats.org/officeDocument/2006/relationships/slideLayout" Target="../slideLayouts/slideLayout655.xml"/><Relationship Id="rId68" Type="http://schemas.openxmlformats.org/officeDocument/2006/relationships/slideLayout" Target="../slideLayouts/slideLayout676.xml"/><Relationship Id="rId89" Type="http://schemas.openxmlformats.org/officeDocument/2006/relationships/slideLayout" Target="../slideLayouts/slideLayout697.xml"/><Relationship Id="rId112" Type="http://schemas.openxmlformats.org/officeDocument/2006/relationships/slideLayout" Target="../slideLayouts/slideLayout720.xml"/><Relationship Id="rId133" Type="http://schemas.openxmlformats.org/officeDocument/2006/relationships/slideLayout" Target="../slideLayouts/slideLayout741.xml"/><Relationship Id="rId154" Type="http://schemas.openxmlformats.org/officeDocument/2006/relationships/slideLayout" Target="../slideLayouts/slideLayout762.xml"/><Relationship Id="rId16" Type="http://schemas.openxmlformats.org/officeDocument/2006/relationships/slideLayout" Target="../slideLayouts/slideLayout624.xml"/><Relationship Id="rId37" Type="http://schemas.openxmlformats.org/officeDocument/2006/relationships/slideLayout" Target="../slideLayouts/slideLayout645.xml"/><Relationship Id="rId58" Type="http://schemas.openxmlformats.org/officeDocument/2006/relationships/slideLayout" Target="../slideLayouts/slideLayout666.xml"/><Relationship Id="rId79" Type="http://schemas.openxmlformats.org/officeDocument/2006/relationships/slideLayout" Target="../slideLayouts/slideLayout687.xml"/><Relationship Id="rId102" Type="http://schemas.openxmlformats.org/officeDocument/2006/relationships/slideLayout" Target="../slideLayouts/slideLayout710.xml"/><Relationship Id="rId123" Type="http://schemas.openxmlformats.org/officeDocument/2006/relationships/slideLayout" Target="../slideLayouts/slideLayout731.xml"/><Relationship Id="rId144" Type="http://schemas.openxmlformats.org/officeDocument/2006/relationships/slideLayout" Target="../slideLayouts/slideLayout752.xml"/><Relationship Id="rId90" Type="http://schemas.openxmlformats.org/officeDocument/2006/relationships/slideLayout" Target="../slideLayouts/slideLayout698.xml"/><Relationship Id="rId165" Type="http://schemas.openxmlformats.org/officeDocument/2006/relationships/slideLayout" Target="../slideLayouts/slideLayout773.xml"/><Relationship Id="rId27" Type="http://schemas.openxmlformats.org/officeDocument/2006/relationships/slideLayout" Target="../slideLayouts/slideLayout635.xml"/><Relationship Id="rId48" Type="http://schemas.openxmlformats.org/officeDocument/2006/relationships/slideLayout" Target="../slideLayouts/slideLayout656.xml"/><Relationship Id="rId69" Type="http://schemas.openxmlformats.org/officeDocument/2006/relationships/slideLayout" Target="../slideLayouts/slideLayout677.xml"/><Relationship Id="rId113" Type="http://schemas.openxmlformats.org/officeDocument/2006/relationships/slideLayout" Target="../slideLayouts/slideLayout721.xml"/><Relationship Id="rId134" Type="http://schemas.openxmlformats.org/officeDocument/2006/relationships/slideLayout" Target="../slideLayouts/slideLayout742.xml"/><Relationship Id="rId80" Type="http://schemas.openxmlformats.org/officeDocument/2006/relationships/slideLayout" Target="../slideLayouts/slideLayout688.xml"/><Relationship Id="rId155" Type="http://schemas.openxmlformats.org/officeDocument/2006/relationships/slideLayout" Target="../slideLayouts/slideLayout763.xml"/></Relationships>
</file>

<file path=ppt/slideMasters/_rels/slideMaster18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891.xml"/><Relationship Id="rId21" Type="http://schemas.openxmlformats.org/officeDocument/2006/relationships/slideLayout" Target="../slideLayouts/slideLayout795.xml"/><Relationship Id="rId42" Type="http://schemas.openxmlformats.org/officeDocument/2006/relationships/slideLayout" Target="../slideLayouts/slideLayout816.xml"/><Relationship Id="rId63" Type="http://schemas.openxmlformats.org/officeDocument/2006/relationships/slideLayout" Target="../slideLayouts/slideLayout837.xml"/><Relationship Id="rId84" Type="http://schemas.openxmlformats.org/officeDocument/2006/relationships/slideLayout" Target="../slideLayouts/slideLayout858.xml"/><Relationship Id="rId138" Type="http://schemas.openxmlformats.org/officeDocument/2006/relationships/slideLayout" Target="../slideLayouts/slideLayout912.xml"/><Relationship Id="rId159" Type="http://schemas.openxmlformats.org/officeDocument/2006/relationships/slideLayout" Target="../slideLayouts/slideLayout933.xml"/><Relationship Id="rId107" Type="http://schemas.openxmlformats.org/officeDocument/2006/relationships/slideLayout" Target="../slideLayouts/slideLayout881.xml"/><Relationship Id="rId11" Type="http://schemas.openxmlformats.org/officeDocument/2006/relationships/slideLayout" Target="../slideLayouts/slideLayout785.xml"/><Relationship Id="rId32" Type="http://schemas.openxmlformats.org/officeDocument/2006/relationships/slideLayout" Target="../slideLayouts/slideLayout806.xml"/><Relationship Id="rId53" Type="http://schemas.openxmlformats.org/officeDocument/2006/relationships/slideLayout" Target="../slideLayouts/slideLayout827.xml"/><Relationship Id="rId74" Type="http://schemas.openxmlformats.org/officeDocument/2006/relationships/slideLayout" Target="../slideLayouts/slideLayout848.xml"/><Relationship Id="rId128" Type="http://schemas.openxmlformats.org/officeDocument/2006/relationships/slideLayout" Target="../slideLayouts/slideLayout902.xml"/><Relationship Id="rId149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779.xml"/><Relationship Id="rId95" Type="http://schemas.openxmlformats.org/officeDocument/2006/relationships/slideLayout" Target="../slideLayouts/slideLayout869.xml"/><Relationship Id="rId160" Type="http://schemas.openxmlformats.org/officeDocument/2006/relationships/slideLayout" Target="../slideLayouts/slideLayout934.xml"/><Relationship Id="rId22" Type="http://schemas.openxmlformats.org/officeDocument/2006/relationships/slideLayout" Target="../slideLayouts/slideLayout796.xml"/><Relationship Id="rId43" Type="http://schemas.openxmlformats.org/officeDocument/2006/relationships/slideLayout" Target="../slideLayouts/slideLayout817.xml"/><Relationship Id="rId64" Type="http://schemas.openxmlformats.org/officeDocument/2006/relationships/slideLayout" Target="../slideLayouts/slideLayout838.xml"/><Relationship Id="rId118" Type="http://schemas.openxmlformats.org/officeDocument/2006/relationships/slideLayout" Target="../slideLayouts/slideLayout892.xml"/><Relationship Id="rId139" Type="http://schemas.openxmlformats.org/officeDocument/2006/relationships/slideLayout" Target="../slideLayouts/slideLayout913.xml"/><Relationship Id="rId85" Type="http://schemas.openxmlformats.org/officeDocument/2006/relationships/slideLayout" Target="../slideLayouts/slideLayout859.xml"/><Relationship Id="rId150" Type="http://schemas.openxmlformats.org/officeDocument/2006/relationships/slideLayout" Target="../slideLayouts/slideLayout924.xml"/><Relationship Id="rId12" Type="http://schemas.openxmlformats.org/officeDocument/2006/relationships/slideLayout" Target="../slideLayouts/slideLayout786.xml"/><Relationship Id="rId17" Type="http://schemas.openxmlformats.org/officeDocument/2006/relationships/slideLayout" Target="../slideLayouts/slideLayout791.xml"/><Relationship Id="rId33" Type="http://schemas.openxmlformats.org/officeDocument/2006/relationships/slideLayout" Target="../slideLayouts/slideLayout807.xml"/><Relationship Id="rId38" Type="http://schemas.openxmlformats.org/officeDocument/2006/relationships/slideLayout" Target="../slideLayouts/slideLayout812.xml"/><Relationship Id="rId59" Type="http://schemas.openxmlformats.org/officeDocument/2006/relationships/slideLayout" Target="../slideLayouts/slideLayout833.xml"/><Relationship Id="rId103" Type="http://schemas.openxmlformats.org/officeDocument/2006/relationships/slideLayout" Target="../slideLayouts/slideLayout877.xml"/><Relationship Id="rId108" Type="http://schemas.openxmlformats.org/officeDocument/2006/relationships/slideLayout" Target="../slideLayouts/slideLayout882.xml"/><Relationship Id="rId124" Type="http://schemas.openxmlformats.org/officeDocument/2006/relationships/slideLayout" Target="../slideLayouts/slideLayout898.xml"/><Relationship Id="rId129" Type="http://schemas.openxmlformats.org/officeDocument/2006/relationships/slideLayout" Target="../slideLayouts/slideLayout903.xml"/><Relationship Id="rId54" Type="http://schemas.openxmlformats.org/officeDocument/2006/relationships/slideLayout" Target="../slideLayouts/slideLayout828.xml"/><Relationship Id="rId70" Type="http://schemas.openxmlformats.org/officeDocument/2006/relationships/slideLayout" Target="../slideLayouts/slideLayout844.xml"/><Relationship Id="rId75" Type="http://schemas.openxmlformats.org/officeDocument/2006/relationships/slideLayout" Target="../slideLayouts/slideLayout849.xml"/><Relationship Id="rId91" Type="http://schemas.openxmlformats.org/officeDocument/2006/relationships/slideLayout" Target="../slideLayouts/slideLayout865.xml"/><Relationship Id="rId96" Type="http://schemas.openxmlformats.org/officeDocument/2006/relationships/slideLayout" Target="../slideLayouts/slideLayout870.xml"/><Relationship Id="rId140" Type="http://schemas.openxmlformats.org/officeDocument/2006/relationships/slideLayout" Target="../slideLayouts/slideLayout914.xml"/><Relationship Id="rId145" Type="http://schemas.openxmlformats.org/officeDocument/2006/relationships/slideLayout" Target="../slideLayouts/slideLayout919.xml"/><Relationship Id="rId161" Type="http://schemas.openxmlformats.org/officeDocument/2006/relationships/slideLayout" Target="../slideLayouts/slideLayout935.xml"/><Relationship Id="rId166" Type="http://schemas.openxmlformats.org/officeDocument/2006/relationships/slideLayout" Target="../slideLayouts/slideLayout940.xml"/><Relationship Id="rId1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80.xml"/><Relationship Id="rId23" Type="http://schemas.openxmlformats.org/officeDocument/2006/relationships/slideLayout" Target="../slideLayouts/slideLayout797.xml"/><Relationship Id="rId28" Type="http://schemas.openxmlformats.org/officeDocument/2006/relationships/slideLayout" Target="../slideLayouts/slideLayout802.xml"/><Relationship Id="rId49" Type="http://schemas.openxmlformats.org/officeDocument/2006/relationships/slideLayout" Target="../slideLayouts/slideLayout823.xml"/><Relationship Id="rId114" Type="http://schemas.openxmlformats.org/officeDocument/2006/relationships/slideLayout" Target="../slideLayouts/slideLayout888.xml"/><Relationship Id="rId119" Type="http://schemas.openxmlformats.org/officeDocument/2006/relationships/slideLayout" Target="../slideLayouts/slideLayout893.xml"/><Relationship Id="rId44" Type="http://schemas.openxmlformats.org/officeDocument/2006/relationships/slideLayout" Target="../slideLayouts/slideLayout818.xml"/><Relationship Id="rId60" Type="http://schemas.openxmlformats.org/officeDocument/2006/relationships/slideLayout" Target="../slideLayouts/slideLayout834.xml"/><Relationship Id="rId65" Type="http://schemas.openxmlformats.org/officeDocument/2006/relationships/slideLayout" Target="../slideLayouts/slideLayout839.xml"/><Relationship Id="rId81" Type="http://schemas.openxmlformats.org/officeDocument/2006/relationships/slideLayout" Target="../slideLayouts/slideLayout855.xml"/><Relationship Id="rId86" Type="http://schemas.openxmlformats.org/officeDocument/2006/relationships/slideLayout" Target="../slideLayouts/slideLayout860.xml"/><Relationship Id="rId130" Type="http://schemas.openxmlformats.org/officeDocument/2006/relationships/slideLayout" Target="../slideLayouts/slideLayout904.xml"/><Relationship Id="rId135" Type="http://schemas.openxmlformats.org/officeDocument/2006/relationships/slideLayout" Target="../slideLayouts/slideLayout909.xml"/><Relationship Id="rId151" Type="http://schemas.openxmlformats.org/officeDocument/2006/relationships/slideLayout" Target="../slideLayouts/slideLayout925.xml"/><Relationship Id="rId156" Type="http://schemas.openxmlformats.org/officeDocument/2006/relationships/slideLayout" Target="../slideLayouts/slideLayout930.xml"/><Relationship Id="rId13" Type="http://schemas.openxmlformats.org/officeDocument/2006/relationships/slideLayout" Target="../slideLayouts/slideLayout787.xml"/><Relationship Id="rId18" Type="http://schemas.openxmlformats.org/officeDocument/2006/relationships/slideLayout" Target="../slideLayouts/slideLayout792.xml"/><Relationship Id="rId39" Type="http://schemas.openxmlformats.org/officeDocument/2006/relationships/slideLayout" Target="../slideLayouts/slideLayout813.xml"/><Relationship Id="rId109" Type="http://schemas.openxmlformats.org/officeDocument/2006/relationships/slideLayout" Target="../slideLayouts/slideLayout883.xml"/><Relationship Id="rId34" Type="http://schemas.openxmlformats.org/officeDocument/2006/relationships/slideLayout" Target="../slideLayouts/slideLayout808.xml"/><Relationship Id="rId50" Type="http://schemas.openxmlformats.org/officeDocument/2006/relationships/slideLayout" Target="../slideLayouts/slideLayout824.xml"/><Relationship Id="rId55" Type="http://schemas.openxmlformats.org/officeDocument/2006/relationships/slideLayout" Target="../slideLayouts/slideLayout829.xml"/><Relationship Id="rId76" Type="http://schemas.openxmlformats.org/officeDocument/2006/relationships/slideLayout" Target="../slideLayouts/slideLayout850.xml"/><Relationship Id="rId97" Type="http://schemas.openxmlformats.org/officeDocument/2006/relationships/slideLayout" Target="../slideLayouts/slideLayout871.xml"/><Relationship Id="rId104" Type="http://schemas.openxmlformats.org/officeDocument/2006/relationships/slideLayout" Target="../slideLayouts/slideLayout878.xml"/><Relationship Id="rId120" Type="http://schemas.openxmlformats.org/officeDocument/2006/relationships/slideLayout" Target="../slideLayouts/slideLayout894.xml"/><Relationship Id="rId125" Type="http://schemas.openxmlformats.org/officeDocument/2006/relationships/slideLayout" Target="../slideLayouts/slideLayout899.xml"/><Relationship Id="rId141" Type="http://schemas.openxmlformats.org/officeDocument/2006/relationships/slideLayout" Target="../slideLayouts/slideLayout915.xml"/><Relationship Id="rId146" Type="http://schemas.openxmlformats.org/officeDocument/2006/relationships/slideLayout" Target="../slideLayouts/slideLayout920.xml"/><Relationship Id="rId167" Type="http://schemas.openxmlformats.org/officeDocument/2006/relationships/theme" Target="../theme/theme18.xml"/><Relationship Id="rId7" Type="http://schemas.openxmlformats.org/officeDocument/2006/relationships/slideLayout" Target="../slideLayouts/slideLayout781.xml"/><Relationship Id="rId71" Type="http://schemas.openxmlformats.org/officeDocument/2006/relationships/slideLayout" Target="../slideLayouts/slideLayout845.xml"/><Relationship Id="rId92" Type="http://schemas.openxmlformats.org/officeDocument/2006/relationships/slideLayout" Target="../slideLayouts/slideLayout866.xml"/><Relationship Id="rId162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776.xml"/><Relationship Id="rId29" Type="http://schemas.openxmlformats.org/officeDocument/2006/relationships/slideLayout" Target="../slideLayouts/slideLayout803.xml"/><Relationship Id="rId24" Type="http://schemas.openxmlformats.org/officeDocument/2006/relationships/slideLayout" Target="../slideLayouts/slideLayout798.xml"/><Relationship Id="rId40" Type="http://schemas.openxmlformats.org/officeDocument/2006/relationships/slideLayout" Target="../slideLayouts/slideLayout814.xml"/><Relationship Id="rId45" Type="http://schemas.openxmlformats.org/officeDocument/2006/relationships/slideLayout" Target="../slideLayouts/slideLayout819.xml"/><Relationship Id="rId66" Type="http://schemas.openxmlformats.org/officeDocument/2006/relationships/slideLayout" Target="../slideLayouts/slideLayout840.xml"/><Relationship Id="rId87" Type="http://schemas.openxmlformats.org/officeDocument/2006/relationships/slideLayout" Target="../slideLayouts/slideLayout861.xml"/><Relationship Id="rId110" Type="http://schemas.openxmlformats.org/officeDocument/2006/relationships/slideLayout" Target="../slideLayouts/slideLayout884.xml"/><Relationship Id="rId115" Type="http://schemas.openxmlformats.org/officeDocument/2006/relationships/slideLayout" Target="../slideLayouts/slideLayout889.xml"/><Relationship Id="rId131" Type="http://schemas.openxmlformats.org/officeDocument/2006/relationships/slideLayout" Target="../slideLayouts/slideLayout905.xml"/><Relationship Id="rId136" Type="http://schemas.openxmlformats.org/officeDocument/2006/relationships/slideLayout" Target="../slideLayouts/slideLayout910.xml"/><Relationship Id="rId157" Type="http://schemas.openxmlformats.org/officeDocument/2006/relationships/slideLayout" Target="../slideLayouts/slideLayout931.xml"/><Relationship Id="rId61" Type="http://schemas.openxmlformats.org/officeDocument/2006/relationships/slideLayout" Target="../slideLayouts/slideLayout835.xml"/><Relationship Id="rId82" Type="http://schemas.openxmlformats.org/officeDocument/2006/relationships/slideLayout" Target="../slideLayouts/slideLayout856.xml"/><Relationship Id="rId152" Type="http://schemas.openxmlformats.org/officeDocument/2006/relationships/slideLayout" Target="../slideLayouts/slideLayout926.xml"/><Relationship Id="rId19" Type="http://schemas.openxmlformats.org/officeDocument/2006/relationships/slideLayout" Target="../slideLayouts/slideLayout793.xml"/><Relationship Id="rId14" Type="http://schemas.openxmlformats.org/officeDocument/2006/relationships/slideLayout" Target="../slideLayouts/slideLayout788.xml"/><Relationship Id="rId30" Type="http://schemas.openxmlformats.org/officeDocument/2006/relationships/slideLayout" Target="../slideLayouts/slideLayout804.xml"/><Relationship Id="rId35" Type="http://schemas.openxmlformats.org/officeDocument/2006/relationships/slideLayout" Target="../slideLayouts/slideLayout809.xml"/><Relationship Id="rId56" Type="http://schemas.openxmlformats.org/officeDocument/2006/relationships/slideLayout" Target="../slideLayouts/slideLayout830.xml"/><Relationship Id="rId77" Type="http://schemas.openxmlformats.org/officeDocument/2006/relationships/slideLayout" Target="../slideLayouts/slideLayout851.xml"/><Relationship Id="rId100" Type="http://schemas.openxmlformats.org/officeDocument/2006/relationships/slideLayout" Target="../slideLayouts/slideLayout874.xml"/><Relationship Id="rId105" Type="http://schemas.openxmlformats.org/officeDocument/2006/relationships/slideLayout" Target="../slideLayouts/slideLayout879.xml"/><Relationship Id="rId126" Type="http://schemas.openxmlformats.org/officeDocument/2006/relationships/slideLayout" Target="../slideLayouts/slideLayout900.xml"/><Relationship Id="rId147" Type="http://schemas.openxmlformats.org/officeDocument/2006/relationships/slideLayout" Target="../slideLayouts/slideLayout921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782.xml"/><Relationship Id="rId51" Type="http://schemas.openxmlformats.org/officeDocument/2006/relationships/slideLayout" Target="../slideLayouts/slideLayout825.xml"/><Relationship Id="rId72" Type="http://schemas.openxmlformats.org/officeDocument/2006/relationships/slideLayout" Target="../slideLayouts/slideLayout846.xml"/><Relationship Id="rId93" Type="http://schemas.openxmlformats.org/officeDocument/2006/relationships/slideLayout" Target="../slideLayouts/slideLayout867.xml"/><Relationship Id="rId98" Type="http://schemas.openxmlformats.org/officeDocument/2006/relationships/slideLayout" Target="../slideLayouts/slideLayout872.xml"/><Relationship Id="rId121" Type="http://schemas.openxmlformats.org/officeDocument/2006/relationships/slideLayout" Target="../slideLayouts/slideLayout895.xml"/><Relationship Id="rId142" Type="http://schemas.openxmlformats.org/officeDocument/2006/relationships/slideLayout" Target="../slideLayouts/slideLayout916.xml"/><Relationship Id="rId163" Type="http://schemas.openxmlformats.org/officeDocument/2006/relationships/slideLayout" Target="../slideLayouts/slideLayout937.xml"/><Relationship Id="rId3" Type="http://schemas.openxmlformats.org/officeDocument/2006/relationships/slideLayout" Target="../slideLayouts/slideLayout777.xml"/><Relationship Id="rId25" Type="http://schemas.openxmlformats.org/officeDocument/2006/relationships/slideLayout" Target="../slideLayouts/slideLayout799.xml"/><Relationship Id="rId46" Type="http://schemas.openxmlformats.org/officeDocument/2006/relationships/slideLayout" Target="../slideLayouts/slideLayout820.xml"/><Relationship Id="rId67" Type="http://schemas.openxmlformats.org/officeDocument/2006/relationships/slideLayout" Target="../slideLayouts/slideLayout841.xml"/><Relationship Id="rId116" Type="http://schemas.openxmlformats.org/officeDocument/2006/relationships/slideLayout" Target="../slideLayouts/slideLayout890.xml"/><Relationship Id="rId137" Type="http://schemas.openxmlformats.org/officeDocument/2006/relationships/slideLayout" Target="../slideLayouts/slideLayout911.xml"/><Relationship Id="rId158" Type="http://schemas.openxmlformats.org/officeDocument/2006/relationships/slideLayout" Target="../slideLayouts/slideLayout932.xml"/><Relationship Id="rId20" Type="http://schemas.openxmlformats.org/officeDocument/2006/relationships/slideLayout" Target="../slideLayouts/slideLayout794.xml"/><Relationship Id="rId41" Type="http://schemas.openxmlformats.org/officeDocument/2006/relationships/slideLayout" Target="../slideLayouts/slideLayout815.xml"/><Relationship Id="rId62" Type="http://schemas.openxmlformats.org/officeDocument/2006/relationships/slideLayout" Target="../slideLayouts/slideLayout836.xml"/><Relationship Id="rId83" Type="http://schemas.openxmlformats.org/officeDocument/2006/relationships/slideLayout" Target="../slideLayouts/slideLayout857.xml"/><Relationship Id="rId88" Type="http://schemas.openxmlformats.org/officeDocument/2006/relationships/slideLayout" Target="../slideLayouts/slideLayout862.xml"/><Relationship Id="rId111" Type="http://schemas.openxmlformats.org/officeDocument/2006/relationships/slideLayout" Target="../slideLayouts/slideLayout885.xml"/><Relationship Id="rId132" Type="http://schemas.openxmlformats.org/officeDocument/2006/relationships/slideLayout" Target="../slideLayouts/slideLayout906.xml"/><Relationship Id="rId153" Type="http://schemas.openxmlformats.org/officeDocument/2006/relationships/slideLayout" Target="../slideLayouts/slideLayout927.xml"/><Relationship Id="rId15" Type="http://schemas.openxmlformats.org/officeDocument/2006/relationships/slideLayout" Target="../slideLayouts/slideLayout789.xml"/><Relationship Id="rId36" Type="http://schemas.openxmlformats.org/officeDocument/2006/relationships/slideLayout" Target="../slideLayouts/slideLayout810.xml"/><Relationship Id="rId57" Type="http://schemas.openxmlformats.org/officeDocument/2006/relationships/slideLayout" Target="../slideLayouts/slideLayout831.xml"/><Relationship Id="rId106" Type="http://schemas.openxmlformats.org/officeDocument/2006/relationships/slideLayout" Target="../slideLayouts/slideLayout880.xml"/><Relationship Id="rId127" Type="http://schemas.openxmlformats.org/officeDocument/2006/relationships/slideLayout" Target="../slideLayouts/slideLayout901.xml"/><Relationship Id="rId10" Type="http://schemas.openxmlformats.org/officeDocument/2006/relationships/slideLayout" Target="../slideLayouts/slideLayout784.xml"/><Relationship Id="rId31" Type="http://schemas.openxmlformats.org/officeDocument/2006/relationships/slideLayout" Target="../slideLayouts/slideLayout805.xml"/><Relationship Id="rId52" Type="http://schemas.openxmlformats.org/officeDocument/2006/relationships/slideLayout" Target="../slideLayouts/slideLayout826.xml"/><Relationship Id="rId73" Type="http://schemas.openxmlformats.org/officeDocument/2006/relationships/slideLayout" Target="../slideLayouts/slideLayout847.xml"/><Relationship Id="rId78" Type="http://schemas.openxmlformats.org/officeDocument/2006/relationships/slideLayout" Target="../slideLayouts/slideLayout852.xml"/><Relationship Id="rId94" Type="http://schemas.openxmlformats.org/officeDocument/2006/relationships/slideLayout" Target="../slideLayouts/slideLayout868.xml"/><Relationship Id="rId99" Type="http://schemas.openxmlformats.org/officeDocument/2006/relationships/slideLayout" Target="../slideLayouts/slideLayout873.xml"/><Relationship Id="rId101" Type="http://schemas.openxmlformats.org/officeDocument/2006/relationships/slideLayout" Target="../slideLayouts/slideLayout875.xml"/><Relationship Id="rId122" Type="http://schemas.openxmlformats.org/officeDocument/2006/relationships/slideLayout" Target="../slideLayouts/slideLayout896.xml"/><Relationship Id="rId143" Type="http://schemas.openxmlformats.org/officeDocument/2006/relationships/slideLayout" Target="../slideLayouts/slideLayout917.xml"/><Relationship Id="rId148" Type="http://schemas.openxmlformats.org/officeDocument/2006/relationships/slideLayout" Target="../slideLayouts/slideLayout922.xml"/><Relationship Id="rId164" Type="http://schemas.openxmlformats.org/officeDocument/2006/relationships/slideLayout" Target="../slideLayouts/slideLayout938.xml"/><Relationship Id="rId4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83.xml"/><Relationship Id="rId26" Type="http://schemas.openxmlformats.org/officeDocument/2006/relationships/slideLayout" Target="../slideLayouts/slideLayout800.xml"/><Relationship Id="rId47" Type="http://schemas.openxmlformats.org/officeDocument/2006/relationships/slideLayout" Target="../slideLayouts/slideLayout821.xml"/><Relationship Id="rId68" Type="http://schemas.openxmlformats.org/officeDocument/2006/relationships/slideLayout" Target="../slideLayouts/slideLayout842.xml"/><Relationship Id="rId89" Type="http://schemas.openxmlformats.org/officeDocument/2006/relationships/slideLayout" Target="../slideLayouts/slideLayout863.xml"/><Relationship Id="rId112" Type="http://schemas.openxmlformats.org/officeDocument/2006/relationships/slideLayout" Target="../slideLayouts/slideLayout886.xml"/><Relationship Id="rId133" Type="http://schemas.openxmlformats.org/officeDocument/2006/relationships/slideLayout" Target="../slideLayouts/slideLayout907.xml"/><Relationship Id="rId154" Type="http://schemas.openxmlformats.org/officeDocument/2006/relationships/slideLayout" Target="../slideLayouts/slideLayout928.xml"/><Relationship Id="rId16" Type="http://schemas.openxmlformats.org/officeDocument/2006/relationships/slideLayout" Target="../slideLayouts/slideLayout790.xml"/><Relationship Id="rId37" Type="http://schemas.openxmlformats.org/officeDocument/2006/relationships/slideLayout" Target="../slideLayouts/slideLayout811.xml"/><Relationship Id="rId58" Type="http://schemas.openxmlformats.org/officeDocument/2006/relationships/slideLayout" Target="../slideLayouts/slideLayout832.xml"/><Relationship Id="rId79" Type="http://schemas.openxmlformats.org/officeDocument/2006/relationships/slideLayout" Target="../slideLayouts/slideLayout853.xml"/><Relationship Id="rId102" Type="http://schemas.openxmlformats.org/officeDocument/2006/relationships/slideLayout" Target="../slideLayouts/slideLayout876.xml"/><Relationship Id="rId123" Type="http://schemas.openxmlformats.org/officeDocument/2006/relationships/slideLayout" Target="../slideLayouts/slideLayout897.xml"/><Relationship Id="rId144" Type="http://schemas.openxmlformats.org/officeDocument/2006/relationships/slideLayout" Target="../slideLayouts/slideLayout918.xml"/><Relationship Id="rId90" Type="http://schemas.openxmlformats.org/officeDocument/2006/relationships/slideLayout" Target="../slideLayouts/slideLayout864.xml"/><Relationship Id="rId165" Type="http://schemas.openxmlformats.org/officeDocument/2006/relationships/slideLayout" Target="../slideLayouts/slideLayout939.xml"/><Relationship Id="rId27" Type="http://schemas.openxmlformats.org/officeDocument/2006/relationships/slideLayout" Target="../slideLayouts/slideLayout801.xml"/><Relationship Id="rId48" Type="http://schemas.openxmlformats.org/officeDocument/2006/relationships/slideLayout" Target="../slideLayouts/slideLayout822.xml"/><Relationship Id="rId69" Type="http://schemas.openxmlformats.org/officeDocument/2006/relationships/slideLayout" Target="../slideLayouts/slideLayout843.xml"/><Relationship Id="rId113" Type="http://schemas.openxmlformats.org/officeDocument/2006/relationships/slideLayout" Target="../slideLayouts/slideLayout887.xml"/><Relationship Id="rId134" Type="http://schemas.openxmlformats.org/officeDocument/2006/relationships/slideLayout" Target="../slideLayouts/slideLayout908.xml"/><Relationship Id="rId80" Type="http://schemas.openxmlformats.org/officeDocument/2006/relationships/slideLayout" Target="../slideLayouts/slideLayout854.xml"/><Relationship Id="rId155" Type="http://schemas.openxmlformats.org/officeDocument/2006/relationships/slideLayout" Target="../slideLayouts/slideLayout9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  <p:sldLayoutId id="2147483852" r:id="rId58"/>
    <p:sldLayoutId id="2147483853" r:id="rId59"/>
    <p:sldLayoutId id="2147483854" r:id="rId60"/>
    <p:sldLayoutId id="2147483855" r:id="rId61"/>
    <p:sldLayoutId id="2147483856" r:id="rId62"/>
    <p:sldLayoutId id="2147483857" r:id="rId63"/>
    <p:sldLayoutId id="2147483858" r:id="rId64"/>
    <p:sldLayoutId id="2147483859" r:id="rId65"/>
    <p:sldLayoutId id="2147483860" r:id="rId66"/>
    <p:sldLayoutId id="2147483861" r:id="rId67"/>
    <p:sldLayoutId id="2147483862" r:id="rId68"/>
    <p:sldLayoutId id="2147483863" r:id="rId69"/>
    <p:sldLayoutId id="2147483864" r:id="rId70"/>
    <p:sldLayoutId id="2147483865" r:id="rId71"/>
    <p:sldLayoutId id="2147483866" r:id="rId72"/>
    <p:sldLayoutId id="2147483867" r:id="rId73"/>
    <p:sldLayoutId id="2147483868" r:id="rId74"/>
    <p:sldLayoutId id="2147483869" r:id="rId75"/>
    <p:sldLayoutId id="2147483870" r:id="rId76"/>
    <p:sldLayoutId id="2147483871" r:id="rId77"/>
    <p:sldLayoutId id="2147483872" r:id="rId78"/>
    <p:sldLayoutId id="2147483873" r:id="rId79"/>
    <p:sldLayoutId id="2147483874" r:id="rId80"/>
    <p:sldLayoutId id="2147483875" r:id="rId81"/>
    <p:sldLayoutId id="2147483876" r:id="rId82"/>
    <p:sldLayoutId id="2147483877" r:id="rId83"/>
    <p:sldLayoutId id="2147483878" r:id="rId84"/>
    <p:sldLayoutId id="2147483879" r:id="rId85"/>
    <p:sldLayoutId id="2147483880" r:id="rId86"/>
    <p:sldLayoutId id="2147483881" r:id="rId87"/>
    <p:sldLayoutId id="2147483882" r:id="rId88"/>
    <p:sldLayoutId id="2147483883" r:id="rId89"/>
    <p:sldLayoutId id="2147483884" r:id="rId90"/>
    <p:sldLayoutId id="2147483885" r:id="rId91"/>
    <p:sldLayoutId id="2147483886" r:id="rId92"/>
    <p:sldLayoutId id="2147483887" r:id="rId93"/>
    <p:sldLayoutId id="2147483888" r:id="rId94"/>
    <p:sldLayoutId id="2147483889" r:id="rId95"/>
    <p:sldLayoutId id="2147483890" r:id="rId96"/>
    <p:sldLayoutId id="2147483891" r:id="rId97"/>
    <p:sldLayoutId id="2147483892" r:id="rId98"/>
    <p:sldLayoutId id="2147483893" r:id="rId99"/>
    <p:sldLayoutId id="2147483894" r:id="rId100"/>
    <p:sldLayoutId id="2147483895" r:id="rId101"/>
    <p:sldLayoutId id="2147483896" r:id="rId102"/>
    <p:sldLayoutId id="2147483897" r:id="rId103"/>
    <p:sldLayoutId id="2147483898" r:id="rId104"/>
    <p:sldLayoutId id="2147483899" r:id="rId105"/>
    <p:sldLayoutId id="2147483900" r:id="rId106"/>
    <p:sldLayoutId id="2147483901" r:id="rId107"/>
    <p:sldLayoutId id="2147483902" r:id="rId108"/>
    <p:sldLayoutId id="2147483903" r:id="rId109"/>
    <p:sldLayoutId id="2147483904" r:id="rId110"/>
    <p:sldLayoutId id="2147483905" r:id="rId111"/>
    <p:sldLayoutId id="2147483906" r:id="rId112"/>
    <p:sldLayoutId id="2147483907" r:id="rId113"/>
    <p:sldLayoutId id="2147483908" r:id="rId114"/>
    <p:sldLayoutId id="2147483909" r:id="rId115"/>
    <p:sldLayoutId id="2147483910" r:id="rId116"/>
    <p:sldLayoutId id="2147483911" r:id="rId117"/>
    <p:sldLayoutId id="2147483912" r:id="rId118"/>
    <p:sldLayoutId id="2147483913" r:id="rId119"/>
    <p:sldLayoutId id="2147483914" r:id="rId120"/>
    <p:sldLayoutId id="2147483915" r:id="rId121"/>
    <p:sldLayoutId id="2147483916" r:id="rId122"/>
    <p:sldLayoutId id="2147483917" r:id="rId123"/>
    <p:sldLayoutId id="2147483918" r:id="rId124"/>
    <p:sldLayoutId id="2147483919" r:id="rId125"/>
    <p:sldLayoutId id="2147483920" r:id="rId126"/>
    <p:sldLayoutId id="2147483921" r:id="rId127"/>
    <p:sldLayoutId id="2147483922" r:id="rId128"/>
    <p:sldLayoutId id="2147483923" r:id="rId129"/>
    <p:sldLayoutId id="2147483924" r:id="rId130"/>
    <p:sldLayoutId id="2147483925" r:id="rId131"/>
    <p:sldLayoutId id="2147483926" r:id="rId132"/>
    <p:sldLayoutId id="2147483927" r:id="rId133"/>
    <p:sldLayoutId id="2147483928" r:id="rId134"/>
    <p:sldLayoutId id="2147483929" r:id="rId135"/>
    <p:sldLayoutId id="2147483930" r:id="rId136"/>
    <p:sldLayoutId id="2147483931" r:id="rId137"/>
    <p:sldLayoutId id="2147483932" r:id="rId138"/>
    <p:sldLayoutId id="2147483933" r:id="rId139"/>
    <p:sldLayoutId id="2147483934" r:id="rId140"/>
    <p:sldLayoutId id="2147483935" r:id="rId141"/>
    <p:sldLayoutId id="2147483936" r:id="rId142"/>
    <p:sldLayoutId id="2147483937" r:id="rId143"/>
    <p:sldLayoutId id="2147483938" r:id="rId144"/>
    <p:sldLayoutId id="2147483939" r:id="rId145"/>
    <p:sldLayoutId id="2147483940" r:id="rId146"/>
    <p:sldLayoutId id="2147483941" r:id="rId147"/>
    <p:sldLayoutId id="2147483942" r:id="rId148"/>
    <p:sldLayoutId id="2147483943" r:id="rId149"/>
    <p:sldLayoutId id="2147483944" r:id="rId150"/>
    <p:sldLayoutId id="2147483945" r:id="rId151"/>
    <p:sldLayoutId id="2147483946" r:id="rId152"/>
    <p:sldLayoutId id="2147483947" r:id="rId153"/>
    <p:sldLayoutId id="2147483948" r:id="rId154"/>
    <p:sldLayoutId id="2147483949" r:id="rId155"/>
    <p:sldLayoutId id="2147483950" r:id="rId156"/>
    <p:sldLayoutId id="2147483951" r:id="rId157"/>
    <p:sldLayoutId id="2147483952" r:id="rId158"/>
    <p:sldLayoutId id="2147483953" r:id="rId159"/>
    <p:sldLayoutId id="2147483954" r:id="rId160"/>
    <p:sldLayoutId id="2147483955" r:id="rId161"/>
    <p:sldLayoutId id="2147483956" r:id="rId162"/>
    <p:sldLayoutId id="2147483957" r:id="rId163"/>
    <p:sldLayoutId id="2147483958" r:id="rId164"/>
    <p:sldLayoutId id="2147483959" r:id="rId165"/>
    <p:sldLayoutId id="2147483960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3986" r:id="rId25"/>
    <p:sldLayoutId id="2147483987" r:id="rId26"/>
    <p:sldLayoutId id="2147483988" r:id="rId27"/>
    <p:sldLayoutId id="2147483989" r:id="rId28"/>
    <p:sldLayoutId id="2147483990" r:id="rId29"/>
    <p:sldLayoutId id="2147483991" r:id="rId30"/>
    <p:sldLayoutId id="2147483992" r:id="rId31"/>
    <p:sldLayoutId id="2147483993" r:id="rId32"/>
    <p:sldLayoutId id="2147483994" r:id="rId33"/>
    <p:sldLayoutId id="2147483995" r:id="rId34"/>
    <p:sldLayoutId id="2147483996" r:id="rId35"/>
    <p:sldLayoutId id="2147483997" r:id="rId36"/>
    <p:sldLayoutId id="2147483998" r:id="rId37"/>
    <p:sldLayoutId id="2147483999" r:id="rId38"/>
    <p:sldLayoutId id="2147484000" r:id="rId39"/>
    <p:sldLayoutId id="2147484001" r:id="rId40"/>
    <p:sldLayoutId id="2147484002" r:id="rId41"/>
    <p:sldLayoutId id="2147484003" r:id="rId42"/>
    <p:sldLayoutId id="2147484004" r:id="rId43"/>
    <p:sldLayoutId id="2147484005" r:id="rId44"/>
    <p:sldLayoutId id="2147484006" r:id="rId45"/>
    <p:sldLayoutId id="2147484007" r:id="rId46"/>
    <p:sldLayoutId id="2147484008" r:id="rId47"/>
    <p:sldLayoutId id="2147484009" r:id="rId48"/>
    <p:sldLayoutId id="2147484010" r:id="rId49"/>
    <p:sldLayoutId id="2147484011" r:id="rId50"/>
    <p:sldLayoutId id="2147484012" r:id="rId51"/>
    <p:sldLayoutId id="2147484013" r:id="rId52"/>
    <p:sldLayoutId id="2147484014" r:id="rId53"/>
    <p:sldLayoutId id="2147484015" r:id="rId54"/>
    <p:sldLayoutId id="2147484016" r:id="rId55"/>
    <p:sldLayoutId id="2147484017" r:id="rId56"/>
    <p:sldLayoutId id="2147484018" r:id="rId57"/>
    <p:sldLayoutId id="2147484019" r:id="rId58"/>
    <p:sldLayoutId id="2147484020" r:id="rId59"/>
    <p:sldLayoutId id="2147484021" r:id="rId60"/>
    <p:sldLayoutId id="2147484022" r:id="rId61"/>
    <p:sldLayoutId id="2147484023" r:id="rId62"/>
    <p:sldLayoutId id="2147484024" r:id="rId63"/>
    <p:sldLayoutId id="2147484025" r:id="rId64"/>
    <p:sldLayoutId id="2147484026" r:id="rId65"/>
    <p:sldLayoutId id="2147484027" r:id="rId66"/>
    <p:sldLayoutId id="2147484028" r:id="rId67"/>
    <p:sldLayoutId id="2147484029" r:id="rId68"/>
    <p:sldLayoutId id="2147484030" r:id="rId69"/>
    <p:sldLayoutId id="2147484031" r:id="rId70"/>
    <p:sldLayoutId id="2147484032" r:id="rId71"/>
    <p:sldLayoutId id="2147484033" r:id="rId72"/>
    <p:sldLayoutId id="2147484034" r:id="rId73"/>
    <p:sldLayoutId id="2147484035" r:id="rId74"/>
    <p:sldLayoutId id="2147484036" r:id="rId75"/>
    <p:sldLayoutId id="2147484037" r:id="rId76"/>
    <p:sldLayoutId id="2147484038" r:id="rId77"/>
    <p:sldLayoutId id="2147484039" r:id="rId78"/>
    <p:sldLayoutId id="2147484040" r:id="rId79"/>
    <p:sldLayoutId id="2147484041" r:id="rId80"/>
    <p:sldLayoutId id="2147484042" r:id="rId81"/>
    <p:sldLayoutId id="2147484043" r:id="rId82"/>
    <p:sldLayoutId id="2147484044" r:id="rId83"/>
    <p:sldLayoutId id="2147484045" r:id="rId84"/>
    <p:sldLayoutId id="2147484046" r:id="rId85"/>
    <p:sldLayoutId id="2147484047" r:id="rId86"/>
    <p:sldLayoutId id="2147484048" r:id="rId87"/>
    <p:sldLayoutId id="2147484049" r:id="rId88"/>
    <p:sldLayoutId id="2147484050" r:id="rId89"/>
    <p:sldLayoutId id="2147484051" r:id="rId90"/>
    <p:sldLayoutId id="2147484052" r:id="rId91"/>
    <p:sldLayoutId id="2147484053" r:id="rId92"/>
    <p:sldLayoutId id="2147484054" r:id="rId93"/>
    <p:sldLayoutId id="2147484055" r:id="rId94"/>
    <p:sldLayoutId id="2147484056" r:id="rId95"/>
    <p:sldLayoutId id="2147484057" r:id="rId96"/>
    <p:sldLayoutId id="2147484058" r:id="rId97"/>
    <p:sldLayoutId id="2147484059" r:id="rId98"/>
    <p:sldLayoutId id="2147484060" r:id="rId99"/>
    <p:sldLayoutId id="2147484061" r:id="rId100"/>
    <p:sldLayoutId id="2147484062" r:id="rId101"/>
    <p:sldLayoutId id="2147484063" r:id="rId102"/>
    <p:sldLayoutId id="2147484064" r:id="rId103"/>
    <p:sldLayoutId id="2147484065" r:id="rId104"/>
    <p:sldLayoutId id="2147484066" r:id="rId105"/>
    <p:sldLayoutId id="2147484067" r:id="rId106"/>
    <p:sldLayoutId id="2147484068" r:id="rId107"/>
    <p:sldLayoutId id="2147484069" r:id="rId108"/>
    <p:sldLayoutId id="2147484070" r:id="rId109"/>
    <p:sldLayoutId id="2147484071" r:id="rId110"/>
    <p:sldLayoutId id="2147484072" r:id="rId111"/>
    <p:sldLayoutId id="2147484073" r:id="rId112"/>
    <p:sldLayoutId id="2147484074" r:id="rId113"/>
    <p:sldLayoutId id="2147484075" r:id="rId114"/>
    <p:sldLayoutId id="2147484076" r:id="rId115"/>
    <p:sldLayoutId id="2147484077" r:id="rId116"/>
    <p:sldLayoutId id="2147484078" r:id="rId117"/>
    <p:sldLayoutId id="2147484079" r:id="rId118"/>
    <p:sldLayoutId id="2147484080" r:id="rId119"/>
    <p:sldLayoutId id="2147484081" r:id="rId120"/>
    <p:sldLayoutId id="2147484082" r:id="rId121"/>
    <p:sldLayoutId id="2147484083" r:id="rId122"/>
    <p:sldLayoutId id="2147484084" r:id="rId123"/>
    <p:sldLayoutId id="2147484085" r:id="rId124"/>
    <p:sldLayoutId id="2147484086" r:id="rId125"/>
    <p:sldLayoutId id="2147484087" r:id="rId126"/>
    <p:sldLayoutId id="2147484088" r:id="rId127"/>
    <p:sldLayoutId id="2147484089" r:id="rId128"/>
    <p:sldLayoutId id="2147484090" r:id="rId129"/>
    <p:sldLayoutId id="2147484091" r:id="rId130"/>
    <p:sldLayoutId id="2147484092" r:id="rId131"/>
    <p:sldLayoutId id="2147484093" r:id="rId132"/>
    <p:sldLayoutId id="2147484094" r:id="rId133"/>
    <p:sldLayoutId id="2147484095" r:id="rId134"/>
    <p:sldLayoutId id="2147484096" r:id="rId135"/>
    <p:sldLayoutId id="2147484097" r:id="rId136"/>
    <p:sldLayoutId id="2147484098" r:id="rId137"/>
    <p:sldLayoutId id="2147484099" r:id="rId138"/>
    <p:sldLayoutId id="2147484100" r:id="rId139"/>
    <p:sldLayoutId id="2147484101" r:id="rId140"/>
    <p:sldLayoutId id="2147484102" r:id="rId141"/>
    <p:sldLayoutId id="2147484103" r:id="rId142"/>
    <p:sldLayoutId id="2147484104" r:id="rId143"/>
    <p:sldLayoutId id="2147484105" r:id="rId144"/>
    <p:sldLayoutId id="2147484106" r:id="rId145"/>
    <p:sldLayoutId id="2147484107" r:id="rId146"/>
    <p:sldLayoutId id="2147484108" r:id="rId147"/>
    <p:sldLayoutId id="2147484109" r:id="rId148"/>
    <p:sldLayoutId id="2147484110" r:id="rId149"/>
    <p:sldLayoutId id="2147484111" r:id="rId150"/>
    <p:sldLayoutId id="2147484112" r:id="rId151"/>
    <p:sldLayoutId id="2147484113" r:id="rId152"/>
    <p:sldLayoutId id="2147484114" r:id="rId153"/>
    <p:sldLayoutId id="2147484115" r:id="rId154"/>
    <p:sldLayoutId id="2147484116" r:id="rId155"/>
    <p:sldLayoutId id="2147484117" r:id="rId156"/>
    <p:sldLayoutId id="2147484118" r:id="rId157"/>
    <p:sldLayoutId id="2147484119" r:id="rId158"/>
    <p:sldLayoutId id="2147484120" r:id="rId159"/>
    <p:sldLayoutId id="2147484121" r:id="rId160"/>
    <p:sldLayoutId id="2147484122" r:id="rId161"/>
    <p:sldLayoutId id="2147484123" r:id="rId162"/>
    <p:sldLayoutId id="2147484124" r:id="rId163"/>
    <p:sldLayoutId id="2147484125" r:id="rId164"/>
    <p:sldLayoutId id="2147484126" r:id="rId165"/>
    <p:sldLayoutId id="2147484127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  <p:sldLayoutId id="2147484168" r:id="rId40"/>
    <p:sldLayoutId id="2147484169" r:id="rId41"/>
    <p:sldLayoutId id="2147484170" r:id="rId42"/>
    <p:sldLayoutId id="2147484171" r:id="rId43"/>
    <p:sldLayoutId id="2147484172" r:id="rId44"/>
    <p:sldLayoutId id="2147484173" r:id="rId45"/>
    <p:sldLayoutId id="2147484174" r:id="rId46"/>
    <p:sldLayoutId id="2147484175" r:id="rId47"/>
    <p:sldLayoutId id="2147484176" r:id="rId48"/>
    <p:sldLayoutId id="2147484177" r:id="rId49"/>
    <p:sldLayoutId id="2147484178" r:id="rId50"/>
    <p:sldLayoutId id="2147484179" r:id="rId51"/>
    <p:sldLayoutId id="2147484180" r:id="rId52"/>
    <p:sldLayoutId id="2147484181" r:id="rId53"/>
    <p:sldLayoutId id="2147484182" r:id="rId54"/>
    <p:sldLayoutId id="2147484183" r:id="rId55"/>
    <p:sldLayoutId id="2147484184" r:id="rId56"/>
    <p:sldLayoutId id="2147484185" r:id="rId57"/>
    <p:sldLayoutId id="2147484186" r:id="rId58"/>
    <p:sldLayoutId id="2147484187" r:id="rId59"/>
    <p:sldLayoutId id="2147484188" r:id="rId60"/>
    <p:sldLayoutId id="2147484189" r:id="rId61"/>
    <p:sldLayoutId id="2147484190" r:id="rId62"/>
    <p:sldLayoutId id="2147484191" r:id="rId63"/>
    <p:sldLayoutId id="2147484192" r:id="rId64"/>
    <p:sldLayoutId id="2147484193" r:id="rId65"/>
    <p:sldLayoutId id="2147484194" r:id="rId66"/>
    <p:sldLayoutId id="2147484195" r:id="rId67"/>
    <p:sldLayoutId id="2147484196" r:id="rId68"/>
    <p:sldLayoutId id="2147484197" r:id="rId69"/>
    <p:sldLayoutId id="2147484198" r:id="rId70"/>
    <p:sldLayoutId id="2147484199" r:id="rId71"/>
    <p:sldLayoutId id="2147484200" r:id="rId72"/>
    <p:sldLayoutId id="2147484201" r:id="rId73"/>
    <p:sldLayoutId id="2147484202" r:id="rId74"/>
    <p:sldLayoutId id="2147484203" r:id="rId75"/>
    <p:sldLayoutId id="2147484204" r:id="rId76"/>
    <p:sldLayoutId id="2147484205" r:id="rId77"/>
    <p:sldLayoutId id="2147484206" r:id="rId78"/>
    <p:sldLayoutId id="2147484207" r:id="rId79"/>
    <p:sldLayoutId id="2147484208" r:id="rId80"/>
    <p:sldLayoutId id="2147484209" r:id="rId81"/>
    <p:sldLayoutId id="2147484210" r:id="rId82"/>
    <p:sldLayoutId id="2147484211" r:id="rId83"/>
    <p:sldLayoutId id="2147484212" r:id="rId84"/>
    <p:sldLayoutId id="2147484213" r:id="rId85"/>
    <p:sldLayoutId id="2147484214" r:id="rId86"/>
    <p:sldLayoutId id="2147484215" r:id="rId87"/>
    <p:sldLayoutId id="2147484216" r:id="rId88"/>
    <p:sldLayoutId id="2147484217" r:id="rId89"/>
    <p:sldLayoutId id="2147484218" r:id="rId90"/>
    <p:sldLayoutId id="2147484219" r:id="rId91"/>
    <p:sldLayoutId id="2147484220" r:id="rId92"/>
    <p:sldLayoutId id="2147484221" r:id="rId93"/>
    <p:sldLayoutId id="2147484222" r:id="rId94"/>
    <p:sldLayoutId id="2147484223" r:id="rId95"/>
    <p:sldLayoutId id="2147484224" r:id="rId96"/>
    <p:sldLayoutId id="2147484225" r:id="rId97"/>
    <p:sldLayoutId id="2147484226" r:id="rId98"/>
    <p:sldLayoutId id="2147484227" r:id="rId99"/>
    <p:sldLayoutId id="2147484228" r:id="rId100"/>
    <p:sldLayoutId id="2147484229" r:id="rId101"/>
    <p:sldLayoutId id="2147484230" r:id="rId102"/>
    <p:sldLayoutId id="2147484231" r:id="rId103"/>
    <p:sldLayoutId id="2147484232" r:id="rId104"/>
    <p:sldLayoutId id="2147484233" r:id="rId105"/>
    <p:sldLayoutId id="2147484234" r:id="rId106"/>
    <p:sldLayoutId id="2147484235" r:id="rId107"/>
    <p:sldLayoutId id="2147484236" r:id="rId108"/>
    <p:sldLayoutId id="2147484237" r:id="rId109"/>
    <p:sldLayoutId id="2147484238" r:id="rId110"/>
    <p:sldLayoutId id="2147484239" r:id="rId111"/>
    <p:sldLayoutId id="2147484240" r:id="rId112"/>
    <p:sldLayoutId id="2147484241" r:id="rId113"/>
    <p:sldLayoutId id="2147484242" r:id="rId114"/>
    <p:sldLayoutId id="2147484243" r:id="rId115"/>
    <p:sldLayoutId id="2147484244" r:id="rId116"/>
    <p:sldLayoutId id="2147484245" r:id="rId117"/>
    <p:sldLayoutId id="2147484246" r:id="rId118"/>
    <p:sldLayoutId id="2147484247" r:id="rId119"/>
    <p:sldLayoutId id="2147484248" r:id="rId120"/>
    <p:sldLayoutId id="2147484249" r:id="rId121"/>
    <p:sldLayoutId id="2147484250" r:id="rId122"/>
    <p:sldLayoutId id="2147484251" r:id="rId123"/>
    <p:sldLayoutId id="2147484252" r:id="rId124"/>
    <p:sldLayoutId id="2147484253" r:id="rId125"/>
    <p:sldLayoutId id="2147484254" r:id="rId126"/>
    <p:sldLayoutId id="2147484255" r:id="rId127"/>
    <p:sldLayoutId id="2147484256" r:id="rId128"/>
    <p:sldLayoutId id="2147484257" r:id="rId129"/>
    <p:sldLayoutId id="2147484258" r:id="rId130"/>
    <p:sldLayoutId id="2147484259" r:id="rId131"/>
    <p:sldLayoutId id="2147484260" r:id="rId132"/>
    <p:sldLayoutId id="2147484261" r:id="rId133"/>
    <p:sldLayoutId id="2147484262" r:id="rId134"/>
    <p:sldLayoutId id="2147484263" r:id="rId135"/>
    <p:sldLayoutId id="2147484264" r:id="rId136"/>
    <p:sldLayoutId id="2147484265" r:id="rId137"/>
    <p:sldLayoutId id="2147484266" r:id="rId138"/>
    <p:sldLayoutId id="2147484267" r:id="rId139"/>
    <p:sldLayoutId id="2147484268" r:id="rId140"/>
    <p:sldLayoutId id="2147484269" r:id="rId141"/>
    <p:sldLayoutId id="2147484270" r:id="rId142"/>
    <p:sldLayoutId id="2147484271" r:id="rId143"/>
    <p:sldLayoutId id="2147484272" r:id="rId144"/>
    <p:sldLayoutId id="2147484273" r:id="rId145"/>
    <p:sldLayoutId id="2147484274" r:id="rId146"/>
    <p:sldLayoutId id="2147484275" r:id="rId147"/>
    <p:sldLayoutId id="2147484276" r:id="rId148"/>
    <p:sldLayoutId id="2147484277" r:id="rId149"/>
    <p:sldLayoutId id="2147484278" r:id="rId150"/>
    <p:sldLayoutId id="2147484279" r:id="rId151"/>
    <p:sldLayoutId id="2147484280" r:id="rId152"/>
    <p:sldLayoutId id="2147484281" r:id="rId153"/>
    <p:sldLayoutId id="2147484282" r:id="rId154"/>
    <p:sldLayoutId id="2147484283" r:id="rId155"/>
    <p:sldLayoutId id="2147484284" r:id="rId156"/>
    <p:sldLayoutId id="2147484285" r:id="rId157"/>
    <p:sldLayoutId id="2147484286" r:id="rId158"/>
    <p:sldLayoutId id="2147484287" r:id="rId159"/>
    <p:sldLayoutId id="2147484288" r:id="rId160"/>
    <p:sldLayoutId id="2147484289" r:id="rId161"/>
    <p:sldLayoutId id="2147484290" r:id="rId162"/>
    <p:sldLayoutId id="2147484291" r:id="rId163"/>
    <p:sldLayoutId id="2147484292" r:id="rId164"/>
    <p:sldLayoutId id="2147484293" r:id="rId165"/>
    <p:sldLayoutId id="2147484294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  <p:sldLayoutId id="2147484313" r:id="rId18"/>
    <p:sldLayoutId id="2147484314" r:id="rId19"/>
    <p:sldLayoutId id="2147484315" r:id="rId20"/>
    <p:sldLayoutId id="2147484316" r:id="rId21"/>
    <p:sldLayoutId id="2147484317" r:id="rId22"/>
    <p:sldLayoutId id="2147484318" r:id="rId23"/>
    <p:sldLayoutId id="2147484319" r:id="rId24"/>
    <p:sldLayoutId id="2147484320" r:id="rId25"/>
    <p:sldLayoutId id="2147484321" r:id="rId26"/>
    <p:sldLayoutId id="2147484322" r:id="rId27"/>
    <p:sldLayoutId id="2147484323" r:id="rId28"/>
    <p:sldLayoutId id="2147484324" r:id="rId29"/>
    <p:sldLayoutId id="2147484325" r:id="rId30"/>
    <p:sldLayoutId id="2147484326" r:id="rId31"/>
    <p:sldLayoutId id="2147484327" r:id="rId32"/>
    <p:sldLayoutId id="2147484328" r:id="rId33"/>
    <p:sldLayoutId id="2147484329" r:id="rId34"/>
    <p:sldLayoutId id="2147484330" r:id="rId35"/>
    <p:sldLayoutId id="2147484331" r:id="rId36"/>
    <p:sldLayoutId id="2147484332" r:id="rId37"/>
    <p:sldLayoutId id="2147484333" r:id="rId38"/>
    <p:sldLayoutId id="2147484334" r:id="rId39"/>
    <p:sldLayoutId id="2147484335" r:id="rId40"/>
    <p:sldLayoutId id="2147484336" r:id="rId41"/>
    <p:sldLayoutId id="2147484337" r:id="rId42"/>
    <p:sldLayoutId id="2147484338" r:id="rId43"/>
    <p:sldLayoutId id="2147484339" r:id="rId44"/>
    <p:sldLayoutId id="2147484340" r:id="rId45"/>
    <p:sldLayoutId id="2147484341" r:id="rId46"/>
    <p:sldLayoutId id="2147484342" r:id="rId47"/>
    <p:sldLayoutId id="2147484343" r:id="rId48"/>
    <p:sldLayoutId id="2147484344" r:id="rId49"/>
    <p:sldLayoutId id="2147484345" r:id="rId50"/>
    <p:sldLayoutId id="2147484346" r:id="rId51"/>
    <p:sldLayoutId id="2147484347" r:id="rId52"/>
    <p:sldLayoutId id="2147484348" r:id="rId53"/>
    <p:sldLayoutId id="2147484349" r:id="rId54"/>
    <p:sldLayoutId id="2147484350" r:id="rId55"/>
    <p:sldLayoutId id="2147484351" r:id="rId56"/>
    <p:sldLayoutId id="2147484352" r:id="rId57"/>
    <p:sldLayoutId id="2147484353" r:id="rId58"/>
    <p:sldLayoutId id="2147484354" r:id="rId59"/>
    <p:sldLayoutId id="2147484355" r:id="rId60"/>
    <p:sldLayoutId id="2147484356" r:id="rId61"/>
    <p:sldLayoutId id="2147484357" r:id="rId62"/>
    <p:sldLayoutId id="2147484358" r:id="rId63"/>
    <p:sldLayoutId id="2147484359" r:id="rId64"/>
    <p:sldLayoutId id="2147484360" r:id="rId65"/>
    <p:sldLayoutId id="2147484361" r:id="rId66"/>
    <p:sldLayoutId id="2147484362" r:id="rId67"/>
    <p:sldLayoutId id="2147484363" r:id="rId68"/>
    <p:sldLayoutId id="2147484364" r:id="rId69"/>
    <p:sldLayoutId id="2147484365" r:id="rId70"/>
    <p:sldLayoutId id="2147484366" r:id="rId71"/>
    <p:sldLayoutId id="2147484367" r:id="rId72"/>
    <p:sldLayoutId id="2147484368" r:id="rId73"/>
    <p:sldLayoutId id="2147484369" r:id="rId74"/>
    <p:sldLayoutId id="2147484370" r:id="rId75"/>
    <p:sldLayoutId id="2147484371" r:id="rId76"/>
    <p:sldLayoutId id="2147484372" r:id="rId77"/>
    <p:sldLayoutId id="2147484373" r:id="rId78"/>
    <p:sldLayoutId id="2147484374" r:id="rId79"/>
    <p:sldLayoutId id="2147484375" r:id="rId80"/>
    <p:sldLayoutId id="2147484376" r:id="rId81"/>
    <p:sldLayoutId id="2147484377" r:id="rId82"/>
    <p:sldLayoutId id="2147484378" r:id="rId83"/>
    <p:sldLayoutId id="2147484379" r:id="rId84"/>
    <p:sldLayoutId id="2147484380" r:id="rId85"/>
    <p:sldLayoutId id="2147484381" r:id="rId86"/>
    <p:sldLayoutId id="2147484382" r:id="rId87"/>
    <p:sldLayoutId id="2147484383" r:id="rId88"/>
    <p:sldLayoutId id="2147484384" r:id="rId89"/>
    <p:sldLayoutId id="2147484385" r:id="rId90"/>
    <p:sldLayoutId id="2147484386" r:id="rId91"/>
    <p:sldLayoutId id="2147484387" r:id="rId92"/>
    <p:sldLayoutId id="2147484388" r:id="rId93"/>
    <p:sldLayoutId id="2147484389" r:id="rId94"/>
    <p:sldLayoutId id="2147484390" r:id="rId95"/>
    <p:sldLayoutId id="2147484391" r:id="rId96"/>
    <p:sldLayoutId id="2147484392" r:id="rId97"/>
    <p:sldLayoutId id="2147484393" r:id="rId98"/>
    <p:sldLayoutId id="2147484394" r:id="rId99"/>
    <p:sldLayoutId id="2147484395" r:id="rId100"/>
    <p:sldLayoutId id="2147484396" r:id="rId101"/>
    <p:sldLayoutId id="2147484397" r:id="rId102"/>
    <p:sldLayoutId id="2147484398" r:id="rId103"/>
    <p:sldLayoutId id="2147484399" r:id="rId104"/>
    <p:sldLayoutId id="2147484400" r:id="rId105"/>
    <p:sldLayoutId id="2147484401" r:id="rId106"/>
    <p:sldLayoutId id="2147484402" r:id="rId107"/>
    <p:sldLayoutId id="2147484403" r:id="rId108"/>
    <p:sldLayoutId id="2147484404" r:id="rId109"/>
    <p:sldLayoutId id="2147484405" r:id="rId110"/>
    <p:sldLayoutId id="2147484406" r:id="rId111"/>
    <p:sldLayoutId id="2147484407" r:id="rId112"/>
    <p:sldLayoutId id="2147484408" r:id="rId113"/>
    <p:sldLayoutId id="2147484409" r:id="rId114"/>
    <p:sldLayoutId id="2147484410" r:id="rId115"/>
    <p:sldLayoutId id="2147484411" r:id="rId116"/>
    <p:sldLayoutId id="2147484412" r:id="rId117"/>
    <p:sldLayoutId id="2147484413" r:id="rId118"/>
    <p:sldLayoutId id="2147484414" r:id="rId119"/>
    <p:sldLayoutId id="2147484415" r:id="rId120"/>
    <p:sldLayoutId id="2147484416" r:id="rId121"/>
    <p:sldLayoutId id="2147484417" r:id="rId122"/>
    <p:sldLayoutId id="2147484418" r:id="rId123"/>
    <p:sldLayoutId id="2147484419" r:id="rId124"/>
    <p:sldLayoutId id="2147484420" r:id="rId125"/>
    <p:sldLayoutId id="2147484421" r:id="rId126"/>
    <p:sldLayoutId id="2147484422" r:id="rId127"/>
    <p:sldLayoutId id="2147484423" r:id="rId128"/>
    <p:sldLayoutId id="2147484424" r:id="rId129"/>
    <p:sldLayoutId id="2147484425" r:id="rId130"/>
    <p:sldLayoutId id="2147484426" r:id="rId131"/>
    <p:sldLayoutId id="2147484427" r:id="rId132"/>
    <p:sldLayoutId id="2147484428" r:id="rId133"/>
    <p:sldLayoutId id="2147484429" r:id="rId134"/>
    <p:sldLayoutId id="2147484430" r:id="rId135"/>
    <p:sldLayoutId id="2147484431" r:id="rId136"/>
    <p:sldLayoutId id="2147484432" r:id="rId137"/>
    <p:sldLayoutId id="2147484433" r:id="rId138"/>
    <p:sldLayoutId id="2147484434" r:id="rId139"/>
    <p:sldLayoutId id="2147484435" r:id="rId140"/>
    <p:sldLayoutId id="2147484436" r:id="rId141"/>
    <p:sldLayoutId id="2147484437" r:id="rId142"/>
    <p:sldLayoutId id="2147484438" r:id="rId143"/>
    <p:sldLayoutId id="2147484439" r:id="rId144"/>
    <p:sldLayoutId id="2147484440" r:id="rId145"/>
    <p:sldLayoutId id="2147484441" r:id="rId146"/>
    <p:sldLayoutId id="2147484442" r:id="rId147"/>
    <p:sldLayoutId id="2147484443" r:id="rId148"/>
    <p:sldLayoutId id="2147484444" r:id="rId149"/>
    <p:sldLayoutId id="2147484445" r:id="rId150"/>
    <p:sldLayoutId id="2147484446" r:id="rId151"/>
    <p:sldLayoutId id="2147484447" r:id="rId152"/>
    <p:sldLayoutId id="2147484448" r:id="rId153"/>
    <p:sldLayoutId id="2147484449" r:id="rId154"/>
    <p:sldLayoutId id="2147484450" r:id="rId155"/>
    <p:sldLayoutId id="2147484451" r:id="rId156"/>
    <p:sldLayoutId id="2147484452" r:id="rId157"/>
    <p:sldLayoutId id="2147484453" r:id="rId158"/>
    <p:sldLayoutId id="2147484454" r:id="rId159"/>
    <p:sldLayoutId id="2147484455" r:id="rId160"/>
    <p:sldLayoutId id="2147484456" r:id="rId161"/>
    <p:sldLayoutId id="2147484457" r:id="rId162"/>
    <p:sldLayoutId id="2147484458" r:id="rId163"/>
    <p:sldLayoutId id="2147484459" r:id="rId164"/>
    <p:sldLayoutId id="2147484460" r:id="rId165"/>
    <p:sldLayoutId id="2147484461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  <p:sldLayoutId id="2147484474" r:id="rId12"/>
    <p:sldLayoutId id="2147484475" r:id="rId13"/>
    <p:sldLayoutId id="2147484476" r:id="rId14"/>
    <p:sldLayoutId id="2147484477" r:id="rId15"/>
    <p:sldLayoutId id="2147484478" r:id="rId16"/>
    <p:sldLayoutId id="2147484479" r:id="rId17"/>
    <p:sldLayoutId id="2147484480" r:id="rId18"/>
    <p:sldLayoutId id="2147484481" r:id="rId19"/>
    <p:sldLayoutId id="2147484482" r:id="rId20"/>
    <p:sldLayoutId id="2147484483" r:id="rId21"/>
    <p:sldLayoutId id="2147484484" r:id="rId22"/>
    <p:sldLayoutId id="2147484485" r:id="rId23"/>
    <p:sldLayoutId id="2147484486" r:id="rId24"/>
    <p:sldLayoutId id="2147484487" r:id="rId25"/>
    <p:sldLayoutId id="2147484488" r:id="rId26"/>
    <p:sldLayoutId id="2147484489" r:id="rId27"/>
    <p:sldLayoutId id="2147484490" r:id="rId28"/>
    <p:sldLayoutId id="2147484491" r:id="rId29"/>
    <p:sldLayoutId id="2147484492" r:id="rId30"/>
    <p:sldLayoutId id="2147484493" r:id="rId31"/>
    <p:sldLayoutId id="2147484494" r:id="rId32"/>
    <p:sldLayoutId id="2147484495" r:id="rId33"/>
    <p:sldLayoutId id="2147484496" r:id="rId34"/>
    <p:sldLayoutId id="2147484497" r:id="rId35"/>
    <p:sldLayoutId id="2147484498" r:id="rId36"/>
    <p:sldLayoutId id="2147484499" r:id="rId37"/>
    <p:sldLayoutId id="2147484500" r:id="rId38"/>
    <p:sldLayoutId id="2147484501" r:id="rId39"/>
    <p:sldLayoutId id="2147484502" r:id="rId40"/>
    <p:sldLayoutId id="2147484503" r:id="rId41"/>
    <p:sldLayoutId id="2147484504" r:id="rId42"/>
    <p:sldLayoutId id="2147484505" r:id="rId43"/>
    <p:sldLayoutId id="2147484506" r:id="rId44"/>
    <p:sldLayoutId id="2147484507" r:id="rId45"/>
    <p:sldLayoutId id="2147484508" r:id="rId46"/>
    <p:sldLayoutId id="2147484509" r:id="rId47"/>
    <p:sldLayoutId id="2147484510" r:id="rId48"/>
    <p:sldLayoutId id="2147484511" r:id="rId49"/>
    <p:sldLayoutId id="2147484512" r:id="rId50"/>
    <p:sldLayoutId id="2147484513" r:id="rId51"/>
    <p:sldLayoutId id="2147484514" r:id="rId52"/>
    <p:sldLayoutId id="2147484515" r:id="rId53"/>
    <p:sldLayoutId id="2147484516" r:id="rId54"/>
    <p:sldLayoutId id="2147484517" r:id="rId55"/>
    <p:sldLayoutId id="2147484518" r:id="rId56"/>
    <p:sldLayoutId id="2147484519" r:id="rId57"/>
    <p:sldLayoutId id="2147484520" r:id="rId58"/>
    <p:sldLayoutId id="2147484521" r:id="rId59"/>
    <p:sldLayoutId id="2147484522" r:id="rId60"/>
    <p:sldLayoutId id="2147484523" r:id="rId61"/>
    <p:sldLayoutId id="2147484524" r:id="rId62"/>
    <p:sldLayoutId id="2147484525" r:id="rId63"/>
    <p:sldLayoutId id="2147484526" r:id="rId64"/>
    <p:sldLayoutId id="2147484527" r:id="rId65"/>
    <p:sldLayoutId id="2147484528" r:id="rId66"/>
    <p:sldLayoutId id="2147484529" r:id="rId67"/>
    <p:sldLayoutId id="2147484530" r:id="rId68"/>
    <p:sldLayoutId id="2147484531" r:id="rId69"/>
    <p:sldLayoutId id="2147484532" r:id="rId70"/>
    <p:sldLayoutId id="2147484533" r:id="rId71"/>
    <p:sldLayoutId id="2147484534" r:id="rId72"/>
    <p:sldLayoutId id="2147484535" r:id="rId73"/>
    <p:sldLayoutId id="2147484536" r:id="rId74"/>
    <p:sldLayoutId id="2147484537" r:id="rId75"/>
    <p:sldLayoutId id="2147484538" r:id="rId76"/>
    <p:sldLayoutId id="2147484539" r:id="rId77"/>
    <p:sldLayoutId id="2147484540" r:id="rId78"/>
    <p:sldLayoutId id="2147484541" r:id="rId79"/>
    <p:sldLayoutId id="2147484542" r:id="rId80"/>
    <p:sldLayoutId id="2147484543" r:id="rId81"/>
    <p:sldLayoutId id="2147484544" r:id="rId82"/>
    <p:sldLayoutId id="2147484545" r:id="rId83"/>
    <p:sldLayoutId id="2147484546" r:id="rId84"/>
    <p:sldLayoutId id="2147484547" r:id="rId85"/>
    <p:sldLayoutId id="2147484548" r:id="rId86"/>
    <p:sldLayoutId id="2147484549" r:id="rId87"/>
    <p:sldLayoutId id="2147484550" r:id="rId88"/>
    <p:sldLayoutId id="2147484551" r:id="rId89"/>
    <p:sldLayoutId id="2147484552" r:id="rId90"/>
    <p:sldLayoutId id="2147484553" r:id="rId91"/>
    <p:sldLayoutId id="2147484554" r:id="rId92"/>
    <p:sldLayoutId id="2147484555" r:id="rId93"/>
    <p:sldLayoutId id="2147484556" r:id="rId94"/>
    <p:sldLayoutId id="2147484557" r:id="rId95"/>
    <p:sldLayoutId id="2147484558" r:id="rId96"/>
    <p:sldLayoutId id="2147484559" r:id="rId97"/>
    <p:sldLayoutId id="2147484560" r:id="rId98"/>
    <p:sldLayoutId id="2147484561" r:id="rId99"/>
    <p:sldLayoutId id="2147484562" r:id="rId100"/>
    <p:sldLayoutId id="2147484563" r:id="rId101"/>
    <p:sldLayoutId id="2147484564" r:id="rId102"/>
    <p:sldLayoutId id="2147484565" r:id="rId103"/>
    <p:sldLayoutId id="2147484566" r:id="rId104"/>
    <p:sldLayoutId id="2147484567" r:id="rId105"/>
    <p:sldLayoutId id="2147484568" r:id="rId106"/>
    <p:sldLayoutId id="2147484569" r:id="rId107"/>
    <p:sldLayoutId id="2147484570" r:id="rId108"/>
    <p:sldLayoutId id="2147484571" r:id="rId109"/>
    <p:sldLayoutId id="2147484572" r:id="rId110"/>
    <p:sldLayoutId id="2147484573" r:id="rId111"/>
    <p:sldLayoutId id="2147484574" r:id="rId112"/>
    <p:sldLayoutId id="2147484575" r:id="rId113"/>
    <p:sldLayoutId id="2147484576" r:id="rId114"/>
    <p:sldLayoutId id="2147484577" r:id="rId115"/>
    <p:sldLayoutId id="2147484578" r:id="rId116"/>
    <p:sldLayoutId id="2147484579" r:id="rId117"/>
    <p:sldLayoutId id="2147484580" r:id="rId118"/>
    <p:sldLayoutId id="2147484581" r:id="rId119"/>
    <p:sldLayoutId id="2147484582" r:id="rId120"/>
    <p:sldLayoutId id="2147484583" r:id="rId121"/>
    <p:sldLayoutId id="2147484584" r:id="rId122"/>
    <p:sldLayoutId id="2147484585" r:id="rId123"/>
    <p:sldLayoutId id="2147484586" r:id="rId124"/>
    <p:sldLayoutId id="2147484587" r:id="rId125"/>
    <p:sldLayoutId id="2147484588" r:id="rId126"/>
    <p:sldLayoutId id="2147484589" r:id="rId127"/>
    <p:sldLayoutId id="2147484590" r:id="rId128"/>
    <p:sldLayoutId id="2147484591" r:id="rId129"/>
    <p:sldLayoutId id="2147484592" r:id="rId130"/>
    <p:sldLayoutId id="2147484593" r:id="rId131"/>
    <p:sldLayoutId id="2147484594" r:id="rId132"/>
    <p:sldLayoutId id="2147484595" r:id="rId133"/>
    <p:sldLayoutId id="2147484596" r:id="rId134"/>
    <p:sldLayoutId id="2147484597" r:id="rId135"/>
    <p:sldLayoutId id="2147484598" r:id="rId136"/>
    <p:sldLayoutId id="2147484599" r:id="rId137"/>
    <p:sldLayoutId id="2147484600" r:id="rId138"/>
    <p:sldLayoutId id="2147484601" r:id="rId139"/>
    <p:sldLayoutId id="2147484602" r:id="rId140"/>
    <p:sldLayoutId id="2147484603" r:id="rId141"/>
    <p:sldLayoutId id="2147484604" r:id="rId142"/>
    <p:sldLayoutId id="2147484605" r:id="rId143"/>
    <p:sldLayoutId id="2147484606" r:id="rId144"/>
    <p:sldLayoutId id="2147484607" r:id="rId145"/>
    <p:sldLayoutId id="2147484608" r:id="rId146"/>
    <p:sldLayoutId id="2147484609" r:id="rId147"/>
    <p:sldLayoutId id="2147484610" r:id="rId148"/>
    <p:sldLayoutId id="2147484611" r:id="rId149"/>
    <p:sldLayoutId id="2147484612" r:id="rId150"/>
    <p:sldLayoutId id="2147484613" r:id="rId151"/>
    <p:sldLayoutId id="2147484614" r:id="rId152"/>
    <p:sldLayoutId id="2147484615" r:id="rId153"/>
    <p:sldLayoutId id="2147484616" r:id="rId154"/>
    <p:sldLayoutId id="2147484617" r:id="rId155"/>
    <p:sldLayoutId id="2147484618" r:id="rId156"/>
    <p:sldLayoutId id="2147484619" r:id="rId157"/>
    <p:sldLayoutId id="2147484620" r:id="rId158"/>
    <p:sldLayoutId id="2147484621" r:id="rId159"/>
    <p:sldLayoutId id="2147484622" r:id="rId160"/>
    <p:sldLayoutId id="2147484623" r:id="rId161"/>
    <p:sldLayoutId id="2147484624" r:id="rId162"/>
    <p:sldLayoutId id="2147484625" r:id="rId163"/>
    <p:sldLayoutId id="2147484626" r:id="rId164"/>
    <p:sldLayoutId id="2147484627" r:id="rId165"/>
    <p:sldLayoutId id="2147484628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5.wdp"/><Relationship Id="rId7" Type="http://schemas.openxmlformats.org/officeDocument/2006/relationships/image" Target="../media/image6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5.wdp"/><Relationship Id="rId7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1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9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9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5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69.xm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9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35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801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478" y="1116513"/>
            <a:ext cx="1680634" cy="12373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1850590" y="1021062"/>
            <a:ext cx="560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… ngày … tháng …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5859490-9BFC-4A13-8AE7-3FB1A248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5007"/>
            <a:ext cx="4049189" cy="1811036"/>
          </a:xfrm>
          <a:prstGeom prst="rect">
            <a:avLst/>
          </a:prstGeom>
        </p:spPr>
      </p:pic>
      <p:pic>
        <p:nvPicPr>
          <p:cNvPr id="13" name="图片 143">
            <a:extLst>
              <a:ext uri="{FF2B5EF4-FFF2-40B4-BE49-F238E27FC236}">
                <a16:creationId xmlns="" xmlns:a16="http://schemas.microsoft.com/office/drawing/2014/main" id="{C4080569-8869-49B5-A132-4ADF2729B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6" y="3472170"/>
            <a:ext cx="2734150" cy="2734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DF87438-DC73-4518-B1B9-C4F808CD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231" y="1432614"/>
            <a:ext cx="2871465" cy="859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48D4C7-0531-478A-91F9-CA1B8E687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30" y="2386495"/>
            <a:ext cx="63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1" y="1483510"/>
            <a:ext cx="8155522" cy="3957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10" t="5213" r="6945"/>
          <a:stretch/>
        </p:blipFill>
        <p:spPr>
          <a:xfrm>
            <a:off x="2368296" y="185098"/>
            <a:ext cx="4014216" cy="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135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=""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=""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=""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D3DC38B-1098-4777-A385-6717CDC88F3C}"/>
              </a:ext>
            </a:extLst>
          </p:cNvPr>
          <p:cNvGrpSpPr/>
          <p:nvPr/>
        </p:nvGrpSpPr>
        <p:grpSpPr>
          <a:xfrm>
            <a:off x="795527" y="688383"/>
            <a:ext cx="7223760" cy="1634194"/>
            <a:chOff x="931170" y="2446706"/>
            <a:chExt cx="2233271" cy="145997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C085F98-9B7B-4A9A-9D86-23173B545E7A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A88D37C5-CD5E-4F06-AAB5-1059426F93DA}"/>
                </a:ext>
              </a:extLst>
            </p:cNvPr>
            <p:cNvSpPr/>
            <p:nvPr/>
          </p:nvSpPr>
          <p:spPr>
            <a:xfrm>
              <a:off x="931170" y="2446706"/>
              <a:ext cx="107663" cy="33677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3C3DE0B-83B1-4A21-9144-545A2DE7ED39}"/>
              </a:ext>
            </a:extLst>
          </p:cNvPr>
          <p:cNvGrpSpPr/>
          <p:nvPr/>
        </p:nvGrpSpPr>
        <p:grpSpPr>
          <a:xfrm>
            <a:off x="795528" y="2347701"/>
            <a:ext cx="7223760" cy="1892624"/>
            <a:chOff x="939651" y="2515596"/>
            <a:chExt cx="2224790" cy="1750341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1CFD949-C7F8-4FF6-ABFF-FD87A0967E6C}"/>
                </a:ext>
              </a:extLst>
            </p:cNvPr>
            <p:cNvSpPr/>
            <p:nvPr/>
          </p:nvSpPr>
          <p:spPr>
            <a:xfrm>
              <a:off x="984720" y="2607489"/>
              <a:ext cx="2179721" cy="1658448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3833C70B-14B9-4886-A0D2-191DACE5BD45}"/>
                </a:ext>
              </a:extLst>
            </p:cNvPr>
            <p:cNvSpPr/>
            <p:nvPr/>
          </p:nvSpPr>
          <p:spPr>
            <a:xfrm>
              <a:off x="939651" y="2515596"/>
              <a:ext cx="105234" cy="26237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6822FC9-F74E-467C-839E-89F7D5ED1BBE}"/>
              </a:ext>
            </a:extLst>
          </p:cNvPr>
          <p:cNvGrpSpPr/>
          <p:nvPr/>
        </p:nvGrpSpPr>
        <p:grpSpPr>
          <a:xfrm>
            <a:off x="795528" y="4237686"/>
            <a:ext cx="7223759" cy="2268800"/>
            <a:chOff x="939651" y="2446706"/>
            <a:chExt cx="2224790" cy="2143817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C8022DD9-8D88-434A-A96A-7A091775310F}"/>
                </a:ext>
              </a:extLst>
            </p:cNvPr>
            <p:cNvSpPr/>
            <p:nvPr/>
          </p:nvSpPr>
          <p:spPr>
            <a:xfrm>
              <a:off x="984720" y="2607489"/>
              <a:ext cx="2179721" cy="19830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6675E261-B545-431B-A7AC-FA6B875AF574}"/>
                </a:ext>
              </a:extLst>
            </p:cNvPr>
            <p:cNvSpPr/>
            <p:nvPr/>
          </p:nvSpPr>
          <p:spPr>
            <a:xfrm>
              <a:off x="939651" y="2446706"/>
              <a:ext cx="87864" cy="331266"/>
            </a:xfrm>
            <a:prstGeom prst="ellips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1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6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926" y="-45062"/>
            <a:ext cx="3396431" cy="19408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246708" y="935180"/>
            <a:ext cx="332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my question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9" y="4846735"/>
            <a:ext cx="983413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94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9" y="0"/>
            <a:ext cx="1186852" cy="1214991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=""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616" y="925347"/>
            <a:ext cx="8104959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862918" y="2950278"/>
            <a:ext cx="7418167" cy="9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>
              <a:lnSpc>
                <a:spcPct val="150000"/>
              </a:lnSpc>
              <a:defRPr/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>
            <a:off x="2296763" y="1114713"/>
            <a:ext cx="556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5238083" y="1401036"/>
            <a:ext cx="632365" cy="4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137215" y="4889395"/>
            <a:ext cx="614077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588198" y="5204324"/>
            <a:ext cx="726853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3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08" y="-460058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329" y="3112228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01" y="2427361"/>
            <a:ext cx="3019765" cy="44190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0526" y="1167571"/>
            <a:ext cx="5302669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1491" y="2006058"/>
            <a:ext cx="24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rở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2612" y="2635834"/>
            <a:ext cx="262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ớp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2612" y="3265610"/>
            <a:ext cx="29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12" y="3895386"/>
            <a:ext cx="324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ột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nửa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59517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2849263" y="3952171"/>
            <a:ext cx="3041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016" y="5067466"/>
            <a:ext cx="3690198" cy="179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35633" y="1266126"/>
            <a:ext cx="720772" cy="611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705" y="416159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81962" y="1363016"/>
            <a:ext cx="773290" cy="655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841" y="297836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" y="949986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1051560" y="2907145"/>
            <a:ext cx="737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 ở nhà có sách gì các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 bạn khác cùng đọc, hãy mang đến đây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572762" y="2907145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5861305" y="3384198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187415"/>
            <a:ext cx="83015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356460" y="1230828"/>
            <a:ext cx="424293" cy="44512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14"/>
            <a:ext cx="9052560" cy="4893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978408" y="2495665"/>
            <a:ext cx="737920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5651754" y="2577848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7615703" y="3923694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258818" y="3232886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1917954" y="3833327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3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138045" y="2414016"/>
            <a:ext cx="3149894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2400" b="1" kern="0" dirty="0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endParaRPr lang="zh-CN" altLang="en-US" sz="2400" b="1" kern="0" dirty="0">
              <a:solidFill>
                <a:srgbClr val="FC291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52" y="0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2884925"/>
            <a:ext cx="2713573" cy="787390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59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 trường sau kì nghỉ, các bạn học sinh đã phát hiện ra điều gì tuyệt vời?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Thầy hiệu trưởng đã dặn các bạn học sinh làm những việc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4DCC90-430D-4847-A06A-45500127A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91" y="2571293"/>
            <a:ext cx="6406057" cy="3203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136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064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242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bạn nhỏ thấy quang cảnh thư viện trông giống như một toa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tàu điện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 đúc?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32450"/>
              <a:ext cx="2605846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ệ thống tàu điện nội đô AS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8" y="458099"/>
            <a:ext cx="5970905" cy="39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96696" y="5334970"/>
            <a:ext cx="7269480" cy="914400"/>
            <a:chOff x="996696" y="5334970"/>
            <a:chExt cx="7269480" cy="914400"/>
          </a:xfrm>
        </p:grpSpPr>
        <p:sp>
          <p:nvSpPr>
            <p:cNvPr id="4" name="Rounded Rectangle 3"/>
            <p:cNvSpPr/>
            <p:nvPr/>
          </p:nvSpPr>
          <p:spPr>
            <a:xfrm>
              <a:off x="996696" y="5334970"/>
              <a:ext cx="7150608" cy="914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25296" y="5418373"/>
              <a:ext cx="7040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chia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học sinh cảm thấy thế nào khi có thư viện mới?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97296" y="137160"/>
            <a:ext cx="3017520" cy="1627632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53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5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 về thư viện mà em mơ 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706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ắp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2" cy="127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67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2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</a:t>
              </a:r>
              <a:endPara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311666" y="2010996"/>
            <a:ext cx="246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=""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>
                <a:cs typeface="Arial" panose="020B0604020202020204" pitchFamily="34" charset="0"/>
              </a:rPr>
              <a:t>    </a:t>
            </a:r>
            <a:r>
              <a:rPr lang="en-US" sz="2000" dirty="0" smtClean="0"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841" y="196873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721892" y="2517086"/>
            <a:ext cx="5735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047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viện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Đội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9" y="4278758"/>
            <a:ext cx="2844758" cy="2003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8035" y="955434"/>
            <a:ext cx="7856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t>Định hướng học tập tiếp theo.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3486150"/>
            <a:ext cx="9315450" cy="337185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41734" y="1"/>
            <a:ext cx="9528633" cy="42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39008" y="3063241"/>
            <a:ext cx="3791559" cy="304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3139127"/>
            <a:ext cx="1706133" cy="19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9371" y="901591"/>
            <a:ext cx="8142398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“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bàn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4007CF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629672" y="2971800"/>
            <a:ext cx="41148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21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25 1.11022E-1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9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09371" y="1964310"/>
            <a:ext cx="7852524" cy="8861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9144000" cy="43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857375" y="2752627"/>
            <a:ext cx="1607478" cy="15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4345708"/>
            <a:ext cx="9201149" cy="251433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822553" y="3638747"/>
            <a:ext cx="4114800" cy="26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1568" y="914989"/>
            <a:ext cx="8048130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“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4007CF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76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9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5 -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38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9144000" cy="337185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9372600" cy="42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481646" y="3085666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58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0.04306 L -1.01458 0.04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812" y="6337551"/>
            <a:ext cx="9215855" cy="515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89" y="1600545"/>
            <a:ext cx="8153516" cy="22079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78208" y="781295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4BAABDF-7918-4DAF-8D6A-1DECD6976759}"/>
              </a:ext>
            </a:extLst>
          </p:cNvPr>
          <p:cNvGrpSpPr/>
          <p:nvPr/>
        </p:nvGrpSpPr>
        <p:grpSpPr>
          <a:xfrm>
            <a:off x="1631830" y="4076540"/>
            <a:ext cx="7066476" cy="743212"/>
            <a:chOff x="7873788" y="-109504"/>
            <a:chExt cx="4562820" cy="726969"/>
          </a:xfrm>
        </p:grpSpPr>
        <p:sp>
          <p:nvSpPr>
            <p:cNvPr id="26" name="Rectangle: Rounded Corners 43">
              <a:extLst>
                <a:ext uri="{FF2B5EF4-FFF2-40B4-BE49-F238E27FC236}">
                  <a16:creationId xmlns="" xmlns:a16="http://schemas.microsoft.com/office/drawing/2014/main" id="{7D1C96ED-80D8-4ADD-90E7-0202C23C133A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F036C37-47F8-4178-8C93-1145858FC30D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thường đọc sách ở những địa điểm nào?</a:t>
              </a: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B816FAF-93EF-4068-B5D3-8B42847BF403}"/>
              </a:ext>
            </a:extLst>
          </p:cNvPr>
          <p:cNvGrpSpPr/>
          <p:nvPr/>
        </p:nvGrpSpPr>
        <p:grpSpPr>
          <a:xfrm>
            <a:off x="1631830" y="4997966"/>
            <a:ext cx="7066476" cy="743212"/>
            <a:chOff x="7873788" y="-109504"/>
            <a:chExt cx="4562820" cy="726969"/>
          </a:xfrm>
        </p:grpSpPr>
        <p:sp>
          <p:nvSpPr>
            <p:cNvPr id="29" name="Rectangle: Rounded Corners 43">
              <a:extLst>
                <a:ext uri="{FF2B5EF4-FFF2-40B4-BE49-F238E27FC236}">
                  <a16:creationId xmlns="" xmlns:a16="http://schemas.microsoft.com/office/drawing/2014/main" id="{52C2B3AA-EC46-4130-88E5-745F6D624263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DEC38540-163C-4D94-A0B8-60D255717F62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4662283-651F-4F6B-8853-337E891EF50C}"/>
              </a:ext>
            </a:extLst>
          </p:cNvPr>
          <p:cNvGrpSpPr/>
          <p:nvPr/>
        </p:nvGrpSpPr>
        <p:grpSpPr>
          <a:xfrm>
            <a:off x="1612496" y="5919392"/>
            <a:ext cx="7085810" cy="743212"/>
            <a:chOff x="7873788" y="-109504"/>
            <a:chExt cx="4562820" cy="726969"/>
          </a:xfrm>
        </p:grpSpPr>
        <p:sp>
          <p:nvSpPr>
            <p:cNvPr id="32" name="Rectangle: Rounded Corners 43">
              <a:extLst>
                <a:ext uri="{FF2B5EF4-FFF2-40B4-BE49-F238E27FC236}">
                  <a16:creationId xmlns="" xmlns:a16="http://schemas.microsoft.com/office/drawing/2014/main" id="{986B5AA1-E250-49ED-A2FB-50010A464D47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D4720DF9-D84A-4D08-8690-8C9E5592DFAD}"/>
                </a:ext>
              </a:extLst>
            </p:cNvPr>
            <p:cNvSpPr/>
            <p:nvPr/>
          </p:nvSpPr>
          <p:spPr>
            <a:xfrm>
              <a:off x="8009163" y="2583"/>
              <a:ext cx="4427445" cy="50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3254</TotalTime>
  <Words>1154</Words>
  <Application>Microsoft Office PowerPoint</Application>
  <PresentationFormat>On-screen Show (4:3)</PresentationFormat>
  <Paragraphs>104</Paragraphs>
  <Slides>41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41</vt:i4>
      </vt:variant>
    </vt:vector>
  </HeadingPairs>
  <TitlesOfParts>
    <vt:vector size="74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Coiny</vt:lpstr>
      <vt:lpstr>inpin heiti</vt:lpstr>
      <vt:lpstr>Times New Roman</vt:lpstr>
      <vt:lpstr>VNI-Avo</vt:lpstr>
      <vt:lpstr>Wingdings</vt:lpstr>
      <vt:lpstr>方正粗圆_GBK</vt:lpstr>
      <vt:lpstr>站酷快乐体2016修订版</vt:lpstr>
      <vt:lpstr>等线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12_Office 主题</vt:lpstr>
      <vt:lpstr>1_Office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MrsOanh</cp:lastModifiedBy>
  <cp:revision>113</cp:revision>
  <dcterms:created xsi:type="dcterms:W3CDTF">2021-09-06T18:07:14Z</dcterms:created>
  <dcterms:modified xsi:type="dcterms:W3CDTF">2022-10-22T16:35:27Z</dcterms:modified>
</cp:coreProperties>
</file>