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  <p:sldMasterId id="2147483695" r:id="rId3"/>
    <p:sldMasterId id="2147483698" r:id="rId4"/>
    <p:sldMasterId id="2147483710" r:id="rId5"/>
    <p:sldMasterId id="2147483722" r:id="rId6"/>
  </p:sldMasterIdLst>
  <p:notesMasterIdLst>
    <p:notesMasterId r:id="rId27"/>
  </p:notesMasterIdLst>
  <p:sldIdLst>
    <p:sldId id="337" r:id="rId7"/>
    <p:sldId id="299" r:id="rId8"/>
    <p:sldId id="313" r:id="rId9"/>
    <p:sldId id="259" r:id="rId10"/>
    <p:sldId id="326" r:id="rId11"/>
    <p:sldId id="260" r:id="rId12"/>
    <p:sldId id="322" r:id="rId13"/>
    <p:sldId id="335" r:id="rId14"/>
    <p:sldId id="328" r:id="rId15"/>
    <p:sldId id="329" r:id="rId16"/>
    <p:sldId id="330" r:id="rId17"/>
    <p:sldId id="286" r:id="rId18"/>
    <p:sldId id="275" r:id="rId19"/>
    <p:sldId id="311" r:id="rId20"/>
    <p:sldId id="316" r:id="rId21"/>
    <p:sldId id="315" r:id="rId22"/>
    <p:sldId id="320" r:id="rId23"/>
    <p:sldId id="270" r:id="rId24"/>
    <p:sldId id="317" r:id="rId25"/>
    <p:sldId id="293" r:id="rId26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FB"/>
    <a:srgbClr val="FEB8F6"/>
    <a:srgbClr val="FEF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gs" Target="tags/tag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1E0C1-CB33-43A8-B048-DD83FB44812F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E043E-3626-479A-8679-465C02C82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05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934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3395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387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39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067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5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940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35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C6D98-046A-405E-9FCB-494EC8D89F4D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>
                <a:defRPr/>
              </a:pPr>
              <a:t>8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1554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9707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466E8F-A2D0-4D64-A702-5F7D260F88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507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191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85706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947851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004305"/>
      </p:ext>
    </p:extLst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763198"/>
      </p:ext>
    </p:extLst>
  </p:cSld>
  <p:clrMapOvr>
    <a:masterClrMapping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363003"/>
      </p:ext>
    </p:extLst>
  </p:cSld>
  <p:clrMapOvr>
    <a:masterClrMapping/>
  </p:clrMapOvr>
  <p:transition spd="slow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2684538"/>
      </p:ext>
    </p:extLst>
  </p:cSld>
  <p:clrMapOvr>
    <a:masterClrMapping/>
  </p:clrMapOvr>
  <p:transition spd="slow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93087"/>
      </p:ext>
    </p:extLst>
  </p:cSld>
  <p:clrMapOvr>
    <a:masterClrMapping/>
  </p:clrMapOvr>
  <p:transition spd="slow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024602"/>
      </p:ext>
    </p:extLst>
  </p:cSld>
  <p:clrMapOvr>
    <a:masterClrMapping/>
  </p:clrMapOvr>
  <p:transition spd="slow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4785179"/>
      </p:ext>
    </p:extLst>
  </p:cSld>
  <p:clrMapOvr>
    <a:masterClrMapping/>
  </p:clrMapOvr>
  <p:transition spd="slow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957911"/>
      </p:ext>
    </p:extLst>
  </p:cSld>
  <p:clrMapOvr>
    <a:masterClrMapping/>
  </p:clrMapOvr>
  <p:transition spd="slow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513001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772239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372980"/>
      </p:ext>
    </p:extLst>
  </p:cSld>
  <p:clrMapOvr>
    <a:masterClrMapping/>
  </p:clrMapOvr>
  <p:transition spd="slow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635981"/>
      </p:ext>
    </p:extLst>
  </p:cSld>
  <p:clrMapOvr>
    <a:masterClrMapping/>
  </p:clrMapOvr>
  <p:transition spd="slow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598572"/>
      </p:ext>
    </p:extLst>
  </p:cSld>
  <p:clrMapOvr>
    <a:masterClrMapping/>
  </p:clrMapOvr>
  <p:transition spd="slow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498085"/>
      </p:ext>
    </p:extLst>
  </p:cSld>
  <p:clrMapOvr>
    <a:masterClrMapping/>
  </p:clrMapOvr>
  <p:transition spd="slow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29415"/>
      </p:ext>
    </p:extLst>
  </p:cSld>
  <p:clrMapOvr>
    <a:masterClrMapping/>
  </p:clrMapOvr>
  <p:transition spd="slow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6481169"/>
      </p:ext>
    </p:extLst>
  </p:cSld>
  <p:clrMapOvr>
    <a:masterClrMapping/>
  </p:clrMapOvr>
  <p:transition spd="slow"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563129"/>
      </p:ext>
    </p:extLst>
  </p:cSld>
  <p:clrMapOvr>
    <a:masterClrMapping/>
  </p:clrMapOvr>
  <p:transition spd="slow"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2971958"/>
      </p:ext>
    </p:extLst>
  </p:cSld>
  <p:clrMapOvr>
    <a:masterClrMapping/>
  </p:clrMapOvr>
  <p:transition spd="slow"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1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5">
                <a:solidFill>
                  <a:schemeClr val="tx1">
                    <a:tint val="75000"/>
                  </a:schemeClr>
                </a:solidFill>
              </a:defRPr>
            </a:lvl1pPr>
            <a:lvl2pPr marL="458389" indent="0">
              <a:buNone/>
              <a:defRPr sz="1805">
                <a:solidFill>
                  <a:schemeClr val="tx1">
                    <a:tint val="75000"/>
                  </a:schemeClr>
                </a:solidFill>
              </a:defRPr>
            </a:lvl2pPr>
            <a:lvl3pPr marL="916777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3pPr>
            <a:lvl4pPr marL="1375166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4pPr>
            <a:lvl5pPr marL="1833555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5pPr>
            <a:lvl6pPr marL="2291944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6pPr>
            <a:lvl7pPr marL="2750332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7pPr>
            <a:lvl8pPr marL="3208721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8pPr>
            <a:lvl9pPr marL="3667110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1457750"/>
      </p:ext>
    </p:extLst>
  </p:cSld>
  <p:clrMapOvr>
    <a:masterClrMapping/>
  </p:clrMapOvr>
  <p:transition spd="slow"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7"/>
            </a:lvl1pPr>
            <a:lvl2pPr>
              <a:defRPr sz="2406"/>
            </a:lvl2pPr>
            <a:lvl3pPr>
              <a:defRPr sz="2005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1" y="1600204"/>
            <a:ext cx="4038600" cy="4525963"/>
          </a:xfrm>
        </p:spPr>
        <p:txBody>
          <a:bodyPr/>
          <a:lstStyle>
            <a:lvl1pPr>
              <a:defRPr sz="2807"/>
            </a:lvl1pPr>
            <a:lvl2pPr>
              <a:defRPr sz="2406"/>
            </a:lvl2pPr>
            <a:lvl3pPr>
              <a:defRPr sz="2005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251215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44879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89" indent="0">
              <a:buNone/>
              <a:defRPr sz="2005" b="1"/>
            </a:lvl2pPr>
            <a:lvl3pPr marL="916777" indent="0">
              <a:buNone/>
              <a:defRPr sz="1805" b="1"/>
            </a:lvl3pPr>
            <a:lvl4pPr marL="1375166" indent="0">
              <a:buNone/>
              <a:defRPr sz="1604" b="1"/>
            </a:lvl4pPr>
            <a:lvl5pPr marL="1833555" indent="0">
              <a:buNone/>
              <a:defRPr sz="1604" b="1"/>
            </a:lvl5pPr>
            <a:lvl6pPr marL="2291944" indent="0">
              <a:buNone/>
              <a:defRPr sz="1604" b="1"/>
            </a:lvl6pPr>
            <a:lvl7pPr marL="2750332" indent="0">
              <a:buNone/>
              <a:defRPr sz="1604" b="1"/>
            </a:lvl7pPr>
            <a:lvl8pPr marL="3208721" indent="0">
              <a:buNone/>
              <a:defRPr sz="1604" b="1"/>
            </a:lvl8pPr>
            <a:lvl9pPr marL="3667110" indent="0">
              <a:buNone/>
              <a:defRPr sz="160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6"/>
            </a:lvl1pPr>
            <a:lvl2pPr>
              <a:defRPr sz="2005"/>
            </a:lvl2pPr>
            <a:lvl3pPr>
              <a:defRPr sz="1805"/>
            </a:lvl3pPr>
            <a:lvl4pPr>
              <a:defRPr sz="1604"/>
            </a:lvl4pPr>
            <a:lvl5pPr>
              <a:defRPr sz="1604"/>
            </a:lvl5pPr>
            <a:lvl6pPr>
              <a:defRPr sz="1604"/>
            </a:lvl6pPr>
            <a:lvl7pPr>
              <a:defRPr sz="1604"/>
            </a:lvl7pPr>
            <a:lvl8pPr>
              <a:defRPr sz="1604"/>
            </a:lvl8pPr>
            <a:lvl9pPr>
              <a:defRPr sz="160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89" indent="0">
              <a:buNone/>
              <a:defRPr sz="2005" b="1"/>
            </a:lvl2pPr>
            <a:lvl3pPr marL="916777" indent="0">
              <a:buNone/>
              <a:defRPr sz="1805" b="1"/>
            </a:lvl3pPr>
            <a:lvl4pPr marL="1375166" indent="0">
              <a:buNone/>
              <a:defRPr sz="1604" b="1"/>
            </a:lvl4pPr>
            <a:lvl5pPr marL="1833555" indent="0">
              <a:buNone/>
              <a:defRPr sz="1604" b="1"/>
            </a:lvl5pPr>
            <a:lvl6pPr marL="2291944" indent="0">
              <a:buNone/>
              <a:defRPr sz="1604" b="1"/>
            </a:lvl6pPr>
            <a:lvl7pPr marL="2750332" indent="0">
              <a:buNone/>
              <a:defRPr sz="1604" b="1"/>
            </a:lvl7pPr>
            <a:lvl8pPr marL="3208721" indent="0">
              <a:buNone/>
              <a:defRPr sz="1604" b="1"/>
            </a:lvl8pPr>
            <a:lvl9pPr marL="3667110" indent="0">
              <a:buNone/>
              <a:defRPr sz="160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6"/>
            </a:lvl1pPr>
            <a:lvl2pPr>
              <a:defRPr sz="2005"/>
            </a:lvl2pPr>
            <a:lvl3pPr>
              <a:defRPr sz="1805"/>
            </a:lvl3pPr>
            <a:lvl4pPr>
              <a:defRPr sz="1604"/>
            </a:lvl4pPr>
            <a:lvl5pPr>
              <a:defRPr sz="1604"/>
            </a:lvl5pPr>
            <a:lvl6pPr>
              <a:defRPr sz="1604"/>
            </a:lvl6pPr>
            <a:lvl7pPr>
              <a:defRPr sz="1604"/>
            </a:lvl7pPr>
            <a:lvl8pPr>
              <a:defRPr sz="1604"/>
            </a:lvl8pPr>
            <a:lvl9pPr>
              <a:defRPr sz="160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338234"/>
      </p:ext>
    </p:extLst>
  </p:cSld>
  <p:clrMapOvr>
    <a:masterClrMapping/>
  </p:clrMapOvr>
  <p:transition spd="slow"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414016"/>
      </p:ext>
    </p:extLst>
  </p:cSld>
  <p:clrMapOvr>
    <a:masterClrMapping/>
  </p:clrMapOvr>
  <p:transition spd="slow"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009101"/>
      </p:ext>
    </p:extLst>
  </p:cSld>
  <p:clrMapOvr>
    <a:masterClrMapping/>
  </p:clrMapOvr>
  <p:transition spd="slow"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2" y="273053"/>
            <a:ext cx="5111750" cy="5853113"/>
          </a:xfrm>
        </p:spPr>
        <p:txBody>
          <a:bodyPr/>
          <a:lstStyle>
            <a:lvl1pPr>
              <a:defRPr sz="3208"/>
            </a:lvl1pPr>
            <a:lvl2pPr>
              <a:defRPr sz="2807"/>
            </a:lvl2pPr>
            <a:lvl3pPr>
              <a:defRPr sz="2406"/>
            </a:lvl3pPr>
            <a:lvl4pPr>
              <a:defRPr sz="2005"/>
            </a:lvl4pPr>
            <a:lvl5pPr>
              <a:defRPr sz="2005"/>
            </a:lvl5pPr>
            <a:lvl6pPr>
              <a:defRPr sz="2005"/>
            </a:lvl6pPr>
            <a:lvl7pPr>
              <a:defRPr sz="2005"/>
            </a:lvl7pPr>
            <a:lvl8pPr>
              <a:defRPr sz="2005"/>
            </a:lvl8pPr>
            <a:lvl9pPr>
              <a:defRPr sz="20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4"/>
            </a:lvl1pPr>
            <a:lvl2pPr marL="458389" indent="0">
              <a:buNone/>
              <a:defRPr sz="1203"/>
            </a:lvl2pPr>
            <a:lvl3pPr marL="916777" indent="0">
              <a:buNone/>
              <a:defRPr sz="1003"/>
            </a:lvl3pPr>
            <a:lvl4pPr marL="1375166" indent="0">
              <a:buNone/>
              <a:defRPr sz="902"/>
            </a:lvl4pPr>
            <a:lvl5pPr marL="1833555" indent="0">
              <a:buNone/>
              <a:defRPr sz="902"/>
            </a:lvl5pPr>
            <a:lvl6pPr marL="2291944" indent="0">
              <a:buNone/>
              <a:defRPr sz="902"/>
            </a:lvl6pPr>
            <a:lvl7pPr marL="2750332" indent="0">
              <a:buNone/>
              <a:defRPr sz="902"/>
            </a:lvl7pPr>
            <a:lvl8pPr marL="3208721" indent="0">
              <a:buNone/>
              <a:defRPr sz="902"/>
            </a:lvl8pPr>
            <a:lvl9pPr marL="3667110" indent="0">
              <a:buNone/>
              <a:defRPr sz="90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981936"/>
      </p:ext>
    </p:extLst>
  </p:cSld>
  <p:clrMapOvr>
    <a:masterClrMapping/>
  </p:clrMapOvr>
  <p:transition spd="slow">
    <p:comb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200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3208"/>
            </a:lvl1pPr>
            <a:lvl2pPr marL="458389" indent="0">
              <a:buNone/>
              <a:defRPr sz="2807"/>
            </a:lvl2pPr>
            <a:lvl3pPr marL="916777" indent="0">
              <a:buNone/>
              <a:defRPr sz="2406"/>
            </a:lvl3pPr>
            <a:lvl4pPr marL="1375166" indent="0">
              <a:buNone/>
              <a:defRPr sz="2005"/>
            </a:lvl4pPr>
            <a:lvl5pPr marL="1833555" indent="0">
              <a:buNone/>
              <a:defRPr sz="2005"/>
            </a:lvl5pPr>
            <a:lvl6pPr marL="2291944" indent="0">
              <a:buNone/>
              <a:defRPr sz="2005"/>
            </a:lvl6pPr>
            <a:lvl7pPr marL="2750332" indent="0">
              <a:buNone/>
              <a:defRPr sz="2005"/>
            </a:lvl7pPr>
            <a:lvl8pPr marL="3208721" indent="0">
              <a:buNone/>
              <a:defRPr sz="2005"/>
            </a:lvl8pPr>
            <a:lvl9pPr marL="3667110" indent="0">
              <a:buNone/>
              <a:defRPr sz="200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4"/>
            </a:lvl1pPr>
            <a:lvl2pPr marL="458389" indent="0">
              <a:buNone/>
              <a:defRPr sz="1203"/>
            </a:lvl2pPr>
            <a:lvl3pPr marL="916777" indent="0">
              <a:buNone/>
              <a:defRPr sz="1003"/>
            </a:lvl3pPr>
            <a:lvl4pPr marL="1375166" indent="0">
              <a:buNone/>
              <a:defRPr sz="902"/>
            </a:lvl4pPr>
            <a:lvl5pPr marL="1833555" indent="0">
              <a:buNone/>
              <a:defRPr sz="902"/>
            </a:lvl5pPr>
            <a:lvl6pPr marL="2291944" indent="0">
              <a:buNone/>
              <a:defRPr sz="902"/>
            </a:lvl6pPr>
            <a:lvl7pPr marL="2750332" indent="0">
              <a:buNone/>
              <a:defRPr sz="902"/>
            </a:lvl7pPr>
            <a:lvl8pPr marL="3208721" indent="0">
              <a:buNone/>
              <a:defRPr sz="902"/>
            </a:lvl8pPr>
            <a:lvl9pPr marL="3667110" indent="0">
              <a:buNone/>
              <a:defRPr sz="90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515872"/>
      </p:ext>
    </p:extLst>
  </p:cSld>
  <p:clrMapOvr>
    <a:masterClrMapping/>
  </p:clrMapOvr>
  <p:transition spd="slow">
    <p:comb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4588692"/>
      </p:ext>
    </p:extLst>
  </p:cSld>
  <p:clrMapOvr>
    <a:masterClrMapping/>
  </p:clrMapOvr>
  <p:transition spd="slow">
    <p:comb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1" y="274641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07969"/>
      </p:ext>
    </p:extLst>
  </p:cSld>
  <p:clrMapOvr>
    <a:masterClrMapping/>
  </p:clrMapOvr>
  <p:transition spd="slow">
    <p:comb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5920162" y="6206377"/>
            <a:ext cx="55120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www.1ppt.com/hangye/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www.1ppt.com/jieri/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优秀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Word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www.1ppt.com/word/              Excel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www.1ppt.com/excel/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www.1ppt.com/ziti/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570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mb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998013"/>
      </p:ext>
    </p:extLst>
  </p:cSld>
  <p:clrMapOvr>
    <a:masterClrMapping/>
  </p:clrMapOvr>
  <p:transition spd="slow">
    <p:comb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738272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008631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7214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2647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237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159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4678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81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685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659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3179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90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51287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04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128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6321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48758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94473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86409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64772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09505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72843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8069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994837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00770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36713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37502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190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5574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1175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8951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6412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6080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11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46679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1407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8255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8352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3002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2721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9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284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6667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0359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583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365286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06627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6826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0701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99666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7281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47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8625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1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633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43" r:id="rId2"/>
    <p:sldLayoutId id="2147483740" r:id="rId3"/>
    <p:sldLayoutId id="2147483734" r:id="rId4"/>
    <p:sldLayoutId id="2147483662" r:id="rId5"/>
    <p:sldLayoutId id="2147483744" r:id="rId6"/>
    <p:sldLayoutId id="2147483742" r:id="rId7"/>
    <p:sldLayoutId id="2147483741" r:id="rId8"/>
    <p:sldLayoutId id="2147483739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0" r:id="rId27"/>
    <p:sldLayoutId id="2147483681" r:id="rId28"/>
    <p:sldLayoutId id="2147483682" r:id="rId29"/>
    <p:sldLayoutId id="2147483683" r:id="rId30"/>
    <p:sldLayoutId id="2147483684" r:id="rId31"/>
    <p:sldLayoutId id="2147483685" r:id="rId32"/>
    <p:sldLayoutId id="2147483686" r:id="rId33"/>
    <p:sldLayoutId id="2147483687" r:id="rId34"/>
    <p:sldLayoutId id="2147483688" r:id="rId35"/>
    <p:sldLayoutId id="2147483689" r:id="rId36"/>
  </p:sldLayoutIdLst>
  <p:transition spd="slow">
    <p:comb/>
  </p:transition>
  <p:txStyles>
    <p:titleStyle>
      <a:lvl1pPr algn="ctr" defTabSz="916777" rtl="0" eaLnBrk="1" latinLnBrk="0" hangingPunct="1">
        <a:spcBef>
          <a:spcPct val="0"/>
        </a:spcBef>
        <a:buNone/>
        <a:defRPr sz="44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3792" indent="-343792" algn="l" defTabSz="916777" rtl="0" eaLnBrk="1" latinLnBrk="0" hangingPunct="1">
        <a:spcBef>
          <a:spcPct val="20000"/>
        </a:spcBef>
        <a:buFont typeface="Arial" pitchFamily="34" charset="0"/>
        <a:buChar char="•"/>
        <a:defRPr sz="3208" kern="1200">
          <a:solidFill>
            <a:schemeClr val="tx1"/>
          </a:solidFill>
          <a:latin typeface="+mn-lt"/>
          <a:ea typeface="+mn-ea"/>
          <a:cs typeface="+mn-cs"/>
        </a:defRPr>
      </a:lvl1pPr>
      <a:lvl2pPr marL="744882" indent="-286493" algn="l" defTabSz="916777" rtl="0" eaLnBrk="1" latinLnBrk="0" hangingPunct="1">
        <a:spcBef>
          <a:spcPct val="20000"/>
        </a:spcBef>
        <a:buFont typeface="Arial" pitchFamily="34" charset="0"/>
        <a:buChar char="–"/>
        <a:defRPr sz="2807" kern="1200">
          <a:solidFill>
            <a:schemeClr val="tx1"/>
          </a:solidFill>
          <a:latin typeface="+mn-lt"/>
          <a:ea typeface="+mn-ea"/>
          <a:cs typeface="+mn-cs"/>
        </a:defRPr>
      </a:lvl2pPr>
      <a:lvl3pPr marL="1145972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406" kern="1200">
          <a:solidFill>
            <a:schemeClr val="tx1"/>
          </a:solidFill>
          <a:latin typeface="+mn-lt"/>
          <a:ea typeface="+mn-ea"/>
          <a:cs typeface="+mn-cs"/>
        </a:defRPr>
      </a:lvl3pPr>
      <a:lvl4pPr marL="1604361" indent="-229194" algn="l" defTabSz="916777" rtl="0" eaLnBrk="1" latinLnBrk="0" hangingPunct="1">
        <a:spcBef>
          <a:spcPct val="20000"/>
        </a:spcBef>
        <a:buFont typeface="Arial" pitchFamily="34" charset="0"/>
        <a:buChar char="–"/>
        <a:defRPr sz="2005" kern="1200">
          <a:solidFill>
            <a:schemeClr val="tx1"/>
          </a:solidFill>
          <a:latin typeface="+mn-lt"/>
          <a:ea typeface="+mn-ea"/>
          <a:cs typeface="+mn-cs"/>
        </a:defRPr>
      </a:lvl4pPr>
      <a:lvl5pPr marL="2062749" indent="-229194" algn="l" defTabSz="916777" rtl="0" eaLnBrk="1" latinLnBrk="0" hangingPunct="1">
        <a:spcBef>
          <a:spcPct val="20000"/>
        </a:spcBef>
        <a:buFont typeface="Arial" pitchFamily="34" charset="0"/>
        <a:buChar char="»"/>
        <a:defRPr sz="2005" kern="1200">
          <a:solidFill>
            <a:schemeClr val="tx1"/>
          </a:solidFill>
          <a:latin typeface="+mn-lt"/>
          <a:ea typeface="+mn-ea"/>
          <a:cs typeface="+mn-cs"/>
        </a:defRPr>
      </a:lvl5pPr>
      <a:lvl6pPr marL="2521138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6pPr>
      <a:lvl7pPr marL="2979527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7pPr>
      <a:lvl8pPr marL="3437915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8pPr>
      <a:lvl9pPr marL="3896304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1pPr>
      <a:lvl2pPr marL="458389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2pPr>
      <a:lvl3pPr marL="916777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375166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1833555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291944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750332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208721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667110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792" y="365780"/>
            <a:ext cx="7886418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792" y="1825891"/>
            <a:ext cx="7886418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93" y="6356750"/>
            <a:ext cx="2056835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2022/10/25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810" y="6356750"/>
            <a:ext cx="3086382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376" y="6356750"/>
            <a:ext cx="2056835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880F3DDD-4F8D-4ECD-A414-D15D905F24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150" y="371475"/>
            <a:ext cx="985614" cy="13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9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ransition spd="slow">
    <p:comb/>
  </p:transition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403bc8957f52b6a846edee4c8bcefb3b"/>
          <p:cNvPicPr>
            <a:picLocks noChangeAspect="1"/>
          </p:cNvPicPr>
          <p:nvPr userDrawn="1"/>
        </p:nvPicPr>
        <p:blipFill>
          <a:blip r:embed="rId4"/>
          <a:srcRect l="175" t="7976" r="26157" b="73624"/>
          <a:stretch>
            <a:fillRect/>
          </a:stretch>
        </p:blipFill>
        <p:spPr>
          <a:xfrm flipH="1">
            <a:off x="-42385" y="-109220"/>
            <a:ext cx="9229249" cy="145542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CE3F6B54-3C58-472D-AF19-E373556552F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150" y="371475"/>
            <a:ext cx="985614" cy="13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5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768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38" r:id="rId2"/>
    <p:sldLayoutId id="2147483736" r:id="rId3"/>
    <p:sldLayoutId id="2147483735" r:id="rId4"/>
    <p:sldLayoutId id="2147483700" r:id="rId5"/>
    <p:sldLayoutId id="2147483752" r:id="rId6"/>
    <p:sldLayoutId id="2147483751" r:id="rId7"/>
    <p:sldLayoutId id="2147483750" r:id="rId8"/>
    <p:sldLayoutId id="2147483749" r:id="rId9"/>
    <p:sldLayoutId id="2147483748" r:id="rId10"/>
    <p:sldLayoutId id="2147483747" r:id="rId11"/>
    <p:sldLayoutId id="2147483746" r:id="rId12"/>
    <p:sldLayoutId id="2147483745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  <p:sldLayoutId id="2147483753" r:id="rId23"/>
  </p:sldLayoutIdLst>
  <p:transition spd="slow">
    <p:comb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403bc8957f52b6a846edee4c8bcefb3b"/>
          <p:cNvPicPr>
            <a:picLocks noChangeAspect="1"/>
          </p:cNvPicPr>
          <p:nvPr userDrawn="1"/>
        </p:nvPicPr>
        <p:blipFill>
          <a:blip r:embed="rId13"/>
          <a:srcRect l="175" t="7976" r="26157" b="73624"/>
          <a:stretch>
            <a:fillRect/>
          </a:stretch>
        </p:blipFill>
        <p:spPr>
          <a:xfrm flipH="1">
            <a:off x="-42385" y="-109220"/>
            <a:ext cx="9229249" cy="1455420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CE3F6B54-3C58-472D-AF19-E373556552F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150" y="371475"/>
            <a:ext cx="985614" cy="13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1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 spd="slow">
    <p:comb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05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37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5.png"/><Relationship Id="rId7" Type="http://schemas.microsoft.com/office/2007/relationships/hdphoto" Target="../media/hdphoto5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61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6" Type="http://schemas.microsoft.com/office/2007/relationships/hdphoto" Target="../media/hdphoto3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8.png"/><Relationship Id="rId5" Type="http://schemas.openxmlformats.org/officeDocument/2006/relationships/image" Target="../media/image13.emf"/><Relationship Id="rId10" Type="http://schemas.openxmlformats.org/officeDocument/2006/relationships/image" Target="../media/image30.png"/><Relationship Id="rId4" Type="http://schemas.openxmlformats.org/officeDocument/2006/relationships/image" Target="../media/image12.emf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34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gif"/><Relationship Id="rId10" Type="http://schemas.openxmlformats.org/officeDocument/2006/relationships/image" Target="../media/image39.png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1447800" y="2281645"/>
            <a:ext cx="6690212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229101"/>
            <a:ext cx="7079809" cy="27900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8" y="3586957"/>
            <a:ext cx="1978563" cy="326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1352282" y="2565949"/>
            <a:ext cx="6877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thông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báo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3138" y="-18954"/>
            <a:ext cx="8764593" cy="152349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48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endParaRPr kumimoji="0" lang="en-US" altLang="en-US" sz="4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8726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ình ảnh Bằng Tay Hoạt Hình Người Suy Nghĩ Không Biết Suy Nghĩ Suy Tư PNG ,  Cậu Bé đáng Yêu, Hàm Xúc, Hoa Văn Trang Trí PNG miễn phí tải tập">
            <a:extLst>
              <a:ext uri="{FF2B5EF4-FFF2-40B4-BE49-F238E27FC236}">
                <a16:creationId xmlns:a16="http://schemas.microsoft.com/office/drawing/2014/main" xmlns="" id="{B77ADBBF-5023-4EBC-04B0-8D55FF676B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9" r="9089" b="18338"/>
          <a:stretch/>
        </p:blipFill>
        <p:spPr bwMode="auto">
          <a:xfrm flipH="1">
            <a:off x="4923527" y="857250"/>
            <a:ext cx="422047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F22B7C-A696-D91C-417F-BA7FE7170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20" y="1673756"/>
            <a:ext cx="4828035" cy="2181072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ctr"/>
            <a:r>
              <a:rPr lang="en-US" sz="2775" b="1" dirty="0">
                <a:solidFill>
                  <a:srgbClr val="FFFF00"/>
                </a:solidFill>
                <a:latin typeface="Nunito Black" panose="00000A00000000000000" pitchFamily="2" charset="0"/>
              </a:rPr>
              <a:t> </a:t>
            </a:r>
            <a:r>
              <a:rPr lang="vi-VN" sz="3000" dirty="0">
                <a:solidFill>
                  <a:srgbClr val="FF0000"/>
                </a:solidFill>
              </a:rPr>
              <a:t>b. Nêu rõ những thông tin được thể hiện trong nội dung của thông báo.</a:t>
            </a:r>
            <a:br>
              <a:rPr lang="vi-VN" sz="3000" dirty="0">
                <a:solidFill>
                  <a:srgbClr val="FF0000"/>
                </a:solidFill>
              </a:rPr>
            </a:b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84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gười đàn ông suy nghĩ hoạt hình bằng tay | Công cụ đồ họa PSD Tải xuống  miễn phí - Pikbest">
            <a:extLst>
              <a:ext uri="{FF2B5EF4-FFF2-40B4-BE49-F238E27FC236}">
                <a16:creationId xmlns:a16="http://schemas.microsoft.com/office/drawing/2014/main" xmlns="" id="{0D1C1C7F-36D0-4796-6075-5E24AE2811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7714" l="10000" r="90000">
                        <a14:foregroundMark x1="37857" y1="32857" x2="45714" y2="41571"/>
                        <a14:foregroundMark x1="52000" y1="29857" x2="53571" y2="36429"/>
                        <a14:foregroundMark x1="36571" y1="34000" x2="38429" y2="40000"/>
                        <a14:foregroundMark x1="40714" y1="34857" x2="38857" y2="42429"/>
                        <a14:foregroundMark x1="44143" y1="74714" x2="46000" y2="94143"/>
                        <a14:foregroundMark x1="46000" y1="94143" x2="45714" y2="93571"/>
                        <a14:foregroundMark x1="52286" y1="77143" x2="57571" y2="93429"/>
                        <a14:foregroundMark x1="53143" y1="75429" x2="53429" y2="97714"/>
                        <a14:foregroundMark x1="45286" y1="77571" x2="43429" y2="92429"/>
                        <a14:foregroundMark x1="43429" y1="92429" x2="40714" y2="8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0493" y="4053291"/>
            <a:ext cx="2763275" cy="195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AB6D1C84-22F8-1B2E-BFC7-1644310C84A7}"/>
              </a:ext>
            </a:extLst>
          </p:cNvPr>
          <p:cNvSpPr/>
          <p:nvPr/>
        </p:nvSpPr>
        <p:spPr>
          <a:xfrm>
            <a:off x="3372813" y="2584084"/>
            <a:ext cx="2468881" cy="1303739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B3244AB-FA5D-44DA-277E-3A5A32BEBE89}"/>
              </a:ext>
            </a:extLst>
          </p:cNvPr>
          <p:cNvSpPr txBox="1"/>
          <p:nvPr/>
        </p:nvSpPr>
        <p:spPr>
          <a:xfrm>
            <a:off x="3252458" y="2785830"/>
            <a:ext cx="2709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>
                <a:latin typeface="Nunito Black" panose="00000A00000000000000" pitchFamily="2" charset="0"/>
              </a:rPr>
              <a:t>NỘI DUNG THÔNG BÁO</a:t>
            </a:r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xmlns="" id="{305CD188-48A8-5F3B-E06F-134982D178F7}"/>
              </a:ext>
            </a:extLst>
          </p:cNvPr>
          <p:cNvSpPr/>
          <p:nvPr/>
        </p:nvSpPr>
        <p:spPr>
          <a:xfrm>
            <a:off x="1904452" y="2029031"/>
            <a:ext cx="2666908" cy="1060770"/>
          </a:xfrm>
          <a:prstGeom prst="arc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xmlns="" id="{BE364DDB-57F1-27B4-E92B-2B1E8B69D0B5}"/>
              </a:ext>
            </a:extLst>
          </p:cNvPr>
          <p:cNvSpPr/>
          <p:nvPr/>
        </p:nvSpPr>
        <p:spPr>
          <a:xfrm flipH="1">
            <a:off x="4607254" y="2024012"/>
            <a:ext cx="2852672" cy="1060770"/>
          </a:xfrm>
          <a:prstGeom prst="arc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xmlns="" id="{05DD67F3-E3B8-4EF6-96AB-C7FD7FB7A186}"/>
              </a:ext>
            </a:extLst>
          </p:cNvPr>
          <p:cNvSpPr/>
          <p:nvPr/>
        </p:nvSpPr>
        <p:spPr>
          <a:xfrm flipH="1" flipV="1">
            <a:off x="4650253" y="3262873"/>
            <a:ext cx="2967553" cy="1206923"/>
          </a:xfrm>
          <a:prstGeom prst="arc">
            <a:avLst>
              <a:gd name="adj1" fmla="val 16316903"/>
              <a:gd name="adj2" fmla="val 1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xmlns="" id="{FC1A0C72-0C71-E731-2CD0-546A64F13040}"/>
              </a:ext>
            </a:extLst>
          </p:cNvPr>
          <p:cNvSpPr/>
          <p:nvPr/>
        </p:nvSpPr>
        <p:spPr>
          <a:xfrm flipV="1">
            <a:off x="1526195" y="3273628"/>
            <a:ext cx="3144144" cy="1206923"/>
          </a:xfrm>
          <a:prstGeom prst="arc">
            <a:avLst>
              <a:gd name="adj1" fmla="val 16316903"/>
              <a:gd name="adj2" fmla="val 1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8D8F59C8-9ADD-282E-A75D-D5EAC76FE367}"/>
              </a:ext>
            </a:extLst>
          </p:cNvPr>
          <p:cNvSpPr/>
          <p:nvPr/>
        </p:nvSpPr>
        <p:spPr>
          <a:xfrm>
            <a:off x="522814" y="1439674"/>
            <a:ext cx="2703112" cy="1303739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>
                <a:solidFill>
                  <a:srgbClr val="0070C0"/>
                </a:solidFill>
                <a:latin typeface="Nunito Black" panose="00000A00000000000000" pitchFamily="2" charset="0"/>
              </a:rPr>
              <a:t>Thời gian thành lập câu lạc bộ:</a:t>
            </a:r>
          </a:p>
          <a:p>
            <a:pPr algn="ctr"/>
            <a:r>
              <a:rPr lang="en-US" sz="2100" b="1">
                <a:solidFill>
                  <a:srgbClr val="FF0000"/>
                </a:solidFill>
                <a:latin typeface="Nunito Black" panose="00000A00000000000000" pitchFamily="2" charset="0"/>
              </a:rPr>
              <a:t>15/10/2022</a:t>
            </a:r>
            <a:r>
              <a:rPr lang="en-US" sz="2100" b="1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2EA1BC55-FCD6-BC40-F68E-EB75D2FDD5A8}"/>
              </a:ext>
            </a:extLst>
          </p:cNvPr>
          <p:cNvSpPr/>
          <p:nvPr/>
        </p:nvSpPr>
        <p:spPr>
          <a:xfrm>
            <a:off x="6007927" y="1415909"/>
            <a:ext cx="2727512" cy="136992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>
                <a:solidFill>
                  <a:srgbClr val="0070C0"/>
                </a:solidFill>
                <a:latin typeface="Nunito Black" panose="00000A00000000000000" pitchFamily="2" charset="0"/>
              </a:rPr>
              <a:t>Nơi đăng kí </a:t>
            </a:r>
          </a:p>
          <a:p>
            <a:pPr algn="ctr"/>
            <a:r>
              <a:rPr lang="en-US" sz="2100" b="1">
                <a:solidFill>
                  <a:srgbClr val="0070C0"/>
                </a:solidFill>
                <a:latin typeface="Nunito Black" panose="00000A00000000000000" pitchFamily="2" charset="0"/>
              </a:rPr>
              <a:t>tham gia: </a:t>
            </a:r>
          </a:p>
          <a:p>
            <a:pPr algn="ctr"/>
            <a:r>
              <a:rPr lang="en-US" sz="2100" b="1">
                <a:solidFill>
                  <a:srgbClr val="FF0000"/>
                </a:solidFill>
                <a:latin typeface="Nunito Black" panose="00000A00000000000000" pitchFamily="2" charset="0"/>
              </a:rPr>
              <a:t>Văn phòng </a:t>
            </a:r>
          </a:p>
          <a:p>
            <a:pPr algn="ctr"/>
            <a:r>
              <a:rPr lang="en-US" sz="2100" b="1">
                <a:solidFill>
                  <a:srgbClr val="FF0000"/>
                </a:solidFill>
                <a:latin typeface="Nunito Black" panose="00000A00000000000000" pitchFamily="2" charset="0"/>
              </a:rPr>
              <a:t>nhà trường</a:t>
            </a:r>
            <a:r>
              <a:rPr lang="en-US" sz="2100" b="1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0D08AF30-A41A-E02A-4CAF-B3ADEE776B2C}"/>
              </a:ext>
            </a:extLst>
          </p:cNvPr>
          <p:cNvSpPr/>
          <p:nvPr/>
        </p:nvSpPr>
        <p:spPr>
          <a:xfrm>
            <a:off x="6034502" y="3918799"/>
            <a:ext cx="2700937" cy="138399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b="1" dirty="0">
              <a:solidFill>
                <a:srgbClr val="0070C0"/>
              </a:solidFill>
              <a:latin typeface="Nunito Black" panose="00000A00000000000000" pitchFamily="2" charset="0"/>
            </a:endParaRPr>
          </a:p>
          <a:p>
            <a:pPr algn="ctr"/>
            <a:r>
              <a:rPr lang="en-US" sz="2100" b="1" dirty="0" err="1">
                <a:solidFill>
                  <a:srgbClr val="0070C0"/>
                </a:solidFill>
                <a:latin typeface="Nunito Black" panose="00000A00000000000000" pitchFamily="2" charset="0"/>
              </a:rPr>
              <a:t>Thời</a:t>
            </a:r>
            <a:r>
              <a:rPr lang="en-US" sz="2100" b="1" dirty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Nunito Black" panose="00000A00000000000000" pitchFamily="2" charset="0"/>
              </a:rPr>
              <a:t>hạn</a:t>
            </a:r>
            <a:r>
              <a:rPr lang="en-US" sz="2100" b="1" dirty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Nunito Black" panose="00000A00000000000000" pitchFamily="2" charset="0"/>
              </a:rPr>
              <a:t>đăng</a:t>
            </a:r>
            <a:r>
              <a:rPr lang="en-US" sz="2100" b="1" dirty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Nunito Black" panose="00000A00000000000000" pitchFamily="2" charset="0"/>
              </a:rPr>
              <a:t>kí</a:t>
            </a:r>
            <a:r>
              <a:rPr lang="en-US" sz="2100" b="1" dirty="0">
                <a:solidFill>
                  <a:srgbClr val="0070C0"/>
                </a:solidFill>
                <a:latin typeface="Nunito Black" panose="00000A00000000000000" pitchFamily="2" charset="0"/>
              </a:rPr>
              <a:t>: </a:t>
            </a:r>
            <a:endParaRPr lang="en-US" sz="2100" b="1" dirty="0" smtClean="0">
              <a:solidFill>
                <a:srgbClr val="0070C0"/>
              </a:solidFill>
              <a:latin typeface="Nunito Black" panose="00000A00000000000000" pitchFamily="2" charset="0"/>
            </a:endParaRPr>
          </a:p>
          <a:p>
            <a:pPr algn="ctr"/>
            <a:r>
              <a:rPr lang="en-US" sz="2100" b="1" dirty="0" err="1" smtClean="0">
                <a:solidFill>
                  <a:srgbClr val="FF0000"/>
                </a:solidFill>
                <a:latin typeface="Nunito Black" panose="00000A00000000000000" pitchFamily="2" charset="0"/>
              </a:rPr>
              <a:t>từ</a:t>
            </a:r>
            <a:r>
              <a:rPr lang="en-US" sz="2100" b="1" dirty="0" smtClean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2100" b="1" dirty="0">
                <a:solidFill>
                  <a:srgbClr val="FF0000"/>
                </a:solidFill>
                <a:latin typeface="Nunito Black" panose="00000A00000000000000" pitchFamily="2" charset="0"/>
              </a:rPr>
              <a:t>1/10/2022 </a:t>
            </a:r>
            <a:r>
              <a:rPr lang="en-US" sz="2100" b="1" dirty="0" err="1">
                <a:solidFill>
                  <a:srgbClr val="FF0000"/>
                </a:solidFill>
                <a:latin typeface="Nunito Black" panose="00000A00000000000000" pitchFamily="2" charset="0"/>
              </a:rPr>
              <a:t>đến</a:t>
            </a:r>
            <a:endParaRPr lang="en-US" sz="2100" b="1" dirty="0">
              <a:solidFill>
                <a:srgbClr val="FF0000"/>
              </a:solidFill>
              <a:latin typeface="Nunito Black" panose="00000A00000000000000" pitchFamily="2" charset="0"/>
            </a:endParaRPr>
          </a:p>
          <a:p>
            <a:pPr algn="ctr"/>
            <a:r>
              <a:rPr lang="en-US" sz="2100" b="1" dirty="0">
                <a:solidFill>
                  <a:srgbClr val="FF0000"/>
                </a:solidFill>
                <a:latin typeface="Nunito Black" panose="00000A00000000000000" pitchFamily="2" charset="0"/>
              </a:rPr>
              <a:t>10/10/2022</a:t>
            </a:r>
          </a:p>
          <a:p>
            <a:pPr algn="ctr"/>
            <a:endParaRPr lang="en-US" sz="2100" b="1" dirty="0">
              <a:solidFill>
                <a:srgbClr val="0070C0"/>
              </a:solidFill>
              <a:latin typeface="Nunito Black" panose="00000A00000000000000" pitchFamily="2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B79D19E0-076B-8FF6-27D6-AD6F0AB7A42A}"/>
              </a:ext>
            </a:extLst>
          </p:cNvPr>
          <p:cNvSpPr/>
          <p:nvPr/>
        </p:nvSpPr>
        <p:spPr>
          <a:xfrm>
            <a:off x="522814" y="3908001"/>
            <a:ext cx="2763276" cy="1443427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>
                <a:solidFill>
                  <a:srgbClr val="0070C0"/>
                </a:solidFill>
                <a:latin typeface="Nunito Black" panose="00000A00000000000000" pitchFamily="2" charset="0"/>
              </a:rPr>
              <a:t>Nơi tìm hiểu</a:t>
            </a:r>
          </a:p>
          <a:p>
            <a:pPr algn="ctr"/>
            <a:r>
              <a:rPr lang="en-US" sz="2100" b="1">
                <a:solidFill>
                  <a:srgbClr val="0070C0"/>
                </a:solidFill>
                <a:latin typeface="Nunito Black" panose="00000A00000000000000" pitchFamily="2" charset="0"/>
              </a:rPr>
              <a:t> thông tin:</a:t>
            </a:r>
          </a:p>
          <a:p>
            <a:pPr algn="ctr"/>
            <a:r>
              <a:rPr lang="en-US" sz="2100" b="1">
                <a:solidFill>
                  <a:srgbClr val="FF0000"/>
                </a:solidFill>
                <a:latin typeface="Nunito Black" panose="00000A00000000000000" pitchFamily="2" charset="0"/>
              </a:rPr>
              <a:t>Trang mạng</a:t>
            </a:r>
          </a:p>
          <a:p>
            <a:pPr algn="ctr"/>
            <a:r>
              <a:rPr lang="en-US" sz="2100" b="1">
                <a:solidFill>
                  <a:srgbClr val="FF0000"/>
                </a:solidFill>
                <a:latin typeface="Nunito Black" panose="00000A00000000000000" pitchFamily="2" charset="0"/>
              </a:rPr>
              <a:t>của trường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BCF48E0F-F846-4EF9-E13B-9CCD34984F48}"/>
              </a:ext>
            </a:extLst>
          </p:cNvPr>
          <p:cNvSpPr/>
          <p:nvPr/>
        </p:nvSpPr>
        <p:spPr>
          <a:xfrm>
            <a:off x="540735" y="1439675"/>
            <a:ext cx="2703112" cy="1303739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err="1">
                <a:solidFill>
                  <a:srgbClr val="0070C0"/>
                </a:solidFill>
                <a:latin typeface="Nunito Black" panose="00000A00000000000000" pitchFamily="2" charset="0"/>
              </a:rPr>
              <a:t>Thời</a:t>
            </a:r>
            <a:r>
              <a:rPr lang="en-US" sz="2100" b="1" dirty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Nunito Black" panose="00000A00000000000000" pitchFamily="2" charset="0"/>
              </a:rPr>
              <a:t>gian</a:t>
            </a:r>
            <a:r>
              <a:rPr lang="en-US" sz="2100" b="1" dirty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Nunito Black" panose="00000A00000000000000" pitchFamily="2" charset="0"/>
              </a:rPr>
              <a:t>thành</a:t>
            </a:r>
            <a:r>
              <a:rPr lang="en-US" sz="2100" b="1" dirty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Nunito Black" panose="00000A00000000000000" pitchFamily="2" charset="0"/>
              </a:rPr>
              <a:t>lập</a:t>
            </a:r>
            <a:r>
              <a:rPr lang="en-US" sz="2100" b="1" dirty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Nunito Black" panose="00000A00000000000000" pitchFamily="2" charset="0"/>
              </a:rPr>
              <a:t>câu</a:t>
            </a:r>
            <a:r>
              <a:rPr lang="en-US" sz="2100" b="1" dirty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Nunito Black" panose="00000A00000000000000" pitchFamily="2" charset="0"/>
              </a:rPr>
              <a:t>lạc</a:t>
            </a:r>
            <a:r>
              <a:rPr lang="en-US" sz="2100" b="1" dirty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Nunito Black" panose="00000A00000000000000" pitchFamily="2" charset="0"/>
              </a:rPr>
              <a:t>bộ</a:t>
            </a:r>
            <a:r>
              <a:rPr lang="en-US" sz="2100" b="1" dirty="0">
                <a:solidFill>
                  <a:srgbClr val="0070C0"/>
                </a:solidFill>
                <a:latin typeface="Nunito Black" panose="00000A00000000000000" pitchFamily="2" charset="0"/>
              </a:rPr>
              <a:t>:</a:t>
            </a:r>
          </a:p>
          <a:p>
            <a:pPr algn="ctr"/>
            <a:r>
              <a:rPr lang="en-US" sz="2100" b="1" dirty="0">
                <a:solidFill>
                  <a:srgbClr val="FF0000"/>
                </a:solidFill>
                <a:latin typeface="Nunito Black" panose="00000A00000000000000" pitchFamily="2" charset="0"/>
              </a:rPr>
              <a:t>15/10/2022</a:t>
            </a:r>
            <a:r>
              <a:rPr lang="en-US" sz="2100" b="1" dirty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C7058D3A-0407-9745-4500-AA46520BF589}"/>
              </a:ext>
            </a:extLst>
          </p:cNvPr>
          <p:cNvSpPr/>
          <p:nvPr/>
        </p:nvSpPr>
        <p:spPr>
          <a:xfrm>
            <a:off x="6025847" y="1415910"/>
            <a:ext cx="2727512" cy="136992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err="1">
                <a:solidFill>
                  <a:srgbClr val="0070C0"/>
                </a:solidFill>
                <a:latin typeface="Nunito Black" panose="00000A00000000000000" pitchFamily="2" charset="0"/>
              </a:rPr>
              <a:t>Nơi</a:t>
            </a:r>
            <a:r>
              <a:rPr lang="en-US" sz="2100" b="1" dirty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Nunito Black" panose="00000A00000000000000" pitchFamily="2" charset="0"/>
              </a:rPr>
              <a:t>đăng</a:t>
            </a:r>
            <a:r>
              <a:rPr lang="en-US" sz="2100" b="1" dirty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Nunito Black" panose="00000A00000000000000" pitchFamily="2" charset="0"/>
              </a:rPr>
              <a:t>kí</a:t>
            </a:r>
            <a:r>
              <a:rPr lang="en-US" sz="2100" b="1" dirty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</a:p>
          <a:p>
            <a:pPr algn="ctr"/>
            <a:r>
              <a:rPr lang="en-US" sz="2100" b="1" dirty="0" err="1">
                <a:solidFill>
                  <a:srgbClr val="0070C0"/>
                </a:solidFill>
                <a:latin typeface="Nunito Black" panose="00000A00000000000000" pitchFamily="2" charset="0"/>
              </a:rPr>
              <a:t>tham</a:t>
            </a:r>
            <a:r>
              <a:rPr lang="en-US" sz="2100" b="1" dirty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Nunito Black" panose="00000A00000000000000" pitchFamily="2" charset="0"/>
              </a:rPr>
              <a:t>gia</a:t>
            </a:r>
            <a:r>
              <a:rPr lang="en-US" sz="2100" b="1" dirty="0">
                <a:solidFill>
                  <a:srgbClr val="0070C0"/>
                </a:solidFill>
                <a:latin typeface="Nunito Black" panose="00000A00000000000000" pitchFamily="2" charset="0"/>
              </a:rPr>
              <a:t>: </a:t>
            </a:r>
          </a:p>
          <a:p>
            <a:pPr algn="ctr"/>
            <a:r>
              <a:rPr lang="en-US" sz="2100" b="1" dirty="0" err="1">
                <a:solidFill>
                  <a:srgbClr val="FF0000"/>
                </a:solidFill>
                <a:latin typeface="Nunito Black" panose="00000A00000000000000" pitchFamily="2" charset="0"/>
              </a:rPr>
              <a:t>Văn</a:t>
            </a:r>
            <a:r>
              <a:rPr lang="en-US" sz="2100" b="1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Nunito Black" panose="00000A00000000000000" pitchFamily="2" charset="0"/>
              </a:rPr>
              <a:t>phòng</a:t>
            </a:r>
            <a:r>
              <a:rPr lang="en-US" sz="2100" b="1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</a:p>
          <a:p>
            <a:pPr algn="ctr"/>
            <a:r>
              <a:rPr lang="en-US" sz="2100" b="1" dirty="0" err="1">
                <a:solidFill>
                  <a:srgbClr val="FF0000"/>
                </a:solidFill>
                <a:latin typeface="Nunito Black" panose="00000A00000000000000" pitchFamily="2" charset="0"/>
              </a:rPr>
              <a:t>nhà</a:t>
            </a:r>
            <a:r>
              <a:rPr lang="en-US" sz="2100" b="1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Nunito Black" panose="00000A00000000000000" pitchFamily="2" charset="0"/>
              </a:rPr>
              <a:t>trường</a:t>
            </a:r>
            <a:r>
              <a:rPr lang="en-US" sz="2100" b="1" dirty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8ED2A61-FA6A-3500-519A-BE8FC8E2F9DE}"/>
              </a:ext>
            </a:extLst>
          </p:cNvPr>
          <p:cNvSpPr/>
          <p:nvPr/>
        </p:nvSpPr>
        <p:spPr>
          <a:xfrm>
            <a:off x="6214819" y="4451858"/>
            <a:ext cx="2397419" cy="645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06F22B7C-A696-D91C-417F-BA7FE7170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66" y="319352"/>
            <a:ext cx="8744989" cy="938648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ctr"/>
            <a:r>
              <a:rPr lang="en-US" sz="2775" b="1" dirty="0">
                <a:solidFill>
                  <a:srgbClr val="FFFF00"/>
                </a:solidFill>
                <a:latin typeface="Nunito Black" panose="00000A00000000000000" pitchFamily="2" charset="0"/>
              </a:rPr>
              <a:t> </a:t>
            </a:r>
            <a:r>
              <a:rPr lang="vi-VN" sz="3000" dirty="0">
                <a:solidFill>
                  <a:srgbClr val="FF0000"/>
                </a:solidFill>
              </a:rPr>
              <a:t>b. Nêu rõ những thông tin được thể hiện trong nội dung của thông báo</a:t>
            </a:r>
            <a:r>
              <a:rPr lang="vi-VN" sz="3000" dirty="0" smtClean="0">
                <a:solidFill>
                  <a:srgbClr val="FF0000"/>
                </a:solidFill>
              </a:rPr>
              <a:t>.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31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未标题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6"/>
          <a:stretch/>
        </p:blipFill>
        <p:spPr bwMode="auto">
          <a:xfrm>
            <a:off x="-1524000" y="-1"/>
            <a:ext cx="12192000" cy="646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-1524000" y="6388867"/>
            <a:ext cx="12192000" cy="5775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zh-CN" altLang="en-US" sz="1805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" name="五边形 3">
            <a:extLst>
              <a:ext uri="{FF2B5EF4-FFF2-40B4-BE49-F238E27FC236}">
                <a16:creationId xmlns:a16="http://schemas.microsoft.com/office/drawing/2014/main" xmlns="" id="{92A9B990-E27D-4C3F-9004-CE45C76DDDE8}"/>
              </a:ext>
            </a:extLst>
          </p:cNvPr>
          <p:cNvSpPr/>
          <p:nvPr/>
        </p:nvSpPr>
        <p:spPr>
          <a:xfrm flipH="1">
            <a:off x="1843365" y="517432"/>
            <a:ext cx="8040933" cy="2093563"/>
          </a:xfrm>
          <a:prstGeom prst="homePlate">
            <a:avLst>
              <a:gd name="adj" fmla="val 27033"/>
            </a:avLst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zh-CN" altLang="en-US" sz="1805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820B07A0-44D3-462A-AC5C-49BB25A021CD}"/>
              </a:ext>
            </a:extLst>
          </p:cNvPr>
          <p:cNvSpPr/>
          <p:nvPr/>
        </p:nvSpPr>
        <p:spPr>
          <a:xfrm>
            <a:off x="2524899" y="1102157"/>
            <a:ext cx="882088" cy="88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zh-CN" altLang="en-US" sz="1805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326260C-4240-4C6B-8ADF-BFFDF57FD068}"/>
              </a:ext>
            </a:extLst>
          </p:cNvPr>
          <p:cNvSpPr txBox="1"/>
          <p:nvPr/>
        </p:nvSpPr>
        <p:spPr>
          <a:xfrm flipH="1">
            <a:off x="2577934" y="1240224"/>
            <a:ext cx="1081290" cy="64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6777">
              <a:defRPr/>
            </a:pPr>
            <a:r>
              <a:rPr lang="en-US" altLang="zh-CN" sz="3609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609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99E6DB1-FFD3-4CFE-B927-E015F05A87EC}"/>
              </a:ext>
            </a:extLst>
          </p:cNvPr>
          <p:cNvSpPr txBox="1"/>
          <p:nvPr/>
        </p:nvSpPr>
        <p:spPr>
          <a:xfrm>
            <a:off x="7892825" y="8036357"/>
            <a:ext cx="5227713" cy="987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6777">
              <a:defRPr/>
            </a:pPr>
            <a:r>
              <a:rPr lang="en-US" sz="5815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latin typeface="MTD Anydore" panose="02000500000000000000" pitchFamily="50" charset="0"/>
              </a:rPr>
              <a:t>Nhà văn tai ba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202EED3-C4A6-4A8E-9AE0-F3E93EEC76D7}"/>
              </a:ext>
            </a:extLst>
          </p:cNvPr>
          <p:cNvSpPr txBox="1"/>
          <p:nvPr/>
        </p:nvSpPr>
        <p:spPr>
          <a:xfrm>
            <a:off x="7892825" y="8036356"/>
            <a:ext cx="5227713" cy="987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6777">
              <a:defRPr/>
            </a:pPr>
            <a:r>
              <a:rPr lang="en-US" sz="5815">
                <a:solidFill>
                  <a:srgbClr val="F68D36"/>
                </a:solidFill>
                <a:latin typeface="MTD Anydore" panose="02000500000000000000" pitchFamily="50" charset="0"/>
              </a:rPr>
              <a:t>Nhà văn tài ba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0E3E7D7-8A01-4673-9852-8725A0AD03A7}"/>
              </a:ext>
            </a:extLst>
          </p:cNvPr>
          <p:cNvGrpSpPr/>
          <p:nvPr/>
        </p:nvGrpSpPr>
        <p:grpSpPr>
          <a:xfrm>
            <a:off x="-698003" y="3229499"/>
            <a:ext cx="2824171" cy="3595156"/>
            <a:chOff x="1476400" y="3315598"/>
            <a:chExt cx="2816980" cy="3586002"/>
          </a:xfrm>
        </p:grpSpPr>
        <p:sp>
          <p:nvSpPr>
            <p:cNvPr id="16" name="椭圆 55">
              <a:extLst>
                <a:ext uri="{FF2B5EF4-FFF2-40B4-BE49-F238E27FC236}">
                  <a16:creationId xmlns:a16="http://schemas.microsoft.com/office/drawing/2014/main" xmlns="" id="{C77DBD8D-7A09-475A-A598-2A4668625D8D}"/>
                </a:ext>
              </a:extLst>
            </p:cNvPr>
            <p:cNvSpPr/>
            <p:nvPr/>
          </p:nvSpPr>
          <p:spPr>
            <a:xfrm>
              <a:off x="1476400" y="6253528"/>
              <a:ext cx="2816980" cy="64807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6777">
                <a:defRPr/>
              </a:pPr>
              <a:endParaRPr lang="zh-CN" altLang="en-US" sz="1805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pic>
          <p:nvPicPr>
            <p:cNvPr id="17" name="Picture 4" descr="F:\5351cc8d2b5ee.png">
              <a:extLst>
                <a:ext uri="{FF2B5EF4-FFF2-40B4-BE49-F238E27FC236}">
                  <a16:creationId xmlns:a16="http://schemas.microsoft.com/office/drawing/2014/main" xmlns="" id="{68AF3441-2ABC-4134-B85B-EC53AEC571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71"/>
            <a:stretch/>
          </p:blipFill>
          <p:spPr bwMode="auto">
            <a:xfrm>
              <a:off x="1476400" y="3315598"/>
              <a:ext cx="2816980" cy="3243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9A8EC91-5928-4D46-947C-D70B848420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6988" y="1196697"/>
            <a:ext cx="5510769" cy="9693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11126" y="1087634"/>
            <a:ext cx="1791093" cy="10599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911126" y="1316554"/>
            <a:ext cx="27416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0070C0"/>
                </a:solidFill>
                <a:latin typeface="Arial Black" panose="020B0A04020102020204" pitchFamily="34" charset="0"/>
              </a:rPr>
              <a:t>t</a:t>
            </a:r>
            <a:r>
              <a:rPr lang="en-US" sz="3000" b="1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hông</a:t>
            </a:r>
            <a:r>
              <a:rPr lang="en-US" sz="3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báo</a:t>
            </a:r>
            <a:endParaRPr lang="en-US" sz="30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687441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  <p:bldP spid="4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D0BF574-3CE7-4AA4-8791-C3265DD15523}"/>
              </a:ext>
            </a:extLst>
          </p:cNvPr>
          <p:cNvGrpSpPr/>
          <p:nvPr/>
        </p:nvGrpSpPr>
        <p:grpSpPr>
          <a:xfrm>
            <a:off x="0" y="59190"/>
            <a:ext cx="8983744" cy="1524513"/>
            <a:chOff x="1451041" y="378854"/>
            <a:chExt cx="10245548" cy="829145"/>
          </a:xfrm>
        </p:grpSpPr>
        <p:sp>
          <p:nvSpPr>
            <p:cNvPr id="11" name="îṥḷíďê">
              <a:extLst>
                <a:ext uri="{FF2B5EF4-FFF2-40B4-BE49-F238E27FC236}">
                  <a16:creationId xmlns:a16="http://schemas.microsoft.com/office/drawing/2014/main" xmlns="" id="{03CFBCB0-5B87-4074-AB70-258ED95AFC08}"/>
                </a:ext>
              </a:extLst>
            </p:cNvPr>
            <p:cNvSpPr/>
            <p:nvPr/>
          </p:nvSpPr>
          <p:spPr bwMode="auto">
            <a:xfrm>
              <a:off x="1451041" y="378854"/>
              <a:ext cx="10245548" cy="82914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FFC000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defRPr/>
              </a:pPr>
              <a:endParaRPr lang="en-US" altLang="zh-CN" sz="1050" dirty="0">
                <a:solidFill>
                  <a:srgbClr val="000000"/>
                </a:solidFill>
                <a:latin typeface="Arial"/>
                <a:ea typeface="Microsoft YaHei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D43CC44C-9717-4B94-ABC7-E24943898925}"/>
                </a:ext>
              </a:extLst>
            </p:cNvPr>
            <p:cNvSpPr txBox="1"/>
            <p:nvPr/>
          </p:nvSpPr>
          <p:spPr>
            <a:xfrm>
              <a:off x="1988733" y="455991"/>
              <a:ext cx="9568096" cy="652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2</a:t>
              </a:r>
              <a:r>
                <a:rPr lang="nl-NL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Viết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báo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lớp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về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việc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đăng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kí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tham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gia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cuộc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thi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cấp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trường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(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thi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cờ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vua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bơi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lội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,…).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nội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dung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báo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chú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ý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tin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sau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: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36A3B7E-E150-4E48-BA20-9EE04DA8064C}"/>
              </a:ext>
            </a:extLst>
          </p:cNvPr>
          <p:cNvSpPr txBox="1"/>
          <p:nvPr/>
        </p:nvSpPr>
        <p:spPr>
          <a:xfrm>
            <a:off x="516755" y="2089125"/>
            <a:ext cx="84669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Cuộc thi được tổ chức vào thời gian nào? Ở đâu?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Ai được đăng kí tham gia?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Thời hạn và cách đăng kí tham gia.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B52D5257-10D4-4411-81FC-D8420B2BF82D}"/>
              </a:ext>
            </a:extLst>
          </p:cNvPr>
          <p:cNvGrpSpPr/>
          <p:nvPr/>
        </p:nvGrpSpPr>
        <p:grpSpPr>
          <a:xfrm>
            <a:off x="641108" y="4120450"/>
            <a:ext cx="3674294" cy="2688725"/>
            <a:chOff x="4577051" y="1415633"/>
            <a:chExt cx="6249456" cy="4240577"/>
          </a:xfrm>
        </p:grpSpPr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xmlns="" id="{E77B6829-6067-4D1C-B213-55B9730AA9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4059" y="1692000"/>
              <a:ext cx="5202448" cy="3964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文本框 12">
              <a:extLst>
                <a:ext uri="{FF2B5EF4-FFF2-40B4-BE49-F238E27FC236}">
                  <a16:creationId xmlns:a16="http://schemas.microsoft.com/office/drawing/2014/main" xmlns="" id="{285BF6DA-24F8-4918-B3B1-5EAEED63DCDF}"/>
                </a:ext>
              </a:extLst>
            </p:cNvPr>
            <p:cNvSpPr txBox="1"/>
            <p:nvPr/>
          </p:nvSpPr>
          <p:spPr>
            <a:xfrm>
              <a:off x="4577051" y="1415633"/>
              <a:ext cx="4452409" cy="9336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bliqueTopLeft"/>
                <a:lightRig rig="flat" dir="t"/>
              </a:scene3d>
              <a:sp3d extrusionH="127000" prstMaterial="plastic"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4000" dirty="0">
                <a:ln w="19050">
                  <a:solidFill>
                    <a:srgbClr val="1E5AA4"/>
                  </a:solidFill>
                </a:ln>
                <a:solidFill>
                  <a:srgbClr val="849BC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401819" y="4416448"/>
            <a:ext cx="3028949" cy="1903476"/>
            <a:chOff x="6340842" y="295206"/>
            <a:chExt cx="3943349" cy="2515432"/>
          </a:xfrm>
        </p:grpSpPr>
        <p:sp>
          <p:nvSpPr>
            <p:cNvPr id="10" name="Cloud Callout 9"/>
            <p:cNvSpPr/>
            <p:nvPr/>
          </p:nvSpPr>
          <p:spPr>
            <a:xfrm flipH="1">
              <a:off x="6340842" y="295206"/>
              <a:ext cx="3943349" cy="2515432"/>
            </a:xfrm>
            <a:prstGeom prst="cloudCallout">
              <a:avLst>
                <a:gd name="adj1" fmla="val 57358"/>
                <a:gd name="adj2" fmla="val 53485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24209" y="1001782"/>
              <a:ext cx="3376613" cy="691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4" name="Straight Connector 13"/>
          <p:cNvCxnSpPr/>
          <p:nvPr/>
        </p:nvCxnSpPr>
        <p:spPr>
          <a:xfrm flipV="1">
            <a:off x="1051619" y="557784"/>
            <a:ext cx="2460352" cy="274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16755" y="941982"/>
            <a:ext cx="27420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7793" t="3811" r="9155" b="1646"/>
          <a:stretch/>
        </p:blipFill>
        <p:spPr>
          <a:xfrm>
            <a:off x="-118371" y="25788"/>
            <a:ext cx="698518" cy="750048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1">
            <a:extLst>
              <a:ext uri="{FF2B5EF4-FFF2-40B4-BE49-F238E27FC236}">
                <a16:creationId xmlns:a16="http://schemas.microsoft.com/office/drawing/2014/main" xmlns="" id="{AAB2C08D-8817-4FF2-A0D0-4A35E9D7CF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8868" y="5506037"/>
            <a:ext cx="12196868" cy="1356902"/>
          </a:xfrm>
          <a:prstGeom prst="rect">
            <a:avLst/>
          </a:prstGeom>
        </p:spPr>
      </p:pic>
      <p:pic>
        <p:nvPicPr>
          <p:cNvPr id="5" name="图片 97">
            <a:extLst>
              <a:ext uri="{FF2B5EF4-FFF2-40B4-BE49-F238E27FC236}">
                <a16:creationId xmlns:a16="http://schemas.microsoft.com/office/drawing/2014/main" xmlns="" id="{6D80289D-31E6-42D3-A21E-26D90EF826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886" y="4537968"/>
            <a:ext cx="1582582" cy="23200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9F65FE8-E87E-406A-A69C-04257CCD1AA7}"/>
              </a:ext>
            </a:extLst>
          </p:cNvPr>
          <p:cNvSpPr txBox="1"/>
          <p:nvPr/>
        </p:nvSpPr>
        <p:spPr>
          <a:xfrm>
            <a:off x="3398165" y="1963134"/>
            <a:ext cx="3951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FF2F64"/>
                </a:solidFill>
                <a:latin typeface="SVN-Cookies" panose="02040603050506020204" pitchFamily="18" charset="0"/>
              </a:rPr>
              <a:t>CHIA SẺ</a:t>
            </a:r>
          </a:p>
        </p:txBody>
      </p:sp>
      <p:pic>
        <p:nvPicPr>
          <p:cNvPr id="8" name="Picture 2" descr="Cute Kids Thai Students Uniform Vector Stock Vector (Royalty Free)  1650159838">
            <a:extLst>
              <a:ext uri="{FF2B5EF4-FFF2-40B4-BE49-F238E27FC236}">
                <a16:creationId xmlns:a16="http://schemas.microsoft.com/office/drawing/2014/main" xmlns="" id="{6D8FFDFB-20A4-4091-9EEF-37BA23A5C8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4" t="9527" r="72387" b="54833"/>
          <a:stretch/>
        </p:blipFill>
        <p:spPr bwMode="auto">
          <a:xfrm>
            <a:off x="2875922" y="2673637"/>
            <a:ext cx="1437019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ute Kids Thai Students Uniform Vector Stock Vector (Royalty Free)  1650159838">
            <a:extLst>
              <a:ext uri="{FF2B5EF4-FFF2-40B4-BE49-F238E27FC236}">
                <a16:creationId xmlns:a16="http://schemas.microsoft.com/office/drawing/2014/main" xmlns="" id="{A0FCCDEE-86E1-4C13-B376-88064027EA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5" t="9130" r="11472" b="54406"/>
          <a:stretch/>
        </p:blipFill>
        <p:spPr bwMode="auto">
          <a:xfrm>
            <a:off x="4985884" y="2673637"/>
            <a:ext cx="1318014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66708CE-0E9F-463C-B201-B2DAC35D6403}"/>
              </a:ext>
            </a:extLst>
          </p:cNvPr>
          <p:cNvGrpSpPr/>
          <p:nvPr/>
        </p:nvGrpSpPr>
        <p:grpSpPr>
          <a:xfrm>
            <a:off x="6164870" y="1400503"/>
            <a:ext cx="2369415" cy="2011680"/>
            <a:chOff x="7686151" y="1417318"/>
            <a:chExt cx="2369415" cy="2011680"/>
          </a:xfrm>
        </p:grpSpPr>
        <p:pic>
          <p:nvPicPr>
            <p:cNvPr id="11" name="Picture 10" descr="Shape&#10;&#10;Description automatically generated">
              <a:extLst>
                <a:ext uri="{FF2B5EF4-FFF2-40B4-BE49-F238E27FC236}">
                  <a16:creationId xmlns:a16="http://schemas.microsoft.com/office/drawing/2014/main" xmlns="" id="{4AC75442-156C-49E8-9FB1-678A054B21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34" t="6666" r="3092" b="69663"/>
            <a:stretch/>
          </p:blipFill>
          <p:spPr>
            <a:xfrm>
              <a:off x="7686151" y="1417318"/>
              <a:ext cx="2369415" cy="201168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16576F0B-41E9-4FCF-A8E3-6E206BF77AB2}"/>
                </a:ext>
              </a:extLst>
            </p:cNvPr>
            <p:cNvSpPr txBox="1"/>
            <p:nvPr/>
          </p:nvSpPr>
          <p:spPr>
            <a:xfrm>
              <a:off x="7918392" y="1999355"/>
              <a:ext cx="19049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600" b="1" dirty="0" err="1">
                  <a:solidFill>
                    <a:srgbClr val="00927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Nhận</a:t>
              </a:r>
              <a:r>
                <a:rPr lang="en-US" sz="3600" b="1" dirty="0">
                  <a:solidFill>
                    <a:srgbClr val="00927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927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xét</a:t>
              </a:r>
              <a:endParaRPr lang="en-US" sz="3600" b="1" dirty="0">
                <a:solidFill>
                  <a:srgbClr val="00927C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65C4B3A-A55E-427C-AF4E-F8F6601CB20B}"/>
              </a:ext>
            </a:extLst>
          </p:cNvPr>
          <p:cNvGrpSpPr/>
          <p:nvPr/>
        </p:nvGrpSpPr>
        <p:grpSpPr>
          <a:xfrm>
            <a:off x="505062" y="1278585"/>
            <a:ext cx="2616000" cy="1828800"/>
            <a:chOff x="1936266" y="1295400"/>
            <a:chExt cx="2616000" cy="1828800"/>
          </a:xfrm>
        </p:grpSpPr>
        <p:pic>
          <p:nvPicPr>
            <p:cNvPr id="14" name="Picture 13" descr="Shape&#10;&#10;Description automatically generated">
              <a:extLst>
                <a:ext uri="{FF2B5EF4-FFF2-40B4-BE49-F238E27FC236}">
                  <a16:creationId xmlns:a16="http://schemas.microsoft.com/office/drawing/2014/main" xmlns="" id="{D5783183-58E0-47C2-BA2F-C756F907D7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7" t="4453" r="44334" b="69376"/>
            <a:stretch/>
          </p:blipFill>
          <p:spPr>
            <a:xfrm flipH="1">
              <a:off x="1936266" y="1295400"/>
              <a:ext cx="2616000" cy="18288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8E0DCBFC-AA68-4EDF-87D7-A00AEF23F012}"/>
                </a:ext>
              </a:extLst>
            </p:cNvPr>
            <p:cNvSpPr txBox="1"/>
            <p:nvPr/>
          </p:nvSpPr>
          <p:spPr>
            <a:xfrm>
              <a:off x="2059804" y="1836005"/>
              <a:ext cx="19756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600" b="1" dirty="0" err="1">
                  <a:solidFill>
                    <a:srgbClr val="A23AE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lang="en-US" sz="3600" b="1" dirty="0">
                  <a:solidFill>
                    <a:srgbClr val="A23AE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A23AE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endParaRPr lang="en-US" sz="3600" b="1" dirty="0">
                <a:solidFill>
                  <a:srgbClr val="A23AEA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1FEFD5FF-807C-423E-AC7F-5A519E53AD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984" y="-102242"/>
            <a:ext cx="1582582" cy="158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736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flower, picture frame&#10;&#10;Description automatically generated">
            <a:extLst>
              <a:ext uri="{FF2B5EF4-FFF2-40B4-BE49-F238E27FC236}">
                <a16:creationId xmlns:a16="http://schemas.microsoft.com/office/drawing/2014/main" xmlns="" id="{B5C67748-C1A3-4DA2-9D5B-67EF8B53D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311" y="212582"/>
            <a:ext cx="10266256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43B13A0-9F11-4358-A4A0-0F234D6152E0}"/>
              </a:ext>
            </a:extLst>
          </p:cNvPr>
          <p:cNvSpPr txBox="1"/>
          <p:nvPr/>
        </p:nvSpPr>
        <p:spPr>
          <a:xfrm>
            <a:off x="942117" y="1691131"/>
            <a:ext cx="754568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THÔNG BÁO VỀ CUỘC THI CỜ </a:t>
            </a:r>
            <a:r>
              <a:rPr lang="vi-VN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endParaRPr lang="en-US" sz="2400" b="1" dirty="0" smtClean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vi-VN" sz="24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vi-VN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 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15/11/2022, nhà trường tổ chức cuộc thi cờ vua cho học sinh toàn trường. Thông tin chi tiết được đăng trên trang của trường.</a:t>
            </a:r>
          </a:p>
          <a:p>
            <a:pPr algn="just">
              <a:defRPr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vi-VN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Mời 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 sinh đăng kí tham gia cuộc thi với giáo viên chủ nhiệm.</a:t>
            </a:r>
          </a:p>
          <a:p>
            <a:pPr algn="just">
              <a:defRPr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vi-VN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Thời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hạn 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đăng kí: từ ngày 15/10/2022 đến ngày 30/10/2022</a:t>
            </a:r>
          </a:p>
          <a:p>
            <a:pPr algn="r">
              <a:defRPr/>
            </a:pP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Tổng phụ trách</a:t>
            </a:r>
          </a:p>
          <a:p>
            <a:pPr algn="r">
              <a:defRPr/>
            </a:pP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Nguyễn Huệ Linh </a:t>
            </a:r>
          </a:p>
        </p:txBody>
      </p:sp>
    </p:spTree>
    <p:extLst>
      <p:ext uri="{BB962C8B-B14F-4D97-AF65-F5344CB8AC3E}">
        <p14:creationId xmlns:p14="http://schemas.microsoft.com/office/powerpoint/2010/main" val="7641247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未标题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6"/>
          <a:stretch/>
        </p:blipFill>
        <p:spPr bwMode="auto">
          <a:xfrm>
            <a:off x="-1524000" y="-1"/>
            <a:ext cx="12192000" cy="646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-1524000" y="6388867"/>
            <a:ext cx="12192000" cy="5775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zh-CN" altLang="en-US" sz="1805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" name="五边形 3">
            <a:extLst>
              <a:ext uri="{FF2B5EF4-FFF2-40B4-BE49-F238E27FC236}">
                <a16:creationId xmlns:a16="http://schemas.microsoft.com/office/drawing/2014/main" xmlns="" id="{92A9B990-E27D-4C3F-9004-CE45C76DDDE8}"/>
              </a:ext>
            </a:extLst>
          </p:cNvPr>
          <p:cNvSpPr/>
          <p:nvPr/>
        </p:nvSpPr>
        <p:spPr>
          <a:xfrm flipH="1">
            <a:off x="781050" y="541330"/>
            <a:ext cx="9386051" cy="2093563"/>
          </a:xfrm>
          <a:prstGeom prst="homePlate">
            <a:avLst>
              <a:gd name="adj" fmla="val 27033"/>
            </a:avLst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zh-CN" altLang="en-US" sz="1805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820B07A0-44D3-462A-AC5C-49BB25A021CD}"/>
              </a:ext>
            </a:extLst>
          </p:cNvPr>
          <p:cNvSpPr/>
          <p:nvPr/>
        </p:nvSpPr>
        <p:spPr>
          <a:xfrm>
            <a:off x="1194946" y="1006116"/>
            <a:ext cx="882088" cy="88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zh-CN" altLang="en-US" sz="1805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326260C-4240-4C6B-8ADF-BFFDF57FD068}"/>
              </a:ext>
            </a:extLst>
          </p:cNvPr>
          <p:cNvSpPr txBox="1"/>
          <p:nvPr/>
        </p:nvSpPr>
        <p:spPr>
          <a:xfrm flipH="1">
            <a:off x="1240054" y="1132779"/>
            <a:ext cx="1081290" cy="64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6777">
              <a:defRPr/>
            </a:pPr>
            <a:r>
              <a:rPr lang="en-US" altLang="zh-CN" sz="3609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609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99E6DB1-FFD3-4CFE-B927-E015F05A87EC}"/>
              </a:ext>
            </a:extLst>
          </p:cNvPr>
          <p:cNvSpPr txBox="1"/>
          <p:nvPr/>
        </p:nvSpPr>
        <p:spPr>
          <a:xfrm>
            <a:off x="7892825" y="8036357"/>
            <a:ext cx="5227713" cy="987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6777">
              <a:defRPr/>
            </a:pPr>
            <a:r>
              <a:rPr lang="en-US" sz="5815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latin typeface="MTD Anydore" panose="02000500000000000000" pitchFamily="50" charset="0"/>
              </a:rPr>
              <a:t>Nhà văn tai ba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202EED3-C4A6-4A8E-9AE0-F3E93EEC76D7}"/>
              </a:ext>
            </a:extLst>
          </p:cNvPr>
          <p:cNvSpPr txBox="1"/>
          <p:nvPr/>
        </p:nvSpPr>
        <p:spPr>
          <a:xfrm>
            <a:off x="7892825" y="8036356"/>
            <a:ext cx="5227713" cy="987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6777">
              <a:defRPr/>
            </a:pPr>
            <a:r>
              <a:rPr lang="en-US" sz="5815">
                <a:solidFill>
                  <a:srgbClr val="F68D36"/>
                </a:solidFill>
                <a:latin typeface="MTD Anydore" panose="02000500000000000000" pitchFamily="50" charset="0"/>
              </a:rPr>
              <a:t>Nhà văn tài ba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0E3E7D7-8A01-4673-9852-8725A0AD03A7}"/>
              </a:ext>
            </a:extLst>
          </p:cNvPr>
          <p:cNvGrpSpPr/>
          <p:nvPr/>
        </p:nvGrpSpPr>
        <p:grpSpPr>
          <a:xfrm>
            <a:off x="-698003" y="3229499"/>
            <a:ext cx="2824171" cy="3595156"/>
            <a:chOff x="1476400" y="3315598"/>
            <a:chExt cx="2816980" cy="3586002"/>
          </a:xfrm>
        </p:grpSpPr>
        <p:sp>
          <p:nvSpPr>
            <p:cNvPr id="16" name="椭圆 55">
              <a:extLst>
                <a:ext uri="{FF2B5EF4-FFF2-40B4-BE49-F238E27FC236}">
                  <a16:creationId xmlns:a16="http://schemas.microsoft.com/office/drawing/2014/main" xmlns="" id="{C77DBD8D-7A09-475A-A598-2A4668625D8D}"/>
                </a:ext>
              </a:extLst>
            </p:cNvPr>
            <p:cNvSpPr/>
            <p:nvPr/>
          </p:nvSpPr>
          <p:spPr>
            <a:xfrm>
              <a:off x="1476400" y="6253528"/>
              <a:ext cx="2816980" cy="64807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6777">
                <a:defRPr/>
              </a:pPr>
              <a:endParaRPr lang="zh-CN" altLang="en-US" sz="1805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pic>
          <p:nvPicPr>
            <p:cNvPr id="17" name="Picture 4" descr="F:\5351cc8d2b5ee.png">
              <a:extLst>
                <a:ext uri="{FF2B5EF4-FFF2-40B4-BE49-F238E27FC236}">
                  <a16:creationId xmlns:a16="http://schemas.microsoft.com/office/drawing/2014/main" xmlns="" id="{68AF3441-2ABC-4134-B85B-EC53AEC571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71"/>
            <a:stretch/>
          </p:blipFill>
          <p:spPr bwMode="auto">
            <a:xfrm>
              <a:off x="1476400" y="3315598"/>
              <a:ext cx="2816980" cy="3243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C6E89EE-BED9-4067-AFD2-C29CA60D03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1344" y="1006117"/>
            <a:ext cx="7334124" cy="13473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C1B4C2A-A271-4623-9658-63377EC5A1DF}"/>
              </a:ext>
            </a:extLst>
          </p:cNvPr>
          <p:cNvSpPr txBox="1"/>
          <p:nvPr/>
        </p:nvSpPr>
        <p:spPr>
          <a:xfrm>
            <a:off x="3076241" y="6529682"/>
            <a:ext cx="5824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082884275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01">
            <a:extLst>
              <a:ext uri="{FF2B5EF4-FFF2-40B4-BE49-F238E27FC236}">
                <a16:creationId xmlns:a16="http://schemas.microsoft.com/office/drawing/2014/main" xmlns="" id="{71DB345D-B9F6-434F-A405-AF4F8B6201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8063"/>
            <a:ext cx="7894755" cy="878292"/>
          </a:xfrm>
          <a:prstGeom prst="rect">
            <a:avLst/>
          </a:prstGeom>
        </p:spPr>
      </p:pic>
      <p:pic>
        <p:nvPicPr>
          <p:cNvPr id="18" name="图片 97">
            <a:extLst>
              <a:ext uri="{FF2B5EF4-FFF2-40B4-BE49-F238E27FC236}">
                <a16:creationId xmlns:a16="http://schemas.microsoft.com/office/drawing/2014/main" xmlns="" id="{C99818EE-EA9B-4D7A-ABE0-F0067EDB4D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755" y="5356297"/>
            <a:ext cx="1024369" cy="1501703"/>
          </a:xfrm>
          <a:prstGeom prst="rect">
            <a:avLst/>
          </a:prstGeom>
        </p:spPr>
      </p:pic>
      <p:pic>
        <p:nvPicPr>
          <p:cNvPr id="19" name="图片 1">
            <a:extLst>
              <a:ext uri="{FF2B5EF4-FFF2-40B4-BE49-F238E27FC236}">
                <a16:creationId xmlns:a16="http://schemas.microsoft.com/office/drawing/2014/main" xmlns="" id="{9EDD5B7E-FCDC-41E4-9B3E-4EE8076568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154" y="2851054"/>
            <a:ext cx="427846" cy="436033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xmlns="" id="{2AD50BC5-DCF6-4FAA-B312-7CA8578ED4F3}"/>
              </a:ext>
            </a:extLst>
          </p:cNvPr>
          <p:cNvSpPr txBox="1"/>
          <p:nvPr/>
        </p:nvSpPr>
        <p:spPr>
          <a:xfrm>
            <a:off x="4608478" y="2789388"/>
            <a:ext cx="4122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图片 1">
            <a:extLst>
              <a:ext uri="{FF2B5EF4-FFF2-40B4-BE49-F238E27FC236}">
                <a16:creationId xmlns:a16="http://schemas.microsoft.com/office/drawing/2014/main" xmlns="" id="{A81DBCF9-734A-4BEC-B07D-2B3CCBED37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927" y="3920329"/>
            <a:ext cx="427846" cy="436033"/>
          </a:xfrm>
          <a:prstGeom prst="rect">
            <a:avLst/>
          </a:prstGeom>
        </p:spPr>
      </p:pic>
      <p:sp>
        <p:nvSpPr>
          <p:cNvPr id="22" name="文本框 13">
            <a:extLst>
              <a:ext uri="{FF2B5EF4-FFF2-40B4-BE49-F238E27FC236}">
                <a16:creationId xmlns:a16="http://schemas.microsoft.com/office/drawing/2014/main" xmlns="" id="{77029815-844E-4005-9878-C7439C18A287}"/>
              </a:ext>
            </a:extLst>
          </p:cNvPr>
          <p:cNvSpPr txBox="1"/>
          <p:nvPr/>
        </p:nvSpPr>
        <p:spPr>
          <a:xfrm>
            <a:off x="4608478" y="3743495"/>
            <a:ext cx="35189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Các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thành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viên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trong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nhóm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nghe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và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góp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ý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sửa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lỗi</a:t>
            </a:r>
            <a:endParaRPr lang="zh-CN" altLang="en-US" sz="2800" dirty="0">
              <a:solidFill>
                <a:prstClr val="black"/>
              </a:solidFill>
              <a:latin typeface="Arial" panose="020B0604020202020204" pitchFamily="34" charset="0"/>
              <a:ea typeface="字魂105号-简雅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569324D-11FC-4313-B8EE-7C1F398D99F8}"/>
              </a:ext>
            </a:extLst>
          </p:cNvPr>
          <p:cNvSpPr txBox="1"/>
          <p:nvPr/>
        </p:nvSpPr>
        <p:spPr>
          <a:xfrm>
            <a:off x="4597647" y="5087066"/>
            <a:ext cx="32971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029" sz="28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Chia </a:t>
            </a:r>
            <a:r>
              <a:rPr lang="en-029" sz="28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sẻ</a:t>
            </a:r>
            <a:r>
              <a:rPr lang="en-029" sz="28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029" sz="28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029" sz="28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029" sz="28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029" sz="28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029" sz="28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en-029" sz="28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029" sz="28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029" sz="28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图片 1">
            <a:extLst>
              <a:ext uri="{FF2B5EF4-FFF2-40B4-BE49-F238E27FC236}">
                <a16:creationId xmlns:a16="http://schemas.microsoft.com/office/drawing/2014/main" xmlns="" id="{129D6B6B-4008-4B6A-9014-8E8D3B53C1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449" y="5097243"/>
            <a:ext cx="427846" cy="436033"/>
          </a:xfrm>
          <a:prstGeom prst="rect">
            <a:avLst/>
          </a:prstGeom>
        </p:spPr>
      </p:pic>
      <p:sp>
        <p:nvSpPr>
          <p:cNvPr id="26" name="文本框 12">
            <a:extLst>
              <a:ext uri="{FF2B5EF4-FFF2-40B4-BE49-F238E27FC236}">
                <a16:creationId xmlns:a16="http://schemas.microsoft.com/office/drawing/2014/main" xmlns="" id="{8B00DBCF-2428-4BBC-AAD5-9CD8BCBD22C7}"/>
              </a:ext>
            </a:extLst>
          </p:cNvPr>
          <p:cNvSpPr txBox="1"/>
          <p:nvPr/>
        </p:nvSpPr>
        <p:spPr>
          <a:xfrm>
            <a:off x="1295162" y="1507631"/>
            <a:ext cx="683226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4000" dirty="0">
                <a:ln w="19050">
                  <a:solidFill>
                    <a:srgbClr val="FF2F64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VN-SAF" panose="02040603050506020204" pitchFamily="18" charset="0"/>
                <a:ea typeface="字魂105号-简雅黑" panose="00000500000000000000" pitchFamily="2" charset="-122"/>
              </a:rPr>
              <a:t>THẢO LUẬN NHÓM 4</a:t>
            </a:r>
            <a:endParaRPr lang="zh-CN" altLang="en-US" sz="4000" dirty="0">
              <a:ln w="19050">
                <a:solidFill>
                  <a:srgbClr val="FF2F64"/>
                </a:solidFill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SVN-SAF" panose="02040603050506020204" pitchFamily="18" charset="0"/>
              <a:ea typeface="字魂105号-简雅黑" panose="00000500000000000000" pitchFamily="2" charset="-122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xmlns="" id="{863EB845-0E16-4936-A8BF-CE5753891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38" b="95342" l="4263" r="93961">
                        <a14:foregroundMark x1="12433" y1="52484" x2="14920" y2="85714"/>
                        <a14:foregroundMark x1="14920" y1="85714" x2="29840" y2="93478"/>
                        <a14:foregroundMark x1="29840" y1="93478" x2="61101" y2="98137"/>
                        <a14:foregroundMark x1="61101" y1="98137" x2="74956" y2="94410"/>
                        <a14:foregroundMark x1="84186" y1="83752" x2="84369" y2="83540"/>
                        <a14:foregroundMark x1="74956" y1="94410" x2="81700" y2="86623"/>
                        <a14:foregroundMark x1="84369" y1="83540" x2="86323" y2="60870"/>
                        <a14:foregroundMark x1="9059" y1="56832" x2="10124" y2="95342"/>
                        <a14:foregroundMark x1="4263" y1="74224" x2="4263" y2="74224"/>
                        <a14:foregroundMark x1="13677" y1="33230" x2="13677" y2="33230"/>
                        <a14:foregroundMark x1="51687" y1="28261" x2="51687" y2="28261"/>
                        <a14:foregroundMark x1="49378" y1="32609" x2="49378" y2="32609"/>
                        <a14:foregroundMark x1="64831" y1="21739" x2="64831" y2="21739"/>
                        <a14:foregroundMark x1="66252" y1="26708" x2="66252" y2="26708"/>
                        <a14:foregroundMark x1="88903" y1="80745" x2="90409" y2="90683"/>
                        <a14:foregroundMark x1="88856" y1="80435" x2="88903" y2="80745"/>
                        <a14:foregroundMark x1="84902" y1="54348" x2="88856" y2="80435"/>
                        <a14:foregroundMark x1="90409" y1="90683" x2="92007" y2="95342"/>
                        <a14:foregroundMark x1="93961" y1="63043" x2="93961" y2="63043"/>
                        <a14:foregroundMark x1="78686" y1="31056" x2="78686" y2="31056"/>
                        <a14:foregroundMark x1="76909" y1="33230" x2="76909" y2="33230"/>
                        <a14:backgroundMark x1="13321" y1="35093" x2="13321" y2="35093"/>
                        <a14:backgroundMark x1="82948" y1="83851" x2="82948" y2="83851"/>
                        <a14:backgroundMark x1="82593" y1="82919" x2="81528" y2="82919"/>
                        <a14:backgroundMark x1="89165" y1="80745" x2="89165" y2="80745"/>
                        <a14:backgroundMark x1="84014" y1="83230" x2="79041" y2="81677"/>
                        <a14:backgroundMark x1="89698" y1="80435" x2="89698" y2="804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85" y="3359839"/>
            <a:ext cx="2918035" cy="166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1123979-EB99-4D60-A163-919E0E951D21}"/>
              </a:ext>
            </a:extLst>
          </p:cNvPr>
          <p:cNvGrpSpPr/>
          <p:nvPr/>
        </p:nvGrpSpPr>
        <p:grpSpPr>
          <a:xfrm>
            <a:off x="1133763" y="230968"/>
            <a:ext cx="7326533" cy="933026"/>
            <a:chOff x="2873170" y="925800"/>
            <a:chExt cx="4342058" cy="2185113"/>
          </a:xfrm>
        </p:grpSpPr>
        <p:sp>
          <p:nvSpPr>
            <p:cNvPr id="13" name="îṥḷíďê">
              <a:extLst>
                <a:ext uri="{FF2B5EF4-FFF2-40B4-BE49-F238E27FC236}">
                  <a16:creationId xmlns:a16="http://schemas.microsoft.com/office/drawing/2014/main" xmlns="" id="{B88CC9F0-436A-447A-AF72-89048CFE1DCA}"/>
                </a:ext>
              </a:extLst>
            </p:cNvPr>
            <p:cNvSpPr/>
            <p:nvPr/>
          </p:nvSpPr>
          <p:spPr bwMode="auto">
            <a:xfrm>
              <a:off x="2873170" y="925800"/>
              <a:ext cx="4342058" cy="2185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76200" cap="rnd" cmpd="thickThin">
              <a:solidFill>
                <a:schemeClr val="accent1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755" tIns="34378" rIns="68755" bIns="3437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916777">
                <a:defRPr/>
              </a:pPr>
              <a:endParaRPr lang="en-US" altLang="zh-CN" sz="1053" dirty="0">
                <a:solidFill>
                  <a:prstClr val="black"/>
                </a:solidFill>
              </a:endParaRPr>
            </a:p>
          </p:txBody>
        </p:sp>
        <p:sp>
          <p:nvSpPr>
            <p:cNvPr id="14" name="Google Shape;5317;p41">
              <a:extLst>
                <a:ext uri="{FF2B5EF4-FFF2-40B4-BE49-F238E27FC236}">
                  <a16:creationId xmlns:a16="http://schemas.microsoft.com/office/drawing/2014/main" xmlns="" id="{4627BE6F-4EE8-4385-B0BE-4E781D87AB7A}"/>
                </a:ext>
              </a:extLst>
            </p:cNvPr>
            <p:cNvSpPr txBox="1">
              <a:spLocks/>
            </p:cNvSpPr>
            <p:nvPr/>
          </p:nvSpPr>
          <p:spPr>
            <a:xfrm>
              <a:off x="2921260" y="1014298"/>
              <a:ext cx="4245877" cy="1004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744" tIns="68744" rIns="68744" bIns="68744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>
                <a:buClr>
                  <a:prstClr val="black"/>
                </a:buClr>
              </a:pP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vi-VN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báo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phát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lỗi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sửa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lỗi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dùng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sắp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xếp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</a:t>
              </a:r>
              <a:endParaRPr lang="vi-VN" sz="2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/>
          <a:srcRect l="7793" t="3811" r="9155" b="1646"/>
          <a:stretch/>
        </p:blipFill>
        <p:spPr>
          <a:xfrm>
            <a:off x="265577" y="73214"/>
            <a:ext cx="698518" cy="750048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1922203" y="687276"/>
            <a:ext cx="5760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835846" y="667927"/>
            <a:ext cx="1749888" cy="193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210239" y="1021873"/>
            <a:ext cx="971775" cy="28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2734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6">
            <a:extLst>
              <a:ext uri="{FF2B5EF4-FFF2-40B4-BE49-F238E27FC236}">
                <a16:creationId xmlns:a16="http://schemas.microsoft.com/office/drawing/2014/main" xmlns="" id="{467F8EC9-208F-4725-9A6C-1B2011613C1A}"/>
              </a:ext>
            </a:extLst>
          </p:cNvPr>
          <p:cNvSpPr>
            <a:spLocks/>
          </p:cNvSpPr>
          <p:nvPr/>
        </p:nvSpPr>
        <p:spPr bwMode="auto">
          <a:xfrm rot="2881067">
            <a:off x="-106155" y="252748"/>
            <a:ext cx="613397" cy="331039"/>
          </a:xfrm>
          <a:custGeom>
            <a:avLst/>
            <a:gdLst>
              <a:gd name="T0" fmla="*/ 778 w 19937"/>
              <a:gd name="T1" fmla="*/ 168005 h 14258"/>
              <a:gd name="T2" fmla="*/ 500037 w 19937"/>
              <a:gd name="T3" fmla="*/ 24909 h 14258"/>
              <a:gd name="T4" fmla="*/ 372570 w 19937"/>
              <a:gd name="T5" fmla="*/ 178226 h 14258"/>
              <a:gd name="T6" fmla="*/ 778 w 19937"/>
              <a:gd name="T7" fmla="*/ 168005 h 142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937" h="14258">
                <a:moveTo>
                  <a:pt x="31" y="8876"/>
                </a:moveTo>
                <a:cubicBezTo>
                  <a:pt x="31" y="8876"/>
                  <a:pt x="-1663" y="-4084"/>
                  <a:pt x="19936" y="1316"/>
                </a:cubicBezTo>
                <a:cubicBezTo>
                  <a:pt x="19936" y="1316"/>
                  <a:pt x="17819" y="4016"/>
                  <a:pt x="14854" y="9416"/>
                </a:cubicBezTo>
                <a:cubicBezTo>
                  <a:pt x="11889" y="14276"/>
                  <a:pt x="2995" y="17515"/>
                  <a:pt x="31" y="8876"/>
                </a:cubicBezTo>
                <a:close/>
              </a:path>
            </a:pathLst>
          </a:custGeom>
          <a:solidFill>
            <a:srgbClr val="F07474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sp>
        <p:nvSpPr>
          <p:cNvPr id="23" name="AutoShape 18">
            <a:extLst>
              <a:ext uri="{FF2B5EF4-FFF2-40B4-BE49-F238E27FC236}">
                <a16:creationId xmlns:a16="http://schemas.microsoft.com/office/drawing/2014/main" xmlns="" id="{41AFDE1B-7F39-42AF-8409-2EF7853DFF6E}"/>
              </a:ext>
            </a:extLst>
          </p:cNvPr>
          <p:cNvSpPr>
            <a:spLocks/>
          </p:cNvSpPr>
          <p:nvPr/>
        </p:nvSpPr>
        <p:spPr bwMode="auto">
          <a:xfrm>
            <a:off x="-59795" y="915404"/>
            <a:ext cx="520677" cy="284660"/>
          </a:xfrm>
          <a:custGeom>
            <a:avLst/>
            <a:gdLst>
              <a:gd name="T0" fmla="*/ 20914 w 19743"/>
              <a:gd name="T1" fmla="*/ 65328 h 11814"/>
              <a:gd name="T2" fmla="*/ 458764 w 19743"/>
              <a:gd name="T3" fmla="*/ 197832 h 11814"/>
              <a:gd name="T4" fmla="*/ 52959 w 19743"/>
              <a:gd name="T5" fmla="*/ 208023 h 11814"/>
              <a:gd name="T6" fmla="*/ 20914 w 19743"/>
              <a:gd name="T7" fmla="*/ 65328 h 118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43" h="11814">
                <a:moveTo>
                  <a:pt x="900" y="3077"/>
                </a:moveTo>
                <a:cubicBezTo>
                  <a:pt x="900" y="3077"/>
                  <a:pt x="12389" y="-7002"/>
                  <a:pt x="19742" y="9318"/>
                </a:cubicBezTo>
                <a:cubicBezTo>
                  <a:pt x="19742" y="9318"/>
                  <a:pt x="11011" y="14598"/>
                  <a:pt x="2279" y="9798"/>
                </a:cubicBezTo>
                <a:cubicBezTo>
                  <a:pt x="-1857" y="7878"/>
                  <a:pt x="900" y="4038"/>
                  <a:pt x="900" y="3077"/>
                </a:cubicBezTo>
                <a:close/>
              </a:path>
            </a:pathLst>
          </a:custGeom>
          <a:solidFill>
            <a:srgbClr val="FFBF53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sp>
        <p:nvSpPr>
          <p:cNvPr id="24" name="AutoShape 13">
            <a:extLst>
              <a:ext uri="{FF2B5EF4-FFF2-40B4-BE49-F238E27FC236}">
                <a16:creationId xmlns:a16="http://schemas.microsoft.com/office/drawing/2014/main" xmlns="" id="{450AF02F-19CA-462E-80CB-810AE069657A}"/>
              </a:ext>
            </a:extLst>
          </p:cNvPr>
          <p:cNvSpPr>
            <a:spLocks/>
          </p:cNvSpPr>
          <p:nvPr/>
        </p:nvSpPr>
        <p:spPr bwMode="auto">
          <a:xfrm>
            <a:off x="8697439" y="319652"/>
            <a:ext cx="432000" cy="252000"/>
          </a:xfrm>
          <a:custGeom>
            <a:avLst/>
            <a:gdLst>
              <a:gd name="T0" fmla="*/ 520184 w 21189"/>
              <a:gd name="T1" fmla="*/ 157142 h 15674"/>
              <a:gd name="T2" fmla="*/ 95544 w 21189"/>
              <a:gd name="T3" fmla="*/ 34366 h 15674"/>
              <a:gd name="T4" fmla="*/ 0 w 21189"/>
              <a:gd name="T5" fmla="*/ 105980 h 15674"/>
              <a:gd name="T6" fmla="*/ 244143 w 21189"/>
              <a:gd name="T7" fmla="*/ 249208 h 15674"/>
              <a:gd name="T8" fmla="*/ 520184 w 21189"/>
              <a:gd name="T9" fmla="*/ 157142 h 156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89" h="15674">
                <a:moveTo>
                  <a:pt x="21168" y="9758"/>
                </a:moveTo>
                <a:cubicBezTo>
                  <a:pt x="21168" y="9758"/>
                  <a:pt x="12959" y="-5489"/>
                  <a:pt x="3888" y="2134"/>
                </a:cubicBezTo>
                <a:cubicBezTo>
                  <a:pt x="3888" y="2134"/>
                  <a:pt x="1296" y="5311"/>
                  <a:pt x="0" y="6581"/>
                </a:cubicBezTo>
                <a:cubicBezTo>
                  <a:pt x="0" y="6581"/>
                  <a:pt x="4320" y="14840"/>
                  <a:pt x="9935" y="15475"/>
                </a:cubicBezTo>
                <a:cubicBezTo>
                  <a:pt x="15119" y="16111"/>
                  <a:pt x="21599" y="15475"/>
                  <a:pt x="21168" y="9758"/>
                </a:cubicBezTo>
                <a:close/>
              </a:path>
            </a:pathLst>
          </a:custGeom>
          <a:gradFill rotWithShape="1">
            <a:gsLst>
              <a:gs pos="0">
                <a:sysClr val="window" lastClr="FFFFFF"/>
              </a:gs>
              <a:gs pos="100000">
                <a:srgbClr val="D9D9D9"/>
              </a:gs>
            </a:gsLst>
            <a:lin ang="5400000" scaled="1"/>
          </a:gradFill>
          <a:ln w="12700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sp>
        <p:nvSpPr>
          <p:cNvPr id="25" name="AutoShape 17">
            <a:extLst>
              <a:ext uri="{FF2B5EF4-FFF2-40B4-BE49-F238E27FC236}">
                <a16:creationId xmlns:a16="http://schemas.microsoft.com/office/drawing/2014/main" xmlns="" id="{B1508BFC-072F-429F-B6B6-3C72691A5DC9}"/>
              </a:ext>
            </a:extLst>
          </p:cNvPr>
          <p:cNvSpPr>
            <a:spLocks/>
          </p:cNvSpPr>
          <p:nvPr/>
        </p:nvSpPr>
        <p:spPr bwMode="auto">
          <a:xfrm rot="-1260000">
            <a:off x="8621197" y="871984"/>
            <a:ext cx="286706" cy="449387"/>
          </a:xfrm>
          <a:custGeom>
            <a:avLst/>
            <a:gdLst>
              <a:gd name="T0" fmla="*/ 251649 w 16246"/>
              <a:gd name="T1" fmla="*/ 413107 h 20641"/>
              <a:gd name="T2" fmla="*/ 144297 w 16246"/>
              <a:gd name="T3" fmla="*/ 110830 h 20641"/>
              <a:gd name="T4" fmla="*/ 4766 w 16246"/>
              <a:gd name="T5" fmla="*/ 0 h 20641"/>
              <a:gd name="T6" fmla="*/ 4766 w 16246"/>
              <a:gd name="T7" fmla="*/ 191426 h 20641"/>
              <a:gd name="T8" fmla="*/ 101369 w 16246"/>
              <a:gd name="T9" fmla="*/ 433256 h 20641"/>
              <a:gd name="T10" fmla="*/ 251649 w 16246"/>
              <a:gd name="T11" fmla="*/ 413107 h 206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246" h="20641">
                <a:moveTo>
                  <a:pt x="14468" y="19252"/>
                </a:moveTo>
                <a:cubicBezTo>
                  <a:pt x="14468" y="19252"/>
                  <a:pt x="21257" y="11739"/>
                  <a:pt x="8296" y="5165"/>
                </a:cubicBezTo>
                <a:cubicBezTo>
                  <a:pt x="1508" y="1408"/>
                  <a:pt x="274" y="0"/>
                  <a:pt x="274" y="0"/>
                </a:cubicBezTo>
                <a:cubicBezTo>
                  <a:pt x="274" y="0"/>
                  <a:pt x="-343" y="6573"/>
                  <a:pt x="274" y="8921"/>
                </a:cubicBezTo>
                <a:cubicBezTo>
                  <a:pt x="274" y="11269"/>
                  <a:pt x="-343" y="17843"/>
                  <a:pt x="5828" y="20191"/>
                </a:cubicBezTo>
                <a:cubicBezTo>
                  <a:pt x="10148" y="21600"/>
                  <a:pt x="14468" y="19252"/>
                  <a:pt x="14468" y="19252"/>
                </a:cubicBezTo>
                <a:close/>
              </a:path>
            </a:pathLst>
          </a:custGeom>
          <a:solidFill>
            <a:srgbClr val="02B3C5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cxnSp>
        <p:nvCxnSpPr>
          <p:cNvPr id="26" name="直接连接符 71">
            <a:extLst>
              <a:ext uri="{FF2B5EF4-FFF2-40B4-BE49-F238E27FC236}">
                <a16:creationId xmlns:a16="http://schemas.microsoft.com/office/drawing/2014/main" xmlns="" id="{DD05A7BA-BF11-4004-8503-2991C668ECE9}"/>
              </a:ext>
            </a:extLst>
          </p:cNvPr>
          <p:cNvCxnSpPr/>
          <p:nvPr/>
        </p:nvCxnSpPr>
        <p:spPr>
          <a:xfrm>
            <a:off x="-1581467" y="1502159"/>
            <a:ext cx="12341665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34">
            <a:extLst>
              <a:ext uri="{FF2B5EF4-FFF2-40B4-BE49-F238E27FC236}">
                <a16:creationId xmlns:a16="http://schemas.microsoft.com/office/drawing/2014/main" xmlns="" id="{EF3AA26E-A74C-4AE1-B0F4-658E140A928F}"/>
              </a:ext>
            </a:extLst>
          </p:cNvPr>
          <p:cNvGrpSpPr/>
          <p:nvPr/>
        </p:nvGrpSpPr>
        <p:grpSpPr>
          <a:xfrm>
            <a:off x="2898573" y="2846895"/>
            <a:ext cx="5048224" cy="252967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9" name="同心圆 54">
              <a:extLst>
                <a:ext uri="{FF2B5EF4-FFF2-40B4-BE49-F238E27FC236}">
                  <a16:creationId xmlns:a16="http://schemas.microsoft.com/office/drawing/2014/main" xmlns="" id="{28A7598C-948C-4581-B501-C3EED72794E6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roundRect">
              <a:avLst>
                <a:gd name="adj" fmla="val 9468"/>
              </a:avLst>
            </a:prstGeom>
            <a:solidFill>
              <a:srgbClr val="EE6060"/>
            </a:solidFill>
            <a:ln>
              <a:solidFill>
                <a:srgbClr val="FF9F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000000"/>
                </a:solidFill>
                <a:latin typeface="Arial"/>
                <a:ea typeface="Microsoft YaHei"/>
              </a:endParaRPr>
            </a:p>
          </p:txBody>
        </p:sp>
        <p:sp>
          <p:nvSpPr>
            <p:cNvPr id="30" name="椭圆 55">
              <a:extLst>
                <a:ext uri="{FF2B5EF4-FFF2-40B4-BE49-F238E27FC236}">
                  <a16:creationId xmlns:a16="http://schemas.microsoft.com/office/drawing/2014/main" xmlns="" id="{E6E3E25F-9129-4898-A9EB-41F9AC012BEF}"/>
                </a:ext>
              </a:extLst>
            </p:cNvPr>
            <p:cNvSpPr/>
            <p:nvPr/>
          </p:nvSpPr>
          <p:spPr>
            <a:xfrm>
              <a:off x="392113" y="760413"/>
              <a:ext cx="3825874" cy="3825874"/>
            </a:xfrm>
            <a:prstGeom prst="roundRect">
              <a:avLst>
                <a:gd name="adj" fmla="val 5913"/>
              </a:avLst>
            </a:prstGeom>
            <a:solidFill>
              <a:srgbClr val="FFE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000000"/>
                </a:solidFill>
                <a:latin typeface="Arial"/>
                <a:ea typeface="Microsoft YaHei"/>
              </a:endParaRPr>
            </a:p>
          </p:txBody>
        </p:sp>
      </p:grpSp>
      <p:pic>
        <p:nvPicPr>
          <p:cNvPr id="31" name="图片 9">
            <a:extLst>
              <a:ext uri="{FF2B5EF4-FFF2-40B4-BE49-F238E27FC236}">
                <a16:creationId xmlns:a16="http://schemas.microsoft.com/office/drawing/2014/main" xmlns="" id="{E42D96DC-3B79-4E09-B899-5037D68B5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47" y="2902106"/>
            <a:ext cx="3180173" cy="40331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ADB68A1-2CD4-49D1-A0BA-407F9A922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3537" y="3002162"/>
            <a:ext cx="5407621" cy="2219136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" descr="403bc8957f52b6a846edee4c8bcefb3b">
            <a:extLst>
              <a:ext uri="{FF2B5EF4-FFF2-40B4-BE49-F238E27FC236}">
                <a16:creationId xmlns:a16="http://schemas.microsoft.com/office/drawing/2014/main" xmlns="" id="{8F61F14A-A16D-4D7C-A9A4-7B19B0371F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813" t="831" r="34507" b="88198"/>
          <a:stretch/>
        </p:blipFill>
        <p:spPr>
          <a:xfrm>
            <a:off x="14564" y="292816"/>
            <a:ext cx="5178435" cy="943704"/>
          </a:xfrm>
          <a:prstGeom prst="rect">
            <a:avLst/>
          </a:prstGeom>
        </p:spPr>
      </p:pic>
      <p:sp>
        <p:nvSpPr>
          <p:cNvPr id="22" name="AutoShape 6">
            <a:extLst>
              <a:ext uri="{FF2B5EF4-FFF2-40B4-BE49-F238E27FC236}">
                <a16:creationId xmlns:a16="http://schemas.microsoft.com/office/drawing/2014/main" xmlns="" id="{467F8EC9-208F-4725-9A6C-1B2011613C1A}"/>
              </a:ext>
            </a:extLst>
          </p:cNvPr>
          <p:cNvSpPr>
            <a:spLocks/>
          </p:cNvSpPr>
          <p:nvPr/>
        </p:nvSpPr>
        <p:spPr bwMode="auto">
          <a:xfrm rot="2881067">
            <a:off x="-106155" y="252748"/>
            <a:ext cx="613397" cy="331039"/>
          </a:xfrm>
          <a:custGeom>
            <a:avLst/>
            <a:gdLst>
              <a:gd name="T0" fmla="*/ 778 w 19937"/>
              <a:gd name="T1" fmla="*/ 168005 h 14258"/>
              <a:gd name="T2" fmla="*/ 500037 w 19937"/>
              <a:gd name="T3" fmla="*/ 24909 h 14258"/>
              <a:gd name="T4" fmla="*/ 372570 w 19937"/>
              <a:gd name="T5" fmla="*/ 178226 h 14258"/>
              <a:gd name="T6" fmla="*/ 778 w 19937"/>
              <a:gd name="T7" fmla="*/ 168005 h 142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937" h="14258">
                <a:moveTo>
                  <a:pt x="31" y="8876"/>
                </a:moveTo>
                <a:cubicBezTo>
                  <a:pt x="31" y="8876"/>
                  <a:pt x="-1663" y="-4084"/>
                  <a:pt x="19936" y="1316"/>
                </a:cubicBezTo>
                <a:cubicBezTo>
                  <a:pt x="19936" y="1316"/>
                  <a:pt x="17819" y="4016"/>
                  <a:pt x="14854" y="9416"/>
                </a:cubicBezTo>
                <a:cubicBezTo>
                  <a:pt x="11889" y="14276"/>
                  <a:pt x="2995" y="17515"/>
                  <a:pt x="31" y="8876"/>
                </a:cubicBezTo>
                <a:close/>
              </a:path>
            </a:pathLst>
          </a:custGeom>
          <a:solidFill>
            <a:srgbClr val="F07474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sp>
        <p:nvSpPr>
          <p:cNvPr id="23" name="AutoShape 18">
            <a:extLst>
              <a:ext uri="{FF2B5EF4-FFF2-40B4-BE49-F238E27FC236}">
                <a16:creationId xmlns:a16="http://schemas.microsoft.com/office/drawing/2014/main" xmlns="" id="{41AFDE1B-7F39-42AF-8409-2EF7853DFF6E}"/>
              </a:ext>
            </a:extLst>
          </p:cNvPr>
          <p:cNvSpPr>
            <a:spLocks/>
          </p:cNvSpPr>
          <p:nvPr/>
        </p:nvSpPr>
        <p:spPr bwMode="auto">
          <a:xfrm>
            <a:off x="-59795" y="915404"/>
            <a:ext cx="520677" cy="284660"/>
          </a:xfrm>
          <a:custGeom>
            <a:avLst/>
            <a:gdLst>
              <a:gd name="T0" fmla="*/ 20914 w 19743"/>
              <a:gd name="T1" fmla="*/ 65328 h 11814"/>
              <a:gd name="T2" fmla="*/ 458764 w 19743"/>
              <a:gd name="T3" fmla="*/ 197832 h 11814"/>
              <a:gd name="T4" fmla="*/ 52959 w 19743"/>
              <a:gd name="T5" fmla="*/ 208023 h 11814"/>
              <a:gd name="T6" fmla="*/ 20914 w 19743"/>
              <a:gd name="T7" fmla="*/ 65328 h 118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43" h="11814">
                <a:moveTo>
                  <a:pt x="900" y="3077"/>
                </a:moveTo>
                <a:cubicBezTo>
                  <a:pt x="900" y="3077"/>
                  <a:pt x="12389" y="-7002"/>
                  <a:pt x="19742" y="9318"/>
                </a:cubicBezTo>
                <a:cubicBezTo>
                  <a:pt x="19742" y="9318"/>
                  <a:pt x="11011" y="14598"/>
                  <a:pt x="2279" y="9798"/>
                </a:cubicBezTo>
                <a:cubicBezTo>
                  <a:pt x="-1857" y="7878"/>
                  <a:pt x="900" y="4038"/>
                  <a:pt x="900" y="3077"/>
                </a:cubicBezTo>
                <a:close/>
              </a:path>
            </a:pathLst>
          </a:custGeom>
          <a:solidFill>
            <a:srgbClr val="FFBF53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sp>
        <p:nvSpPr>
          <p:cNvPr id="24" name="AutoShape 13">
            <a:extLst>
              <a:ext uri="{FF2B5EF4-FFF2-40B4-BE49-F238E27FC236}">
                <a16:creationId xmlns:a16="http://schemas.microsoft.com/office/drawing/2014/main" xmlns="" id="{450AF02F-19CA-462E-80CB-810AE069657A}"/>
              </a:ext>
            </a:extLst>
          </p:cNvPr>
          <p:cNvSpPr>
            <a:spLocks/>
          </p:cNvSpPr>
          <p:nvPr/>
        </p:nvSpPr>
        <p:spPr bwMode="auto">
          <a:xfrm>
            <a:off x="8697439" y="319652"/>
            <a:ext cx="432000" cy="252000"/>
          </a:xfrm>
          <a:custGeom>
            <a:avLst/>
            <a:gdLst>
              <a:gd name="T0" fmla="*/ 520184 w 21189"/>
              <a:gd name="T1" fmla="*/ 157142 h 15674"/>
              <a:gd name="T2" fmla="*/ 95544 w 21189"/>
              <a:gd name="T3" fmla="*/ 34366 h 15674"/>
              <a:gd name="T4" fmla="*/ 0 w 21189"/>
              <a:gd name="T5" fmla="*/ 105980 h 15674"/>
              <a:gd name="T6" fmla="*/ 244143 w 21189"/>
              <a:gd name="T7" fmla="*/ 249208 h 15674"/>
              <a:gd name="T8" fmla="*/ 520184 w 21189"/>
              <a:gd name="T9" fmla="*/ 157142 h 156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89" h="15674">
                <a:moveTo>
                  <a:pt x="21168" y="9758"/>
                </a:moveTo>
                <a:cubicBezTo>
                  <a:pt x="21168" y="9758"/>
                  <a:pt x="12959" y="-5489"/>
                  <a:pt x="3888" y="2134"/>
                </a:cubicBezTo>
                <a:cubicBezTo>
                  <a:pt x="3888" y="2134"/>
                  <a:pt x="1296" y="5311"/>
                  <a:pt x="0" y="6581"/>
                </a:cubicBezTo>
                <a:cubicBezTo>
                  <a:pt x="0" y="6581"/>
                  <a:pt x="4320" y="14840"/>
                  <a:pt x="9935" y="15475"/>
                </a:cubicBezTo>
                <a:cubicBezTo>
                  <a:pt x="15119" y="16111"/>
                  <a:pt x="21599" y="15475"/>
                  <a:pt x="21168" y="9758"/>
                </a:cubicBezTo>
                <a:close/>
              </a:path>
            </a:pathLst>
          </a:custGeom>
          <a:gradFill rotWithShape="1">
            <a:gsLst>
              <a:gs pos="0">
                <a:sysClr val="window" lastClr="FFFFFF"/>
              </a:gs>
              <a:gs pos="100000">
                <a:srgbClr val="D9D9D9"/>
              </a:gs>
            </a:gsLst>
            <a:lin ang="5400000" scaled="1"/>
          </a:gradFill>
          <a:ln w="12700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sp>
        <p:nvSpPr>
          <p:cNvPr id="25" name="AutoShape 17">
            <a:extLst>
              <a:ext uri="{FF2B5EF4-FFF2-40B4-BE49-F238E27FC236}">
                <a16:creationId xmlns:a16="http://schemas.microsoft.com/office/drawing/2014/main" xmlns="" id="{B1508BFC-072F-429F-B6B6-3C72691A5DC9}"/>
              </a:ext>
            </a:extLst>
          </p:cNvPr>
          <p:cNvSpPr>
            <a:spLocks/>
          </p:cNvSpPr>
          <p:nvPr/>
        </p:nvSpPr>
        <p:spPr bwMode="auto">
          <a:xfrm rot="-1260000">
            <a:off x="8621197" y="871984"/>
            <a:ext cx="286706" cy="449387"/>
          </a:xfrm>
          <a:custGeom>
            <a:avLst/>
            <a:gdLst>
              <a:gd name="T0" fmla="*/ 251649 w 16246"/>
              <a:gd name="T1" fmla="*/ 413107 h 20641"/>
              <a:gd name="T2" fmla="*/ 144297 w 16246"/>
              <a:gd name="T3" fmla="*/ 110830 h 20641"/>
              <a:gd name="T4" fmla="*/ 4766 w 16246"/>
              <a:gd name="T5" fmla="*/ 0 h 20641"/>
              <a:gd name="T6" fmla="*/ 4766 w 16246"/>
              <a:gd name="T7" fmla="*/ 191426 h 20641"/>
              <a:gd name="T8" fmla="*/ 101369 w 16246"/>
              <a:gd name="T9" fmla="*/ 433256 h 20641"/>
              <a:gd name="T10" fmla="*/ 251649 w 16246"/>
              <a:gd name="T11" fmla="*/ 413107 h 206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246" h="20641">
                <a:moveTo>
                  <a:pt x="14468" y="19252"/>
                </a:moveTo>
                <a:cubicBezTo>
                  <a:pt x="14468" y="19252"/>
                  <a:pt x="21257" y="11739"/>
                  <a:pt x="8296" y="5165"/>
                </a:cubicBezTo>
                <a:cubicBezTo>
                  <a:pt x="1508" y="1408"/>
                  <a:pt x="274" y="0"/>
                  <a:pt x="274" y="0"/>
                </a:cubicBezTo>
                <a:cubicBezTo>
                  <a:pt x="274" y="0"/>
                  <a:pt x="-343" y="6573"/>
                  <a:pt x="274" y="8921"/>
                </a:cubicBezTo>
                <a:cubicBezTo>
                  <a:pt x="274" y="11269"/>
                  <a:pt x="-343" y="17843"/>
                  <a:pt x="5828" y="20191"/>
                </a:cubicBezTo>
                <a:cubicBezTo>
                  <a:pt x="10148" y="21600"/>
                  <a:pt x="14468" y="19252"/>
                  <a:pt x="14468" y="19252"/>
                </a:cubicBezTo>
                <a:close/>
              </a:path>
            </a:pathLst>
          </a:custGeom>
          <a:solidFill>
            <a:srgbClr val="02B3C5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cxnSp>
        <p:nvCxnSpPr>
          <p:cNvPr id="26" name="直接连接符 71">
            <a:extLst>
              <a:ext uri="{FF2B5EF4-FFF2-40B4-BE49-F238E27FC236}">
                <a16:creationId xmlns:a16="http://schemas.microsoft.com/office/drawing/2014/main" xmlns="" id="{DD05A7BA-BF11-4004-8503-2991C668ECE9}"/>
              </a:ext>
            </a:extLst>
          </p:cNvPr>
          <p:cNvCxnSpPr/>
          <p:nvPr/>
        </p:nvCxnSpPr>
        <p:spPr>
          <a:xfrm>
            <a:off x="-1581467" y="1502159"/>
            <a:ext cx="12341665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图片 9">
            <a:extLst>
              <a:ext uri="{FF2B5EF4-FFF2-40B4-BE49-F238E27FC236}">
                <a16:creationId xmlns:a16="http://schemas.microsoft.com/office/drawing/2014/main" xmlns="" id="{E42D96DC-3B79-4E09-B899-5037D68B59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4" y="3863792"/>
            <a:ext cx="2582478" cy="32751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3111181-27F0-4206-B364-2870A7692D6F}"/>
              </a:ext>
            </a:extLst>
          </p:cNvPr>
          <p:cNvSpPr txBox="1"/>
          <p:nvPr/>
        </p:nvSpPr>
        <p:spPr>
          <a:xfrm>
            <a:off x="778133" y="571652"/>
            <a:ext cx="798641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lang="en-US" sz="4800" b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u="sng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lang="en-US" sz="4800" b="1" u="sng" dirty="0" smtClean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3600" u="sng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thêm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báo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hoặc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địa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phương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endParaRPr lang="en-US" sz="3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257" y="361212"/>
            <a:ext cx="1329560" cy="100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6700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5468d5583d3d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6" r="41622"/>
          <a:stretch/>
        </p:blipFill>
        <p:spPr bwMode="auto">
          <a:xfrm flipH="1">
            <a:off x="7505513" y="49677"/>
            <a:ext cx="1720542" cy="509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1914986_1350306881 [转换]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3184" b="20433"/>
          <a:stretch/>
        </p:blipFill>
        <p:spPr bwMode="auto">
          <a:xfrm flipH="1">
            <a:off x="0" y="3968496"/>
            <a:ext cx="5680774" cy="288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54ffe85ad0c20 [转换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7454" y="1841094"/>
            <a:ext cx="2175705" cy="275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F:\未标题-1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5" t="18473" r="37155" b="69983"/>
          <a:stretch/>
        </p:blipFill>
        <p:spPr bwMode="auto">
          <a:xfrm>
            <a:off x="1762532" y="49677"/>
            <a:ext cx="1895896" cy="109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F:\未标题-1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3" t="19270" r="36970" b="68081"/>
          <a:stretch/>
        </p:blipFill>
        <p:spPr bwMode="auto">
          <a:xfrm>
            <a:off x="320727" y="629631"/>
            <a:ext cx="1441805" cy="103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C578760-CDA0-4531-93F0-0DE9007DEF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442" y="2209669"/>
            <a:ext cx="5802059" cy="135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58438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5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3"/>
          <a:srcRect r="17585"/>
          <a:stretch>
            <a:fillRect/>
          </a:stretch>
        </p:blipFill>
        <p:spPr>
          <a:xfrm>
            <a:off x="1" y="0"/>
            <a:ext cx="9144000" cy="6886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028E1FD-3543-4F02-B38A-4E007D67C9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01" y="801138"/>
            <a:ext cx="8412999" cy="2262105"/>
          </a:xfrm>
          <a:prstGeom prst="rect">
            <a:avLst/>
          </a:prstGeom>
        </p:spPr>
      </p:pic>
      <p:pic>
        <p:nvPicPr>
          <p:cNvPr id="4" name="Picture 3" descr="F:\未标题-1.png">
            <a:extLst>
              <a:ext uri="{FF2B5EF4-FFF2-40B4-BE49-F238E27FC236}">
                <a16:creationId xmlns:a16="http://schemas.microsoft.com/office/drawing/2014/main" xmlns="" id="{FBCDE6C3-5C39-4867-80B5-B209763F6F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6" t="18942" r="23264" b="17870"/>
          <a:stretch/>
        </p:blipFill>
        <p:spPr bwMode="auto">
          <a:xfrm>
            <a:off x="6004638" y="2850673"/>
            <a:ext cx="332211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3"/>
          <a:srcRect l="34040" t="830" r="26" b="19244"/>
          <a:stretch>
            <a:fillRect/>
          </a:stretch>
        </p:blipFill>
        <p:spPr>
          <a:xfrm>
            <a:off x="0" y="-13970"/>
            <a:ext cx="9144000" cy="68745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7C92C81-00E7-4C77-9D76-60CFA0D6A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9927" y="4227796"/>
            <a:ext cx="1969366" cy="25161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79E0F39-842E-4C9B-8EB6-6F6B17B4E2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880" y="4189143"/>
            <a:ext cx="1820047" cy="2629214"/>
          </a:xfrm>
          <a:prstGeom prst="rect">
            <a:avLst/>
          </a:prstGeom>
        </p:spPr>
      </p:pic>
      <p:sp>
        <p:nvSpPr>
          <p:cNvPr id="11" name="五边形 3">
            <a:extLst>
              <a:ext uri="{FF2B5EF4-FFF2-40B4-BE49-F238E27FC236}">
                <a16:creationId xmlns:a16="http://schemas.microsoft.com/office/drawing/2014/main" xmlns="" id="{DA63431A-AAC1-44DB-B68D-64E8BF40B61B}"/>
              </a:ext>
            </a:extLst>
          </p:cNvPr>
          <p:cNvSpPr/>
          <p:nvPr/>
        </p:nvSpPr>
        <p:spPr>
          <a:xfrm flipH="1">
            <a:off x="477043" y="540828"/>
            <a:ext cx="8189913" cy="2088232"/>
          </a:xfrm>
          <a:prstGeom prst="homePlate">
            <a:avLst>
              <a:gd name="adj" fmla="val 27033"/>
            </a:avLst>
          </a:prstGeom>
          <a:solidFill>
            <a:sysClr val="window" lastClr="FFFFFF"/>
          </a:solidFill>
          <a:ln w="25400" cap="flat" cmpd="sng" algn="ctr">
            <a:solidFill>
              <a:srgbClr val="4BACC6">
                <a:lumMod val="75000"/>
              </a:srgbClr>
            </a:solidFill>
            <a:prstDash val="solid"/>
          </a:ln>
          <a:effectLst>
            <a:glow rad="228600">
              <a:srgbClr val="4F81BD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3ECC4BF-232A-45A0-A057-CC275D9D6C72}"/>
              </a:ext>
            </a:extLst>
          </p:cNvPr>
          <p:cNvSpPr txBox="1"/>
          <p:nvPr/>
        </p:nvSpPr>
        <p:spPr>
          <a:xfrm>
            <a:off x="7369225" y="8015895"/>
            <a:ext cx="843051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5800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latin typeface="MTD Anydore" panose="02000500000000000000" pitchFamily="50" charset="0"/>
                <a:ea typeface="Microsoft YaHei"/>
              </a:rPr>
              <a:t>Nhà diễn giả thông thái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C5A2F2B-2224-4F6E-BF57-BA8210B5D07D}"/>
              </a:ext>
            </a:extLst>
          </p:cNvPr>
          <p:cNvSpPr txBox="1"/>
          <p:nvPr/>
        </p:nvSpPr>
        <p:spPr>
          <a:xfrm>
            <a:off x="7369225" y="8015894"/>
            <a:ext cx="843051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5800">
                <a:solidFill>
                  <a:srgbClr val="F68D36"/>
                </a:solidFill>
                <a:latin typeface="MTD Anydore" panose="02000500000000000000" pitchFamily="50" charset="0"/>
                <a:ea typeface="Microsoft YaHei"/>
              </a:rPr>
              <a:t>Nhà diễn giả thông thái</a:t>
            </a:r>
          </a:p>
        </p:txBody>
      </p:sp>
      <p:pic>
        <p:nvPicPr>
          <p:cNvPr id="17" name="Picture 16" descr="A picture containing light&#10;&#10;Description automatically generated">
            <a:extLst>
              <a:ext uri="{FF2B5EF4-FFF2-40B4-BE49-F238E27FC236}">
                <a16:creationId xmlns:a16="http://schemas.microsoft.com/office/drawing/2014/main" xmlns="" id="{87D1A2AD-56D7-4CDF-8692-49A9EF38E1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2075910" y="5648393"/>
            <a:ext cx="1456502" cy="1005738"/>
          </a:xfrm>
          <a:prstGeom prst="rect">
            <a:avLst/>
          </a:prstGeom>
        </p:spPr>
      </p:pic>
      <p:pic>
        <p:nvPicPr>
          <p:cNvPr id="18" name="Picture 17" descr="A picture containing light&#10;&#10;Description automatically generated">
            <a:extLst>
              <a:ext uri="{FF2B5EF4-FFF2-40B4-BE49-F238E27FC236}">
                <a16:creationId xmlns:a16="http://schemas.microsoft.com/office/drawing/2014/main" xmlns="" id="{2F92C2CA-B62C-4A37-8081-F005466005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402410" y="5536620"/>
            <a:ext cx="1444169" cy="9972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138FF89-F211-495D-9CD4-B0A14E3535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87"/>
          <a:stretch/>
        </p:blipFill>
        <p:spPr>
          <a:xfrm>
            <a:off x="5377426" y="3794820"/>
            <a:ext cx="3766574" cy="3023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30120A8-040D-4617-982F-442BF8867A7F}"/>
              </a:ext>
            </a:extLst>
          </p:cNvPr>
          <p:cNvSpPr txBox="1"/>
          <p:nvPr/>
        </p:nvSpPr>
        <p:spPr>
          <a:xfrm>
            <a:off x="1288056" y="603906"/>
            <a:ext cx="69772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endParaRPr lang="en-US" sz="54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809731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3"/>
          <a:srcRect r="17585"/>
          <a:stretch>
            <a:fillRect/>
          </a:stretch>
        </p:blipFill>
        <p:spPr>
          <a:xfrm>
            <a:off x="0" y="-13970"/>
            <a:ext cx="9966100" cy="6886575"/>
          </a:xfrm>
          <a:prstGeom prst="rect">
            <a:avLst/>
          </a:prstGeom>
        </p:spPr>
      </p:pic>
      <p:grpSp>
        <p:nvGrpSpPr>
          <p:cNvPr id="16" name="组合 53">
            <a:extLst>
              <a:ext uri="{FF2B5EF4-FFF2-40B4-BE49-F238E27FC236}">
                <a16:creationId xmlns:a16="http://schemas.microsoft.com/office/drawing/2014/main" xmlns="" id="{0D6C0D19-A3CD-493C-8DC6-0F50A019D54B}"/>
              </a:ext>
            </a:extLst>
          </p:cNvPr>
          <p:cNvGrpSpPr/>
          <p:nvPr/>
        </p:nvGrpSpPr>
        <p:grpSpPr>
          <a:xfrm>
            <a:off x="2816448" y="1125691"/>
            <a:ext cx="3529523" cy="1739137"/>
            <a:chOff x="9564105" y="-41534"/>
            <a:chExt cx="1942865" cy="1411513"/>
          </a:xfrm>
        </p:grpSpPr>
        <p:sp>
          <p:nvSpPr>
            <p:cNvPr id="18" name="圆角矩形 46">
              <a:extLst>
                <a:ext uri="{FF2B5EF4-FFF2-40B4-BE49-F238E27FC236}">
                  <a16:creationId xmlns:a16="http://schemas.microsoft.com/office/drawing/2014/main" xmlns="" id="{E5DF681F-104D-4117-BEAD-807E063C69C7}"/>
                </a:ext>
              </a:extLst>
            </p:cNvPr>
            <p:cNvSpPr/>
            <p:nvPr/>
          </p:nvSpPr>
          <p:spPr>
            <a:xfrm>
              <a:off x="9564105" y="608375"/>
              <a:ext cx="1942865" cy="761604"/>
            </a:xfrm>
            <a:prstGeom prst="roundRect">
              <a:avLst>
                <a:gd name="adj" fmla="val 9069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Arial"/>
                <a:ea typeface="Microsoft YaHei"/>
              </a:endParaRPr>
            </a:p>
          </p:txBody>
        </p:sp>
        <p:grpSp>
          <p:nvGrpSpPr>
            <p:cNvPr id="19" name="组合 47">
              <a:extLst>
                <a:ext uri="{FF2B5EF4-FFF2-40B4-BE49-F238E27FC236}">
                  <a16:creationId xmlns:a16="http://schemas.microsoft.com/office/drawing/2014/main" xmlns="" id="{A2A57A23-A713-4562-90C4-2DB9793E192E}"/>
                </a:ext>
              </a:extLst>
            </p:cNvPr>
            <p:cNvGrpSpPr/>
            <p:nvPr/>
          </p:nvGrpSpPr>
          <p:grpSpPr>
            <a:xfrm>
              <a:off x="9932705" y="-41534"/>
              <a:ext cx="131459" cy="696270"/>
              <a:chOff x="2258684" y="533582"/>
              <a:chExt cx="303045" cy="1605072"/>
            </a:xfrm>
            <a:effectLst/>
          </p:grpSpPr>
          <p:pic>
            <p:nvPicPr>
              <p:cNvPr id="23" name="图片 51">
                <a:extLst>
                  <a:ext uri="{FF2B5EF4-FFF2-40B4-BE49-F238E27FC236}">
                    <a16:creationId xmlns:a16="http://schemas.microsoft.com/office/drawing/2014/main" xmlns="" id="{AEF2C2E9-90A5-4502-AE35-6EE3A88B16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58684" y="1779662"/>
                <a:ext cx="303045" cy="358992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cxnSp>
            <p:nvCxnSpPr>
              <p:cNvPr id="24" name="直接连接符 52">
                <a:extLst>
                  <a:ext uri="{FF2B5EF4-FFF2-40B4-BE49-F238E27FC236}">
                    <a16:creationId xmlns:a16="http://schemas.microsoft.com/office/drawing/2014/main" xmlns="" id="{0360688F-4752-4EDC-B868-CFDFDDA35D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97629" y="533582"/>
                <a:ext cx="0" cy="1274576"/>
              </a:xfrm>
              <a:prstGeom prst="line">
                <a:avLst/>
              </a:prstGeom>
              <a:ln w="6350">
                <a:solidFill>
                  <a:srgbClr val="3C3B37"/>
                </a:solidFill>
              </a:ln>
              <a:effectLst>
                <a:outerShdw blurRad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组合 48">
              <a:extLst>
                <a:ext uri="{FF2B5EF4-FFF2-40B4-BE49-F238E27FC236}">
                  <a16:creationId xmlns:a16="http://schemas.microsoft.com/office/drawing/2014/main" xmlns="" id="{586FAE61-DE76-4306-8CF2-3F8D321C8B3B}"/>
                </a:ext>
              </a:extLst>
            </p:cNvPr>
            <p:cNvGrpSpPr/>
            <p:nvPr/>
          </p:nvGrpSpPr>
          <p:grpSpPr>
            <a:xfrm>
              <a:off x="11076315" y="-41534"/>
              <a:ext cx="131459" cy="696270"/>
              <a:chOff x="2279650" y="533582"/>
              <a:chExt cx="303045" cy="1605072"/>
            </a:xfrm>
            <a:effectLst/>
          </p:grpSpPr>
          <p:pic>
            <p:nvPicPr>
              <p:cNvPr id="21" name="图片 49">
                <a:extLst>
                  <a:ext uri="{FF2B5EF4-FFF2-40B4-BE49-F238E27FC236}">
                    <a16:creationId xmlns:a16="http://schemas.microsoft.com/office/drawing/2014/main" xmlns="" id="{2667AD38-1157-4F95-A2D4-FE5853E68B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79650" y="1779662"/>
                <a:ext cx="303045" cy="358992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cxnSp>
            <p:nvCxnSpPr>
              <p:cNvPr id="22" name="直接连接符 50">
                <a:extLst>
                  <a:ext uri="{FF2B5EF4-FFF2-40B4-BE49-F238E27FC236}">
                    <a16:creationId xmlns:a16="http://schemas.microsoft.com/office/drawing/2014/main" xmlns="" id="{2000CAA9-A8A1-4E0B-97C4-7A1949DAF7B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16063" y="533582"/>
                <a:ext cx="15109" cy="1274576"/>
              </a:xfrm>
              <a:prstGeom prst="line">
                <a:avLst/>
              </a:prstGeom>
              <a:ln w="6350">
                <a:solidFill>
                  <a:srgbClr val="3C3B37"/>
                </a:solidFill>
              </a:ln>
              <a:effectLst>
                <a:outerShdw blurRad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xmlns="" id="{910C19F5-C52A-454E-848F-362DE64CA0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335" y="1717198"/>
            <a:ext cx="4505700" cy="141591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E0F66AAF-8FD3-4DC9-B2B3-DCD9A155C40E}"/>
              </a:ext>
            </a:extLst>
          </p:cNvPr>
          <p:cNvGrpSpPr/>
          <p:nvPr/>
        </p:nvGrpSpPr>
        <p:grpSpPr>
          <a:xfrm>
            <a:off x="1159237" y="543767"/>
            <a:ext cx="6843940" cy="781183"/>
            <a:chOff x="2873170" y="343910"/>
            <a:chExt cx="4312010" cy="1280575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xmlns="" id="{5263FBE9-1E0D-40E4-B334-C686E63A60AC}"/>
                </a:ext>
              </a:extLst>
            </p:cNvPr>
            <p:cNvSpPr/>
            <p:nvPr/>
          </p:nvSpPr>
          <p:spPr bwMode="auto">
            <a:xfrm>
              <a:off x="2873170" y="343910"/>
              <a:ext cx="4312010" cy="12805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defRPr/>
              </a:pPr>
              <a:endParaRPr lang="en-US" altLang="zh-CN" sz="1050" dirty="0">
                <a:solidFill>
                  <a:srgbClr val="000000"/>
                </a:solidFill>
                <a:latin typeface="Arial"/>
                <a:ea typeface="Microsoft YaHei"/>
              </a:endParaRPr>
            </a:p>
          </p:txBody>
        </p:sp>
        <p:sp>
          <p:nvSpPr>
            <p:cNvPr id="13" name="Google Shape;5317;p41">
              <a:extLst>
                <a:ext uri="{FF2B5EF4-FFF2-40B4-BE49-F238E27FC236}">
                  <a16:creationId xmlns:a16="http://schemas.microsoft.com/office/drawing/2014/main" xmlns="" id="{96CD7C90-E54D-47B6-B452-B8E6BCF67FDE}"/>
                </a:ext>
              </a:extLst>
            </p:cNvPr>
            <p:cNvSpPr txBox="1">
              <a:spLocks/>
            </p:cNvSpPr>
            <p:nvPr/>
          </p:nvSpPr>
          <p:spPr>
            <a:xfrm>
              <a:off x="3297689" y="440029"/>
              <a:ext cx="3646558" cy="1004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algn="l" defTabSz="685800">
                <a:buClr>
                  <a:prstClr val="black"/>
                </a:buClr>
                <a:defRPr/>
              </a:pPr>
              <a:r>
                <a:rPr lang="vi-VN" sz="3600" b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Thứ ... ngày ... tháng ... năm...</a:t>
              </a:r>
              <a:endParaRPr lang="en-US" sz="36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98EF2E98-A4A5-4CDD-9BCD-9D073011C131}"/>
              </a:ext>
            </a:extLst>
          </p:cNvPr>
          <p:cNvSpPr/>
          <p:nvPr/>
        </p:nvSpPr>
        <p:spPr>
          <a:xfrm>
            <a:off x="682371" y="3525357"/>
            <a:ext cx="8461629" cy="1363551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 sz="4000" dirty="0">
              <a:solidFill>
                <a:srgbClr val="FF0000"/>
              </a:solidFill>
              <a:effectLst>
                <a:glow rad="228600">
                  <a:srgbClr val="05AFE3">
                    <a:satMod val="175000"/>
                    <a:alpha val="40000"/>
                  </a:srgbClr>
                </a:glow>
              </a:effectLst>
              <a:latin typeface="Pattaya" panose="00000500000000000000" pitchFamily="2" charset="-34"/>
              <a:ea typeface="Microsoft YaHei"/>
              <a:cs typeface="Pattaya" panose="00000500000000000000" pitchFamily="2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9F86D4A-484A-4D8C-BAA8-CF76429105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371" y="3740502"/>
            <a:ext cx="8291887" cy="1123775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3956" y="-228600"/>
            <a:ext cx="9575471" cy="71780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7243" y="2785073"/>
            <a:ext cx="7032096" cy="152505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4490" y="4041748"/>
            <a:ext cx="3193645" cy="304232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509270" y="-84856"/>
            <a:ext cx="5491729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YÊU CẦU CẦN ĐẠT</a:t>
            </a:r>
            <a:endParaRPr lang="zh-CN" altLang="en-US" sz="4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1061" y="476415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prstClr val="white"/>
                </a:solidFill>
              </a:rPr>
              <a:t>4</a:t>
            </a:r>
            <a:endParaRPr lang="zh-CN" altLang="en-US" sz="3600" dirty="0">
              <a:solidFill>
                <a:prstClr val="white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9537" y="1361055"/>
            <a:ext cx="7102401" cy="140913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2081156" y="1696399"/>
            <a:ext cx="4591347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Nắm được cách bước viết bản  thông báo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89538" y="4263254"/>
            <a:ext cx="7257849" cy="14360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754" y="1651782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4099" y="3083113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7754" y="4441233"/>
            <a:ext cx="939800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2188255" y="3189462"/>
            <a:ext cx="4484248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Biết viết thông báo đơn giản theo hướng dẫn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1976407" y="4589244"/>
            <a:ext cx="4878446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Tích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cực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trao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bè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altLang="zh-CN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Mạnh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dạn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zh-CN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tin chia </a:t>
            </a:r>
            <a:r>
              <a:rPr lang="en-US" altLang="zh-CN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sẻ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endParaRPr lang="zh-CN" altLang="en-US" sz="2400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98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3"/>
          <a:srcRect l="34040" t="830" r="26" b="19244"/>
          <a:stretch>
            <a:fillRect/>
          </a:stretch>
        </p:blipFill>
        <p:spPr>
          <a:xfrm>
            <a:off x="-65988" y="-13967"/>
            <a:ext cx="10772088" cy="68745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7C92C81-00E7-4C77-9D76-60CFA0D6A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9553" y="4219071"/>
            <a:ext cx="2034422" cy="25992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79E0F39-842E-4C9B-8EB6-6F6B17B4E2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350" y="4219071"/>
            <a:ext cx="1774203" cy="2562989"/>
          </a:xfrm>
          <a:prstGeom prst="rect">
            <a:avLst/>
          </a:prstGeom>
        </p:spPr>
      </p:pic>
      <p:sp>
        <p:nvSpPr>
          <p:cNvPr id="11" name="五边形 3">
            <a:extLst>
              <a:ext uri="{FF2B5EF4-FFF2-40B4-BE49-F238E27FC236}">
                <a16:creationId xmlns:a16="http://schemas.microsoft.com/office/drawing/2014/main" xmlns="" id="{DA63431A-AAC1-44DB-B68D-64E8BF40B61B}"/>
              </a:ext>
            </a:extLst>
          </p:cNvPr>
          <p:cNvSpPr/>
          <p:nvPr/>
        </p:nvSpPr>
        <p:spPr>
          <a:xfrm flipH="1">
            <a:off x="1203986" y="974529"/>
            <a:ext cx="7185869" cy="1562012"/>
          </a:xfrm>
          <a:prstGeom prst="homePlate">
            <a:avLst>
              <a:gd name="adj" fmla="val 27033"/>
            </a:avLst>
          </a:prstGeom>
          <a:solidFill>
            <a:sysClr val="window" lastClr="FFFFFF"/>
          </a:solidFill>
          <a:ln w="25400" cap="flat" cmpd="sng" algn="ctr">
            <a:solidFill>
              <a:srgbClr val="4BACC6">
                <a:lumMod val="75000"/>
              </a:srgbClr>
            </a:solidFill>
            <a:prstDash val="solid"/>
          </a:ln>
          <a:effectLst>
            <a:glow rad="228600">
              <a:srgbClr val="4F81BD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2" name="椭圆 4">
            <a:extLst>
              <a:ext uri="{FF2B5EF4-FFF2-40B4-BE49-F238E27FC236}">
                <a16:creationId xmlns:a16="http://schemas.microsoft.com/office/drawing/2014/main" xmlns="" id="{D72BB1CF-CB2A-4B21-8DDD-A50F04DEA3D7}"/>
              </a:ext>
            </a:extLst>
          </p:cNvPr>
          <p:cNvSpPr/>
          <p:nvPr/>
        </p:nvSpPr>
        <p:spPr>
          <a:xfrm>
            <a:off x="1623116" y="1187608"/>
            <a:ext cx="879842" cy="879842"/>
          </a:xfrm>
          <a:prstGeom prst="ellipse">
            <a:avLst/>
          </a:prstGeom>
          <a:solidFill>
            <a:srgbClr val="4BACC6">
              <a:lumMod val="75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C93C82A-C05A-49C6-88E6-4F2DF4535879}"/>
              </a:ext>
            </a:extLst>
          </p:cNvPr>
          <p:cNvSpPr txBox="1"/>
          <p:nvPr/>
        </p:nvSpPr>
        <p:spPr>
          <a:xfrm flipH="1">
            <a:off x="1786937" y="1304363"/>
            <a:ext cx="1078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prstClr val="white"/>
                </a:solidFill>
                <a:latin typeface="微软雅黑" panose="020B0503020204020204" pitchFamily="34" charset="-122"/>
                <a:ea typeface="Microsoft YaHei"/>
              </a:rPr>
              <a:t>01</a:t>
            </a:r>
            <a:endParaRPr lang="zh-CN" altLang="en-US" sz="3600" b="1" dirty="0">
              <a:solidFill>
                <a:prstClr val="white"/>
              </a:solidFill>
              <a:latin typeface="微软雅黑" panose="020B0503020204020204" pitchFamily="34" charset="-122"/>
              <a:ea typeface="Microsoft YaHe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3ECC4BF-232A-45A0-A057-CC275D9D6C72}"/>
              </a:ext>
            </a:extLst>
          </p:cNvPr>
          <p:cNvSpPr txBox="1"/>
          <p:nvPr/>
        </p:nvSpPr>
        <p:spPr>
          <a:xfrm>
            <a:off x="7369225" y="8015895"/>
            <a:ext cx="843051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5800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latin typeface="MTD Anydore" panose="02000500000000000000" pitchFamily="50" charset="0"/>
                <a:ea typeface="Microsoft YaHei"/>
              </a:rPr>
              <a:t>Nhà diễn giả thông thái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C5A2F2B-2224-4F6E-BF57-BA8210B5D07D}"/>
              </a:ext>
            </a:extLst>
          </p:cNvPr>
          <p:cNvSpPr txBox="1"/>
          <p:nvPr/>
        </p:nvSpPr>
        <p:spPr>
          <a:xfrm>
            <a:off x="7369225" y="8015894"/>
            <a:ext cx="843051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5800">
                <a:solidFill>
                  <a:srgbClr val="F68D36"/>
                </a:solidFill>
                <a:latin typeface="MTD Anydore" panose="02000500000000000000" pitchFamily="50" charset="0"/>
                <a:ea typeface="Microsoft YaHei"/>
              </a:rPr>
              <a:t>Nhà diễn giả thông thái</a:t>
            </a:r>
          </a:p>
        </p:txBody>
      </p:sp>
      <p:pic>
        <p:nvPicPr>
          <p:cNvPr id="17" name="Picture 16" descr="A picture containing light&#10;&#10;Description automatically generated">
            <a:extLst>
              <a:ext uri="{FF2B5EF4-FFF2-40B4-BE49-F238E27FC236}">
                <a16:creationId xmlns:a16="http://schemas.microsoft.com/office/drawing/2014/main" xmlns="" id="{87D1A2AD-56D7-4CDF-8692-49A9EF38E1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2146902" y="5691105"/>
            <a:ext cx="1392677" cy="961666"/>
          </a:xfrm>
          <a:prstGeom prst="rect">
            <a:avLst/>
          </a:prstGeom>
        </p:spPr>
      </p:pic>
      <p:pic>
        <p:nvPicPr>
          <p:cNvPr id="18" name="Picture 17" descr="A picture containing light&#10;&#10;Description automatically generated">
            <a:extLst>
              <a:ext uri="{FF2B5EF4-FFF2-40B4-BE49-F238E27FC236}">
                <a16:creationId xmlns:a16="http://schemas.microsoft.com/office/drawing/2014/main" xmlns="" id="{2F92C2CA-B62C-4A37-8081-F005466005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452227" y="5598077"/>
            <a:ext cx="1414606" cy="97680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138FF89-F211-495D-9CD4-B0A14E3535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87"/>
          <a:stretch/>
        </p:blipFill>
        <p:spPr>
          <a:xfrm>
            <a:off x="6939526" y="3837006"/>
            <a:ext cx="3766574" cy="3023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7A79148-4D29-4491-9F6D-8C70D9C719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65428" y="1181645"/>
            <a:ext cx="5978584" cy="1243627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A1123979-EB99-4D60-A163-919E0E951D21}"/>
              </a:ext>
            </a:extLst>
          </p:cNvPr>
          <p:cNvGrpSpPr/>
          <p:nvPr/>
        </p:nvGrpSpPr>
        <p:grpSpPr>
          <a:xfrm>
            <a:off x="1202593" y="178971"/>
            <a:ext cx="7004147" cy="521176"/>
            <a:chOff x="2828050" y="925800"/>
            <a:chExt cx="4387178" cy="2185113"/>
          </a:xfrm>
        </p:grpSpPr>
        <p:sp>
          <p:nvSpPr>
            <p:cNvPr id="19" name="îṥḷíďê">
              <a:extLst>
                <a:ext uri="{FF2B5EF4-FFF2-40B4-BE49-F238E27FC236}">
                  <a16:creationId xmlns:a16="http://schemas.microsoft.com/office/drawing/2014/main" xmlns="" id="{B88CC9F0-436A-447A-AF72-89048CFE1DCA}"/>
                </a:ext>
              </a:extLst>
            </p:cNvPr>
            <p:cNvSpPr/>
            <p:nvPr/>
          </p:nvSpPr>
          <p:spPr bwMode="auto">
            <a:xfrm>
              <a:off x="2873170" y="925800"/>
              <a:ext cx="4342058" cy="2185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76200" cap="rnd" cmpd="thickThin">
              <a:solidFill>
                <a:schemeClr val="accent1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755" tIns="34378" rIns="68755" bIns="3437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916777">
                <a:defRPr/>
              </a:pPr>
              <a:endParaRPr lang="en-US" altLang="zh-CN" sz="1053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0" name="Google Shape;5317;p41">
              <a:extLst>
                <a:ext uri="{FF2B5EF4-FFF2-40B4-BE49-F238E27FC236}">
                  <a16:creationId xmlns:a16="http://schemas.microsoft.com/office/drawing/2014/main" xmlns="" id="{4627BE6F-4EE8-4385-B0BE-4E781D87AB7A}"/>
                </a:ext>
              </a:extLst>
            </p:cNvPr>
            <p:cNvSpPr txBox="1">
              <a:spLocks/>
            </p:cNvSpPr>
            <p:nvPr/>
          </p:nvSpPr>
          <p:spPr>
            <a:xfrm>
              <a:off x="2828050" y="954448"/>
              <a:ext cx="4245877" cy="1004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744" tIns="68744" rIns="68744" bIns="68744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vi-VN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 thông báo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cầu</a:t>
              </a:r>
              <a:endParaRPr lang="vi-VN" sz="2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87D41A1C-8E49-4C79-B2A1-5C5B2B82D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959" y="756221"/>
            <a:ext cx="6648192" cy="358734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7793" t="3811" r="9155" b="1646"/>
          <a:stretch/>
        </p:blipFill>
        <p:spPr>
          <a:xfrm>
            <a:off x="443411" y="201058"/>
            <a:ext cx="698518" cy="750048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1748565" y="649224"/>
            <a:ext cx="5760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443878" y="649224"/>
            <a:ext cx="13259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959" y="4225901"/>
            <a:ext cx="6326321" cy="266154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059168" y="3433064"/>
            <a:ext cx="2084832" cy="1288679"/>
            <a:chOff x="-210312" y="2816352"/>
            <a:chExt cx="2084832" cy="1288679"/>
          </a:xfrm>
        </p:grpSpPr>
        <p:sp>
          <p:nvSpPr>
            <p:cNvPr id="2" name="Cloud Callout 1"/>
            <p:cNvSpPr/>
            <p:nvPr/>
          </p:nvSpPr>
          <p:spPr>
            <a:xfrm>
              <a:off x="-210312" y="2816352"/>
              <a:ext cx="1897460" cy="1288679"/>
            </a:xfrm>
            <a:prstGeom prst="cloud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0" y="3045192"/>
              <a:ext cx="18745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3090238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F335B6D-73EB-4459-910C-1CA499AADB3F}"/>
              </a:ext>
            </a:extLst>
          </p:cNvPr>
          <p:cNvSpPr/>
          <p:nvPr/>
        </p:nvSpPr>
        <p:spPr>
          <a:xfrm>
            <a:off x="11679" y="563509"/>
            <a:ext cx="9232905" cy="6294491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vi-VN" sz="1652">
              <a:solidFill>
                <a:prstClr val="white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E6635487-8353-4E8B-AE86-028834874D11}"/>
              </a:ext>
            </a:extLst>
          </p:cNvPr>
          <p:cNvSpPr/>
          <p:nvPr/>
        </p:nvSpPr>
        <p:spPr>
          <a:xfrm>
            <a:off x="-885313" y="78809"/>
            <a:ext cx="11210246" cy="783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vi-VN" sz="1652">
              <a:solidFill>
                <a:prstClr val="white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79816F7-E695-41C4-9654-4A161D377638}"/>
              </a:ext>
            </a:extLst>
          </p:cNvPr>
          <p:cNvSpPr/>
          <p:nvPr/>
        </p:nvSpPr>
        <p:spPr>
          <a:xfrm>
            <a:off x="6757557" y="677327"/>
            <a:ext cx="3439660" cy="78152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vi-VN" sz="1652">
              <a:solidFill>
                <a:prstClr val="white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2AE250C-24C5-456A-80D3-62EC01744E44}"/>
              </a:ext>
            </a:extLst>
          </p:cNvPr>
          <p:cNvSpPr/>
          <p:nvPr/>
        </p:nvSpPr>
        <p:spPr>
          <a:xfrm>
            <a:off x="-1023103" y="670192"/>
            <a:ext cx="4223458" cy="78152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vi-VN" sz="1652">
              <a:solidFill>
                <a:prstClr val="white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6236" y="48351"/>
            <a:ext cx="1423333" cy="1105699"/>
          </a:xfrm>
          <a:prstGeom prst="rect">
            <a:avLst/>
          </a:prstGeom>
        </p:spPr>
      </p:pic>
      <p:sp>
        <p:nvSpPr>
          <p:cNvPr id="2" name="等腰三角形 2"/>
          <p:cNvSpPr>
            <a:spLocks noChangeAspect="1"/>
          </p:cNvSpPr>
          <p:nvPr/>
        </p:nvSpPr>
        <p:spPr bwMode="auto">
          <a:xfrm rot="3036074">
            <a:off x="4796693" y="2166746"/>
            <a:ext cx="1741511" cy="2014237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030A0"/>
          </a:solidFill>
          <a:ln w="28575" cmpd="sng">
            <a:solidFill>
              <a:srgbClr val="F8F8F8"/>
            </a:solidFill>
            <a:round/>
          </a:ln>
        </p:spPr>
        <p:txBody>
          <a:bodyPr wrap="none" lIns="83905" tIns="41952" rIns="83905" bIns="41952" anchor="ctr"/>
          <a:lstStyle/>
          <a:p>
            <a:pPr defTabSz="916777">
              <a:defRPr/>
            </a:pPr>
            <a:endParaRPr lang="zh-CN" altLang="en-US" sz="1711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等腰三角形 2"/>
          <p:cNvSpPr>
            <a:spLocks noChangeAspect="1"/>
          </p:cNvSpPr>
          <p:nvPr/>
        </p:nvSpPr>
        <p:spPr bwMode="auto">
          <a:xfrm rot="8763501">
            <a:off x="3551046" y="3300173"/>
            <a:ext cx="1740153" cy="2014237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chemeClr val="accent2"/>
          </a:solidFill>
          <a:ln w="28575" cmpd="sng">
            <a:solidFill>
              <a:srgbClr val="F8F8F8"/>
            </a:solidFill>
            <a:round/>
          </a:ln>
        </p:spPr>
        <p:txBody>
          <a:bodyPr wrap="none" lIns="83905" tIns="41952" rIns="83905" bIns="41952" anchor="ctr"/>
          <a:lstStyle/>
          <a:p>
            <a:pPr defTabSz="916777">
              <a:defRPr/>
            </a:pPr>
            <a:endParaRPr lang="zh-CN" altLang="en-US" sz="1711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3901883" y="4035714"/>
            <a:ext cx="994782" cy="56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6777" eaLnBrk="1" hangingPunct="1">
              <a:defRPr/>
            </a:pPr>
            <a:endParaRPr lang="zh-CN" altLang="en-US" sz="1469" b="1" dirty="0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1" name="等腰三角形 2"/>
          <p:cNvSpPr>
            <a:spLocks noChangeAspect="1"/>
          </p:cNvSpPr>
          <p:nvPr/>
        </p:nvSpPr>
        <p:spPr bwMode="auto">
          <a:xfrm rot="16474574">
            <a:off x="3031130" y="1788041"/>
            <a:ext cx="1741511" cy="2014237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AB005"/>
          </a:solidFill>
          <a:ln w="28575" cmpd="sng">
            <a:solidFill>
              <a:srgbClr val="F8F8F8"/>
            </a:solidFill>
            <a:round/>
          </a:ln>
        </p:spPr>
        <p:txBody>
          <a:bodyPr wrap="none" lIns="83905" tIns="41952" rIns="83905" bIns="41952" anchor="ctr"/>
          <a:lstStyle/>
          <a:p>
            <a:pPr defTabSz="916777">
              <a:defRPr/>
            </a:pPr>
            <a:endParaRPr lang="zh-CN" altLang="en-US" sz="1711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3781997" y="2509573"/>
            <a:ext cx="647746" cy="57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6777" eaLnBrk="1" hangingPunct="1">
              <a:defRPr/>
            </a:pPr>
            <a:r>
              <a:rPr lang="en-US" altLang="zh-CN" sz="3672" b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Trình </a:t>
            </a:r>
          </a:p>
          <a:p>
            <a:pPr algn="ctr" defTabSz="916777" eaLnBrk="1" hangingPunct="1">
              <a:defRPr/>
            </a:pPr>
            <a:r>
              <a:rPr lang="en-US" altLang="zh-CN" sz="3672" b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bày</a:t>
            </a:r>
            <a:endParaRPr lang="zh-CN" altLang="en-US" sz="367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3459218" y="3992415"/>
            <a:ext cx="1880110" cy="57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6777" eaLnBrk="1" hangingPunct="1">
              <a:defRPr/>
            </a:pPr>
            <a:r>
              <a:rPr lang="en-US" altLang="zh-CN" sz="367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Nhận</a:t>
            </a:r>
            <a:r>
              <a:rPr lang="en-US" altLang="zh-CN" sz="3672" b="1" dirty="0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 </a:t>
            </a:r>
          </a:p>
          <a:p>
            <a:pPr algn="ctr" defTabSz="916777" eaLnBrk="1" hangingPunct="1">
              <a:defRPr/>
            </a:pPr>
            <a:r>
              <a:rPr lang="en-US" altLang="zh-CN" sz="367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xét</a:t>
            </a:r>
            <a:endParaRPr lang="zh-CN" altLang="en-US" sz="367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22" name="TextBox 9"/>
          <p:cNvSpPr txBox="1">
            <a:spLocks noChangeArrowheads="1"/>
          </p:cNvSpPr>
          <p:nvPr/>
        </p:nvSpPr>
        <p:spPr bwMode="auto">
          <a:xfrm>
            <a:off x="5257302" y="3001138"/>
            <a:ext cx="647746" cy="57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6777" eaLnBrk="1" hangingPunct="1">
              <a:defRPr/>
            </a:pPr>
            <a:r>
              <a:rPr lang="en-US" altLang="zh-CN" sz="367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Thắc</a:t>
            </a:r>
            <a:r>
              <a:rPr lang="en-US" altLang="zh-CN" sz="3672" b="1" dirty="0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 </a:t>
            </a:r>
          </a:p>
          <a:p>
            <a:pPr algn="ctr" defTabSz="916777" eaLnBrk="1" hangingPunct="1">
              <a:defRPr/>
            </a:pPr>
            <a:r>
              <a:rPr lang="en-US" altLang="zh-CN" sz="367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mắc</a:t>
            </a:r>
            <a:endParaRPr lang="zh-CN" altLang="en-US" sz="367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69334" y="1939894"/>
            <a:ext cx="2337016" cy="17366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916777"/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911587" y="5173008"/>
            <a:ext cx="3616446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916777">
              <a:defRPr/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463807" y="1700781"/>
            <a:ext cx="2575583" cy="1736646"/>
          </a:xfrm>
          <a:prstGeom prst="roundRect">
            <a:avLst/>
          </a:prstGeom>
          <a:solidFill>
            <a:srgbClr val="E9D7ED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916777"/>
            <a:r>
              <a:rPr lang="vi-VN" sz="2400" dirty="0">
                <a:solidFill>
                  <a:srgbClr val="00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Nêu thông tin được thể hiện trong nội dung của thông báo</a:t>
            </a:r>
            <a:endParaRPr lang="vi-VN" sz="2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028" name="Picture 4" descr="Free Blog Comment Icon of Colored Outline style - Available in SVG, PNG,  EPS, AI &amp;amp; Icon fo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98" y="4956721"/>
            <a:ext cx="1177700" cy="117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7934">
            <a:off x="7418253" y="3537715"/>
            <a:ext cx="745352" cy="8579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2858" y="-85238"/>
            <a:ext cx="5595588" cy="101839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3B763C49-6310-4CBA-B8AB-47208198C4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3165" y="4251442"/>
            <a:ext cx="1387696" cy="177299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795F51EB-8B48-4623-BB28-799E147537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990" y="3804905"/>
            <a:ext cx="1314431" cy="1898809"/>
          </a:xfrm>
          <a:prstGeom prst="rect">
            <a:avLst/>
          </a:prstGeom>
        </p:spPr>
      </p:pic>
      <p:pic>
        <p:nvPicPr>
          <p:cNvPr id="32" name="Picture 31" descr="A picture containing light&#10;&#10;Description automatically generated">
            <a:extLst>
              <a:ext uri="{FF2B5EF4-FFF2-40B4-BE49-F238E27FC236}">
                <a16:creationId xmlns:a16="http://schemas.microsoft.com/office/drawing/2014/main" xmlns="" id="{13F0C232-7402-458B-A1AB-F98FF72AA99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8294584" y="5490093"/>
            <a:ext cx="1152561" cy="795861"/>
          </a:xfrm>
          <a:prstGeom prst="rect">
            <a:avLst/>
          </a:prstGeom>
        </p:spPr>
      </p:pic>
      <p:pic>
        <p:nvPicPr>
          <p:cNvPr id="33" name="Picture 32" descr="A picture containing light&#10;&#10;Description automatically generated">
            <a:extLst>
              <a:ext uri="{FF2B5EF4-FFF2-40B4-BE49-F238E27FC236}">
                <a16:creationId xmlns:a16="http://schemas.microsoft.com/office/drawing/2014/main" xmlns="" id="{32B827CE-076C-48D2-814C-3C8E5D90ECA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265599" y="4486854"/>
            <a:ext cx="1043958" cy="72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19963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3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5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2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7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7" grpId="0" bldLvl="0" animBg="1"/>
          <p:bldP spid="9" grpId="0" autoUpdateAnimBg="0"/>
          <p:bldP spid="11" grpId="0" bldLvl="0" animBg="1"/>
          <p:bldP spid="12" grpId="0" autoUpdateAnimBg="0"/>
          <p:bldP spid="21" grpId="0" autoUpdateAnimBg="0"/>
          <p:bldP spid="22" grpId="0" autoUpdateAnimBg="0"/>
          <p:bldP spid="23" grpId="0" animBg="1"/>
          <p:bldP spid="13" grpId="0" animBg="1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7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32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9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6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51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7" grpId="0" bldLvl="0" animBg="1"/>
          <p:bldP spid="9" grpId="0" autoUpdateAnimBg="0"/>
          <p:bldP spid="11" grpId="0" bldLvl="0" animBg="1"/>
          <p:bldP spid="12" grpId="0" autoUpdateAnimBg="0"/>
          <p:bldP spid="21" grpId="0" autoUpdateAnimBg="0"/>
          <p:bldP spid="22" grpId="0" autoUpdateAnimBg="0"/>
          <p:bldP spid="23" grpId="0" animBg="1"/>
          <p:bldP spid="13" grpId="0" animBg="1"/>
          <p:bldP spid="14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F22B7C-A696-D91C-417F-BA7FE7170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16" y="1040117"/>
            <a:ext cx="5683885" cy="651809"/>
          </a:xfrm>
        </p:spPr>
        <p:txBody>
          <a:bodyPr vert="horz" lIns="68580" tIns="34290" rIns="68580" bIns="34290" rtlCol="0" anchor="b">
            <a:normAutofit fontScale="90000"/>
          </a:bodyPr>
          <a:lstStyle/>
          <a:p>
            <a:pPr algn="ctr"/>
            <a:r>
              <a:rPr lang="en-US" sz="2775" b="1" dirty="0">
                <a:solidFill>
                  <a:srgbClr val="FF0000"/>
                </a:solidFill>
                <a:latin typeface="Nunito Black" panose="00000A00000000000000" pitchFamily="2" charset="0"/>
              </a:rPr>
              <a:t>a. </a:t>
            </a:r>
            <a:r>
              <a:rPr lang="en-US" sz="2775" b="1" dirty="0" err="1">
                <a:solidFill>
                  <a:srgbClr val="FF0000"/>
                </a:solidFill>
                <a:latin typeface="Nunito Black" panose="00000A00000000000000" pitchFamily="2" charset="0"/>
              </a:rPr>
              <a:t>Sắp</a:t>
            </a:r>
            <a:r>
              <a:rPr lang="en-US" sz="2775" b="1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2775" b="1" dirty="0" err="1">
                <a:solidFill>
                  <a:srgbClr val="FF0000"/>
                </a:solidFill>
                <a:latin typeface="Nunito Black" panose="00000A00000000000000" pitchFamily="2" charset="0"/>
              </a:rPr>
              <a:t>xếp</a:t>
            </a:r>
            <a:r>
              <a:rPr lang="en-US" sz="2775" b="1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2775" b="1" dirty="0" err="1">
                <a:solidFill>
                  <a:srgbClr val="FF0000"/>
                </a:solidFill>
                <a:latin typeface="Nunito Black" panose="00000A00000000000000" pitchFamily="2" charset="0"/>
              </a:rPr>
              <a:t>các</a:t>
            </a:r>
            <a:r>
              <a:rPr lang="en-US" sz="2775" b="1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2775" b="1" dirty="0" err="1">
                <a:solidFill>
                  <a:srgbClr val="FF0000"/>
                </a:solidFill>
                <a:latin typeface="Nunito Black" panose="00000A00000000000000" pitchFamily="2" charset="0"/>
              </a:rPr>
              <a:t>phần</a:t>
            </a:r>
            <a:r>
              <a:rPr lang="en-US" sz="2775" b="1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2775" b="1" dirty="0" err="1">
                <a:solidFill>
                  <a:srgbClr val="FF0000"/>
                </a:solidFill>
                <a:latin typeface="Nunito Black" panose="00000A00000000000000" pitchFamily="2" charset="0"/>
              </a:rPr>
              <a:t>sau</a:t>
            </a:r>
            <a:r>
              <a:rPr lang="en-US" sz="2775" b="1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2775" b="1" dirty="0" err="1">
                <a:solidFill>
                  <a:srgbClr val="FF0000"/>
                </a:solidFill>
                <a:latin typeface="Nunito Black" panose="00000A00000000000000" pitchFamily="2" charset="0"/>
              </a:rPr>
              <a:t>theo</a:t>
            </a:r>
            <a:r>
              <a:rPr lang="en-US" sz="2775" b="1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2775" b="1" dirty="0" err="1">
                <a:solidFill>
                  <a:srgbClr val="FF0000"/>
                </a:solidFill>
                <a:latin typeface="Nunito Black" panose="00000A00000000000000" pitchFamily="2" charset="0"/>
              </a:rPr>
              <a:t>thứ</a:t>
            </a:r>
            <a:r>
              <a:rPr lang="en-US" sz="2775" b="1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2775" b="1" dirty="0" err="1">
                <a:solidFill>
                  <a:srgbClr val="FF0000"/>
                </a:solidFill>
                <a:latin typeface="Nunito Black" panose="00000A00000000000000" pitchFamily="2" charset="0"/>
              </a:rPr>
              <a:t>tự</a:t>
            </a:r>
            <a:r>
              <a:rPr lang="en-US" sz="2775" b="1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2775" b="1" dirty="0" err="1">
                <a:solidFill>
                  <a:srgbClr val="FF0000"/>
                </a:solidFill>
                <a:latin typeface="Nunito Black" panose="00000A00000000000000" pitchFamily="2" charset="0"/>
              </a:rPr>
              <a:t>của</a:t>
            </a:r>
            <a:r>
              <a:rPr lang="en-US" sz="2775" b="1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2775" b="1" dirty="0" err="1">
                <a:solidFill>
                  <a:srgbClr val="FF0000"/>
                </a:solidFill>
                <a:latin typeface="Nunito Black" panose="00000A00000000000000" pitchFamily="2" charset="0"/>
              </a:rPr>
              <a:t>bản</a:t>
            </a:r>
            <a:r>
              <a:rPr lang="en-US" sz="2775" b="1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2775" b="1" dirty="0" err="1">
                <a:solidFill>
                  <a:srgbClr val="FF0000"/>
                </a:solidFill>
                <a:latin typeface="Nunito Black" panose="00000A00000000000000" pitchFamily="2" charset="0"/>
              </a:rPr>
              <a:t>thông</a:t>
            </a:r>
            <a:r>
              <a:rPr lang="en-US" sz="2775" b="1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2775" b="1" dirty="0" err="1">
                <a:solidFill>
                  <a:srgbClr val="FF0000"/>
                </a:solidFill>
                <a:latin typeface="Nunito Black" panose="00000A00000000000000" pitchFamily="2" charset="0"/>
              </a:rPr>
              <a:t>báo</a:t>
            </a:r>
            <a:r>
              <a:rPr lang="en-US" sz="2775" b="1" dirty="0">
                <a:solidFill>
                  <a:srgbClr val="FF0000"/>
                </a:solidFill>
                <a:latin typeface="Nunito Black" panose="00000A00000000000000" pitchFamily="2" charset="0"/>
              </a:rPr>
              <a:t>.</a:t>
            </a:r>
            <a:br>
              <a:rPr lang="en-US" sz="2775" b="1" dirty="0">
                <a:solidFill>
                  <a:srgbClr val="FF0000"/>
                </a:solidFill>
                <a:latin typeface="Nunito Black" panose="00000A00000000000000" pitchFamily="2" charset="0"/>
              </a:rPr>
            </a:br>
            <a:r>
              <a:rPr lang="en-US" sz="2775" b="1" dirty="0">
                <a:solidFill>
                  <a:srgbClr val="FFC000"/>
                </a:solidFill>
                <a:latin typeface="Nunito Black" panose="00000A00000000000000" pitchFamily="2" charset="0"/>
              </a:rPr>
              <a:t/>
            </a:r>
            <a:br>
              <a:rPr lang="en-US" sz="2775" b="1" dirty="0">
                <a:solidFill>
                  <a:srgbClr val="FFC000"/>
                </a:solidFill>
                <a:latin typeface="Nunito Black" panose="00000A00000000000000" pitchFamily="2" charset="0"/>
              </a:rPr>
            </a:br>
            <a:endParaRPr lang="en-US" sz="2775" b="1" dirty="0">
              <a:solidFill>
                <a:srgbClr val="FFC000"/>
              </a:solidFill>
              <a:latin typeface="Nunito Black" panose="00000A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66507F8A-4B26-4BA4-C328-628B9772685D}"/>
              </a:ext>
            </a:extLst>
          </p:cNvPr>
          <p:cNvSpPr/>
          <p:nvPr/>
        </p:nvSpPr>
        <p:spPr>
          <a:xfrm>
            <a:off x="40500" y="2336020"/>
            <a:ext cx="2140246" cy="621000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Nunito Black" panose="00000A00000000000000" pitchFamily="2" charset="0"/>
              </a:rPr>
              <a:t>Nội dung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5ADDD7E4-C03C-C993-95B2-B8C0BA9F57D6}"/>
              </a:ext>
            </a:extLst>
          </p:cNvPr>
          <p:cNvSpPr/>
          <p:nvPr/>
        </p:nvSpPr>
        <p:spPr>
          <a:xfrm>
            <a:off x="2180745" y="2360688"/>
            <a:ext cx="1800396" cy="621000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Nunito Black" panose="00000A00000000000000" pitchFamily="2" charset="0"/>
              </a:rPr>
              <a:t>Tiêu đề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AB2B5C79-25A5-00E4-3E66-4161ABDABB9B}"/>
              </a:ext>
            </a:extLst>
          </p:cNvPr>
          <p:cNvSpPr/>
          <p:nvPr/>
        </p:nvSpPr>
        <p:spPr>
          <a:xfrm>
            <a:off x="4001389" y="2355756"/>
            <a:ext cx="2354387" cy="621000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Nunito Black" panose="00000A00000000000000" pitchFamily="2" charset="0"/>
              </a:rPr>
              <a:t>Người viết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xmlns="" id="{CED42178-DC09-A8A2-D772-F525B129B2B4}"/>
              </a:ext>
            </a:extLst>
          </p:cNvPr>
          <p:cNvSpPr/>
          <p:nvPr/>
        </p:nvSpPr>
        <p:spPr>
          <a:xfrm>
            <a:off x="2886280" y="3010933"/>
            <a:ext cx="355235" cy="579653"/>
          </a:xfrm>
          <a:prstGeom prst="downArrow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xmlns="" id="{D7388393-0CD8-AFBF-8972-5178FCFFB2C9}"/>
              </a:ext>
            </a:extLst>
          </p:cNvPr>
          <p:cNvSpPr/>
          <p:nvPr/>
        </p:nvSpPr>
        <p:spPr>
          <a:xfrm>
            <a:off x="2903326" y="4309347"/>
            <a:ext cx="355235" cy="579653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54785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71 3.33333E-6 L -0.01171 0.00023 C 0.00612 0.02291 -0.00273 0.01018 0.01928 0.04514 C 0.0224 0.05 0.02474 0.05648 0.02839 0.05995 C 0.06276 0.09398 0.02006 0.05023 0.05287 0.08865 C 0.05756 0.09398 0.0629 0.09791 0.06758 0.10347 C 0.07032 0.10694 0.07214 0.11273 0.07487 0.1162 C 0.07878 0.12152 0.08321 0.125 0.08711 0.12986 C 0.09102 0.13541 0.09467 0.1412 0.0987 0.14652 C 0.10625 0.15694 0.11355 0.16828 0.12201 0.17662 C 0.12344 0.17824 0.12487 0.17916 0.12631 0.18102 C 0.12748 0.18217 0.128 0.18495 0.1293 0.18634 C 0.13425 0.19143 0.13972 0.19537 0.14506 0.19977 C 0.14766 0.20208 0.15079 0.20301 0.153 0.20625 C 0.15456 0.20833 0.15573 0.21111 0.1573 0.2125 C 0.1629 0.21689 0.16875 0.21967 0.17435 0.22314 C 0.18086 0.22731 0.17904 0.22592 0.18542 0.22847 C 0.18672 0.22986 0.1879 0.23102 0.1892 0.23171 C 0.19063 0.23264 0.19245 0.23287 0.19401 0.23379 C 0.19545 0.23449 0.19675 0.23541 0.19831 0.23564 C 0.19896 0.23634 0.19948 0.2368 0.20013 0.23703 C 0.20196 0.23796 0.20378 0.23796 0.20573 0.23912 C 0.21446 0.24375 0.21029 0.24328 0.21381 0.24328 L 0.21381 0.24375 " pathEditMode="relative" rAng="0" ptsTypes="AAAAAAAAAAAAAAAAAAAAAA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76" y="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7 L 3.95833E-6 0.00023 C -0.0086 0.02315 -0.01628 0.04792 -0.02539 0.07014 C -0.03112 0.08403 -0.03842 0.09444 -0.04467 0.10741 C -0.05026 0.11944 -0.05521 0.1338 -0.06094 0.14583 C -0.13477 0.29931 -0.06797 0.15694 -0.11042 0.23958 C -0.12136 0.26111 -0.13256 0.28241 -0.14284 0.30532 C -0.14792 0.31667 -0.15248 0.32801 -0.15769 0.33843 C -0.16329 0.35 -0.16901 0.36088 -0.17513 0.37153 C -0.21029 0.43357 -0.15847 0.33542 -0.19818 0.40995 C -0.21732 0.44607 -0.20404 0.425 -0.22006 0.44884 C -0.22032 0.45 -0.22058 0.45162 -0.22097 0.45301 C -0.22409 0.46366 -0.22292 0.45671 -0.22396 0.46389 C -0.22448 0.47361 -0.22618 0.50069 -0.22448 0.50926 C -0.22383 0.51204 -0.22201 0.50579 -0.22045 0.50486 C -0.21967 0.50417 -0.21875 0.50486 -0.21797 0.50486 L -0.21602 0.50255 " pathEditMode="relative" rAng="0" ptsTypes="AAAAAAAAAAAAAAAAA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63" y="2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7" grpId="0" animBg="1"/>
      <p:bldP spid="7" grpId="1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918505995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je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自定义设计方案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536</Words>
  <Application>Microsoft Office PowerPoint</Application>
  <PresentationFormat>On-screen Show (4:3)</PresentationFormat>
  <Paragraphs>96</Paragraphs>
  <Slides>20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1_Office 主题</vt:lpstr>
      <vt:lpstr>2_jeppt.com</vt:lpstr>
      <vt:lpstr>自定义设计方案</vt:lpstr>
      <vt:lpstr>Office 主题</vt:lpstr>
      <vt:lpstr>1_自定义设计方案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a. Sắp xếp các phần sau theo thứ tự của bản thông báo.  </vt:lpstr>
      <vt:lpstr> b. Nêu rõ những thông tin được thể hiện trong nội dung của thông báo. </vt:lpstr>
      <vt:lpstr> b. Nêu rõ những thông tin được thể hiện trong nội dung của thông báo.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Minhthangpc.VN</cp:lastModifiedBy>
  <cp:revision>41</cp:revision>
  <dcterms:created xsi:type="dcterms:W3CDTF">2022-06-29T03:01:49Z</dcterms:created>
  <dcterms:modified xsi:type="dcterms:W3CDTF">2022-10-25T05:57:23Z</dcterms:modified>
</cp:coreProperties>
</file>