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sldIdLst>
    <p:sldId id="357" r:id="rId3"/>
    <p:sldId id="317" r:id="rId4"/>
    <p:sldId id="318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216" y="864"/>
      </p:cViewPr>
      <p:guideLst>
        <p:guide orient="horz" pos="2103"/>
        <p:guide pos="28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49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1">
              <a:rPr lang="en-US" altLang="zh-CN" dirty="0"/>
              <a:t>10/19/2022</a:t>
            </a:fld>
            <a:endParaRPr lang="en-US" altLang="zh-C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lang="en-US" alt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等线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922AE-90B0-4AB9-A7FF-2CF276C64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20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780F1-32BC-4536-8C60-20E754221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3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A6AF7-DB86-43E6-9B24-C055E12ED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35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BF5C0-5D6A-42E6-8272-A392D12D6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83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3D6CB-6663-4C15-B376-319CF4367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31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88CAA-0CFA-4EB6-94F2-6D74094BD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34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352B4-2543-46FF-8C2A-2B928DD73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5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5BF09-FC34-4B62-9547-9E40251B4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60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58F46-4141-496A-ACB0-3CD1108C7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51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83DAD-C59D-4C45-9264-698318AFF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80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45B08-3DDE-4810-AF10-719492706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0B587-CEB8-4AA0-BE78-70E33EDA2B9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873A4-1FA6-45B6-8328-2E819083AF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1026BA9-F4CC-45D3-AB56-4ACD469BDCB4}" type="slidenum">
              <a:rPr lang="en-US"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01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wmf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ouque_of_pink_ross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48000"/>
            <a:ext cx="1752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Bouque_of_pink_ross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2209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1752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butterflies_fLowers_md_cl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86400"/>
            <a:ext cx="1219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 descr="butterflies_fLowers_md_cl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57800"/>
            <a:ext cx="1219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4" name="Picture 20" descr="ANd9GcT0PxPl9EHbLCiFhDr-GrO8m2jittKLfDSnynxGUUAy_vCypIewE8BlN3O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743200"/>
            <a:ext cx="362783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WordArt 20"/>
          <p:cNvSpPr>
            <a:spLocks noChangeArrowheads="1" noChangeShapeType="1" noTextEdit="1"/>
          </p:cNvSpPr>
          <p:nvPr/>
        </p:nvSpPr>
        <p:spPr bwMode="auto">
          <a:xfrm>
            <a:off x="4505069" y="1990725"/>
            <a:ext cx="4124325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ĐỌC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4</a:t>
            </a:r>
          </a:p>
        </p:txBody>
      </p:sp>
      <p:sp>
        <p:nvSpPr>
          <p:cNvPr id="14345" name="WordArt 22"/>
          <p:cNvSpPr>
            <a:spLocks noChangeArrowheads="1" noChangeShapeType="1" noTextEdit="1"/>
          </p:cNvSpPr>
          <p:nvPr/>
        </p:nvSpPr>
        <p:spPr bwMode="auto">
          <a:xfrm>
            <a:off x="762000" y="4114800"/>
            <a:ext cx="7505700" cy="13715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BÀI:NẾU CHÚNG MÌNH CÓ PHÉP LẠ</a:t>
            </a:r>
            <a:endParaRPr lang="vi-VN" sz="36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346" name="Picture 14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0"/>
            <a:ext cx="2590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65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2" y="285750"/>
            <a:ext cx="214669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264" y="355937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000" b="1" dirty="0" smtClean="0">
                <a:solidFill>
                  <a:srgbClr val="FF0000"/>
                </a:solidFill>
              </a:rPr>
              <a:t>TRƯỜNG</a:t>
            </a:r>
            <a:r>
              <a:rPr lang="vi-VN" sz="6000" b="1" dirty="0" smtClean="0">
                <a:solidFill>
                  <a:srgbClr val="FF0000"/>
                </a:solidFill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</a:rPr>
              <a:t>TIỂU HỌC ÁI MỘ A</a:t>
            </a:r>
          </a:p>
        </p:txBody>
      </p:sp>
    </p:spTree>
    <p:extLst>
      <p:ext uri="{BB962C8B-B14F-4D97-AF65-F5344CB8AC3E}">
        <p14:creationId xmlns:p14="http://schemas.microsoft.com/office/powerpoint/2010/main" val="3901140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50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078851" y="3901700"/>
            <a:ext cx="30988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9"/>
          <p:cNvSpPr/>
          <p:nvPr/>
        </p:nvSpPr>
        <p:spPr>
          <a:xfrm>
            <a:off x="227914" y="961449"/>
            <a:ext cx="6989485" cy="813278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32630" y="3989842"/>
            <a:ext cx="4454569" cy="1490646"/>
            <a:chOff x="4698586" y="1610769"/>
            <a:chExt cx="6983662" cy="1987528"/>
          </a:xfrm>
        </p:grpSpPr>
        <p:sp>
          <p:nvSpPr>
            <p:cNvPr id="17" name="Cloud 16"/>
            <p:cNvSpPr/>
            <p:nvPr/>
          </p:nvSpPr>
          <p:spPr>
            <a:xfrm>
              <a:off x="4698586" y="1610769"/>
              <a:ext cx="6983662" cy="1987528"/>
            </a:xfrm>
            <a:prstGeom prst="cloud">
              <a:avLst/>
            </a:prstGeom>
            <a:solidFill>
              <a:srgbClr val="FFCCCC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07055" y="1942813"/>
              <a:ext cx="6075138" cy="13529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Trái</a:t>
              </a:r>
              <a:r>
                <a:rPr kumimoji="0" lang="en-US" sz="3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đất</a:t>
              </a:r>
              <a:r>
                <a:rPr kumimoji="0" lang="en-US" sz="3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kumimoji="0" lang="en-US" sz="3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còn</a:t>
              </a:r>
              <a:endPara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mùa</a:t>
              </a:r>
              <a:r>
                <a:rPr kumimoji="0" lang="en-US" sz="3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đông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14" y="1774727"/>
            <a:ext cx="4055313" cy="2712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742" t="39108" r="25603"/>
          <a:stretch>
            <a:fillRect/>
          </a:stretch>
        </p:blipFill>
        <p:spPr>
          <a:xfrm>
            <a:off x="4102976" y="1732898"/>
            <a:ext cx="2223253" cy="205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908" y="3899930"/>
            <a:ext cx="2411780" cy="1954044"/>
          </a:xfrm>
          <a:prstGeom prst="round2DiagRect">
            <a:avLst>
              <a:gd name="adj1" fmla="val 16667"/>
              <a:gd name="adj2" fmla="val 4519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8995" y="1732898"/>
            <a:ext cx="2647978" cy="2042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25908" r="14367" b="11587"/>
          <a:stretch>
            <a:fillRect/>
          </a:stretch>
        </p:blipFill>
        <p:spPr>
          <a:xfrm>
            <a:off x="6647222" y="3626485"/>
            <a:ext cx="2550072" cy="2500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078851" y="3901700"/>
            <a:ext cx="30988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9"/>
          <p:cNvSpPr/>
          <p:nvPr/>
        </p:nvSpPr>
        <p:spPr>
          <a:xfrm>
            <a:off x="158640" y="857250"/>
            <a:ext cx="6989485" cy="813278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425851" y="3868265"/>
            <a:ext cx="5044040" cy="2310513"/>
            <a:chOff x="11087020" y="-1805086"/>
            <a:chExt cx="7907807" cy="3737451"/>
          </a:xfrm>
        </p:grpSpPr>
        <p:sp>
          <p:nvSpPr>
            <p:cNvPr id="17" name="Cloud 16"/>
            <p:cNvSpPr/>
            <p:nvPr/>
          </p:nvSpPr>
          <p:spPr>
            <a:xfrm>
              <a:off x="11087020" y="-1805086"/>
              <a:ext cx="7907807" cy="3737451"/>
            </a:xfrm>
            <a:prstGeom prst="cloud">
              <a:avLst/>
            </a:prstGeom>
            <a:solidFill>
              <a:srgbClr val="FFCCCC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2003353" y="-1336577"/>
              <a:ext cx="6075138" cy="2836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bom</a:t>
              </a: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đạn</a:t>
              </a: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kumimoji="0" lang="en-US" sz="27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7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kumimoji="0" lang="en-US" sz="27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7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bom</a:t>
              </a:r>
              <a:r>
                <a:rPr lang="en-US" sz="27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kumimoji="0" lang="en-US" sz="27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7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kumimoji="0" lang="en-US" sz="27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7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kumimoji="0" lang="en-US" sz="27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7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ngon</a:t>
              </a:r>
              <a:r>
                <a:rPr kumimoji="0" lang="en-US" sz="27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7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27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7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</a:t>
              </a:r>
              <a:r>
                <a:rPr kumimoji="0" lang="en-US" sz="27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7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kẹo</a:t>
              </a:r>
              <a:r>
                <a:rPr kumimoji="0" lang="en-US" sz="27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7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sz="27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bi </a:t>
              </a:r>
              <a:r>
                <a:rPr kumimoji="0" lang="en-US" sz="27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1" y="1638808"/>
            <a:ext cx="4002658" cy="26368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549" y="2147586"/>
            <a:ext cx="4130787" cy="35082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4987955" y="3821748"/>
            <a:ext cx="3721976" cy="1822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 descr="Chuyện ly kỳ quanh quả &amp;#39;bom mẹ&amp;#39; ở Gia Lai, vừa được Mỹ ném xuống Afghanista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030" y="1916493"/>
            <a:ext cx="2359959" cy="1659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290916" y="1210235"/>
            <a:ext cx="6968939" cy="636596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Arrow: Curved Right 4"/>
          <p:cNvSpPr/>
          <p:nvPr/>
        </p:nvSpPr>
        <p:spPr>
          <a:xfrm>
            <a:off x="500904" y="1528532"/>
            <a:ext cx="766481" cy="1557568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290915" y="2420471"/>
            <a:ext cx="5032565" cy="816909"/>
          </a:xfrm>
          <a:prstGeom prst="flowChartAlternateProcess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1290915" y="3526684"/>
            <a:ext cx="5257804" cy="816909"/>
          </a:xfrm>
          <a:prstGeom prst="flowChartAlternateProcess">
            <a:avLst/>
          </a:prstGeom>
          <a:solidFill>
            <a:srgbClr val="FFCC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10" name="Arrow: Curved Right 4"/>
          <p:cNvSpPr/>
          <p:nvPr/>
        </p:nvSpPr>
        <p:spPr>
          <a:xfrm>
            <a:off x="496292" y="1528532"/>
            <a:ext cx="766481" cy="2487631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3" grpId="0" bldLvl="0" animBg="1"/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290916" y="1210235"/>
            <a:ext cx="6968939" cy="636596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Arrow: Curved Right 4"/>
          <p:cNvSpPr/>
          <p:nvPr/>
        </p:nvSpPr>
        <p:spPr>
          <a:xfrm>
            <a:off x="500904" y="1528532"/>
            <a:ext cx="766481" cy="1557568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290915" y="2420471"/>
            <a:ext cx="5032565" cy="816909"/>
          </a:xfrm>
          <a:prstGeom prst="flowChartAlternateProcess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2400" b="1" dirty="0">
              <a:solidFill>
                <a:prstClr val="black"/>
              </a:solidFill>
            </a:endParaRPr>
          </a:p>
        </p:txBody>
      </p:sp>
      <p:sp>
        <p:nvSpPr>
          <p:cNvPr id="8" name="Arrow: Down 7"/>
          <p:cNvSpPr/>
          <p:nvPr/>
        </p:nvSpPr>
        <p:spPr>
          <a:xfrm>
            <a:off x="3509683" y="3267636"/>
            <a:ext cx="231962" cy="463923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1290915" y="3771901"/>
            <a:ext cx="5294782" cy="1220320"/>
          </a:xfrm>
          <a:prstGeom prst="roundRect">
            <a:avLst/>
          </a:prstGeom>
          <a:solidFill>
            <a:srgbClr val="FFCCCC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1267385" y="2420471"/>
            <a:ext cx="5257804" cy="816909"/>
          </a:xfrm>
          <a:prstGeom prst="flowChartAlternateProcess">
            <a:avLst/>
          </a:prstGeom>
          <a:solidFill>
            <a:srgbClr val="FFCC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2400" b="1" dirty="0">
              <a:solidFill>
                <a:prstClr val="black"/>
              </a:solidFill>
            </a:endParaRPr>
          </a:p>
        </p:txBody>
      </p:sp>
      <p:sp>
        <p:nvSpPr>
          <p:cNvPr id="14" name="Arrow: Down 13"/>
          <p:cNvSpPr/>
          <p:nvPr/>
        </p:nvSpPr>
        <p:spPr>
          <a:xfrm>
            <a:off x="3506319" y="3267636"/>
            <a:ext cx="231962" cy="463923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1292597" y="3790850"/>
            <a:ext cx="5590615" cy="8975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  <p:bldP spid="5" grpId="2" bldLvl="0" animBg="1"/>
      <p:bldP spid="6" grpId="0" bldLvl="0" animBg="1"/>
      <p:bldP spid="6" grpId="1" bldLvl="0" animBg="1"/>
      <p:bldP spid="8" grpId="0" bldLvl="0" animBg="1"/>
      <p:bldP spid="8" grpId="1" bldLvl="0" animBg="1"/>
      <p:bldP spid="9" grpId="0" bldLvl="0" animBg="1"/>
      <p:bldP spid="9" grpId="1" bldLvl="0" animBg="1"/>
      <p:bldP spid="13" grpId="0" bldLvl="0" animBg="1"/>
      <p:bldP spid="14" grpId="0" bldLvl="0" animBg="1"/>
      <p:bldP spid="1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3034" y="2569126"/>
            <a:ext cx="7105143" cy="1476375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nghĩnh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5339" y="1834375"/>
            <a:ext cx="1922488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60380" y="857250"/>
            <a:ext cx="46958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1367" y="1779900"/>
            <a:ext cx="1209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3034" y="2569126"/>
            <a:ext cx="7105143" cy="1476375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ngộ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mơ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5339" y="1834375"/>
            <a:ext cx="1922488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60380" y="857250"/>
            <a:ext cx="46958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1367" y="1779900"/>
            <a:ext cx="1209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Hải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89957" y="1125607"/>
            <a:ext cx="60769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endParaRPr lang="en-US" sz="2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8457"/>
            <a:ext cx="2579915" cy="2835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65930" y="2388457"/>
            <a:ext cx="5486401" cy="27550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5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6/6/1937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25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5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25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25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25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25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5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5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25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5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5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25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5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25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25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5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5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5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1962 </a:t>
            </a:r>
            <a:r>
              <a:rPr lang="en-US" sz="225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5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5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5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5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5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5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5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25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5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25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25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vi-VN" sz="225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32367" y="958102"/>
            <a:ext cx="60769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</a:t>
            </a:r>
            <a:r>
              <a:rPr kumimoji="0" lang="en-US" sz="27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Hải</a:t>
            </a:r>
            <a:endParaRPr kumimoji="0" lang="en-US" sz="2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29515" y="2683620"/>
            <a:ext cx="5003165" cy="598805"/>
            <a:chOff x="2312911" y="2340864"/>
            <a:chExt cx="7473303" cy="878247"/>
          </a:xfrm>
        </p:grpSpPr>
        <p:sp>
          <p:nvSpPr>
            <p:cNvPr id="4" name="Arrow: Pentagon 8"/>
            <p:cNvSpPr/>
            <p:nvPr/>
          </p:nvSpPr>
          <p:spPr>
            <a:xfrm>
              <a:off x="2312911" y="2340864"/>
              <a:ext cx="1183293" cy="877914"/>
            </a:xfrm>
            <a:prstGeom prst="homePlat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" name="Arrow: Chevron 9"/>
            <p:cNvSpPr/>
            <p:nvPr/>
          </p:nvSpPr>
          <p:spPr>
            <a:xfrm>
              <a:off x="3143805" y="2340864"/>
              <a:ext cx="6642409" cy="878247"/>
            </a:xfrm>
            <a:prstGeom prst="chevr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Luyện</a:t>
              </a: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đọc</a:t>
              </a: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Tự học ở nhà</a:t>
              </a: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27819" y="3423650"/>
            <a:ext cx="4062697" cy="598579"/>
            <a:chOff x="2310650" y="3425228"/>
            <a:chExt cx="6068239" cy="950283"/>
          </a:xfrm>
        </p:grpSpPr>
        <p:sp>
          <p:nvSpPr>
            <p:cNvPr id="7" name="Arrow: Pentagon 10"/>
            <p:cNvSpPr/>
            <p:nvPr/>
          </p:nvSpPr>
          <p:spPr>
            <a:xfrm>
              <a:off x="2310650" y="3425228"/>
              <a:ext cx="1183293" cy="950283"/>
            </a:xfrm>
            <a:prstGeom prst="homePlat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8" name="Arrow: Chevron 16"/>
            <p:cNvSpPr/>
            <p:nvPr/>
          </p:nvSpPr>
          <p:spPr>
            <a:xfrm>
              <a:off x="3112677" y="3425228"/>
              <a:ext cx="5266212" cy="950283"/>
            </a:xfrm>
            <a:prstGeom prst="chevron">
              <a:avLst/>
            </a:prstGeom>
            <a:solidFill>
              <a:schemeClr val="accent1">
                <a:alpha val="4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Tìm</a:t>
              </a: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hiểu</a:t>
              </a: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824566" y="959471"/>
            <a:ext cx="3487119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7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7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7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8387" y="1872516"/>
            <a:ext cx="5054597" cy="4375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5418" y="2761312"/>
            <a:ext cx="5673975" cy="783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5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5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7" y="2521325"/>
            <a:ext cx="2359959" cy="14716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6346" y="1872516"/>
            <a:ext cx="1198241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" grpId="0" bldLvl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32367" y="958102"/>
            <a:ext cx="60769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</a:t>
            </a:r>
            <a:r>
              <a:rPr kumimoji="0" lang="en-US" sz="27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Hải</a:t>
            </a:r>
            <a:endParaRPr kumimoji="0" lang="en-US" sz="2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59899" y="2683620"/>
            <a:ext cx="4061001" cy="598578"/>
            <a:chOff x="2312911" y="2340864"/>
            <a:chExt cx="6065978" cy="877914"/>
          </a:xfrm>
        </p:grpSpPr>
        <p:sp>
          <p:nvSpPr>
            <p:cNvPr id="4" name="Arrow: Pentagon 8"/>
            <p:cNvSpPr/>
            <p:nvPr/>
          </p:nvSpPr>
          <p:spPr>
            <a:xfrm>
              <a:off x="2312911" y="2340864"/>
              <a:ext cx="1183293" cy="877914"/>
            </a:xfrm>
            <a:prstGeom prst="homePlat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" name="Arrow: Chevron 9"/>
            <p:cNvSpPr/>
            <p:nvPr/>
          </p:nvSpPr>
          <p:spPr>
            <a:xfrm>
              <a:off x="3143781" y="2340864"/>
              <a:ext cx="5235108" cy="877914"/>
            </a:xfrm>
            <a:prstGeom prst="chevr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Luyện</a:t>
              </a: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đọc</a:t>
              </a: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đúng</a:t>
              </a: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58203" y="3423650"/>
            <a:ext cx="4062697" cy="598579"/>
            <a:chOff x="2310650" y="3425228"/>
            <a:chExt cx="6068239" cy="950283"/>
          </a:xfrm>
        </p:grpSpPr>
        <p:sp>
          <p:nvSpPr>
            <p:cNvPr id="7" name="Arrow: Pentagon 10"/>
            <p:cNvSpPr/>
            <p:nvPr/>
          </p:nvSpPr>
          <p:spPr>
            <a:xfrm>
              <a:off x="2310650" y="3425228"/>
              <a:ext cx="1183293" cy="950283"/>
            </a:xfrm>
            <a:prstGeom prst="homePlat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8" name="Arrow: Chevron 16"/>
            <p:cNvSpPr/>
            <p:nvPr/>
          </p:nvSpPr>
          <p:spPr>
            <a:xfrm>
              <a:off x="3112677" y="3425228"/>
              <a:ext cx="5266212" cy="950283"/>
            </a:xfrm>
            <a:prstGeom prst="chevron">
              <a:avLst/>
            </a:prstGeom>
            <a:solidFill>
              <a:schemeClr val="accent1">
                <a:alpha val="4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Tìm</a:t>
              </a: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hiểu</a:t>
              </a: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031" y="3909245"/>
            <a:ext cx="2289778" cy="20249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6402" y="844667"/>
            <a:ext cx="30548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067" y="1183918"/>
            <a:ext cx="4495399" cy="554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 chúng mình có phép lạ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 hạt giống nảy mầm nhanh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Chớp mắt thành cây đầy quả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 hồ hái chén ngọt lành.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 chúng mình có phép lạ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Ngủ dậy thành người lớn ngay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Đứa thì lặn xuống đáy biển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Đứa thì ngồi lái máy bay.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chúng mình có phép lạ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Hái triệu vì sao xuống cùng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Đúc thành ông mặt trời mới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Mãi mãi không còn mùa đông.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chúng mình có phép lạ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Hóa trái bom thành trái ngon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 ruột không còn thuốc nổ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Chỉ toàn kẹo với bi tròn.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chúng mình có phép lạ!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chúng mình có phép lạ!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                                </a:t>
            </a:r>
            <a:r>
              <a:rPr kumimoji="0" lang="vi-VN" sz="13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Định Hải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82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206" y="1183919"/>
            <a:ext cx="2179955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 chúng mình có phép lạ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067" y="2216493"/>
            <a:ext cx="2179955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 chúng mình có phép lạ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957" y="3249270"/>
            <a:ext cx="2179955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 chúng mình có phép lạ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021" y="4281844"/>
            <a:ext cx="2179955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 chúng mình có phép lạ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206" y="5100503"/>
            <a:ext cx="223710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defRPr/>
            </a:pPr>
            <a:r>
              <a:rPr lang="vi-VN" sz="13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Nếu chúng mình có phép lạ!</a:t>
            </a:r>
          </a:p>
          <a:p>
            <a:pPr>
              <a:defRPr/>
            </a:pPr>
            <a:r>
              <a:rPr lang="vi-VN" sz="13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Nếu chúng mình có phép lạ!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3086447" y="1362521"/>
            <a:ext cx="5097879" cy="808408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7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7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3086447" y="1327285"/>
            <a:ext cx="5128589" cy="900227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lặp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086447" y="2615005"/>
            <a:ext cx="5741424" cy="1611968"/>
            <a:chOff x="4536769" y="2197422"/>
            <a:chExt cx="7655232" cy="2149291"/>
          </a:xfrm>
        </p:grpSpPr>
        <p:sp>
          <p:nvSpPr>
            <p:cNvPr id="10" name="Cloud 9"/>
            <p:cNvSpPr/>
            <p:nvPr/>
          </p:nvSpPr>
          <p:spPr>
            <a:xfrm>
              <a:off x="4536769" y="2197422"/>
              <a:ext cx="7655232" cy="2149291"/>
            </a:xfrm>
            <a:prstGeom prst="cloud">
              <a:avLst/>
            </a:prstGeom>
            <a:solidFill>
              <a:srgbClr val="FFCCCC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: Rounded Corners 22"/>
            <p:cNvSpPr/>
            <p:nvPr/>
          </p:nvSpPr>
          <p:spPr>
            <a:xfrm>
              <a:off x="5247945" y="2645874"/>
              <a:ext cx="6912513" cy="123859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8" grpId="0"/>
      <p:bldP spid="4" grpId="0" bldLvl="0" animBg="1"/>
      <p:bldP spid="4" grpId="1" bldLvl="0" animBg="1"/>
      <p:bldP spid="2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32367" y="958102"/>
            <a:ext cx="60769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</a:t>
            </a:r>
            <a:r>
              <a:rPr kumimoji="0" lang="en-US" sz="27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Hải</a:t>
            </a:r>
            <a:endParaRPr kumimoji="0" lang="en-US" sz="2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9"/>
          <p:cNvSpPr/>
          <p:nvPr/>
        </p:nvSpPr>
        <p:spPr>
          <a:xfrm>
            <a:off x="876099" y="2797176"/>
            <a:ext cx="6989485" cy="813278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078851" y="3901700"/>
            <a:ext cx="30988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9"/>
          <p:cNvSpPr/>
          <p:nvPr/>
        </p:nvSpPr>
        <p:spPr>
          <a:xfrm>
            <a:off x="227914" y="961449"/>
            <a:ext cx="6989485" cy="813278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2" y="2020370"/>
            <a:ext cx="3485239" cy="252601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32630" y="3989842"/>
            <a:ext cx="4454570" cy="1756746"/>
            <a:chOff x="4698586" y="1610769"/>
            <a:chExt cx="6983662" cy="2342328"/>
          </a:xfrm>
        </p:grpSpPr>
        <p:sp>
          <p:nvSpPr>
            <p:cNvPr id="17" name="Cloud 16"/>
            <p:cNvSpPr/>
            <p:nvPr/>
          </p:nvSpPr>
          <p:spPr>
            <a:xfrm>
              <a:off x="4698586" y="1610769"/>
              <a:ext cx="6983662" cy="2342328"/>
            </a:xfrm>
            <a:prstGeom prst="cloud">
              <a:avLst/>
            </a:prstGeom>
            <a:solidFill>
              <a:srgbClr val="FFCCCC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238352" y="2018625"/>
              <a:ext cx="5984087" cy="13529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sz="30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3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3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3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lvl="0">
                <a:defRPr/>
              </a:pPr>
              <a:r>
                <a:rPr lang="en-US" sz="30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mau</a:t>
              </a:r>
              <a:r>
                <a:rPr lang="en-US" sz="3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3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endPara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65327" y="1776075"/>
            <a:ext cx="2778673" cy="2197431"/>
            <a:chOff x="8198069" y="2937236"/>
            <a:chExt cx="3704897" cy="2929908"/>
          </a:xfrm>
        </p:grpSpPr>
        <p:sp>
          <p:nvSpPr>
            <p:cNvPr id="20" name="Flowchart: Connector 19"/>
            <p:cNvSpPr/>
            <p:nvPr/>
          </p:nvSpPr>
          <p:spPr>
            <a:xfrm>
              <a:off x="8198069" y="2986326"/>
              <a:ext cx="3673365" cy="2790497"/>
            </a:xfrm>
            <a:prstGeom prst="flowChartConnector">
              <a:avLst/>
            </a:prstGeom>
            <a:solidFill>
              <a:srgbClr val="FFCCCC"/>
            </a:solidFill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1" y="2937236"/>
              <a:ext cx="3673365" cy="292990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4" name="Group 23"/>
          <p:cNvGrpSpPr/>
          <p:nvPr/>
        </p:nvGrpSpPr>
        <p:grpSpPr>
          <a:xfrm>
            <a:off x="4153403" y="3527349"/>
            <a:ext cx="2460286" cy="2139629"/>
            <a:chOff x="5134984" y="4028094"/>
            <a:chExt cx="3280381" cy="2852839"/>
          </a:xfrm>
        </p:grpSpPr>
        <p:sp>
          <p:nvSpPr>
            <p:cNvPr id="21" name="Flowchart: Connector 20"/>
            <p:cNvSpPr/>
            <p:nvPr/>
          </p:nvSpPr>
          <p:spPr>
            <a:xfrm>
              <a:off x="5144133" y="4059266"/>
              <a:ext cx="3271232" cy="2734293"/>
            </a:xfrm>
            <a:prstGeom prst="flowChartConnector">
              <a:avLst/>
            </a:prstGeom>
            <a:solidFill>
              <a:srgbClr val="FFCCCC"/>
            </a:solidFill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026" name="Picture 2" descr="Cây xoài có đặc điểm gì? cách trồng, chăm sóc và tác dụ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9" t="28403" r="17496"/>
            <a:stretch>
              <a:fillRect/>
            </a:stretch>
          </p:blipFill>
          <p:spPr bwMode="auto">
            <a:xfrm>
              <a:off x="5134984" y="4028094"/>
              <a:ext cx="3257998" cy="285283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6166667" y="3567413"/>
            <a:ext cx="2977334" cy="2205974"/>
            <a:chOff x="8795868" y="3478059"/>
            <a:chExt cx="3969778" cy="2941299"/>
          </a:xfrm>
        </p:grpSpPr>
        <p:sp>
          <p:nvSpPr>
            <p:cNvPr id="22" name="Flowchart: Connector 21"/>
            <p:cNvSpPr/>
            <p:nvPr/>
          </p:nvSpPr>
          <p:spPr>
            <a:xfrm>
              <a:off x="8849783" y="3478059"/>
              <a:ext cx="3673365" cy="2790497"/>
            </a:xfrm>
            <a:prstGeom prst="flowChartConnector">
              <a:avLst/>
            </a:prstGeom>
            <a:solidFill>
              <a:srgbClr val="FFCCCC"/>
            </a:solidFill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028" name="Picture 4" descr="14 lợi ích sức khỏe tuyệt vời khi ăn cam mỗi ngày - KhoaHoc.tv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4886" r="9474"/>
            <a:stretch>
              <a:fillRect/>
            </a:stretch>
          </p:blipFill>
          <p:spPr bwMode="auto">
            <a:xfrm>
              <a:off x="8795868" y="3489559"/>
              <a:ext cx="3969778" cy="29297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4276085" y="2167835"/>
            <a:ext cx="2447371" cy="1725448"/>
            <a:chOff x="5050980" y="1151286"/>
            <a:chExt cx="3263161" cy="2300597"/>
          </a:xfrm>
        </p:grpSpPr>
        <p:sp>
          <p:nvSpPr>
            <p:cNvPr id="12" name="Flowchart: Connector 11"/>
            <p:cNvSpPr/>
            <p:nvPr/>
          </p:nvSpPr>
          <p:spPr>
            <a:xfrm>
              <a:off x="5050980" y="1223302"/>
              <a:ext cx="3171242" cy="2156566"/>
            </a:xfrm>
            <a:prstGeom prst="flowChartConnector">
              <a:avLst/>
            </a:prstGeom>
            <a:solidFill>
              <a:srgbClr val="FFCCCC"/>
            </a:solidFill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030" name="Picture 6" descr="Có bao nhiêu loại chôm chôm? Tổng hợp các loại, giống chôm chôm ở Việt Nam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3" r="6806"/>
            <a:stretch>
              <a:fillRect/>
            </a:stretch>
          </p:blipFill>
          <p:spPr bwMode="auto">
            <a:xfrm>
              <a:off x="5108910" y="1151286"/>
              <a:ext cx="3205231" cy="230059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078851" y="3901700"/>
            <a:ext cx="30988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9"/>
          <p:cNvSpPr/>
          <p:nvPr/>
        </p:nvSpPr>
        <p:spPr>
          <a:xfrm>
            <a:off x="227914" y="961449"/>
            <a:ext cx="6989485" cy="813278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32630" y="3989842"/>
            <a:ext cx="4454569" cy="1490646"/>
            <a:chOff x="4698586" y="1610769"/>
            <a:chExt cx="6983662" cy="1987528"/>
          </a:xfrm>
        </p:grpSpPr>
        <p:sp>
          <p:nvSpPr>
            <p:cNvPr id="17" name="Cloud 16"/>
            <p:cNvSpPr/>
            <p:nvPr/>
          </p:nvSpPr>
          <p:spPr>
            <a:xfrm>
              <a:off x="4698586" y="1610769"/>
              <a:ext cx="6983662" cy="1987528"/>
            </a:xfrm>
            <a:prstGeom prst="cloud">
              <a:avLst/>
            </a:prstGeom>
            <a:solidFill>
              <a:srgbClr val="FFCCCC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607110" y="1862578"/>
              <a:ext cx="6075138" cy="13529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Thành</a:t>
              </a:r>
              <a:r>
                <a:rPr lang="en-US" sz="3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3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ngay</a:t>
              </a:r>
              <a:endPara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70" y="1869155"/>
            <a:ext cx="4197569" cy="2403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493" y="1869155"/>
            <a:ext cx="2375123" cy="2047257"/>
          </a:xfrm>
          <a:prstGeom prst="round2DiagRect">
            <a:avLst>
              <a:gd name="adj1" fmla="val 16667"/>
              <a:gd name="adj2" fmla="val 16371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9912" b="22101"/>
          <a:stretch>
            <a:fillRect/>
          </a:stretch>
        </p:blipFill>
        <p:spPr>
          <a:xfrm>
            <a:off x="4607530" y="4062389"/>
            <a:ext cx="4286250" cy="1986455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666</Words>
  <Application>Microsoft Office PowerPoint</Application>
  <PresentationFormat>On-screen Show (4:3)</PresentationFormat>
  <Paragraphs>101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 : Lương Thị Thanh Trúc</dc:title>
  <dc:creator>Windows User</dc:creator>
  <cp:lastModifiedBy>Administrator</cp:lastModifiedBy>
  <cp:revision>113</cp:revision>
  <dcterms:created xsi:type="dcterms:W3CDTF">2016-10-25T23:50:00Z</dcterms:created>
  <dcterms:modified xsi:type="dcterms:W3CDTF">2022-10-19T06:07:59Z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4D92FC0DF56A468A963D68BECC5C7583</vt:lpwstr>
  </property>
  <property fmtid="{D5CDD505-2E9C-101B-9397-08002B2CF9AE}" pid="3" name="KSOProductBuildVer">
    <vt:lpwstr>1033-11.2.0.10351</vt:lpwstr>
  </property>
</Properties>
</file>