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62" r:id="rId4"/>
    <p:sldId id="284" r:id="rId5"/>
    <p:sldId id="285" r:id="rId6"/>
    <p:sldId id="286" r:id="rId7"/>
    <p:sldId id="288" r:id="rId8"/>
    <p:sldId id="283" r:id="rId9"/>
    <p:sldId id="287" r:id="rId10"/>
    <p:sldId id="289" r:id="rId11"/>
    <p:sldId id="291" r:id="rId12"/>
    <p:sldId id="292" r:id="rId13"/>
    <p:sldId id="29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E67"/>
    <a:srgbClr val="4ABAAC"/>
    <a:srgbClr val="FDD15E"/>
    <a:srgbClr val="EC6F7B"/>
    <a:srgbClr val="E39311"/>
    <a:srgbClr val="40272B"/>
    <a:srgbClr val="C7E4EF"/>
    <a:srgbClr val="FEA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2022/10/25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8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62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5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9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Cóc kiện trời: </a:t>
            </a:r>
            <a:r>
              <a:rPr lang="en-US" altLang="zh-CN"/>
              <a:t>https://www.youtube.com/watch?v=GQKoZW0HJzw</a:t>
            </a:r>
          </a:p>
          <a:p>
            <a:r>
              <a:rPr lang="vi-VN" altLang="zh-CN"/>
              <a:t>Chú Cuội cung trăng: https://www.youtube.com/watch?v=QWBBCO5cFVM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ngọc: </a:t>
            </a:r>
            <a:r>
              <a:rPr lang="en-US" altLang="zh-CN"/>
              <a:t>https://www.youtube.com/watch?v=n_x9uM8vZOE</a:t>
            </a:r>
          </a:p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 nhà hàng xóm: </a:t>
            </a:r>
            <a:r>
              <a:rPr lang="en-US" altLang="zh-CN"/>
              <a:t>https://www.youtube.com/watch?v=2yWsA-9pamQ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Mạnh thắng thần gió: </a:t>
            </a:r>
            <a:r>
              <a:rPr lang="en-US" altLang="zh-CN"/>
              <a:t>https://www.youtube.com/watch?v=WNlRpm6Gx3c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3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2022/10/25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0" name="Google Shape;291;p28">
            <a:extLst>
              <a:ext uri="{FF2B5EF4-FFF2-40B4-BE49-F238E27FC236}">
                <a16:creationId xmlns:a16="http://schemas.microsoft.com/office/drawing/2014/main" id="{58BFFC59-B491-4F2A-8E59-F9DDC1781760}"/>
              </a:ext>
            </a:extLst>
          </p:cNvPr>
          <p:cNvSpPr txBox="1">
            <a:spLocks/>
          </p:cNvSpPr>
          <p:nvPr/>
        </p:nvSpPr>
        <p:spPr>
          <a:xfrm>
            <a:off x="1868630" y="3781425"/>
            <a:ext cx="8970819" cy="114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 ĐÃ NGHE, ĐÃ ĐỌC</a:t>
            </a:r>
          </a:p>
        </p:txBody>
      </p:sp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626FCD-D556-4714-A8F2-FBC358A7FAE6}"/>
              </a:ext>
            </a:extLst>
          </p:cNvPr>
          <p:cNvSpPr/>
          <p:nvPr/>
        </p:nvSpPr>
        <p:spPr>
          <a:xfrm>
            <a:off x="2793655" y="1044099"/>
            <a:ext cx="6604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Tiêu chí đánh giá :</a:t>
            </a:r>
            <a:endParaRPr lang="en-US" sz="8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8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4E6E9B48-6403-4524-AD88-CD6C6F9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làm gì để thiên nhiên mãi tươi đẹp?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371FE00-4AAE-4806-864B-B48F35FE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pic>
        <p:nvPicPr>
          <p:cNvPr id="17" name="Picture 2" descr="Cách vẽ một con sóc phim hoạt hình">
            <a:extLst>
              <a:ext uri="{FF2B5EF4-FFF2-40B4-BE49-F238E27FC236}">
                <a16:creationId xmlns:a16="http://schemas.microsoft.com/office/drawing/2014/main" id="{CBA8B799-7B68-439F-87DE-BDB941DE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10914" r="9865" b="4113"/>
          <a:stretch/>
        </p:blipFill>
        <p:spPr bwMode="auto">
          <a:xfrm>
            <a:off x="10007415" y="3555657"/>
            <a:ext cx="2184585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7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</a:p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zh-CN" altLang="en-US" sz="8000" b="1" dirty="0">
              <a:solidFill>
                <a:srgbClr val="4ABAAC"/>
              </a:solidFill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028950"/>
            <a:ext cx="62112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BFBA-492F-4E8D-96F1-1B80CAB53DF2}"/>
              </a:ext>
            </a:extLst>
          </p:cNvPr>
          <p:cNvSpPr/>
          <p:nvPr/>
        </p:nvSpPr>
        <p:spPr>
          <a:xfrm>
            <a:off x="6596171" y="1875357"/>
            <a:ext cx="19143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Đề bài</a:t>
            </a:r>
            <a:endParaRPr lang="en-US" sz="6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3F6B61A8-CCAE-4B75-A219-8A10647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9A354AC1-4AA4-4836-981F-DBD004E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Cóc kiện Trời, Sự tích chú Cuội cung trăng,…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9B1837C0-8B58-410A-829F-3420F05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63BCD683-8730-4552-BCEF-7F50781B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700DA35-838F-4E1E-89EA-175D0A15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A8B1B22-DD12-4F89-A558-FA943332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211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13">
            <a:extLst>
              <a:ext uri="{FF2B5EF4-FFF2-40B4-BE49-F238E27FC236}">
                <a16:creationId xmlns:a16="http://schemas.microsoft.com/office/drawing/2014/main" id="{8B6C0D0D-2614-41A5-B29F-1DA221AF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cổ tích giải thích các hiện tượng hoặc sự vật trong thiên nhiên: Cóc kiện Trời, Sự tích chú Cuội cung trăng, …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Cổ Tích Cóc Kiện Trời - Kể Chuyện Con Cóc Là Cậu Ông Trời Cho Bé  Nghe - YouTube">
            <a:extLst>
              <a:ext uri="{FF2B5EF4-FFF2-40B4-BE49-F238E27FC236}">
                <a16:creationId xmlns:a16="http://schemas.microsoft.com/office/drawing/2014/main" id="{7A0726B0-675E-4C3C-912B-01A28CE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id="{9C3D3173-3F94-4E94-A4C5-4206A4C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ập đọc: Tìm ngọc">
            <a:extLst>
              <a:ext uri="{FF2B5EF4-FFF2-40B4-BE49-F238E27FC236}">
                <a16:creationId xmlns:a16="http://schemas.microsoft.com/office/drawing/2014/main" id="{69862CD4-59B1-4CEF-8F9E-830935E5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53"/>
          <a:stretch/>
        </p:blipFill>
        <p:spPr bwMode="auto">
          <a:xfrm>
            <a:off x="1970947" y="2719073"/>
            <a:ext cx="3705953" cy="304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Soạn bài tập đọc Con chó nhà hàng xóm (Tuần 16) | SGK Tiếng Việt 2">
            <a:extLst>
              <a:ext uri="{FF2B5EF4-FFF2-40B4-BE49-F238E27FC236}">
                <a16:creationId xmlns:a16="http://schemas.microsoft.com/office/drawing/2014/main" id="{7404A350-3628-429E-95EA-FDAB906B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547">
            <a:off x="6208201" y="2839823"/>
            <a:ext cx="4116899" cy="259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77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Lý thuyết tập đọc: ông mạnh thắng thần gió tiếng việt 2">
            <a:extLst>
              <a:ext uri="{FF2B5EF4-FFF2-40B4-BE49-F238E27FC236}">
                <a16:creationId xmlns:a16="http://schemas.microsoft.com/office/drawing/2014/main" id="{3A7EF963-1CA4-4EF7-923D-F7D9C062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Soạn bài – Tập đọc: Những người bạn tốt | Giải bài tập Tiếng Việt lớp 5">
            <a:extLst>
              <a:ext uri="{FF2B5EF4-FFF2-40B4-BE49-F238E27FC236}">
                <a16:creationId xmlns:a16="http://schemas.microsoft.com/office/drawing/2014/main" id="{36AD079F-6C66-4881-B49F-DA2DE31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5" y="2298057"/>
            <a:ext cx="2001181" cy="3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 heo nhảy nhót trên mặt biển để... tập thể dục">
            <a:extLst>
              <a:ext uri="{FF2B5EF4-FFF2-40B4-BE49-F238E27FC236}">
                <a16:creationId xmlns:a16="http://schemas.microsoft.com/office/drawing/2014/main" id="{739E9ABD-1217-4A6B-9168-10560D93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44540"/>
            <a:ext cx="3436403" cy="287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F0933-AE6D-4726-B424-1CA2C55007AD}"/>
              </a:ext>
            </a:extLst>
          </p:cNvPr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0E1BC-A7D3-4B2C-9D76-9EE6D26C790B}"/>
              </a:ext>
            </a:extLst>
          </p:cNvPr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1D8D0F04-A6E5-4AB5-AC2E-153BC7C448E0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F4B25C-5ECD-4F2A-9F5F-87A904215560}"/>
              </a:ext>
            </a:extLst>
          </p:cNvPr>
          <p:cNvGrpSpPr/>
          <p:nvPr/>
        </p:nvGrpSpPr>
        <p:grpSpPr>
          <a:xfrm>
            <a:off x="4972573" y="905447"/>
            <a:ext cx="2469052" cy="1466300"/>
            <a:chOff x="7025506" y="580214"/>
            <a:chExt cx="5216316" cy="30978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AC56AF-F873-48A2-80C1-85510EF6D92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8875" y="3012604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kể chuyện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Giới thiệu câu chuyện sẽ kể.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thể nêu cảm nghĩ của bản thân về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Kể diễn biến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584</Words>
  <Application>Microsoft Office PowerPoint</Application>
  <PresentationFormat>Màn hình rộng</PresentationFormat>
  <Paragraphs>64</Paragraphs>
  <Slides>14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5" baseType="lpstr">
      <vt:lpstr>等线</vt:lpstr>
      <vt:lpstr>Arial</vt:lpstr>
      <vt:lpstr>Cambria</vt:lpstr>
      <vt:lpstr>Fredoka One</vt:lpstr>
      <vt:lpstr>iCiel Pony</vt:lpstr>
      <vt:lpstr>Tahoma</vt:lpstr>
      <vt:lpstr>Times New Roman</vt:lpstr>
      <vt:lpstr>UTM Kabel KT</vt:lpstr>
      <vt:lpstr>UTM ViceroyJF</vt:lpstr>
      <vt:lpstr>字魂59号-创粗黑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thanhhanguyen171</cp:lastModifiedBy>
  <cp:revision>43</cp:revision>
  <dcterms:created xsi:type="dcterms:W3CDTF">2018-05-08T06:24:03Z</dcterms:created>
  <dcterms:modified xsi:type="dcterms:W3CDTF">2022-10-25T06:16:06Z</dcterms:modified>
</cp:coreProperties>
</file>