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684" r:id="rId3"/>
  </p:sldMasterIdLst>
  <p:notesMasterIdLst>
    <p:notesMasterId r:id="rId19"/>
  </p:notesMasterIdLst>
  <p:sldIdLst>
    <p:sldId id="311" r:id="rId4"/>
    <p:sldId id="308" r:id="rId5"/>
    <p:sldId id="312" r:id="rId6"/>
    <p:sldId id="317" r:id="rId7"/>
    <p:sldId id="313" r:id="rId8"/>
    <p:sldId id="314" r:id="rId9"/>
    <p:sldId id="304" r:id="rId10"/>
    <p:sldId id="316" r:id="rId11"/>
    <p:sldId id="284" r:id="rId12"/>
    <p:sldId id="286" r:id="rId13"/>
    <p:sldId id="287" r:id="rId14"/>
    <p:sldId id="288" r:id="rId15"/>
    <p:sldId id="289" r:id="rId16"/>
    <p:sldId id="292" r:id="rId17"/>
    <p:sldId id="293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99"/>
    <a:srgbClr val="FEE4C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00" autoAdjust="0"/>
    <p:restoredTop sz="94660"/>
  </p:normalViewPr>
  <p:slideViewPr>
    <p:cSldViewPr snapToGrid="0">
      <p:cViewPr varScale="1">
        <p:scale>
          <a:sx n="63" d="100"/>
          <a:sy n="63" d="100"/>
        </p:scale>
        <p:origin x="798" y="6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3" Type="http://schemas.openxmlformats.org/officeDocument/2006/relationships/slideMaster" Target="slideMasters/slideMaster3.xml"/><Relationship Id="rId21" Type="http://schemas.openxmlformats.org/officeDocument/2006/relationships/viewProps" Target="viewProp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tableStyles" Target="tableStyles.xml"/><Relationship Id="rId10" Type="http://schemas.openxmlformats.org/officeDocument/2006/relationships/slide" Target="slides/slide7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BB172A4-0784-44D5-8F06-5D0D1C03DC0B}" type="datetimeFigureOut">
              <a:rPr lang="en-US" smtClean="0"/>
              <a:t>27/10/2022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CC9ED71-D773-4FF1-A600-89A2CAB901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08787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C481B1F-2521-4E24-A028-52B6FE0F995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8174184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/>
                <a:cs typeface="+mn-cs"/>
              </a:rPr>
              <a:t>2016/4/15 Friday</a:t>
            </a:r>
          </a:p>
        </p:txBody>
      </p:sp>
      <p:sp>
        <p:nvSpPr>
          <p:cNvPr id="9" name="Rectangle 7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/>
                <a:cs typeface="+mn-cs"/>
              </a:rPr>
              <a:t>‹#›</a:t>
            </a:r>
          </a:p>
        </p:txBody>
      </p:sp>
      <p:sp>
        <p:nvSpPr>
          <p:cNvPr id="4" name="Rectangle 2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zh-CN"/>
          </a:p>
        </p:txBody>
      </p:sp>
      <p:sp>
        <p:nvSpPr>
          <p:cNvPr id="37891" name="Text Box 4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b"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/>
                <a:cs typeface="+mn-cs"/>
              </a:rPr>
              <a:t>12</a:t>
            </a:r>
          </a:p>
        </p:txBody>
      </p:sp>
    </p:spTree>
    <p:extLst>
      <p:ext uri="{BB962C8B-B14F-4D97-AF65-F5344CB8AC3E}">
        <p14:creationId xmlns:p14="http://schemas.microsoft.com/office/powerpoint/2010/main" val="130120518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C9ED71-D773-4FF1-A600-89A2CAB9016B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247837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BFBE8AA-52C3-4508-A74C-9B5F52229672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001550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3.xml"/></Relationships>
</file>

<file path=ppt/slideLayouts/_rels/slideLayout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8F2A3-D581-48CC-BEE3-0982EB8DB330}" type="datetimeFigureOut">
              <a:rPr lang="en-US" smtClean="0"/>
              <a:t>27/10/2022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8C058-2AB2-4F66-8B3A-4DA10EBC1D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78010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8F2A3-D581-48CC-BEE3-0982EB8DB330}" type="datetimeFigureOut">
              <a:rPr lang="en-US" smtClean="0"/>
              <a:t>27/10/2022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8C058-2AB2-4F66-8B3A-4DA10EBC1D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48800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8F2A3-D581-48CC-BEE3-0982EB8DB330}" type="datetimeFigureOut">
              <a:rPr lang="en-US" smtClean="0"/>
              <a:t>27/10/2022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8C058-2AB2-4F66-8B3A-4DA10EBC1D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994741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FB2C00-B77A-4A61-8A62-0575F5CED5E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3493FE7-961D-4A99-8ACE-1B4C877320B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3582681-0908-406E-A77C-48718DB5B7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A23DB4C-9D7B-40CE-A38E-F8C64BBD940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27/10/2022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A7C3F1F-0093-414F-AFCE-AFF34E9324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CB04B9E-AD4B-4DB4-9D69-0A660BDF51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EDE249A-CE96-4B28-A52A-C70BE4FAFAA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389540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007446-BAA9-490A-9C2A-0B6731B903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6A5345B-1521-49FF-8AF0-BBD8BC6ED1E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ABC4F71-6036-4848-8A08-A47F4ADB60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A23DB4C-9D7B-40CE-A38E-F8C64BBD940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27/10/2022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3966F6F-A17A-4C69-B4F9-764BF1D4EE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6539D47-63D1-42FF-A3D3-140FEC9E51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EDE249A-CE96-4B28-A52A-C70BE4FAFAA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838113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748919-6C20-40A7-BEB4-1305698528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122AA8E-FD3E-47F2-A9D5-636B1D29A3F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CD320DD-1E96-4012-A2BD-02F1018DC0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A23DB4C-9D7B-40CE-A38E-F8C64BBD940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27/10/2022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492E7F9-3B7A-421D-B5FE-5B9A73B50C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F0C1433-8E3C-4DEF-915F-303E42A712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EDE249A-CE96-4B28-A52A-C70BE4FAFAA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654664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A3C33D-ABC0-4D45-A30C-BACA56A5AD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D2AE991-9416-4964-AB4A-DC4FBFE9A17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D0111C1-C283-4AE1-9E1A-74D8242385C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CACDB27-436C-49CD-BD3D-BB1A0B5621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A23DB4C-9D7B-40CE-A38E-F8C64BBD940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27/10/2022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F3C614B-D755-40E8-B372-5D871E9FA2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87831D3-9474-4186-A461-42C4380D83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EDE249A-CE96-4B28-A52A-C70BE4FAFAA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119274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002E6B-0EC5-4049-825E-4A20B89FBB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FE481AE-B973-4BD2-AB74-621DFBDD3D4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4B27D65-2215-421E-B6E0-F8AAF58FEF8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18D5DA0-F281-40B5-8349-29D44653187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A8FA55F-A9E7-4B63-99DE-BFD79298640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DACAD5A-CA8A-46B8-87D5-795F42ED46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A23DB4C-9D7B-40CE-A38E-F8C64BBD940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27/10/2022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159F8A9-C4C4-4459-80FB-C16CF5FB74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68E9FA4-BCF3-4813-B704-B06AE5D284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EDE249A-CE96-4B28-A52A-C70BE4FAFAA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202938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A0E56A-4DA0-46D6-B3F8-44E34B7E46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2DF9BFE-5D99-40FA-BFE2-54950FC883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A23DB4C-9D7B-40CE-A38E-F8C64BBD940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27/10/2022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57E1C3B-966A-445D-817D-BEF57530D1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CA8BDBE-3465-48B2-B9D3-D9612F254F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EDE249A-CE96-4B28-A52A-C70BE4FAFAA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37974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FC8B66E-134D-4637-BC31-474478DD2A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A23DB4C-9D7B-40CE-A38E-F8C64BBD940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27/10/2022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C791097-5BB5-4F6F-9516-354E4E73BA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C30E1C7-3D76-4884-8BA3-5721395C3C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EDE249A-CE96-4B28-A52A-C70BE4FAFAA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48019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7BB7A6-FA57-453C-BE9D-DD39E3F6EB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7E1DD08-7F24-494F-8477-70115CAF3D1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ADED2DC-CE15-45D0-AD49-5AAB87C74C3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4A3D7F0-13B7-4663-B2E5-BEBDACB5A2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A23DB4C-9D7B-40CE-A38E-F8C64BBD940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27/10/2022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1E8B244-FA51-498D-B045-15FE8DCBE7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C3E17E1-BB3D-4115-A8EB-ACCACDD5A3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EDE249A-CE96-4B28-A52A-C70BE4FAFAA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33941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8F2A3-D581-48CC-BEE3-0982EB8DB330}" type="datetimeFigureOut">
              <a:rPr lang="en-US" smtClean="0"/>
              <a:t>27/10/2022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8C058-2AB2-4F66-8B3A-4DA10EBC1D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429827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58C60D-FD0D-452C-8F4C-456ED3BD24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634D05F-951A-4BE9-85E6-24030AEB863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C92D22B-08DB-4D80-8F88-CD683EF68F0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2410540-E216-4933-AB48-79247C5B22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A23DB4C-9D7B-40CE-A38E-F8C64BBD940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27/10/2022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5D61017-D823-487E-B0F1-0E5A5E175A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EB57D7F-122F-4E03-9788-B696855A05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EDE249A-CE96-4B28-A52A-C70BE4FAFAA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504568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4C4E3C-79E0-4C3E-BECF-02A963D6E8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EAEAB3A-A75F-4E7C-978C-7272DFD0126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4F4CAC0-ABE0-4890-8CE5-ED7A50C84B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A23DB4C-9D7B-40CE-A38E-F8C64BBD940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27/10/2022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917F1FD-CAA0-461A-B9A2-869A7F1AA4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A48D4F2-80FD-4DA3-B627-6BB4AC96A5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EDE249A-CE96-4B28-A52A-C70BE4FAFAA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879279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15E05FF-8574-4C8A-9896-5ED75ED35CD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D14B78E-AD1E-4F0E-A4D8-42CE96CC2DB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967291B-C6A6-469E-8982-93A8D5FA1A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A23DB4C-9D7B-40CE-A38E-F8C64BBD940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27/10/2022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87147DD-43D8-4207-ACBB-DD9F752348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1EB697F-EC4C-4E3A-8E74-A0749238C9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EDE249A-CE96-4B28-A52A-C70BE4FAFAA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811228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D76C65-E54A-42D1-A883-6E2DF5F2245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F31FAF8-5770-41F8-8E6F-E101EBB8570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7D1B034-9F54-4D65-B604-2FF574C860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8CBDE78-4761-4FB0-940A-79F4AE8C51CE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27/10/2022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AA00C5D-2AB3-4739-B1B1-279D0EBF44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3BD9372-7578-4483-B270-95F9B9BF00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6579BA6-5B2C-492E-9051-2EBE6CEB4CB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447759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D76C65-E54A-42D1-A883-6E2DF5F2245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F31FAF8-5770-41F8-8E6F-E101EBB8570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7D1B034-9F54-4D65-B604-2FF574C860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8CBDE78-4761-4FB0-940A-79F4AE8C51CE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27/10/2022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AA00C5D-2AB3-4739-B1B1-279D0EBF44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3BD9372-7578-4483-B270-95F9B9BF00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6579BA6-5B2C-492E-9051-2EBE6CEB4CB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923666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D76C65-E54A-42D1-A883-6E2DF5F2245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F31FAF8-5770-41F8-8E6F-E101EBB8570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7D1B034-9F54-4D65-B604-2FF574C860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8CBDE78-4761-4FB0-940A-79F4AE8C51CE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27/10/2022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AA00C5D-2AB3-4739-B1B1-279D0EBF44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3BD9372-7578-4483-B270-95F9B9BF00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6579BA6-5B2C-492E-9051-2EBE6CEB4CB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865423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9ADD69-25BA-4457-8F79-953B14530E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5FC644-9134-4F7C-97E3-DB546BA397A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210DE19-B7DC-4143-B6C9-611685E1FF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8CBDE78-4761-4FB0-940A-79F4AE8C51CE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27/10/2022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FFFA617-1E03-447D-A6E7-719B9BE970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B7F8ED6-13A4-42AE-BFE2-94D399A682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6579BA6-5B2C-492E-9051-2EBE6CEB4CB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454752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9ADD69-25BA-4457-8F79-953B14530E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5FC644-9134-4F7C-97E3-DB546BA397A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210DE19-B7DC-4143-B6C9-611685E1FF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8CBDE78-4761-4FB0-940A-79F4AE8C51CE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27/10/2022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FFFA617-1E03-447D-A6E7-719B9BE970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B7F8ED6-13A4-42AE-BFE2-94D399A682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6579BA6-5B2C-492E-9051-2EBE6CEB4CB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4597084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9ADD69-25BA-4457-8F79-953B14530E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5FC644-9134-4F7C-97E3-DB546BA397A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210DE19-B7DC-4143-B6C9-611685E1FF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8CBDE78-4761-4FB0-940A-79F4AE8C51CE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27/10/2022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FFFA617-1E03-447D-A6E7-719B9BE970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B7F8ED6-13A4-42AE-BFE2-94D399A682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6579BA6-5B2C-492E-9051-2EBE6CEB4CB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0428696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9ADD69-25BA-4457-8F79-953B14530E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5FC644-9134-4F7C-97E3-DB546BA397A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210DE19-B7DC-4143-B6C9-611685E1FF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8CBDE78-4761-4FB0-940A-79F4AE8C51CE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27/10/2022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FFFA617-1E03-447D-A6E7-719B9BE970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B7F8ED6-13A4-42AE-BFE2-94D399A682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6579BA6-5B2C-492E-9051-2EBE6CEB4CB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241572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8F2A3-D581-48CC-BEE3-0982EB8DB330}" type="datetimeFigureOut">
              <a:rPr lang="en-US" smtClean="0"/>
              <a:t>27/10/2022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8C058-2AB2-4F66-8B3A-4DA10EBC1D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525166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9ADD69-25BA-4457-8F79-953B14530E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5FC644-9134-4F7C-97E3-DB546BA397A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210DE19-B7DC-4143-B6C9-611685E1FF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8CBDE78-4761-4FB0-940A-79F4AE8C51CE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27/10/2022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FFFA617-1E03-447D-A6E7-719B9BE970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B7F8ED6-13A4-42AE-BFE2-94D399A682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6579BA6-5B2C-492E-9051-2EBE6CEB4CB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1971823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9ADD69-25BA-4457-8F79-953B14530E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5FC644-9134-4F7C-97E3-DB546BA397A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210DE19-B7DC-4143-B6C9-611685E1FF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8CBDE78-4761-4FB0-940A-79F4AE8C51CE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27/10/2022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FFFA617-1E03-447D-A6E7-719B9BE970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B7F8ED6-13A4-42AE-BFE2-94D399A682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6579BA6-5B2C-492E-9051-2EBE6CEB4CB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8623695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9ADD69-25BA-4457-8F79-953B14530E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5FC644-9134-4F7C-97E3-DB546BA397A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210DE19-B7DC-4143-B6C9-611685E1FF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8CBDE78-4761-4FB0-940A-79F4AE8C51CE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27/10/2022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FFFA617-1E03-447D-A6E7-719B9BE970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B7F8ED6-13A4-42AE-BFE2-94D399A682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6579BA6-5B2C-492E-9051-2EBE6CEB4CB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415181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9ADD69-25BA-4457-8F79-953B14530E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5FC644-9134-4F7C-97E3-DB546BA397A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210DE19-B7DC-4143-B6C9-611685E1FF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8CBDE78-4761-4FB0-940A-79F4AE8C51CE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27/10/2022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FFFA617-1E03-447D-A6E7-719B9BE970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B7F8ED6-13A4-42AE-BFE2-94D399A682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6579BA6-5B2C-492E-9051-2EBE6CEB4CB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9137857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9ADD69-25BA-4457-8F79-953B14530E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5FC644-9134-4F7C-97E3-DB546BA397A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210DE19-B7DC-4143-B6C9-611685E1FF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8CBDE78-4761-4FB0-940A-79F4AE8C51CE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27/10/2022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FFFA617-1E03-447D-A6E7-719B9BE970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B7F8ED6-13A4-42AE-BFE2-94D399A682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6579BA6-5B2C-492E-9051-2EBE6CEB4CB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211050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51FF03-6FFE-43D3-A502-D01F95B6B5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F3B15F8-ADBD-4381-90FC-E468770CFDA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50FC227-A0AE-4113-A9A1-D496BCB9BD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8CBDE78-4761-4FB0-940A-79F4AE8C51CE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27/10/2022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356DCC2-F0C0-4EE8-8470-8AD07E3F98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63D1941-2134-4499-9C44-46048A85C8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6579BA6-5B2C-492E-9051-2EBE6CEB4CB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60053837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A76B45-A66D-489D-BB6E-0F409D54B8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4AA54BD-DAE4-4403-BD40-EDA9047CAD3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37A4E68-C598-409E-B2F4-2275B21628A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B81129A-3E7D-45AF-AF84-6A992EC197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8CBDE78-4761-4FB0-940A-79F4AE8C51CE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27/10/2022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BB680F0-B5D5-447A-AF42-02D002AE7E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84BC760-9F5B-4CFF-9CE6-F6469CD14A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6579BA6-5B2C-492E-9051-2EBE6CEB4CB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10002086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191552-F519-44DB-BBA0-71396537C4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0A3D15F-89F7-4CA4-8839-4CA3EAA7B3E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66660DD-BF52-4FF1-A30D-E4535BCA0EC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13CC533-6994-4FE3-B647-582C3F97B97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FE7E454-9307-43E8-A011-9327CB0444A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375FB4D-C119-446F-A654-021E371FD1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8CBDE78-4761-4FB0-940A-79F4AE8C51CE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27/10/2022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B23D1EE-4C34-463B-A861-1189E212C5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E2A70C4-8859-4FD5-9309-279C3170C1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6579BA6-5B2C-492E-9051-2EBE6CEB4CB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95074345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D75E31-D8C5-4D8A-AB2F-611431F083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1018B80-B2D5-4888-8E68-911A9F33DD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8CBDE78-4761-4FB0-940A-79F4AE8C51CE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27/10/2022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8B2AF62-CC3C-41A8-9EC4-F3D5A27885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06A4D13-39BC-4E2B-8D93-0D6279F324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6579BA6-5B2C-492E-9051-2EBE6CEB4CB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82118783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2F1530C-55FC-4F8E-BE7A-6628DB5D20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8CBDE78-4761-4FB0-940A-79F4AE8C51CE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27/10/2022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29DB309-BD44-4940-85B6-919FAB40AD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5DC8FB6-3DB9-4B2C-810D-E4DA7F369B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6579BA6-5B2C-492E-9051-2EBE6CEB4CB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302325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8F2A3-D581-48CC-BEE3-0982EB8DB330}" type="datetimeFigureOut">
              <a:rPr lang="en-US" smtClean="0"/>
              <a:t>27/10/2022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8C058-2AB2-4F66-8B3A-4DA10EBC1D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6415279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55559D-07D2-4C35-9E5D-D854B03076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EC225A8-2D21-4C29-9503-C487626B9C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11B8237-728B-41D6-A4A7-E8D15747F73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470E046-DBB4-4ADF-A200-4BC37CA40A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8CBDE78-4761-4FB0-940A-79F4AE8C51CE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27/10/2022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2EAD594-5200-48E5-B529-E9B829B454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580389B-91EF-45FE-97C7-28C39CC5E4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6579BA6-5B2C-492E-9051-2EBE6CEB4CB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76706266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2FE533-FB1A-4E6A-B7FE-03A6EC2210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9363E89-8920-454D-89E4-32A963E9EFA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4A31C36-363C-4A82-8CDF-4C9F3D5B37C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34A778A-E990-4601-9B6B-34577042F2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8CBDE78-4761-4FB0-940A-79F4AE8C51CE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27/10/2022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8BDB28D-9B9E-4E66-8A9F-CE7A7D8ED2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C87C782-8969-45BA-9356-05DFCF15C1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6579BA6-5B2C-492E-9051-2EBE6CEB4CB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93883617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887A4F-59CF-4DB2-B973-8A6CCDCC8B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8855315-D8E6-4E11-8D74-AD3B13ED242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08EEA48-8220-47A3-90B7-24BECC351E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8CBDE78-4761-4FB0-940A-79F4AE8C51CE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27/10/2022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4398FB6-232E-47B7-892E-D0445BDDD4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DFA6D6B-E814-4FF6-9461-5824914F88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6579BA6-5B2C-492E-9051-2EBE6CEB4CB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90697265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93E2D3C-EDE6-4D41-B681-21DAB4A5094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CAF4020-7DEB-4CD1-8130-FC7ABE879AB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715693E-697C-4BDA-8E91-249EC23646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8CBDE78-4761-4FB0-940A-79F4AE8C51CE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27/10/2022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64ABE77-0749-4259-9658-BA8D495611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4E269E7-E5E3-4C27-BC57-85BEEC1835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6579BA6-5B2C-492E-9051-2EBE6CEB4CB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77555181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290782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0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42978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9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015879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8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844241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7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432266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5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0933069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8F2A3-D581-48CC-BEE3-0982EB8DB330}" type="datetimeFigureOut">
              <a:rPr lang="en-US" smtClean="0"/>
              <a:t>27/10/2022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8C058-2AB2-4F66-8B3A-4DA10EBC1D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881082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4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1923799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3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7401840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4549965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图片 13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7111"/>
          <a:stretch>
            <a:fillRect/>
          </a:stretch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" y="4610950"/>
            <a:ext cx="12192015" cy="2247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24833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1000">
        <p:blinds dir="vert"/>
      </p:transition>
    </mc:Choice>
    <mc:Fallback xmlns="">
      <p:transition spd="slow" advTm="1000">
        <p:blinds dir="vert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图片 13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7111"/>
          <a:stretch>
            <a:fillRect/>
          </a:stretch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" y="4610950"/>
            <a:ext cx="12192015" cy="2247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28511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1000">
        <p:blinds dir="vert"/>
      </p:transition>
    </mc:Choice>
    <mc:Fallback xmlns="">
      <p:transition spd="slow" advTm="1000">
        <p:blinds dir="vert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8F2A3-D581-48CC-BEE3-0982EB8DB330}" type="datetimeFigureOut">
              <a:rPr lang="en-US" smtClean="0"/>
              <a:t>27/10/2022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8C058-2AB2-4F66-8B3A-4DA10EBC1D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73499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8F2A3-D581-48CC-BEE3-0982EB8DB330}" type="datetimeFigureOut">
              <a:rPr lang="en-US" smtClean="0"/>
              <a:t>27/10/2022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8C058-2AB2-4F66-8B3A-4DA10EBC1D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93975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8F2A3-D581-48CC-BEE3-0982EB8DB330}" type="datetimeFigureOut">
              <a:rPr lang="en-US" smtClean="0"/>
              <a:t>27/10/2022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8C058-2AB2-4F66-8B3A-4DA10EBC1D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45477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8F2A3-D581-48CC-BEE3-0982EB8DB330}" type="datetimeFigureOut">
              <a:rPr lang="en-US" smtClean="0"/>
              <a:t>27/10/2022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8C058-2AB2-4F66-8B3A-4DA10EBC1D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19897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35.xml"/><Relationship Id="rId18" Type="http://schemas.openxmlformats.org/officeDocument/2006/relationships/slideLayout" Target="../slideLayouts/slideLayout40.xml"/><Relationship Id="rId26" Type="http://schemas.openxmlformats.org/officeDocument/2006/relationships/slideLayout" Target="../slideLayouts/slideLayout48.xml"/><Relationship Id="rId3" Type="http://schemas.openxmlformats.org/officeDocument/2006/relationships/slideLayout" Target="../slideLayouts/slideLayout25.xml"/><Relationship Id="rId21" Type="http://schemas.openxmlformats.org/officeDocument/2006/relationships/slideLayout" Target="../slideLayouts/slideLayout43.xml"/><Relationship Id="rId7" Type="http://schemas.openxmlformats.org/officeDocument/2006/relationships/slideLayout" Target="../slideLayouts/slideLayout29.xml"/><Relationship Id="rId12" Type="http://schemas.openxmlformats.org/officeDocument/2006/relationships/slideLayout" Target="../slideLayouts/slideLayout34.xml"/><Relationship Id="rId17" Type="http://schemas.openxmlformats.org/officeDocument/2006/relationships/slideLayout" Target="../slideLayouts/slideLayout39.xml"/><Relationship Id="rId25" Type="http://schemas.openxmlformats.org/officeDocument/2006/relationships/slideLayout" Target="../slideLayouts/slideLayout47.xml"/><Relationship Id="rId33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6" Type="http://schemas.openxmlformats.org/officeDocument/2006/relationships/slideLayout" Target="../slideLayouts/slideLayout38.xml"/><Relationship Id="rId20" Type="http://schemas.openxmlformats.org/officeDocument/2006/relationships/slideLayout" Target="../slideLayouts/slideLayout42.xml"/><Relationship Id="rId29" Type="http://schemas.openxmlformats.org/officeDocument/2006/relationships/slideLayout" Target="../slideLayouts/slideLayout51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24" Type="http://schemas.openxmlformats.org/officeDocument/2006/relationships/slideLayout" Target="../slideLayouts/slideLayout46.xml"/><Relationship Id="rId32" Type="http://schemas.openxmlformats.org/officeDocument/2006/relationships/slideLayout" Target="../slideLayouts/slideLayout54.xml"/><Relationship Id="rId5" Type="http://schemas.openxmlformats.org/officeDocument/2006/relationships/slideLayout" Target="../slideLayouts/slideLayout27.xml"/><Relationship Id="rId15" Type="http://schemas.openxmlformats.org/officeDocument/2006/relationships/slideLayout" Target="../slideLayouts/slideLayout37.xml"/><Relationship Id="rId23" Type="http://schemas.openxmlformats.org/officeDocument/2006/relationships/slideLayout" Target="../slideLayouts/slideLayout45.xml"/><Relationship Id="rId28" Type="http://schemas.openxmlformats.org/officeDocument/2006/relationships/slideLayout" Target="../slideLayouts/slideLayout50.xml"/><Relationship Id="rId10" Type="http://schemas.openxmlformats.org/officeDocument/2006/relationships/slideLayout" Target="../slideLayouts/slideLayout32.xml"/><Relationship Id="rId19" Type="http://schemas.openxmlformats.org/officeDocument/2006/relationships/slideLayout" Target="../slideLayouts/slideLayout41.xml"/><Relationship Id="rId31" Type="http://schemas.openxmlformats.org/officeDocument/2006/relationships/slideLayout" Target="../slideLayouts/slideLayout53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slideLayout" Target="../slideLayouts/slideLayout36.xml"/><Relationship Id="rId22" Type="http://schemas.openxmlformats.org/officeDocument/2006/relationships/slideLayout" Target="../slideLayouts/slideLayout44.xml"/><Relationship Id="rId27" Type="http://schemas.openxmlformats.org/officeDocument/2006/relationships/slideLayout" Target="../slideLayouts/slideLayout49.xml"/><Relationship Id="rId30" Type="http://schemas.openxmlformats.org/officeDocument/2006/relationships/slideLayout" Target="../slideLayouts/slideLayout52.xml"/><Relationship Id="rId8" Type="http://schemas.openxmlformats.org/officeDocument/2006/relationships/slideLayout" Target="../slideLayouts/slideLayout3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78F2A3-D581-48CC-BEE3-0982EB8DB330}" type="datetimeFigureOut">
              <a:rPr lang="en-US" smtClean="0"/>
              <a:t>27/10/2022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28C058-2AB2-4F66-8B3A-4DA10EBC1D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18363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D3D7153-70A8-4D67-8897-371CB3B529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04F0446-5D19-4E3A-86EE-9F5604C4901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2976243-2973-4FA1-8D2D-2BC4195318D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EA23DB4C-9D7B-40CE-A38E-F8C64BBD940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27/10/2022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54BDFCF-3AA4-4477-8974-D7523E5444B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56C5142-7ABC-459F-B2F1-D1EE1C1A5D3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EEDE249A-CE96-4B28-A52A-C70BE4FAFAA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88119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7434A7B-B231-4944-B882-3739985378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C14018C-F093-4D04-B612-00700BE4D4A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8886B0-77C8-4646-BAE9-7B44C13319F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8CBDE78-4761-4FB0-940A-79F4AE8C51CE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27/10/2022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50306E3-5693-4EDB-9BD9-BDC26A68317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2B15052-4FBD-43C8-AD30-85973DA2694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6579BA6-5B2C-492E-9051-2EBE6CEB4CB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673718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  <p:sldLayoutId id="2147483696" r:id="rId12"/>
    <p:sldLayoutId id="2147483697" r:id="rId13"/>
    <p:sldLayoutId id="2147483698" r:id="rId14"/>
    <p:sldLayoutId id="2147483699" r:id="rId15"/>
    <p:sldLayoutId id="2147483700" r:id="rId16"/>
    <p:sldLayoutId id="2147483701" r:id="rId17"/>
    <p:sldLayoutId id="2147483702" r:id="rId18"/>
    <p:sldLayoutId id="2147483703" r:id="rId19"/>
    <p:sldLayoutId id="2147483704" r:id="rId20"/>
    <p:sldLayoutId id="2147483705" r:id="rId21"/>
    <p:sldLayoutId id="2147483706" r:id="rId22"/>
    <p:sldLayoutId id="2147483707" r:id="rId23"/>
    <p:sldLayoutId id="2147483708" r:id="rId24"/>
    <p:sldLayoutId id="2147483709" r:id="rId25"/>
    <p:sldLayoutId id="2147483710" r:id="rId26"/>
    <p:sldLayoutId id="2147483711" r:id="rId27"/>
    <p:sldLayoutId id="2147483712" r:id="rId28"/>
    <p:sldLayoutId id="2147483713" r:id="rId29"/>
    <p:sldLayoutId id="2147483714" r:id="rId30"/>
    <p:sldLayoutId id="2147483715" r:id="rId31"/>
    <p:sldLayoutId id="2147483716" r:id="rId3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tangle 28">
            <a:extLst>
              <a:ext uri="{FF2B5EF4-FFF2-40B4-BE49-F238E27FC236}">
                <a16:creationId xmlns:a16="http://schemas.microsoft.com/office/drawing/2014/main" id="{AFA68B95-2E26-4AA8-A85A-2DF96EDCCAF8}"/>
              </a:ext>
            </a:extLst>
          </p:cNvPr>
          <p:cNvSpPr/>
          <p:nvPr/>
        </p:nvSpPr>
        <p:spPr>
          <a:xfrm>
            <a:off x="658623" y="267797"/>
            <a:ext cx="10902462" cy="6175717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15" name="Picture 14" descr="Icon&#10;&#10;Description automatically generated">
            <a:extLst>
              <a:ext uri="{FF2B5EF4-FFF2-40B4-BE49-F238E27FC236}">
                <a16:creationId xmlns:a16="http://schemas.microsoft.com/office/drawing/2014/main" id="{3526A218-E0F8-4456-947C-7FFE753FB59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55547" y="3552166"/>
            <a:ext cx="2284916" cy="2891348"/>
          </a:xfrm>
          <a:prstGeom prst="rect">
            <a:avLst/>
          </a:prstGeom>
        </p:spPr>
      </p:pic>
      <p:grpSp>
        <p:nvGrpSpPr>
          <p:cNvPr id="14" name="Group 13">
            <a:extLst>
              <a:ext uri="{FF2B5EF4-FFF2-40B4-BE49-F238E27FC236}">
                <a16:creationId xmlns:a16="http://schemas.microsoft.com/office/drawing/2014/main" id="{CFB47087-3A2F-477E-A9AF-24A9B660D134}"/>
              </a:ext>
            </a:extLst>
          </p:cNvPr>
          <p:cNvGrpSpPr/>
          <p:nvPr/>
        </p:nvGrpSpPr>
        <p:grpSpPr>
          <a:xfrm>
            <a:off x="2216932" y="1156443"/>
            <a:ext cx="8672738" cy="1300191"/>
            <a:chOff x="9566064" y="964372"/>
            <a:chExt cx="5446164" cy="698253"/>
          </a:xfrm>
        </p:grpSpPr>
        <p:sp>
          <p:nvSpPr>
            <p:cNvPr id="16" name="Rectangle 10">
              <a:extLst>
                <a:ext uri="{FF2B5EF4-FFF2-40B4-BE49-F238E27FC236}">
                  <a16:creationId xmlns:a16="http://schemas.microsoft.com/office/drawing/2014/main" id="{F8380500-9FDB-4A2B-AB91-F561BEABC0AA}"/>
                </a:ext>
              </a:extLst>
            </p:cNvPr>
            <p:cNvSpPr/>
            <p:nvPr/>
          </p:nvSpPr>
          <p:spPr>
            <a:xfrm rot="416356">
              <a:off x="13066912" y="966823"/>
              <a:ext cx="1945316" cy="695802"/>
            </a:xfrm>
            <a:custGeom>
              <a:avLst/>
              <a:gdLst>
                <a:gd name="connsiteX0" fmla="*/ 0 w 5334000"/>
                <a:gd name="connsiteY0" fmla="*/ 0 h 724766"/>
                <a:gd name="connsiteX1" fmla="*/ 5334000 w 5334000"/>
                <a:gd name="connsiteY1" fmla="*/ 0 h 724766"/>
                <a:gd name="connsiteX2" fmla="*/ 5334000 w 5334000"/>
                <a:gd name="connsiteY2" fmla="*/ 724766 h 724766"/>
                <a:gd name="connsiteX3" fmla="*/ 0 w 5334000"/>
                <a:gd name="connsiteY3" fmla="*/ 724766 h 724766"/>
                <a:gd name="connsiteX4" fmla="*/ 0 w 5334000"/>
                <a:gd name="connsiteY4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69873 w 5334002"/>
                <a:gd name="connsiteY2" fmla="*/ 506124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49092 w 5334002"/>
                <a:gd name="connsiteY2" fmla="*/ 454170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333999"/>
                <a:gd name="connsiteY0" fmla="*/ 0 h 724766"/>
                <a:gd name="connsiteX1" fmla="*/ 5334000 w 5333999"/>
                <a:gd name="connsiteY1" fmla="*/ 0 h 724766"/>
                <a:gd name="connsiteX2" fmla="*/ 3970191 w 5333999"/>
                <a:gd name="connsiteY2" fmla="*/ 513468 h 724766"/>
                <a:gd name="connsiteX3" fmla="*/ 5334000 w 5333999"/>
                <a:gd name="connsiteY3" fmla="*/ 724766 h 724766"/>
                <a:gd name="connsiteX4" fmla="*/ 0 w 5333999"/>
                <a:gd name="connsiteY4" fmla="*/ 724766 h 724766"/>
                <a:gd name="connsiteX5" fmla="*/ 0 w 5333999"/>
                <a:gd name="connsiteY5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572681 w 5334002"/>
                <a:gd name="connsiteY2" fmla="*/ 409907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649495"/>
                <a:gd name="connsiteY0" fmla="*/ 0 h 724766"/>
                <a:gd name="connsiteX1" fmla="*/ 5649496 w 5649495"/>
                <a:gd name="connsiteY1" fmla="*/ 27302 h 724766"/>
                <a:gd name="connsiteX2" fmla="*/ 4572681 w 5649495"/>
                <a:gd name="connsiteY2" fmla="*/ 409907 h 724766"/>
                <a:gd name="connsiteX3" fmla="*/ 5334000 w 5649495"/>
                <a:gd name="connsiteY3" fmla="*/ 724766 h 724766"/>
                <a:gd name="connsiteX4" fmla="*/ 0 w 5649495"/>
                <a:gd name="connsiteY4" fmla="*/ 724766 h 724766"/>
                <a:gd name="connsiteX5" fmla="*/ 0 w 5649495"/>
                <a:gd name="connsiteY5" fmla="*/ 0 h 724766"/>
                <a:gd name="connsiteX0" fmla="*/ -1 w 5673840"/>
                <a:gd name="connsiteY0" fmla="*/ 152873 h 697464"/>
                <a:gd name="connsiteX1" fmla="*/ 5673841 w 5673840"/>
                <a:gd name="connsiteY1" fmla="*/ 0 h 697464"/>
                <a:gd name="connsiteX2" fmla="*/ 4597026 w 5673840"/>
                <a:gd name="connsiteY2" fmla="*/ 382605 h 697464"/>
                <a:gd name="connsiteX3" fmla="*/ 5358345 w 5673840"/>
                <a:gd name="connsiteY3" fmla="*/ 697464 h 697464"/>
                <a:gd name="connsiteX4" fmla="*/ 24345 w 5673840"/>
                <a:gd name="connsiteY4" fmla="*/ 697464 h 697464"/>
                <a:gd name="connsiteX5" fmla="*/ -1 w 5673840"/>
                <a:gd name="connsiteY5" fmla="*/ 152873 h 697464"/>
                <a:gd name="connsiteX0" fmla="*/ -1 w 5673840"/>
                <a:gd name="connsiteY0" fmla="*/ 152873 h 697464"/>
                <a:gd name="connsiteX1" fmla="*/ 5673841 w 5673840"/>
                <a:gd name="connsiteY1" fmla="*/ 0 h 697464"/>
                <a:gd name="connsiteX2" fmla="*/ 4597026 w 5673840"/>
                <a:gd name="connsiteY2" fmla="*/ 382605 h 697464"/>
                <a:gd name="connsiteX3" fmla="*/ 5358345 w 5673840"/>
                <a:gd name="connsiteY3" fmla="*/ 697464 h 697464"/>
                <a:gd name="connsiteX4" fmla="*/ 6831 w 5673840"/>
                <a:gd name="connsiteY4" fmla="*/ 568730 h 697464"/>
                <a:gd name="connsiteX5" fmla="*/ -1 w 5673840"/>
                <a:gd name="connsiteY5" fmla="*/ 152873 h 697464"/>
                <a:gd name="connsiteX0" fmla="*/ -1 w 5673840"/>
                <a:gd name="connsiteY0" fmla="*/ 152873 h 661803"/>
                <a:gd name="connsiteX1" fmla="*/ 5673841 w 5673840"/>
                <a:gd name="connsiteY1" fmla="*/ 0 h 661803"/>
                <a:gd name="connsiteX2" fmla="*/ 4597026 w 5673840"/>
                <a:gd name="connsiteY2" fmla="*/ 382605 h 661803"/>
                <a:gd name="connsiteX3" fmla="*/ 5253439 w 5673840"/>
                <a:gd name="connsiteY3" fmla="*/ 661803 h 661803"/>
                <a:gd name="connsiteX4" fmla="*/ 6831 w 5673840"/>
                <a:gd name="connsiteY4" fmla="*/ 568730 h 661803"/>
                <a:gd name="connsiteX5" fmla="*/ -1 w 5673840"/>
                <a:gd name="connsiteY5" fmla="*/ 152873 h 6618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673840" h="661803">
                  <a:moveTo>
                    <a:pt x="-1" y="152873"/>
                  </a:moveTo>
                  <a:lnTo>
                    <a:pt x="5673841" y="0"/>
                  </a:lnTo>
                  <a:cubicBezTo>
                    <a:pt x="5674995" y="102899"/>
                    <a:pt x="4595872" y="279706"/>
                    <a:pt x="4597026" y="382605"/>
                  </a:cubicBezTo>
                  <a:lnTo>
                    <a:pt x="5253439" y="661803"/>
                  </a:lnTo>
                  <a:lnTo>
                    <a:pt x="6831" y="568730"/>
                  </a:lnTo>
                  <a:lnTo>
                    <a:pt x="-1" y="152873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1904" tIns="60952" rIns="121904" bIns="60952" spcCol="0" rtlCol="0" anchor="ctr"/>
            <a:lstStyle/>
            <a:p>
              <a:pPr marL="0" marR="0" lvl="0" indent="0" algn="ctr" defTabSz="92171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7" name="Rectangle 10">
              <a:extLst>
                <a:ext uri="{FF2B5EF4-FFF2-40B4-BE49-F238E27FC236}">
                  <a16:creationId xmlns:a16="http://schemas.microsoft.com/office/drawing/2014/main" id="{9E6C9517-813B-4E1E-8FF5-893194207AED}"/>
                </a:ext>
              </a:extLst>
            </p:cNvPr>
            <p:cNvSpPr/>
            <p:nvPr/>
          </p:nvSpPr>
          <p:spPr>
            <a:xfrm>
              <a:off x="9566064" y="964372"/>
              <a:ext cx="5334002" cy="646524"/>
            </a:xfrm>
            <a:custGeom>
              <a:avLst/>
              <a:gdLst>
                <a:gd name="connsiteX0" fmla="*/ 0 w 5334000"/>
                <a:gd name="connsiteY0" fmla="*/ 0 h 724766"/>
                <a:gd name="connsiteX1" fmla="*/ 5334000 w 5334000"/>
                <a:gd name="connsiteY1" fmla="*/ 0 h 724766"/>
                <a:gd name="connsiteX2" fmla="*/ 5334000 w 5334000"/>
                <a:gd name="connsiteY2" fmla="*/ 724766 h 724766"/>
                <a:gd name="connsiteX3" fmla="*/ 0 w 5334000"/>
                <a:gd name="connsiteY3" fmla="*/ 724766 h 724766"/>
                <a:gd name="connsiteX4" fmla="*/ 0 w 5334000"/>
                <a:gd name="connsiteY4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69873 w 5334002"/>
                <a:gd name="connsiteY2" fmla="*/ 506124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49092 w 5334002"/>
                <a:gd name="connsiteY2" fmla="*/ 454170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334002" h="724766">
                  <a:moveTo>
                    <a:pt x="0" y="0"/>
                  </a:moveTo>
                  <a:lnTo>
                    <a:pt x="5334000" y="0"/>
                  </a:lnTo>
                  <a:cubicBezTo>
                    <a:pt x="5335154" y="102899"/>
                    <a:pt x="4847938" y="351271"/>
                    <a:pt x="4849092" y="454170"/>
                  </a:cubicBezTo>
                  <a:lnTo>
                    <a:pt x="5334000" y="724766"/>
                  </a:lnTo>
                  <a:lnTo>
                    <a:pt x="0" y="72476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1904" tIns="60952" rIns="121904" bIns="60952" spcCol="0" rtlCol="0" anchor="ctr"/>
            <a:lstStyle/>
            <a:p>
              <a:pPr marL="0" marR="0" lvl="0" indent="0" algn="ctr" defTabSz="92171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8" name="Rectangle 10">
              <a:extLst>
                <a:ext uri="{FF2B5EF4-FFF2-40B4-BE49-F238E27FC236}">
                  <a16:creationId xmlns:a16="http://schemas.microsoft.com/office/drawing/2014/main" id="{7E5C7106-7CDC-4278-A66F-BCA78D793573}"/>
                </a:ext>
              </a:extLst>
            </p:cNvPr>
            <p:cNvSpPr/>
            <p:nvPr/>
          </p:nvSpPr>
          <p:spPr>
            <a:xfrm>
              <a:off x="9616287" y="1021956"/>
              <a:ext cx="5049983" cy="543791"/>
            </a:xfrm>
            <a:custGeom>
              <a:avLst/>
              <a:gdLst>
                <a:gd name="connsiteX0" fmla="*/ 0 w 5334000"/>
                <a:gd name="connsiteY0" fmla="*/ 0 h 724766"/>
                <a:gd name="connsiteX1" fmla="*/ 5334000 w 5334000"/>
                <a:gd name="connsiteY1" fmla="*/ 0 h 724766"/>
                <a:gd name="connsiteX2" fmla="*/ 5334000 w 5334000"/>
                <a:gd name="connsiteY2" fmla="*/ 724766 h 724766"/>
                <a:gd name="connsiteX3" fmla="*/ 0 w 5334000"/>
                <a:gd name="connsiteY3" fmla="*/ 724766 h 724766"/>
                <a:gd name="connsiteX4" fmla="*/ 0 w 5334000"/>
                <a:gd name="connsiteY4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69873 w 5334002"/>
                <a:gd name="connsiteY2" fmla="*/ 506124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49092 w 5334002"/>
                <a:gd name="connsiteY2" fmla="*/ 454170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334002" h="724766">
                  <a:moveTo>
                    <a:pt x="0" y="0"/>
                  </a:moveTo>
                  <a:lnTo>
                    <a:pt x="5334000" y="0"/>
                  </a:lnTo>
                  <a:cubicBezTo>
                    <a:pt x="5335154" y="102899"/>
                    <a:pt x="4847938" y="351271"/>
                    <a:pt x="4849092" y="454170"/>
                  </a:cubicBezTo>
                  <a:lnTo>
                    <a:pt x="5334000" y="724766"/>
                  </a:lnTo>
                  <a:lnTo>
                    <a:pt x="0" y="72476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1904" tIns="60952" rIns="121904" bIns="60952" spcCol="0" rtlCol="0" anchor="ctr"/>
            <a:lstStyle/>
            <a:p>
              <a:pPr marL="0" marR="0" lvl="0" indent="0" algn="ctr" defTabSz="92171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25D67BB7-ABF3-4937-80E3-7513DB36DE92}"/>
              </a:ext>
            </a:extLst>
          </p:cNvPr>
          <p:cNvGrpSpPr/>
          <p:nvPr/>
        </p:nvGrpSpPr>
        <p:grpSpPr>
          <a:xfrm>
            <a:off x="1030990" y="879854"/>
            <a:ext cx="1679993" cy="1576906"/>
            <a:chOff x="1212273" y="1084984"/>
            <a:chExt cx="992332" cy="992332"/>
          </a:xfrm>
          <a:solidFill>
            <a:srgbClr val="00B0F0"/>
          </a:solidFill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</p:grpSpPr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A75BE7B4-D9A1-47E1-930C-1304B33AB339}"/>
                </a:ext>
              </a:extLst>
            </p:cNvPr>
            <p:cNvSpPr/>
            <p:nvPr/>
          </p:nvSpPr>
          <p:spPr>
            <a:xfrm>
              <a:off x="1212273" y="1084984"/>
              <a:ext cx="992332" cy="992332"/>
            </a:xfrm>
            <a:prstGeom prst="ellipse">
              <a:avLst/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2171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861EFB17-4C1D-4EE8-AC7B-9013B1DC2F77}"/>
                </a:ext>
              </a:extLst>
            </p:cNvPr>
            <p:cNvSpPr/>
            <p:nvPr/>
          </p:nvSpPr>
          <p:spPr>
            <a:xfrm>
              <a:off x="1252971" y="1095375"/>
              <a:ext cx="914400" cy="914400"/>
            </a:xfrm>
            <a:prstGeom prst="ellipse">
              <a:avLst/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2171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sp>
        <p:nvSpPr>
          <p:cNvPr id="22" name="TextBox 21">
            <a:extLst>
              <a:ext uri="{FF2B5EF4-FFF2-40B4-BE49-F238E27FC236}">
                <a16:creationId xmlns:a16="http://schemas.microsoft.com/office/drawing/2014/main" id="{91819AAE-DD9A-4272-A6E6-885734231E32}"/>
              </a:ext>
            </a:extLst>
          </p:cNvPr>
          <p:cNvSpPr txBox="1"/>
          <p:nvPr/>
        </p:nvSpPr>
        <p:spPr>
          <a:xfrm>
            <a:off x="1210586" y="1059994"/>
            <a:ext cx="1320800" cy="1272143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marL="0" marR="0" lvl="0" indent="0" algn="ctr" defTabSz="92171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Bài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  <a:p>
            <a:pPr marL="0" marR="0" lvl="0" indent="0" algn="ctr" defTabSz="92171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267" b="1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16</a:t>
            </a:r>
            <a:endParaRPr kumimoji="0" lang="en-US" sz="4267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9A44E49C-DF40-4CC1-84B1-BF615A2F7C0D}"/>
              </a:ext>
            </a:extLst>
          </p:cNvPr>
          <p:cNvSpPr txBox="1"/>
          <p:nvPr/>
        </p:nvSpPr>
        <p:spPr>
          <a:xfrm>
            <a:off x="2561536" y="1369877"/>
            <a:ext cx="7260599" cy="800154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marL="0" marR="0" lvl="0" indent="0" algn="ctr" defTabSz="92171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KHI TRANG SÁCH MỞ RA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E2C41686-61D4-404D-9E8F-DF7321B2DFBC}"/>
              </a:ext>
            </a:extLst>
          </p:cNvPr>
          <p:cNvSpPr/>
          <p:nvPr/>
        </p:nvSpPr>
        <p:spPr>
          <a:xfrm>
            <a:off x="2558085" y="2405095"/>
            <a:ext cx="6832889" cy="905056"/>
          </a:xfrm>
          <a:prstGeom prst="rect">
            <a:avLst/>
          </a:prstGeom>
          <a:noFill/>
          <a:ln>
            <a:solidFill>
              <a:srgbClr val="0033CC"/>
            </a:solidFill>
          </a:ln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 smtClean="0">
                <a:ln w="22225">
                  <a:solidFill>
                    <a:srgbClr val="ED7D31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TIẾT 3. </a:t>
            </a:r>
            <a:r>
              <a:rPr kumimoji="0" lang="en-US" sz="4000" b="0" i="0" u="none" strike="noStrike" kern="1200" cap="none" spc="0" normalizeH="0" baseline="0" noProof="0" dirty="0" smtClean="0">
                <a:ln w="22225">
                  <a:solidFill>
                    <a:srgbClr val="ED7D31"/>
                  </a:solidFill>
                  <a:prstDash val="solid"/>
                </a:ln>
                <a:solidFill>
                  <a:srgbClr val="0033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VIẾT</a:t>
            </a:r>
            <a:endParaRPr kumimoji="0" lang="en-US" sz="4000" b="0" i="0" u="none" strike="noStrike" kern="1200" cap="none" spc="0" normalizeH="0" baseline="0" noProof="0" dirty="0">
              <a:ln w="22225">
                <a:solidFill>
                  <a:srgbClr val="ED7D31"/>
                </a:solidFill>
                <a:prstDash val="solid"/>
              </a:ln>
              <a:solidFill>
                <a:srgbClr val="0033CC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561462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utoShape 2" descr="Góc Sân Và Khoảng Trời | Tiki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4682" y="1075535"/>
            <a:ext cx="3285105" cy="5017251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>
          <a:xfrm>
            <a:off x="6380706" y="2379581"/>
            <a:ext cx="5026210" cy="2585259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Cuốn sách: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Góc sân và khoảng trời.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Tác giả: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Trần Đăng Khoa.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1" i="1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35201" y="222606"/>
            <a:ext cx="10664448" cy="615489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2.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Viết tên 2 tác giả của những cuốn sách em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đã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b="1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</a:t>
            </a:r>
            <a:r>
              <a:rPr kumimoji="0" lang="en-US" sz="3200" b="1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ọc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.</a:t>
            </a:r>
            <a:endParaRPr kumimoji="0" lang="en-US" sz="3200" b="1" i="1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444777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utoShape 2" descr="Góc Sân Và Khoảng Trời | Tiki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6380706" y="2379581"/>
            <a:ext cx="5026210" cy="2092816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Cuốn sách: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Quà sinh nhật.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Tác giả: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Nguyễn Thị Thanh Bình.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5384" y="1124673"/>
            <a:ext cx="3341098" cy="5095074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735201" y="222606"/>
            <a:ext cx="10664448" cy="615489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2.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Viết tên 2 tác giả của những cuốn sách em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đã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b="1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</a:t>
            </a:r>
            <a:r>
              <a:rPr kumimoji="0" lang="en-US" sz="3200" b="1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ọc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.</a:t>
            </a:r>
            <a:endParaRPr kumimoji="0" lang="en-US" sz="3200" b="1" i="1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667633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utoShape 2" descr="Góc Sân Và Khoảng Trời | Tiki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6380706" y="2379581"/>
            <a:ext cx="5026210" cy="2092816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Cuốn sách: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Tóc rối đổi kẹo.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Tác giả: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Thùy Dương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5384" y="1084716"/>
            <a:ext cx="3370148" cy="5284393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735201" y="222606"/>
            <a:ext cx="10664448" cy="615489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2.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Viết tên 2 tác giả của những cuốn sách em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đã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b="1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</a:t>
            </a:r>
            <a:r>
              <a:rPr kumimoji="0" lang="en-US" sz="3200" b="1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ọc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.</a:t>
            </a:r>
            <a:endParaRPr kumimoji="0" lang="en-US" sz="3200" b="1" i="1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680618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655227" y="307262"/>
            <a:ext cx="10545176" cy="615489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3. 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Chọn a hoặc b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336808" y="992345"/>
            <a:ext cx="10545176" cy="553933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a. </a:t>
            </a:r>
            <a:r>
              <a:rPr kumimoji="0" lang="en-US" sz="2800" i="0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Chọn</a:t>
            </a:r>
            <a:r>
              <a:rPr kumimoji="0" lang="en-US" sz="2800" i="1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1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  </a:t>
            </a:r>
            <a:r>
              <a:rPr kumimoji="0" lang="en-US" sz="2800" b="1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hoặc</a:t>
            </a:r>
            <a:r>
              <a:rPr kumimoji="0" lang="en-US" sz="2800" b="1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1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</a:t>
            </a:r>
            <a:r>
              <a:rPr kumimoji="0" lang="en-US" sz="2800" b="1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thay cho ô vuông.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1218941" y="1794726"/>
            <a:ext cx="11047361" cy="615489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- Dao có mài mới sắc, người có học mới  </a:t>
            </a:r>
            <a:r>
              <a:rPr kumimoji="0" lang="en-US" sz="320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</a:t>
            </a:r>
            <a:r>
              <a:rPr kumimoji="0" lang="en-US" sz="32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ên.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1257350" y="2389259"/>
            <a:ext cx="11047361" cy="615489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- Hay học thì sang, hay  </a:t>
            </a:r>
            <a:r>
              <a:rPr kumimoji="0" lang="en-US" sz="320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</a:t>
            </a:r>
            <a:r>
              <a:rPr kumimoji="0" lang="en-US" sz="32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àm thì có.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3160876" y="3074803"/>
            <a:ext cx="7730038" cy="2092816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320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-</a:t>
            </a:r>
            <a:r>
              <a:rPr kumimoji="0" lang="en-US" sz="320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 </a:t>
            </a:r>
            <a:r>
              <a:rPr kumimoji="0" lang="en-US" sz="320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</a:t>
            </a:r>
            <a:r>
              <a:rPr kumimoji="0" lang="en-US" sz="320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ật</a:t>
            </a:r>
            <a:r>
              <a:rPr kumimoji="0" lang="en-US" sz="320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từng trang, từng trang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   Giấy trắng sờ mát rượi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   Thơm tho mùi giấy mới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   </a:t>
            </a:r>
            <a:r>
              <a:rPr kumimoji="0" lang="en-US" sz="320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</a:t>
            </a:r>
            <a:r>
              <a:rPr kumimoji="0" lang="en-US" sz="320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ắn</a:t>
            </a:r>
            <a:r>
              <a:rPr kumimoji="0" lang="en-US" sz="32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 </a:t>
            </a:r>
            <a:r>
              <a:rPr kumimoji="0" lang="en-US" sz="320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</a:t>
            </a:r>
            <a:r>
              <a:rPr kumimoji="0" lang="en-US" sz="320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ót</a:t>
            </a:r>
            <a:r>
              <a:rPr kumimoji="0" lang="en-US" sz="32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bàn tay xinh.</a:t>
            </a:r>
          </a:p>
        </p:txBody>
      </p:sp>
      <p:sp>
        <p:nvSpPr>
          <p:cNvPr id="19" name="Rounded Rectangle 18"/>
          <p:cNvSpPr/>
          <p:nvPr/>
        </p:nvSpPr>
        <p:spPr>
          <a:xfrm>
            <a:off x="8652120" y="1888011"/>
            <a:ext cx="285002" cy="407963"/>
          </a:xfrm>
          <a:prstGeom prst="roundRect">
            <a:avLst/>
          </a:prstGeom>
          <a:solidFill>
            <a:srgbClr val="FF99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0" name="Rounded Rectangle 29"/>
          <p:cNvSpPr/>
          <p:nvPr/>
        </p:nvSpPr>
        <p:spPr>
          <a:xfrm>
            <a:off x="3512096" y="3220115"/>
            <a:ext cx="353673" cy="410334"/>
          </a:xfrm>
          <a:prstGeom prst="roundRect">
            <a:avLst/>
          </a:prstGeom>
          <a:solidFill>
            <a:srgbClr val="FF99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1" name="Rounded Rectangle 30"/>
          <p:cNvSpPr/>
          <p:nvPr/>
        </p:nvSpPr>
        <p:spPr>
          <a:xfrm>
            <a:off x="5566173" y="2511354"/>
            <a:ext cx="326017" cy="371297"/>
          </a:xfrm>
          <a:prstGeom prst="roundRect">
            <a:avLst/>
          </a:prstGeom>
          <a:solidFill>
            <a:srgbClr val="FF99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2" name="Rounded Rectangle 31"/>
          <p:cNvSpPr/>
          <p:nvPr/>
        </p:nvSpPr>
        <p:spPr>
          <a:xfrm>
            <a:off x="4554773" y="4647738"/>
            <a:ext cx="373487" cy="407963"/>
          </a:xfrm>
          <a:prstGeom prst="roundRect">
            <a:avLst/>
          </a:prstGeom>
          <a:solidFill>
            <a:srgbClr val="FF99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3" name="Rounded Rectangle 32"/>
          <p:cNvSpPr/>
          <p:nvPr/>
        </p:nvSpPr>
        <p:spPr>
          <a:xfrm>
            <a:off x="3669404" y="4647738"/>
            <a:ext cx="376841" cy="407963"/>
          </a:xfrm>
          <a:prstGeom prst="roundRect">
            <a:avLst/>
          </a:prstGeom>
          <a:solidFill>
            <a:srgbClr val="FF99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283281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  <p:bldP spid="18" grpId="0"/>
      <p:bldP spid="19" grpId="0" animBg="1"/>
      <p:bldP spid="19" grpId="1" animBg="1"/>
      <p:bldP spid="30" grpId="0" animBg="1"/>
      <p:bldP spid="30" grpId="1" animBg="1"/>
      <p:bldP spid="31" grpId="0" animBg="1"/>
      <p:bldP spid="31" grpId="1" animBg="1"/>
      <p:bldP spid="32" grpId="0" animBg="1"/>
      <p:bldP spid="32" grpId="1" animBg="1"/>
      <p:bldP spid="33" grpId="0" animBg="1"/>
      <p:bldP spid="33" grpId="1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1130326" y="1258680"/>
            <a:ext cx="10545176" cy="553933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b. Chọn tiếng trong ngoặc thay cho ô vuông.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1509770" y="2150692"/>
            <a:ext cx="3113857" cy="615489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- (gắn/gắng):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1509770" y="2934463"/>
            <a:ext cx="3934951" cy="615489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- (nắn/nắng):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1527949" y="3755558"/>
            <a:ext cx="3002373" cy="615489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- (vần/vầng):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1527948" y="4555859"/>
            <a:ext cx="3319615" cy="615489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- (vân/vâng):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4623627" y="2130067"/>
            <a:ext cx="6558115" cy="615489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gắn</a:t>
            </a:r>
            <a:r>
              <a:rPr kumimoji="0" lang="en-US" sz="320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bó, cố </a:t>
            </a:r>
            <a:r>
              <a:rPr kumimoji="0" lang="en-US" sz="320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gắng</a:t>
            </a:r>
            <a:r>
              <a:rPr kumimoji="0" lang="en-US" sz="320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kumimoji="0" lang="en-US" sz="320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gắng</a:t>
            </a:r>
            <a:r>
              <a:rPr kumimoji="0" lang="en-US" sz="320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sức.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4606357" y="2934462"/>
            <a:ext cx="6558115" cy="615489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ánh </a:t>
            </a:r>
            <a:r>
              <a:rPr kumimoji="0" lang="en-US" sz="320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nắng</a:t>
            </a:r>
            <a:r>
              <a:rPr kumimoji="0" lang="en-US" sz="320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uốn </a:t>
            </a:r>
            <a:r>
              <a:rPr kumimoji="0" lang="en-US" sz="320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nắn </a:t>
            </a:r>
            <a:r>
              <a:rPr kumimoji="0" lang="en-US" sz="320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kumimoji="0" lang="en-US" sz="320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nắn</a:t>
            </a:r>
            <a:r>
              <a:rPr kumimoji="0" lang="en-US" sz="320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nót.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4604966" y="3772255"/>
            <a:ext cx="6558115" cy="615489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vần</a:t>
            </a:r>
            <a:r>
              <a:rPr kumimoji="0" lang="en-US" sz="320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thơ, </a:t>
            </a:r>
            <a:r>
              <a:rPr kumimoji="0" lang="en-US" sz="320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vầng</a:t>
            </a:r>
            <a:r>
              <a:rPr kumimoji="0" lang="en-US" sz="320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trăng, </a:t>
            </a:r>
            <a:r>
              <a:rPr kumimoji="0" lang="en-US" sz="320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vầng</a:t>
            </a:r>
            <a:r>
              <a:rPr kumimoji="0" lang="en-US" sz="320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trán.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4642288" y="4555859"/>
            <a:ext cx="6558115" cy="615489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vân</a:t>
            </a:r>
            <a:r>
              <a:rPr kumimoji="0" lang="en-US" sz="320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gỗ, </a:t>
            </a:r>
            <a:r>
              <a:rPr kumimoji="0" lang="en-US" sz="320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vâng</a:t>
            </a:r>
            <a:r>
              <a:rPr kumimoji="0" lang="en-US" sz="320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lời, </a:t>
            </a:r>
            <a:r>
              <a:rPr kumimoji="0" lang="en-US" sz="320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vân</a:t>
            </a:r>
            <a:r>
              <a:rPr kumimoji="0" lang="en-US" sz="320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tay.</a:t>
            </a:r>
          </a:p>
        </p:txBody>
      </p:sp>
      <p:sp>
        <p:nvSpPr>
          <p:cNvPr id="36" name="Rounded Rectangle 35"/>
          <p:cNvSpPr/>
          <p:nvPr/>
        </p:nvSpPr>
        <p:spPr>
          <a:xfrm>
            <a:off x="7345827" y="2967859"/>
            <a:ext cx="752520" cy="518389"/>
          </a:xfrm>
          <a:prstGeom prst="roundRect">
            <a:avLst/>
          </a:prstGeom>
          <a:solidFill>
            <a:srgbClr val="FF99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8" name="Rounded Rectangle 37"/>
          <p:cNvSpPr/>
          <p:nvPr/>
        </p:nvSpPr>
        <p:spPr>
          <a:xfrm>
            <a:off x="4688160" y="2225492"/>
            <a:ext cx="780656" cy="476713"/>
          </a:xfrm>
          <a:prstGeom prst="roundRect">
            <a:avLst/>
          </a:prstGeom>
          <a:solidFill>
            <a:srgbClr val="FF99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9" name="Rounded Rectangle 38"/>
          <p:cNvSpPr/>
          <p:nvPr/>
        </p:nvSpPr>
        <p:spPr>
          <a:xfrm>
            <a:off x="6686193" y="2213618"/>
            <a:ext cx="938073" cy="486062"/>
          </a:xfrm>
          <a:prstGeom prst="roundRect">
            <a:avLst/>
          </a:prstGeom>
          <a:solidFill>
            <a:srgbClr val="FF99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0" name="Rounded Rectangle 39"/>
          <p:cNvSpPr/>
          <p:nvPr/>
        </p:nvSpPr>
        <p:spPr>
          <a:xfrm>
            <a:off x="7819267" y="2221729"/>
            <a:ext cx="938073" cy="486062"/>
          </a:xfrm>
          <a:prstGeom prst="roundRect">
            <a:avLst/>
          </a:prstGeom>
          <a:solidFill>
            <a:srgbClr val="FF99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1" name="Rounded Rectangle 40"/>
          <p:cNvSpPr/>
          <p:nvPr/>
        </p:nvSpPr>
        <p:spPr>
          <a:xfrm>
            <a:off x="5512476" y="2967859"/>
            <a:ext cx="911816" cy="518134"/>
          </a:xfrm>
          <a:prstGeom prst="roundRect">
            <a:avLst/>
          </a:prstGeom>
          <a:solidFill>
            <a:srgbClr val="FF99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2" name="Rounded Rectangle 41"/>
          <p:cNvSpPr/>
          <p:nvPr/>
        </p:nvSpPr>
        <p:spPr>
          <a:xfrm>
            <a:off x="6267164" y="3872251"/>
            <a:ext cx="911816" cy="498796"/>
          </a:xfrm>
          <a:prstGeom prst="roundRect">
            <a:avLst/>
          </a:prstGeom>
          <a:solidFill>
            <a:srgbClr val="FF99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3" name="Rounded Rectangle 42"/>
          <p:cNvSpPr/>
          <p:nvPr/>
        </p:nvSpPr>
        <p:spPr>
          <a:xfrm>
            <a:off x="8411611" y="3828468"/>
            <a:ext cx="911816" cy="498796"/>
          </a:xfrm>
          <a:prstGeom prst="roundRect">
            <a:avLst/>
          </a:prstGeom>
          <a:solidFill>
            <a:srgbClr val="FF99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4" name="Rounded Rectangle 43"/>
          <p:cNvSpPr/>
          <p:nvPr/>
        </p:nvSpPr>
        <p:spPr>
          <a:xfrm>
            <a:off x="6143500" y="4642585"/>
            <a:ext cx="911816" cy="498796"/>
          </a:xfrm>
          <a:prstGeom prst="roundRect">
            <a:avLst/>
          </a:prstGeom>
          <a:solidFill>
            <a:srgbClr val="FF99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5" name="Rounded Rectangle 44"/>
          <p:cNvSpPr/>
          <p:nvPr/>
        </p:nvSpPr>
        <p:spPr>
          <a:xfrm>
            <a:off x="4757371" y="4717203"/>
            <a:ext cx="645146" cy="407963"/>
          </a:xfrm>
          <a:prstGeom prst="roundRect">
            <a:avLst/>
          </a:prstGeom>
          <a:solidFill>
            <a:srgbClr val="FF99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6" name="Rounded Rectangle 45"/>
          <p:cNvSpPr/>
          <p:nvPr/>
        </p:nvSpPr>
        <p:spPr>
          <a:xfrm>
            <a:off x="7795978" y="4610047"/>
            <a:ext cx="713291" cy="500148"/>
          </a:xfrm>
          <a:prstGeom prst="roundRect">
            <a:avLst/>
          </a:prstGeom>
          <a:solidFill>
            <a:srgbClr val="FF99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7" name="Rounded Rectangle 46"/>
          <p:cNvSpPr/>
          <p:nvPr/>
        </p:nvSpPr>
        <p:spPr>
          <a:xfrm>
            <a:off x="4743695" y="3877073"/>
            <a:ext cx="645146" cy="407963"/>
          </a:xfrm>
          <a:prstGeom prst="roundRect">
            <a:avLst/>
          </a:prstGeom>
          <a:solidFill>
            <a:srgbClr val="FF99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8" name="Rounded Rectangle 47"/>
          <p:cNvSpPr/>
          <p:nvPr/>
        </p:nvSpPr>
        <p:spPr>
          <a:xfrm>
            <a:off x="8332603" y="2967859"/>
            <a:ext cx="761076" cy="510601"/>
          </a:xfrm>
          <a:prstGeom prst="roundRect">
            <a:avLst/>
          </a:prstGeom>
          <a:solidFill>
            <a:srgbClr val="FF99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655227" y="417094"/>
            <a:ext cx="10545176" cy="615489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3. 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Chọn a hoặc b</a:t>
            </a:r>
          </a:p>
        </p:txBody>
      </p:sp>
    </p:spTree>
    <p:extLst>
      <p:ext uri="{BB962C8B-B14F-4D97-AF65-F5344CB8AC3E}">
        <p14:creationId xmlns:p14="http://schemas.microsoft.com/office/powerpoint/2010/main" val="13805876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5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0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5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0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5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0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9" grpId="0"/>
      <p:bldP spid="30" grpId="0"/>
      <p:bldP spid="31" grpId="0"/>
      <p:bldP spid="32" grpId="0"/>
      <p:bldP spid="33" grpId="0"/>
      <p:bldP spid="34" grpId="0"/>
      <p:bldP spid="35" grpId="0"/>
      <p:bldP spid="36" grpId="0" animBg="1"/>
      <p:bldP spid="36" grpId="1" animBg="1"/>
      <p:bldP spid="38" grpId="0" animBg="1"/>
      <p:bldP spid="38" grpId="1" animBg="1"/>
      <p:bldP spid="39" grpId="0" animBg="1"/>
      <p:bldP spid="39" grpId="1" animBg="1"/>
      <p:bldP spid="40" grpId="0" animBg="1"/>
      <p:bldP spid="40" grpId="1" animBg="1"/>
      <p:bldP spid="41" grpId="0" animBg="1"/>
      <p:bldP spid="41" grpId="1" animBg="1"/>
      <p:bldP spid="42" grpId="0" animBg="1"/>
      <p:bldP spid="42" grpId="1" animBg="1"/>
      <p:bldP spid="43" grpId="0" animBg="1"/>
      <p:bldP spid="43" grpId="1" animBg="1"/>
      <p:bldP spid="44" grpId="0" animBg="1"/>
      <p:bldP spid="44" grpId="1" animBg="1"/>
      <p:bldP spid="45" grpId="0" animBg="1"/>
      <p:bldP spid="45" grpId="1" animBg="1"/>
      <p:bldP spid="46" grpId="0" animBg="1"/>
      <p:bldP spid="46" grpId="1" animBg="1"/>
      <p:bldP spid="47" grpId="0" animBg="1"/>
      <p:bldP spid="47" grpId="1" animBg="1"/>
      <p:bldP spid="48" grpId="0" animBg="1"/>
      <p:bldP spid="48" grpId="1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文本框 22">
            <a:extLst>
              <a:ext uri="{FF2B5EF4-FFF2-40B4-BE49-F238E27FC236}">
                <a16:creationId xmlns:a16="http://schemas.microsoft.com/office/drawing/2014/main" id="{0C9928D3-15CE-463A-8DD4-D2BDB8DB2C15}"/>
              </a:ext>
            </a:extLst>
          </p:cNvPr>
          <p:cNvSpPr txBox="1"/>
          <p:nvPr/>
        </p:nvSpPr>
        <p:spPr>
          <a:xfrm>
            <a:off x="1636914" y="708691"/>
            <a:ext cx="891817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思源黑体 CN Bold" panose="020B0800000000000000" pitchFamily="34" charset="-122"/>
                <a:cs typeface="Times New Roman" pitchFamily="18" charset="0"/>
              </a:rPr>
              <a:t>Tạm biệt và hẹn gặp lại các con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思源黑体 CN Bold" panose="020B0800000000000000" pitchFamily="34" charset="-122"/>
                <a:cs typeface="Times New Roman" pitchFamily="18" charset="0"/>
              </a:rPr>
              <a:t>trong các tiết học sau!</a:t>
            </a:r>
            <a:endParaRPr kumimoji="0" lang="zh-CN" altLang="en-US" sz="4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itchFamily="18" charset="0"/>
              <a:ea typeface="思源黑体 CN Bold" panose="020B0800000000000000" pitchFamily="34" charset="-122"/>
              <a:cs typeface="Times New Roman" pitchFamily="18" charset="0"/>
            </a:endParaRPr>
          </a:p>
        </p:txBody>
      </p:sp>
      <p:pic>
        <p:nvPicPr>
          <p:cNvPr id="3" name="Picture 2" descr="A group of children's books&#10;&#10;Description automatically generated with low confidence">
            <a:extLst>
              <a:ext uri="{FF2B5EF4-FFF2-40B4-BE49-F238E27FC236}">
                <a16:creationId xmlns:a16="http://schemas.microsoft.com/office/drawing/2014/main" id="{7233FD4A-93D2-413D-8EB0-BF2F0FDFC1B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3302" y="3017199"/>
            <a:ext cx="6590937" cy="37973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90414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7600"/>
    </mc:Choice>
    <mc:Fallback xmlns="">
      <p:transition advTm="7600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Icon&#10;&#10;Description automatically generated with medium confidence">
            <a:extLst>
              <a:ext uri="{FF2B5EF4-FFF2-40B4-BE49-F238E27FC236}">
                <a16:creationId xmlns:a16="http://schemas.microsoft.com/office/drawing/2014/main" id="{5E987A0E-54B4-4919-8B52-EE57F35D6EE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67959">
            <a:off x="-368832" y="-148363"/>
            <a:ext cx="12401870" cy="7658057"/>
          </a:xfrm>
          <a:prstGeom prst="rect">
            <a:avLst/>
          </a:prstGeom>
        </p:spPr>
      </p:pic>
      <p:sp>
        <p:nvSpPr>
          <p:cNvPr id="4" name="文本框 22">
            <a:extLst>
              <a:ext uri="{FF2B5EF4-FFF2-40B4-BE49-F238E27FC236}">
                <a16:creationId xmlns:a16="http://schemas.microsoft.com/office/drawing/2014/main" id="{F1A94062-9D1A-4A63-86B4-90F1E2904932}"/>
              </a:ext>
            </a:extLst>
          </p:cNvPr>
          <p:cNvSpPr txBox="1"/>
          <p:nvPr/>
        </p:nvSpPr>
        <p:spPr>
          <a:xfrm>
            <a:off x="1262742" y="1571515"/>
            <a:ext cx="9108172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000" b="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思源黑体 CN Bold" panose="020B0800000000000000" pitchFamily="34" charset="-122"/>
                <a:cs typeface="Times New Roman" pitchFamily="18" charset="0"/>
              </a:rPr>
              <a:t>Chính</a:t>
            </a:r>
            <a:r>
              <a:rPr kumimoji="0" lang="en-US" altLang="zh-CN" sz="4000" b="0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思源黑体 CN Bold" panose="020B0800000000000000" pitchFamily="34" charset="-122"/>
                <a:cs typeface="Times New Roman" pitchFamily="18" charset="0"/>
              </a:rPr>
              <a:t> </a:t>
            </a:r>
            <a:r>
              <a:rPr kumimoji="0" lang="en-US" altLang="zh-CN" sz="4000" b="0" i="0" u="none" strike="noStrike" kern="1200" cap="none" spc="0" normalizeH="0" noProof="0" dirty="0" err="1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思源黑体 CN Bold" panose="020B0800000000000000" pitchFamily="34" charset="-122"/>
                <a:cs typeface="Times New Roman" pitchFamily="18" charset="0"/>
              </a:rPr>
              <a:t>tả</a:t>
            </a:r>
            <a:endParaRPr kumimoji="0" lang="en-US" altLang="zh-CN" sz="40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Times New Roman" pitchFamily="18" charset="0"/>
              <a:ea typeface="思源黑体 CN Bold" panose="020B0800000000000000" pitchFamily="34" charset="-122"/>
              <a:cs typeface="Times New Roman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思源黑体 CN Bold" panose="020B0800000000000000" pitchFamily="34" charset="-122"/>
                <a:cs typeface="Times New Roman" pitchFamily="18" charset="0"/>
              </a:rPr>
              <a:t>Khi </a:t>
            </a:r>
            <a:r>
              <a:rPr kumimoji="0" lang="en-US" altLang="zh-CN" sz="48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思源黑体 CN Bold" panose="020B0800000000000000" pitchFamily="34" charset="-122"/>
                <a:cs typeface="Times New Roman" pitchFamily="18" charset="0"/>
              </a:rPr>
              <a:t>trang</a:t>
            </a:r>
            <a:r>
              <a:rPr kumimoji="0" lang="en-US" altLang="zh-CN" sz="4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思源黑体 CN Bold" panose="020B0800000000000000" pitchFamily="34" charset="-122"/>
                <a:cs typeface="Times New Roman" pitchFamily="18" charset="0"/>
              </a:rPr>
              <a:t> </a:t>
            </a:r>
            <a:r>
              <a:rPr kumimoji="0" lang="en-US" altLang="zh-CN" sz="48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思源黑体 CN Bold" panose="020B0800000000000000" pitchFamily="34" charset="-122"/>
                <a:cs typeface="Times New Roman" pitchFamily="18" charset="0"/>
              </a:rPr>
              <a:t>sách</a:t>
            </a:r>
            <a:r>
              <a:rPr kumimoji="0" lang="en-US" altLang="zh-CN" sz="4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思源黑体 CN Bold" panose="020B0800000000000000" pitchFamily="34" charset="-122"/>
                <a:cs typeface="Times New Roman" pitchFamily="18" charset="0"/>
              </a:rPr>
              <a:t> </a:t>
            </a:r>
            <a:r>
              <a:rPr kumimoji="0" lang="en-US" altLang="zh-CN" sz="48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思源黑体 CN Bold" panose="020B0800000000000000" pitchFamily="34" charset="-122"/>
                <a:cs typeface="Times New Roman" pitchFamily="18" charset="0"/>
              </a:rPr>
              <a:t>mở</a:t>
            </a:r>
            <a:r>
              <a:rPr kumimoji="0" lang="en-US" altLang="zh-CN" sz="4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思源黑体 CN Bold" panose="020B0800000000000000" pitchFamily="34" charset="-122"/>
                <a:cs typeface="Times New Roman" pitchFamily="18" charset="0"/>
              </a:rPr>
              <a:t> ra</a:t>
            </a:r>
            <a:endParaRPr kumimoji="0" lang="zh-CN" altLang="en-US" sz="4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itchFamily="18" charset="0"/>
              <a:ea typeface="思源黑体 CN Bold" panose="020B0800000000000000" pitchFamily="34" charset="-122"/>
              <a:cs typeface="Times New Roman" pitchFamily="18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04EC957F-4B66-4EA5-AD5F-22C64A8CAA1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7713" y="3835730"/>
            <a:ext cx="6148781" cy="34556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72309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1" y="5065486"/>
            <a:ext cx="12117319" cy="20133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7" name="Group 7"/>
          <p:cNvGrpSpPr>
            <a:grpSpLocks/>
          </p:cNvGrpSpPr>
          <p:nvPr/>
        </p:nvGrpSpPr>
        <p:grpSpPr bwMode="auto">
          <a:xfrm>
            <a:off x="-247650" y="5737225"/>
            <a:ext cx="3832225" cy="968375"/>
            <a:chOff x="0" y="0"/>
            <a:chExt cx="3831771" cy="968829"/>
          </a:xfrm>
        </p:grpSpPr>
        <p:pic>
          <p:nvPicPr>
            <p:cNvPr id="8" name="Picture 3" descr="·_0005_Layer-4-副本"/>
            <p:cNvPicPr>
              <a:picLocks noChangeAspect="1" noChangeArrowheads="1"/>
            </p:cNvPicPr>
            <p:nvPr/>
          </p:nvPicPr>
          <p:blipFill>
            <a:blip r:embed="rId4"/>
            <a:srcRect l="22261" r="58095" b="81171"/>
            <a:stretch>
              <a:fillRect/>
            </a:stretch>
          </p:blipFill>
          <p:spPr bwMode="auto">
            <a:xfrm>
              <a:off x="2035629" y="0"/>
              <a:ext cx="1796142" cy="968829"/>
            </a:xfrm>
            <a:prstGeom prst="rect">
              <a:avLst/>
            </a:prstGeom>
            <a:noFill/>
          </p:spPr>
        </p:pic>
        <p:pic>
          <p:nvPicPr>
            <p:cNvPr id="9" name="Picture 9" descr="·_0006_Layer-4"/>
            <p:cNvPicPr>
              <a:picLocks noChangeAspect="1" noChangeArrowheads="1"/>
            </p:cNvPicPr>
            <p:nvPr/>
          </p:nvPicPr>
          <p:blipFill>
            <a:blip r:embed="rId5"/>
            <a:srcRect r="75357" b="81171"/>
            <a:stretch>
              <a:fillRect/>
            </a:stretch>
          </p:blipFill>
          <p:spPr bwMode="auto">
            <a:xfrm>
              <a:off x="0" y="0"/>
              <a:ext cx="2253343" cy="968829"/>
            </a:xfrm>
            <a:prstGeom prst="rect">
              <a:avLst/>
            </a:prstGeom>
            <a:noFill/>
          </p:spPr>
        </p:pic>
      </p:grpSp>
      <p:sp>
        <p:nvSpPr>
          <p:cNvPr id="17" name="文本框 22">
            <a:extLst>
              <a:ext uri="{FF2B5EF4-FFF2-40B4-BE49-F238E27FC236}">
                <a16:creationId xmlns:a16="http://schemas.microsoft.com/office/drawing/2014/main" id="{BDEA7D3F-D115-4BD1-806F-75A418E2DEF9}"/>
              </a:ext>
            </a:extLst>
          </p:cNvPr>
          <p:cNvSpPr txBox="1"/>
          <p:nvPr/>
        </p:nvSpPr>
        <p:spPr>
          <a:xfrm>
            <a:off x="2686397" y="-90538"/>
            <a:ext cx="8176438" cy="9863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4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Yêu</a:t>
            </a:r>
            <a:r>
              <a:rPr kumimoji="0" lang="en-US" altLang="zh-CN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zh-CN" sz="44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cầu</a:t>
            </a:r>
            <a:r>
              <a:rPr kumimoji="0" lang="en-US" altLang="zh-CN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zh-CN" sz="44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cần</a:t>
            </a:r>
            <a:r>
              <a:rPr kumimoji="0" lang="en-US" altLang="zh-CN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zh-CN" sz="44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đạt</a:t>
            </a:r>
            <a:r>
              <a:rPr kumimoji="0" lang="en-US" altLang="zh-CN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:</a:t>
            </a:r>
            <a:endParaRPr kumimoji="0" lang="zh-CN" altLang="en-US" sz="4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63255" y="968783"/>
            <a:ext cx="113161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711200" y="1050607"/>
            <a:ext cx="10746508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- </a:t>
            </a:r>
            <a:r>
              <a:rPr kumimoji="0" lang="en-US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Nghe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-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viết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đúng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chính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tả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(2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khổ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thơ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cuối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bài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600" b="0" i="1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Khi</a:t>
            </a:r>
            <a:r>
              <a:rPr kumimoji="0" lang="en-US" sz="3600" b="0" i="1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600" b="0" i="1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trang</a:t>
            </a:r>
            <a:r>
              <a:rPr kumimoji="0" lang="en-US" sz="3600" b="0" i="1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600" b="0" i="1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sách</a:t>
            </a:r>
            <a:r>
              <a:rPr kumimoji="0" lang="en-US" sz="3600" b="0" i="1" u="none" strike="noStrike" kern="120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600" b="0" i="1" u="none" strike="noStrike" kern="1200" cap="none" spc="0" normalizeH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mở</a:t>
            </a:r>
            <a:r>
              <a:rPr kumimoji="0" lang="en-US" sz="3600" b="0" i="1" u="none" strike="noStrike" kern="120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600" b="0" i="1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ra</a:t>
            </a:r>
            <a:r>
              <a:rPr kumimoji="0" lang="en-US" sz="3600" b="0" i="1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)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.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- </a:t>
            </a:r>
            <a:r>
              <a:rPr kumimoji="0" lang="en-US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Trình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bày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đúng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thể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thơ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5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chữ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,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viết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hoa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các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chữ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đầu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dòng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thơ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 </a:t>
            </a:r>
            <a:endParaRPr kumimoji="0" lang="en-US" sz="36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-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Làm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đúng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các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bài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tập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chính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tả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phân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biệt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l/n; </a:t>
            </a:r>
            <a:r>
              <a:rPr lang="en-US" sz="36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ă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n/</a:t>
            </a:r>
            <a:r>
              <a:rPr lang="en-US" sz="36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ă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ng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2664354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4">
            <a:extLst>
              <a:ext uri="{FF2B5EF4-FFF2-40B4-BE49-F238E27FC236}">
                <a16:creationId xmlns:a16="http://schemas.microsoft.com/office/drawing/2014/main" id="{1D7BF903-E6F8-4C5D-84EC-8C9BF12F5F2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5348" y="648593"/>
            <a:ext cx="6758652" cy="6093644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3048000" y="1879571"/>
            <a:ext cx="6096000" cy="2062103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marR="0" lvl="0" indent="4635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Arial-Rounded" panose="020B0500000000000000" pitchFamily="34" charset="0"/>
                <a:cs typeface="Times New Roman" pitchFamily="18" charset="0"/>
              </a:rPr>
              <a:t>Trang sách còn có lửa</a:t>
            </a:r>
          </a:p>
          <a:p>
            <a:pPr marL="0" marR="0" lvl="0" indent="4635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Arial-Rounded" panose="020B0500000000000000" pitchFamily="34" charset="0"/>
                <a:cs typeface="Times New Roman" pitchFamily="18" charset="0"/>
              </a:rPr>
              <a:t>Mà giấy chẳng cháy đâu</a:t>
            </a:r>
          </a:p>
          <a:p>
            <a:pPr marL="0" marR="0" lvl="0" indent="4635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Arial-Rounded" panose="020B0500000000000000" pitchFamily="34" charset="0"/>
                <a:cs typeface="Times New Roman" pitchFamily="18" charset="0"/>
              </a:rPr>
              <a:t>Trang sách có ao sâu</a:t>
            </a:r>
          </a:p>
          <a:p>
            <a:pPr marL="0" marR="0" lvl="0" indent="4635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Arial-Rounded" panose="020B0500000000000000" pitchFamily="34" charset="0"/>
                <a:cs typeface="Times New Roman" pitchFamily="18" charset="0"/>
              </a:rPr>
              <a:t>Mà giấy không hề ướt.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Arial-Rounded" panose="020B0500000000000000" pitchFamily="34" charset="0"/>
              <a:cs typeface="Times New Roman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048000" y="4384672"/>
            <a:ext cx="6096000" cy="2554545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marR="0" lvl="0" indent="4635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Arial-Rounded" panose="020B0500000000000000" pitchFamily="34" charset="0"/>
                <a:cs typeface="Times New Roman" pitchFamily="18" charset="0"/>
              </a:rPr>
              <a:t>Trang sách không nói được</a:t>
            </a:r>
          </a:p>
          <a:p>
            <a:pPr marL="0" marR="0" lvl="0" indent="4635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Arial-Rounded" panose="020B0500000000000000" pitchFamily="34" charset="0"/>
                <a:cs typeface="Times New Roman" pitchFamily="18" charset="0"/>
              </a:rPr>
              <a:t>Sao em nghe điều gì</a:t>
            </a:r>
          </a:p>
          <a:p>
            <a:pPr marL="0" marR="0" lvl="0" indent="4635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Arial-Rounded" panose="020B0500000000000000" pitchFamily="34" charset="0"/>
                <a:cs typeface="Times New Roman" pitchFamily="18" charset="0"/>
              </a:rPr>
              <a:t>Dạt dào như sóng vỗ</a:t>
            </a:r>
          </a:p>
          <a:p>
            <a:pPr marL="0" marR="0" lvl="0" indent="4635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Arial-Rounded" panose="020B0500000000000000" pitchFamily="34" charset="0"/>
                <a:cs typeface="Times New Roman" pitchFamily="18" charset="0"/>
              </a:rPr>
              <a:t>Một chân trời đang đi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Arial-Rounded" panose="020B0500000000000000" pitchFamily="34" charset="0"/>
                <a:cs typeface="Times New Roman" pitchFamily="18" charset="0"/>
              </a:rPr>
              <a:t>.</a:t>
            </a:r>
            <a:endParaRPr kumimoji="0" lang="vi-VN" sz="32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Arial-Rounded" panose="020B0500000000000000" pitchFamily="34" charset="0"/>
              <a:cs typeface="Times New Roman" pitchFamily="18" charset="0"/>
            </a:endParaRPr>
          </a:p>
          <a:p>
            <a:pPr marL="0" marR="0" lvl="0" indent="4635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vi-VN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Arial-Rounded" panose="020B0500000000000000" pitchFamily="34" charset="0"/>
                <a:cs typeface="Times New Roman" pitchFamily="18" charset="0"/>
              </a:rPr>
              <a:t>                     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Arial-Rounded" panose="020B0500000000000000" pitchFamily="34" charset="0"/>
              <a:cs typeface="Times New Roman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3409105" y="974481"/>
            <a:ext cx="5373790" cy="615489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ea typeface="Arial-Rounded" panose="020B0500000000000000" pitchFamily="34" charset="0"/>
                <a:cs typeface="Times New Roman" pitchFamily="18" charset="0"/>
              </a:rPr>
              <a:t>Khi trang sách mở ra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ea typeface="Arial-Rounded" panose="020B0500000000000000" pitchFamily="34" charset="0"/>
              <a:cs typeface="Times New Roman" pitchFamily="18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419135" y="33104"/>
            <a:ext cx="3099071" cy="615489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itchFamily="18" charset="0"/>
              </a:rPr>
              <a:t>1. 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itchFamily="18" charset="0"/>
              </a:rPr>
              <a:t>Nghe – viết</a:t>
            </a:r>
          </a:p>
        </p:txBody>
      </p:sp>
      <p:pic>
        <p:nvPicPr>
          <p:cNvPr id="7" name="Picture 6" descr="A picture containing text, vector graphics&#10;&#10;Description automatically generated">
            <a:extLst>
              <a:ext uri="{FF2B5EF4-FFF2-40B4-BE49-F238E27FC236}">
                <a16:creationId xmlns:a16="http://schemas.microsoft.com/office/drawing/2014/main" id="{684DB03A-3325-4C97-B8B1-75E086D4E36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60677" y="4384672"/>
            <a:ext cx="2631323" cy="26313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37854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70639" y="-297"/>
            <a:ext cx="12333277" cy="6858594"/>
          </a:xfrm>
          <a:prstGeom prst="rect">
            <a:avLst/>
          </a:prstGeom>
        </p:spPr>
      </p:pic>
      <p:sp>
        <p:nvSpPr>
          <p:cNvPr id="38" name="Rectangle 37">
            <a:extLst>
              <a:ext uri="{FF2B5EF4-FFF2-40B4-BE49-F238E27FC236}">
                <a16:creationId xmlns:a16="http://schemas.microsoft.com/office/drawing/2014/main" id="{BB1B78D2-3E3A-487E-A46B-A303ABE680F3}"/>
              </a:ext>
            </a:extLst>
          </p:cNvPr>
          <p:cNvSpPr/>
          <p:nvPr/>
        </p:nvSpPr>
        <p:spPr>
          <a:xfrm>
            <a:off x="0" y="-297"/>
            <a:ext cx="12282996" cy="6858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tr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576402" y="1167745"/>
            <a:ext cx="11047361" cy="615489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Bạn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nhỏ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thấy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những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gì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trong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trang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sách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? 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1576402" y="2896811"/>
            <a:ext cx="9906619" cy="615489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Khổ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32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thơ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32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cuối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32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muốn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32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nói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32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với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32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em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32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điều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32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gì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?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1320487" y="3828630"/>
            <a:ext cx="9659827" cy="615489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Trong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trang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sách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3200" b="0" i="0" u="none" strike="noStrike" kern="1200" cap="none" spc="0" normalizeH="0" noProof="0" dirty="0" err="1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có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3200" b="0" i="0" u="none" strike="noStrike" kern="1200" cap="none" spc="0" normalizeH="0" noProof="0" dirty="0" err="1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rất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3200" b="0" i="0" u="none" strike="noStrike" kern="1200" cap="none" spc="0" normalizeH="0" noProof="0" dirty="0" err="1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nhiều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3200" b="0" i="0" u="none" strike="noStrike" kern="1200" cap="none" spc="0" normalizeH="0" noProof="0" dirty="0" err="1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điều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3200" b="0" i="0" u="none" strike="noStrike" kern="1200" cap="none" spc="0" normalizeH="0" noProof="0" dirty="0" err="1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thú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3200" b="0" i="0" u="none" strike="noStrike" kern="1200" cap="none" spc="0" normalizeH="0" noProof="0" dirty="0" err="1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vị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3200" b="0" i="0" u="none" strike="noStrike" kern="1200" cap="none" spc="0" normalizeH="0" noProof="0" dirty="0" err="1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về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3200" b="0" i="0" u="none" strike="noStrike" kern="1200" cap="none" spc="0" normalizeH="0" noProof="0" dirty="0" err="1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cuộc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3200" b="0" i="0" u="none" strike="noStrike" kern="1200" cap="none" spc="0" normalizeH="0" noProof="0" dirty="0" err="1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sống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.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000099"/>
              </a:solidFill>
              <a:effectLst/>
              <a:uLnTx/>
              <a:uFillTx/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endParaRP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F56A8A0A-E7DF-489A-97C4-210082F3D5D1}"/>
              </a:ext>
            </a:extLst>
          </p:cNvPr>
          <p:cNvSpPr txBox="1"/>
          <p:nvPr/>
        </p:nvSpPr>
        <p:spPr>
          <a:xfrm>
            <a:off x="2067279" y="545094"/>
            <a:ext cx="7289663" cy="677044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Tìm</a:t>
            </a: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hiểu</a:t>
            </a: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nội</a:t>
            </a: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dung </a:t>
            </a:r>
            <a:r>
              <a:rPr kumimoji="0" lang="en-US" sz="36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đoạn</a:t>
            </a: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viết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endParaRPr>
          </a:p>
        </p:txBody>
      </p:sp>
      <p:pic>
        <p:nvPicPr>
          <p:cNvPr id="5" name="Picture 4" descr="A picture containing clipart&#10;&#10;Description automatically generated">
            <a:extLst>
              <a:ext uri="{FF2B5EF4-FFF2-40B4-BE49-F238E27FC236}">
                <a16:creationId xmlns:a16="http://schemas.microsoft.com/office/drawing/2014/main" id="{B42170DB-8AF0-4663-8DD8-38F01A712CC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9870" y="1213871"/>
            <a:ext cx="312619" cy="584711"/>
          </a:xfrm>
          <a:prstGeom prst="rect">
            <a:avLst/>
          </a:prstGeom>
        </p:spPr>
      </p:pic>
      <p:pic>
        <p:nvPicPr>
          <p:cNvPr id="41" name="Picture 40" descr="A picture containing clipart&#10;&#10;Description automatically generated">
            <a:extLst>
              <a:ext uri="{FF2B5EF4-FFF2-40B4-BE49-F238E27FC236}">
                <a16:creationId xmlns:a16="http://schemas.microsoft.com/office/drawing/2014/main" id="{9D0621C8-845D-4F3C-96CA-6441224D696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4178" y="2834083"/>
            <a:ext cx="312619" cy="584711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1320487" y="1927590"/>
            <a:ext cx="977365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Bạn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thấy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3200" b="0" i="0" u="none" strike="noStrike" kern="1200" cap="none" spc="0" normalizeH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trang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3200" b="0" i="0" u="none" strike="noStrike" kern="1200" cap="none" spc="0" normalizeH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sách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3200" b="0" i="0" u="none" strike="noStrike" kern="1200" cap="none" spc="0" normalizeH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có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3200" b="0" i="0" u="none" strike="noStrike" kern="1200" cap="none" spc="0" normalizeH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lửa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, </a:t>
            </a:r>
            <a:r>
              <a:rPr kumimoji="0" lang="en-US" sz="3200" b="0" i="0" u="none" strike="noStrike" kern="1200" cap="none" spc="0" normalizeH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có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3200" b="0" i="0" u="none" strike="noStrike" kern="1200" cap="none" spc="0" normalizeH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ao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3200" b="0" i="0" u="none" strike="noStrike" kern="1200" cap="none" spc="0" normalizeH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sâu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, </a:t>
            </a:r>
            <a:r>
              <a:rPr kumimoji="0" lang="en-US" sz="3200" b="0" i="0" u="none" strike="noStrike" kern="1200" cap="none" spc="0" normalizeH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có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3200" b="0" i="0" u="none" strike="noStrike" kern="1200" cap="none" spc="0" normalizeH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sóng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3200" b="0" i="0" u="none" strike="noStrike" kern="1200" cap="none" spc="0" normalizeH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vỗ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.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382946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37" grpId="0"/>
      <p:bldP spid="50" grpId="0"/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DCCE26CA-39A9-4768-B9DA-7A35CE0AAB7F}"/>
              </a:ext>
            </a:extLst>
          </p:cNvPr>
          <p:cNvSpPr/>
          <p:nvPr/>
        </p:nvSpPr>
        <p:spPr>
          <a:xfrm flipH="1" flipV="1">
            <a:off x="451642" y="644577"/>
            <a:ext cx="11329322" cy="592721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529799" y="2835346"/>
            <a:ext cx="9613827" cy="615489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Khi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viết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hết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1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khổ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thơ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cần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lưu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ý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điều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gì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?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658790" y="1501894"/>
            <a:ext cx="9701938" cy="615489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Đoạn thơ có những chữ nào viết hoa?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395445" y="4044826"/>
            <a:ext cx="9613827" cy="1600374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Các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chữ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dễ viết sai trong bài: </a:t>
            </a: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-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Trang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sách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,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chẳng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,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giấy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,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nghe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,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dạt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3200" b="0" i="0" u="none" strike="noStrike" kern="1200" cap="none" spc="0" normalizeH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dào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, </a:t>
            </a:r>
            <a:r>
              <a:rPr kumimoji="0" lang="en-US" sz="3200" b="0" i="0" u="none" strike="noStrike" kern="1200" cap="none" spc="0" normalizeH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chân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3200" b="0" i="0" u="none" strike="noStrike" kern="1200" cap="none" spc="0" normalizeH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trời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,..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HP001 4 hàng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1193609" y="2129293"/>
            <a:ext cx="10587356" cy="615489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-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Viết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hoa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những chữ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cái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đầu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mỗi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dòng thơ.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1272330" y="3429337"/>
            <a:ext cx="10429913" cy="615489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- Khi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viết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hết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1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khổ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thơ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,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cần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cách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1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dòng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.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000099"/>
              </a:solidFill>
              <a:effectLst/>
              <a:uLnTx/>
              <a:uFillTx/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endParaRPr>
          </a:p>
        </p:txBody>
      </p:sp>
      <p:pic>
        <p:nvPicPr>
          <p:cNvPr id="4" name="Picture 3" descr="A picture containing clipart&#10;&#10;Description automatically generated">
            <a:extLst>
              <a:ext uri="{FF2B5EF4-FFF2-40B4-BE49-F238E27FC236}">
                <a16:creationId xmlns:a16="http://schemas.microsoft.com/office/drawing/2014/main" id="{06388DD0-5666-4444-BEE3-D2AD3119A9F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9243" y="1564207"/>
            <a:ext cx="383478" cy="615489"/>
          </a:xfrm>
          <a:prstGeom prst="rect">
            <a:avLst/>
          </a:prstGeom>
        </p:spPr>
      </p:pic>
      <p:pic>
        <p:nvPicPr>
          <p:cNvPr id="43" name="Picture 42" descr="A picture containing clipart&#10;&#10;Description automatically generated">
            <a:extLst>
              <a:ext uri="{FF2B5EF4-FFF2-40B4-BE49-F238E27FC236}">
                <a16:creationId xmlns:a16="http://schemas.microsoft.com/office/drawing/2014/main" id="{77B82E18-49A0-4250-AAD0-20660D8A59C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9243" y="2795598"/>
            <a:ext cx="383478" cy="615489"/>
          </a:xfrm>
          <a:prstGeom prst="rect">
            <a:avLst/>
          </a:prstGeom>
        </p:spPr>
      </p:pic>
      <p:pic>
        <p:nvPicPr>
          <p:cNvPr id="44" name="Picture 43" descr="A picture containing clipart&#10;&#10;Description automatically generated">
            <a:extLst>
              <a:ext uri="{FF2B5EF4-FFF2-40B4-BE49-F238E27FC236}">
                <a16:creationId xmlns:a16="http://schemas.microsoft.com/office/drawing/2014/main" id="{89B3FFF3-DE29-42BD-AA39-FF648393C04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1869" y="4073338"/>
            <a:ext cx="383478" cy="615489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B6C2C629-0B5B-4EA6-BF66-335CC85B11AC}"/>
              </a:ext>
            </a:extLst>
          </p:cNvPr>
          <p:cNvSpPr txBox="1"/>
          <p:nvPr/>
        </p:nvSpPr>
        <p:spPr>
          <a:xfrm>
            <a:off x="2865987" y="673078"/>
            <a:ext cx="5108727" cy="738599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Lưu</a:t>
            </a:r>
            <a:r>
              <a:rPr kumimoji="0" 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ý </a:t>
            </a:r>
            <a:r>
              <a:rPr kumimoji="0" lang="en-US" sz="40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khi</a:t>
            </a:r>
            <a:r>
              <a:rPr kumimoji="0" 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viết</a:t>
            </a:r>
            <a:r>
              <a:rPr kumimoji="0" 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bài</a:t>
            </a:r>
            <a:r>
              <a:rPr kumimoji="0" 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.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552992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32" grpId="0"/>
      <p:bldP spid="3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38472" y="2249826"/>
            <a:ext cx="3284120" cy="3479962"/>
          </a:xfrm>
          <a:prstGeom prst="rect">
            <a:avLst/>
          </a:prstGeom>
        </p:spPr>
      </p:pic>
      <p:grpSp>
        <p:nvGrpSpPr>
          <p:cNvPr id="33" name="Group 32"/>
          <p:cNvGrpSpPr/>
          <p:nvPr/>
        </p:nvGrpSpPr>
        <p:grpSpPr>
          <a:xfrm>
            <a:off x="4399960" y="679588"/>
            <a:ext cx="3774841" cy="768270"/>
            <a:chOff x="625361" y="945059"/>
            <a:chExt cx="4147108" cy="768270"/>
          </a:xfrm>
        </p:grpSpPr>
        <p:sp>
          <p:nvSpPr>
            <p:cNvPr id="29" name="Rounded Rectangle 28"/>
            <p:cNvSpPr/>
            <p:nvPr/>
          </p:nvSpPr>
          <p:spPr>
            <a:xfrm>
              <a:off x="693241" y="945059"/>
              <a:ext cx="3220853" cy="768270"/>
            </a:xfrm>
            <a:prstGeom prst="roundRect">
              <a:avLst/>
            </a:prstGeom>
            <a:noFill/>
            <a:ln w="28575">
              <a:solidFill>
                <a:schemeClr val="accent1"/>
              </a:solidFill>
              <a:prstDash val="dash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625361" y="958427"/>
              <a:ext cx="4147108" cy="615489"/>
            </a:xfrm>
            <a:prstGeom prst="rect">
              <a:avLst/>
            </a:prstGeom>
            <a:noFill/>
          </p:spPr>
          <p:txBody>
            <a:bodyPr wrap="square" lIns="121855" tIns="60928" rIns="121855" bIns="60928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Tư thế ngồi viết</a:t>
              </a:r>
            </a:p>
          </p:txBody>
        </p:sp>
      </p:grpSp>
      <p:sp>
        <p:nvSpPr>
          <p:cNvPr id="32" name="TextBox 31"/>
          <p:cNvSpPr txBox="1"/>
          <p:nvPr/>
        </p:nvSpPr>
        <p:spPr>
          <a:xfrm>
            <a:off x="869408" y="2249826"/>
            <a:ext cx="6979392" cy="4062586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Lưng thẳng.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Không tì ngực xuống bàn.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Đầu hơi cúi.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Mắt cách vở khoảng 25-30cm.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Tay phải cầm bút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Tay trái tì nhẹ lên mép vở để giữ.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Hai chân để song song thoải mái.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199583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4">
            <a:extLst>
              <a:ext uri="{FF2B5EF4-FFF2-40B4-BE49-F238E27FC236}">
                <a16:creationId xmlns:a16="http://schemas.microsoft.com/office/drawing/2014/main" id="{1D7BF903-E6F8-4C5D-84EC-8C9BF12F5F2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5348" y="648593"/>
            <a:ext cx="6758652" cy="6093644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3048000" y="1879571"/>
            <a:ext cx="6096000" cy="2062103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marR="0" lvl="0" indent="4635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Arial-Rounded" panose="020B0500000000000000" pitchFamily="34" charset="0"/>
                <a:cs typeface="Times New Roman" pitchFamily="18" charset="0"/>
              </a:rPr>
              <a:t>Trang sách còn có lửa</a:t>
            </a:r>
          </a:p>
          <a:p>
            <a:pPr marL="0" marR="0" lvl="0" indent="4635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Arial-Rounded" panose="020B0500000000000000" pitchFamily="34" charset="0"/>
                <a:cs typeface="Times New Roman" pitchFamily="18" charset="0"/>
              </a:rPr>
              <a:t>Mà giấy chẳng cháy đâu</a:t>
            </a:r>
          </a:p>
          <a:p>
            <a:pPr marL="0" marR="0" lvl="0" indent="4635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Arial-Rounded" panose="020B0500000000000000" pitchFamily="34" charset="0"/>
                <a:cs typeface="Times New Roman" pitchFamily="18" charset="0"/>
              </a:rPr>
              <a:t>Trang sách có ao sâu</a:t>
            </a:r>
          </a:p>
          <a:p>
            <a:pPr marL="0" marR="0" lvl="0" indent="4635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Arial-Rounded" panose="020B0500000000000000" pitchFamily="34" charset="0"/>
                <a:cs typeface="Times New Roman" pitchFamily="18" charset="0"/>
              </a:rPr>
              <a:t>Mà giấy không hề ướt.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Arial-Rounded" panose="020B0500000000000000" pitchFamily="34" charset="0"/>
              <a:cs typeface="Times New Roman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048000" y="4384672"/>
            <a:ext cx="6096000" cy="2554545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marR="0" lvl="0" indent="4635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Arial-Rounded" panose="020B0500000000000000" pitchFamily="34" charset="0"/>
                <a:cs typeface="Times New Roman" pitchFamily="18" charset="0"/>
              </a:rPr>
              <a:t>Trang sách không nói được</a:t>
            </a:r>
          </a:p>
          <a:p>
            <a:pPr marL="0" marR="0" lvl="0" indent="4635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Arial-Rounded" panose="020B0500000000000000" pitchFamily="34" charset="0"/>
                <a:cs typeface="Times New Roman" pitchFamily="18" charset="0"/>
              </a:rPr>
              <a:t>Sao em nghe điều gì</a:t>
            </a:r>
          </a:p>
          <a:p>
            <a:pPr marL="0" marR="0" lvl="0" indent="4635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Arial-Rounded" panose="020B0500000000000000" pitchFamily="34" charset="0"/>
                <a:cs typeface="Times New Roman" pitchFamily="18" charset="0"/>
              </a:rPr>
              <a:t>Dạt dào như sóng vỗ</a:t>
            </a:r>
          </a:p>
          <a:p>
            <a:pPr marL="0" marR="0" lvl="0" indent="4635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Arial-Rounded" panose="020B0500000000000000" pitchFamily="34" charset="0"/>
                <a:cs typeface="Times New Roman" pitchFamily="18" charset="0"/>
              </a:rPr>
              <a:t>Một chân trời đang đi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Arial-Rounded" panose="020B0500000000000000" pitchFamily="34" charset="0"/>
                <a:cs typeface="Times New Roman" pitchFamily="18" charset="0"/>
              </a:rPr>
              <a:t>.</a:t>
            </a:r>
            <a:endParaRPr kumimoji="0" lang="vi-VN" sz="32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Arial-Rounded" panose="020B0500000000000000" pitchFamily="34" charset="0"/>
              <a:cs typeface="Times New Roman" pitchFamily="18" charset="0"/>
            </a:endParaRPr>
          </a:p>
          <a:p>
            <a:pPr marL="0" marR="0" lvl="0" indent="4635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vi-VN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Arial-Rounded" panose="020B0500000000000000" pitchFamily="34" charset="0"/>
                <a:cs typeface="Times New Roman" pitchFamily="18" charset="0"/>
              </a:rPr>
              <a:t>                     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Arial-Rounded" panose="020B0500000000000000" pitchFamily="34" charset="0"/>
              <a:cs typeface="Times New Roman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3409105" y="974481"/>
            <a:ext cx="5373790" cy="615489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ea typeface="Arial-Rounded" panose="020B0500000000000000" pitchFamily="34" charset="0"/>
                <a:cs typeface="Times New Roman" pitchFamily="18" charset="0"/>
              </a:rPr>
              <a:t>Khi trang sách mở ra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ea typeface="Arial-Rounded" panose="020B0500000000000000" pitchFamily="34" charset="0"/>
              <a:cs typeface="Times New Roman" pitchFamily="18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419135" y="33104"/>
            <a:ext cx="3099071" cy="615489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itchFamily="18" charset="0"/>
              </a:rPr>
              <a:t>1. 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itchFamily="18" charset="0"/>
              </a:rPr>
              <a:t>Nghe – viết</a:t>
            </a:r>
          </a:p>
        </p:txBody>
      </p:sp>
      <p:pic>
        <p:nvPicPr>
          <p:cNvPr id="7" name="Picture 6" descr="A picture containing text, vector graphics&#10;&#10;Description automatically generated">
            <a:extLst>
              <a:ext uri="{FF2B5EF4-FFF2-40B4-BE49-F238E27FC236}">
                <a16:creationId xmlns:a16="http://schemas.microsoft.com/office/drawing/2014/main" id="{684DB03A-3325-4C97-B8B1-75E086D4E36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60677" y="4384672"/>
            <a:ext cx="2631323" cy="26313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61331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735201" y="222606"/>
            <a:ext cx="10664448" cy="615489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2.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Viết tên 2 tác giả của những cuốn sách em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đã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b="1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</a:t>
            </a:r>
            <a:r>
              <a:rPr kumimoji="0" lang="en-US" sz="3200" b="1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ọc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.</a:t>
            </a:r>
            <a:endParaRPr kumimoji="0" lang="en-US" sz="3200" b="1" i="1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5384" y="1050529"/>
            <a:ext cx="3614971" cy="5162805"/>
          </a:xfrm>
          <a:prstGeom prst="rect">
            <a:avLst/>
          </a:prstGeom>
        </p:spPr>
      </p:pic>
      <p:sp>
        <p:nvSpPr>
          <p:cNvPr id="23" name="TextBox 22"/>
          <p:cNvSpPr txBox="1"/>
          <p:nvPr/>
        </p:nvSpPr>
        <p:spPr>
          <a:xfrm>
            <a:off x="6436689" y="2379581"/>
            <a:ext cx="5026210" cy="2585259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Cuốn sách: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Dế Mèn phiêu lưu kí.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Tác giả: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Tô Hoài.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1" i="1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15795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199</TotalTime>
  <Words>646</Words>
  <Application>Microsoft Office PowerPoint</Application>
  <PresentationFormat>Widescreen</PresentationFormat>
  <Paragraphs>99</Paragraphs>
  <Slides>15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15</vt:i4>
      </vt:variant>
    </vt:vector>
  </HeadingPairs>
  <TitlesOfParts>
    <vt:vector size="27" baseType="lpstr">
      <vt:lpstr>宋体</vt:lpstr>
      <vt:lpstr>Arial</vt:lpstr>
      <vt:lpstr>Arial-Rounded</vt:lpstr>
      <vt:lpstr>Calibri</vt:lpstr>
      <vt:lpstr>Calibri Light</vt:lpstr>
      <vt:lpstr>等线</vt:lpstr>
      <vt:lpstr>HP001 4 hàng</vt:lpstr>
      <vt:lpstr>Times New Roman</vt:lpstr>
      <vt:lpstr>思源黑体 CN Bold</vt:lpstr>
      <vt:lpstr>1_Office Theme</vt:lpstr>
      <vt:lpstr>2_Office Theme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linhmx</dc:creator>
  <cp:lastModifiedBy>Admin</cp:lastModifiedBy>
  <cp:revision>31</cp:revision>
  <dcterms:created xsi:type="dcterms:W3CDTF">2021-07-17T10:51:35Z</dcterms:created>
  <dcterms:modified xsi:type="dcterms:W3CDTF">2022-10-27T03:48:26Z</dcterms:modified>
</cp:coreProperties>
</file>