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  <p:sldMasterId id="2147483711" r:id="rId5"/>
  </p:sldMasterIdLst>
  <p:notesMasterIdLst>
    <p:notesMasterId r:id="rId21"/>
  </p:notesMasterIdLst>
  <p:sldIdLst>
    <p:sldId id="1575" r:id="rId6"/>
    <p:sldId id="257" r:id="rId7"/>
    <p:sldId id="290" r:id="rId8"/>
    <p:sldId id="258" r:id="rId9"/>
    <p:sldId id="1572" r:id="rId10"/>
    <p:sldId id="1573" r:id="rId11"/>
    <p:sldId id="1574" r:id="rId12"/>
    <p:sldId id="260" r:id="rId13"/>
    <p:sldId id="349" r:id="rId14"/>
    <p:sldId id="347" r:id="rId15"/>
    <p:sldId id="348" r:id="rId16"/>
    <p:sldId id="350" r:id="rId17"/>
    <p:sldId id="351" r:id="rId18"/>
    <p:sldId id="352" r:id="rId19"/>
    <p:sldId id="28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4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1E5-EA3A-4528-B3C6-12D4CBE5BA1C}" type="datetimeFigureOut">
              <a:rPr lang="en-US" smtClean="0"/>
              <a:t>26/10/2022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4E34E-9EEE-4DEB-9823-B40D2E076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33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163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955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385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0418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683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276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492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444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svg"/><Relationship Id="rId5" Type="http://schemas.openxmlformats.org/officeDocument/2006/relationships/image" Target="../media/image14.png"/><Relationship Id="rId10" Type="http://schemas.openxmlformats.org/officeDocument/2006/relationships/image" Target="../media/image17.sv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2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814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2365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587C41-3E64-48D4-9DC3-C5145C21CB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4B3A068-2B9B-4FE2-B8C5-42149E10B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93DBE2-CB77-42A7-936C-54EA36A7A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26/10/2022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F964F2-FB6E-4A28-9448-7BC75E76B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9A2D2D2-0AEE-43BA-BF4C-E2C131C9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33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EEC537-3225-4581-882D-2AE592E08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BFA2D87-C65B-487E-8A69-257AA12768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6D4BF7-1F21-40DA-887B-A90E07AAD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26/10/2022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4AF151-EE04-4556-AEDA-253683D91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237AEE-0E41-4A74-BD15-69A5F2C4D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95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F9F82D-EEB1-4314-A91C-25403DC22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979936D-DF66-4992-A204-65E2B9234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4717F0-4865-46DD-8AF1-42AF32026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26/10/2022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775BA6-FCA9-4465-966D-A12AD139B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0184CF-E17D-48C9-8EAF-A3EEA7A44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119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EDB0ED-DD44-4CC3-AA47-17659D094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CA617C2-0AE9-410C-B820-32143FD8DB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B508DDE-D4B2-4AB9-B440-EB77A6617D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E68CE98-D28C-48B9-AAD1-F8CE3C725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26/10/2022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F016B6-D02B-4BA1-A60F-15B9A9CE3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C85268E-FF69-4773-B908-6DFAA44E0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05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8B5A04-898B-4DB4-8522-C5AA11926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BEAD947-8AD2-404C-B1D1-B696B00DE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8C1B53E-2748-4B97-9830-9A9C304A5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8640F5E-B588-4DB7-89C9-A35FBF2F4E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525DFAC-B324-4109-B2D6-EEB831F8FC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B885C54-C1B7-493D-8479-7172255CA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26/10/2022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2A515FC-2374-4A78-B3B6-2B3DC3E30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F89AB76-86C3-4C8D-909F-56993CC68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5462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6554C8-2F12-474E-9739-31060BCCC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3842084-D427-4729-9A5C-A12625F95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26/10/2022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75F5389-F8BE-43F3-B74C-19E308DD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BA71AB-9585-441C-96B4-FD4CC0597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43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F9E0FA9-7A40-4F4A-9893-D09146C1A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26/10/2022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4DEF296-F4FC-43B8-BC82-BE47480C9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4225B83-96DE-45B7-A9A6-9B2066658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377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381DC1-492C-45E4-8A7F-539CAC6CE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DFD52E-2AF1-4AF8-9DE9-21BEB6882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2769A13-CB34-4C51-BAAC-90FD8EF68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DF93B1B-B8A3-4148-8015-3DA4D01FD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26/10/2022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B432E12-AEDB-4E5E-B991-366BCBF9B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F6096C6-DB2C-4B4E-92C7-854728C89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20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467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72447B-1F26-4034-BF13-B3FE0302B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865AF7A-BB51-48A4-988B-69C154750A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FE51A36-FCEA-4398-B657-6AB2706150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C1957D7-2159-4E46-AF6B-4D5EBC781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26/10/2022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D624043-3B9F-4F13-85E2-EFBD8FF27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D8E843-B028-48F1-9E86-A4BE29E73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176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BCFB51-ECF3-400D-A392-375E300A0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595561C-C77A-49FB-88FB-96096141C1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428F6E-AB64-402C-A2A5-5038B9DB7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26/10/2022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A9CB517-D695-483D-A4FD-615D09967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112AE8-9836-4417-AC69-B6B248C5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2765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00CE550-68C7-4392-A277-05A5564C40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CD03DA1-2C24-4AC1-B6A2-D770ACA7F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E80FF5-C49F-4133-A549-96B45DD2E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26/10/2022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024F9F-11C7-4CF1-A83C-A8F534E17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083462-21C1-4111-A270-DC33DF1BB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060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3238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32652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69187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34186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30182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95552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1289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395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47831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62888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1741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99351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2977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57636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xmlns="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xmlns="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xmlns="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xmlns="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xmlns="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xmlns="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xmlns="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05F9A45-4CE2-4785-A30F-8A7B1C9D687F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92260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xmlns="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xmlns="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xmlns="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xmlns="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xmlns="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xmlns="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20FA002-F077-4B33-899D-E5397FB07808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56509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1" y="2150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1" y="1112717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1" y="1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638801" y="221813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0" y="4299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t="87421"/>
          <a:stretch/>
        </p:blipFill>
        <p:spPr>
          <a:xfrm flipV="1">
            <a:off x="1828801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1148174" y="2364225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750206" y="3502489"/>
            <a:ext cx="7880193" cy="33555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ADC446D-3035-4330-83B7-F26AFCFA3B97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699033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1311483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604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2931003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8863304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26/10/2022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248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26/10/2022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760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26/10/2022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25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26/10/2022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735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26/10/2022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73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26/10/2022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442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26/10/2022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63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flipH="1">
            <a:off x="-2" y="184332"/>
            <a:ext cx="12191924" cy="7067792"/>
            <a:chOff x="-2" y="138249"/>
            <a:chExt cx="9143943" cy="5300844"/>
          </a:xfrm>
        </p:grpSpPr>
        <p:sp>
          <p:nvSpPr>
            <p:cNvPr id="10" name="Google Shape;10;p2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86306" y="32026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618252" y="138249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149159" y="4415973"/>
              <a:ext cx="1095282" cy="1023120"/>
            </a:xfrm>
            <a:custGeom>
              <a:avLst/>
              <a:gdLst/>
              <a:ahLst/>
              <a:cxnLst/>
              <a:rect l="l" t="t" r="r" b="b"/>
              <a:pathLst>
                <a:path w="34257" h="32000" extrusionOk="0">
                  <a:moveTo>
                    <a:pt x="17995" y="10012"/>
                  </a:moveTo>
                  <a:lnTo>
                    <a:pt x="18633" y="12383"/>
                  </a:lnTo>
                  <a:lnTo>
                    <a:pt x="17448" y="13841"/>
                  </a:lnTo>
                  <a:lnTo>
                    <a:pt x="16718" y="12109"/>
                  </a:lnTo>
                  <a:lnTo>
                    <a:pt x="17995" y="10012"/>
                  </a:lnTo>
                  <a:close/>
                  <a:moveTo>
                    <a:pt x="12919" y="12443"/>
                  </a:moveTo>
                  <a:lnTo>
                    <a:pt x="14712" y="12930"/>
                  </a:lnTo>
                  <a:lnTo>
                    <a:pt x="15442" y="14693"/>
                  </a:lnTo>
                  <a:lnTo>
                    <a:pt x="14530" y="14571"/>
                  </a:lnTo>
                  <a:lnTo>
                    <a:pt x="12919" y="12443"/>
                  </a:lnTo>
                  <a:close/>
                  <a:moveTo>
                    <a:pt x="22159" y="13750"/>
                  </a:moveTo>
                  <a:lnTo>
                    <a:pt x="20031" y="15331"/>
                  </a:lnTo>
                  <a:lnTo>
                    <a:pt x="19120" y="15209"/>
                  </a:lnTo>
                  <a:lnTo>
                    <a:pt x="20305" y="13750"/>
                  </a:lnTo>
                  <a:close/>
                  <a:moveTo>
                    <a:pt x="14256" y="16699"/>
                  </a:moveTo>
                  <a:lnTo>
                    <a:pt x="15168" y="16820"/>
                  </a:lnTo>
                  <a:lnTo>
                    <a:pt x="13983" y="18310"/>
                  </a:lnTo>
                  <a:lnTo>
                    <a:pt x="12129" y="18310"/>
                  </a:lnTo>
                  <a:lnTo>
                    <a:pt x="14256" y="16699"/>
                  </a:lnTo>
                  <a:close/>
                  <a:moveTo>
                    <a:pt x="18816" y="17337"/>
                  </a:moveTo>
                  <a:lnTo>
                    <a:pt x="19728" y="17459"/>
                  </a:lnTo>
                  <a:lnTo>
                    <a:pt x="21339" y="19586"/>
                  </a:lnTo>
                  <a:lnTo>
                    <a:pt x="19545" y="19100"/>
                  </a:lnTo>
                  <a:lnTo>
                    <a:pt x="18816" y="17337"/>
                  </a:lnTo>
                  <a:close/>
                  <a:moveTo>
                    <a:pt x="16840" y="18158"/>
                  </a:moveTo>
                  <a:lnTo>
                    <a:pt x="17569" y="19890"/>
                  </a:lnTo>
                  <a:lnTo>
                    <a:pt x="16323" y="22018"/>
                  </a:lnTo>
                  <a:lnTo>
                    <a:pt x="15655" y="19677"/>
                  </a:lnTo>
                  <a:lnTo>
                    <a:pt x="16840" y="18158"/>
                  </a:lnTo>
                  <a:close/>
                  <a:moveTo>
                    <a:pt x="11083" y="0"/>
                  </a:moveTo>
                  <a:cubicBezTo>
                    <a:pt x="10955" y="0"/>
                    <a:pt x="10826" y="23"/>
                    <a:pt x="10700" y="72"/>
                  </a:cubicBezTo>
                  <a:cubicBezTo>
                    <a:pt x="10153" y="285"/>
                    <a:pt x="9879" y="893"/>
                    <a:pt x="10062" y="1470"/>
                  </a:cubicBezTo>
                  <a:lnTo>
                    <a:pt x="11521" y="5027"/>
                  </a:lnTo>
                  <a:lnTo>
                    <a:pt x="9697" y="4267"/>
                  </a:lnTo>
                  <a:cubicBezTo>
                    <a:pt x="9577" y="4217"/>
                    <a:pt x="9449" y="4194"/>
                    <a:pt x="9320" y="4194"/>
                  </a:cubicBezTo>
                  <a:cubicBezTo>
                    <a:pt x="8894" y="4194"/>
                    <a:pt x="8462" y="4448"/>
                    <a:pt x="8299" y="4844"/>
                  </a:cubicBezTo>
                  <a:cubicBezTo>
                    <a:pt x="8056" y="5392"/>
                    <a:pt x="8329" y="6030"/>
                    <a:pt x="8876" y="6243"/>
                  </a:cubicBezTo>
                  <a:lnTo>
                    <a:pt x="12676" y="7854"/>
                  </a:lnTo>
                  <a:lnTo>
                    <a:pt x="13679" y="10407"/>
                  </a:lnTo>
                  <a:lnTo>
                    <a:pt x="10457" y="9525"/>
                  </a:lnTo>
                  <a:cubicBezTo>
                    <a:pt x="10356" y="9498"/>
                    <a:pt x="10254" y="9485"/>
                    <a:pt x="10155" y="9485"/>
                  </a:cubicBezTo>
                  <a:cubicBezTo>
                    <a:pt x="9807" y="9485"/>
                    <a:pt x="9484" y="9650"/>
                    <a:pt x="9271" y="9981"/>
                  </a:cubicBezTo>
                  <a:cubicBezTo>
                    <a:pt x="8998" y="10346"/>
                    <a:pt x="9059" y="10863"/>
                    <a:pt x="9302" y="11227"/>
                  </a:cubicBezTo>
                  <a:lnTo>
                    <a:pt x="11521" y="14115"/>
                  </a:lnTo>
                  <a:lnTo>
                    <a:pt x="11521" y="14115"/>
                  </a:lnTo>
                  <a:lnTo>
                    <a:pt x="8147" y="13659"/>
                  </a:lnTo>
                  <a:lnTo>
                    <a:pt x="5685" y="10407"/>
                  </a:lnTo>
                  <a:cubicBezTo>
                    <a:pt x="5461" y="10127"/>
                    <a:pt x="5123" y="9973"/>
                    <a:pt x="4783" y="9973"/>
                  </a:cubicBezTo>
                  <a:cubicBezTo>
                    <a:pt x="4568" y="9973"/>
                    <a:pt x="4353" y="10034"/>
                    <a:pt x="4165" y="10164"/>
                  </a:cubicBezTo>
                  <a:cubicBezTo>
                    <a:pt x="3709" y="10498"/>
                    <a:pt x="3587" y="11197"/>
                    <a:pt x="3922" y="11683"/>
                  </a:cubicBezTo>
                  <a:lnTo>
                    <a:pt x="5107" y="13234"/>
                  </a:lnTo>
                  <a:lnTo>
                    <a:pt x="1308" y="12717"/>
                  </a:lnTo>
                  <a:cubicBezTo>
                    <a:pt x="1255" y="12709"/>
                    <a:pt x="1202" y="12705"/>
                    <a:pt x="1150" y="12705"/>
                  </a:cubicBezTo>
                  <a:cubicBezTo>
                    <a:pt x="629" y="12705"/>
                    <a:pt x="147" y="13104"/>
                    <a:pt x="92" y="13629"/>
                  </a:cubicBezTo>
                  <a:cubicBezTo>
                    <a:pt x="1" y="14206"/>
                    <a:pt x="426" y="14753"/>
                    <a:pt x="1004" y="14845"/>
                  </a:cubicBezTo>
                  <a:lnTo>
                    <a:pt x="4803" y="15361"/>
                  </a:lnTo>
                  <a:lnTo>
                    <a:pt x="3223" y="16547"/>
                  </a:lnTo>
                  <a:cubicBezTo>
                    <a:pt x="2797" y="16881"/>
                    <a:pt x="2676" y="17580"/>
                    <a:pt x="3010" y="18066"/>
                  </a:cubicBezTo>
                  <a:cubicBezTo>
                    <a:pt x="3220" y="18340"/>
                    <a:pt x="3533" y="18497"/>
                    <a:pt x="3847" y="18497"/>
                  </a:cubicBezTo>
                  <a:cubicBezTo>
                    <a:pt x="3986" y="18497"/>
                    <a:pt x="4125" y="18466"/>
                    <a:pt x="4256" y="18401"/>
                  </a:cubicBezTo>
                  <a:cubicBezTo>
                    <a:pt x="4347" y="18370"/>
                    <a:pt x="4408" y="18340"/>
                    <a:pt x="4499" y="18249"/>
                  </a:cubicBezTo>
                  <a:lnTo>
                    <a:pt x="7752" y="15787"/>
                  </a:lnTo>
                  <a:lnTo>
                    <a:pt x="11156" y="16243"/>
                  </a:lnTo>
                  <a:lnTo>
                    <a:pt x="8238" y="18462"/>
                  </a:lnTo>
                  <a:cubicBezTo>
                    <a:pt x="7873" y="18705"/>
                    <a:pt x="7721" y="19222"/>
                    <a:pt x="7873" y="19617"/>
                  </a:cubicBezTo>
                  <a:cubicBezTo>
                    <a:pt x="8025" y="20042"/>
                    <a:pt x="8390" y="20346"/>
                    <a:pt x="8876" y="20346"/>
                  </a:cubicBezTo>
                  <a:lnTo>
                    <a:pt x="12220" y="20377"/>
                  </a:lnTo>
                  <a:lnTo>
                    <a:pt x="10487" y="22565"/>
                  </a:lnTo>
                  <a:lnTo>
                    <a:pt x="6445" y="23051"/>
                  </a:lnTo>
                  <a:cubicBezTo>
                    <a:pt x="5867" y="23112"/>
                    <a:pt x="5411" y="23659"/>
                    <a:pt x="5472" y="24267"/>
                  </a:cubicBezTo>
                  <a:cubicBezTo>
                    <a:pt x="5560" y="24824"/>
                    <a:pt x="6043" y="25211"/>
                    <a:pt x="6622" y="25211"/>
                  </a:cubicBezTo>
                  <a:cubicBezTo>
                    <a:pt x="6644" y="25211"/>
                    <a:pt x="6666" y="25211"/>
                    <a:pt x="6688" y="25209"/>
                  </a:cubicBezTo>
                  <a:lnTo>
                    <a:pt x="8633" y="24997"/>
                  </a:lnTo>
                  <a:lnTo>
                    <a:pt x="6293" y="28036"/>
                  </a:lnTo>
                  <a:cubicBezTo>
                    <a:pt x="5897" y="28492"/>
                    <a:pt x="6019" y="29161"/>
                    <a:pt x="6475" y="29556"/>
                  </a:cubicBezTo>
                  <a:cubicBezTo>
                    <a:pt x="6675" y="29696"/>
                    <a:pt x="6928" y="29783"/>
                    <a:pt x="7173" y="29783"/>
                  </a:cubicBezTo>
                  <a:cubicBezTo>
                    <a:pt x="7300" y="29783"/>
                    <a:pt x="7425" y="29760"/>
                    <a:pt x="7539" y="29708"/>
                  </a:cubicBezTo>
                  <a:cubicBezTo>
                    <a:pt x="7691" y="29617"/>
                    <a:pt x="7843" y="29495"/>
                    <a:pt x="7995" y="29343"/>
                  </a:cubicBezTo>
                  <a:lnTo>
                    <a:pt x="10335" y="26304"/>
                  </a:lnTo>
                  <a:lnTo>
                    <a:pt x="10578" y="28249"/>
                  </a:lnTo>
                  <a:cubicBezTo>
                    <a:pt x="10635" y="28790"/>
                    <a:pt x="11118" y="29197"/>
                    <a:pt x="11679" y="29197"/>
                  </a:cubicBezTo>
                  <a:cubicBezTo>
                    <a:pt x="11717" y="29197"/>
                    <a:pt x="11755" y="29195"/>
                    <a:pt x="11794" y="29191"/>
                  </a:cubicBezTo>
                  <a:cubicBezTo>
                    <a:pt x="11916" y="29191"/>
                    <a:pt x="11977" y="29161"/>
                    <a:pt x="12068" y="29130"/>
                  </a:cubicBezTo>
                  <a:cubicBezTo>
                    <a:pt x="12524" y="28948"/>
                    <a:pt x="12767" y="28492"/>
                    <a:pt x="12706" y="27975"/>
                  </a:cubicBezTo>
                  <a:lnTo>
                    <a:pt x="12220" y="23933"/>
                  </a:lnTo>
                  <a:lnTo>
                    <a:pt x="13922" y="21744"/>
                  </a:lnTo>
                  <a:lnTo>
                    <a:pt x="14803" y="24997"/>
                  </a:lnTo>
                  <a:cubicBezTo>
                    <a:pt x="14895" y="25392"/>
                    <a:pt x="15259" y="25696"/>
                    <a:pt x="15655" y="25787"/>
                  </a:cubicBezTo>
                  <a:cubicBezTo>
                    <a:pt x="15703" y="25794"/>
                    <a:pt x="15751" y="25797"/>
                    <a:pt x="15799" y="25797"/>
                  </a:cubicBezTo>
                  <a:cubicBezTo>
                    <a:pt x="16174" y="25797"/>
                    <a:pt x="16530" y="25590"/>
                    <a:pt x="16718" y="25240"/>
                  </a:cubicBezTo>
                  <a:lnTo>
                    <a:pt x="18451" y="22352"/>
                  </a:lnTo>
                  <a:lnTo>
                    <a:pt x="19454" y="24936"/>
                  </a:lnTo>
                  <a:lnTo>
                    <a:pt x="17873" y="28735"/>
                  </a:lnTo>
                  <a:cubicBezTo>
                    <a:pt x="17630" y="29282"/>
                    <a:pt x="17904" y="29921"/>
                    <a:pt x="18451" y="30164"/>
                  </a:cubicBezTo>
                  <a:cubicBezTo>
                    <a:pt x="18571" y="30213"/>
                    <a:pt x="18697" y="30237"/>
                    <a:pt x="18824" y="30237"/>
                  </a:cubicBezTo>
                  <a:cubicBezTo>
                    <a:pt x="19243" y="30237"/>
                    <a:pt x="19662" y="29983"/>
                    <a:pt x="19849" y="29586"/>
                  </a:cubicBezTo>
                  <a:lnTo>
                    <a:pt x="20609" y="27763"/>
                  </a:lnTo>
                  <a:lnTo>
                    <a:pt x="22038" y="31319"/>
                  </a:lnTo>
                  <a:cubicBezTo>
                    <a:pt x="22225" y="31740"/>
                    <a:pt x="22628" y="31999"/>
                    <a:pt x="23067" y="31999"/>
                  </a:cubicBezTo>
                  <a:cubicBezTo>
                    <a:pt x="23199" y="31999"/>
                    <a:pt x="23333" y="31976"/>
                    <a:pt x="23466" y="31927"/>
                  </a:cubicBezTo>
                  <a:cubicBezTo>
                    <a:pt x="23983" y="31714"/>
                    <a:pt x="24256" y="31106"/>
                    <a:pt x="24074" y="30529"/>
                  </a:cubicBezTo>
                  <a:lnTo>
                    <a:pt x="22615" y="26972"/>
                  </a:lnTo>
                  <a:lnTo>
                    <a:pt x="22615" y="26972"/>
                  </a:lnTo>
                  <a:lnTo>
                    <a:pt x="24439" y="27732"/>
                  </a:lnTo>
                  <a:cubicBezTo>
                    <a:pt x="24576" y="27778"/>
                    <a:pt x="24720" y="27801"/>
                    <a:pt x="24864" y="27801"/>
                  </a:cubicBezTo>
                  <a:cubicBezTo>
                    <a:pt x="25009" y="27801"/>
                    <a:pt x="25153" y="27778"/>
                    <a:pt x="25290" y="27732"/>
                  </a:cubicBezTo>
                  <a:cubicBezTo>
                    <a:pt x="25533" y="27611"/>
                    <a:pt x="25746" y="27428"/>
                    <a:pt x="25837" y="27155"/>
                  </a:cubicBezTo>
                  <a:cubicBezTo>
                    <a:pt x="26080" y="26608"/>
                    <a:pt x="25807" y="25969"/>
                    <a:pt x="25290" y="25757"/>
                  </a:cubicBezTo>
                  <a:lnTo>
                    <a:pt x="21490" y="24146"/>
                  </a:lnTo>
                  <a:lnTo>
                    <a:pt x="20457" y="21562"/>
                  </a:lnTo>
                  <a:lnTo>
                    <a:pt x="23709" y="22443"/>
                  </a:lnTo>
                  <a:cubicBezTo>
                    <a:pt x="23802" y="22467"/>
                    <a:pt x="23891" y="22477"/>
                    <a:pt x="23978" y="22477"/>
                  </a:cubicBezTo>
                  <a:cubicBezTo>
                    <a:pt x="24120" y="22477"/>
                    <a:pt x="24258" y="22451"/>
                    <a:pt x="24408" y="22413"/>
                  </a:cubicBezTo>
                  <a:cubicBezTo>
                    <a:pt x="24591" y="22322"/>
                    <a:pt x="24773" y="22170"/>
                    <a:pt x="24895" y="22018"/>
                  </a:cubicBezTo>
                  <a:cubicBezTo>
                    <a:pt x="25168" y="21653"/>
                    <a:pt x="25138" y="21136"/>
                    <a:pt x="24864" y="20772"/>
                  </a:cubicBezTo>
                  <a:lnTo>
                    <a:pt x="22646" y="17884"/>
                  </a:lnTo>
                  <a:lnTo>
                    <a:pt x="26050" y="18340"/>
                  </a:lnTo>
                  <a:lnTo>
                    <a:pt x="28512" y="21592"/>
                  </a:lnTo>
                  <a:cubicBezTo>
                    <a:pt x="28722" y="21866"/>
                    <a:pt x="29035" y="22023"/>
                    <a:pt x="29349" y="22023"/>
                  </a:cubicBezTo>
                  <a:cubicBezTo>
                    <a:pt x="29488" y="22023"/>
                    <a:pt x="29627" y="21992"/>
                    <a:pt x="29758" y="21927"/>
                  </a:cubicBezTo>
                  <a:cubicBezTo>
                    <a:pt x="29849" y="21896"/>
                    <a:pt x="29910" y="21866"/>
                    <a:pt x="30001" y="21805"/>
                  </a:cubicBezTo>
                  <a:cubicBezTo>
                    <a:pt x="30457" y="21440"/>
                    <a:pt x="30548" y="20772"/>
                    <a:pt x="30214" y="20285"/>
                  </a:cubicBezTo>
                  <a:lnTo>
                    <a:pt x="29029" y="18705"/>
                  </a:lnTo>
                  <a:lnTo>
                    <a:pt x="29029" y="18705"/>
                  </a:lnTo>
                  <a:lnTo>
                    <a:pt x="32828" y="19252"/>
                  </a:lnTo>
                  <a:cubicBezTo>
                    <a:pt x="32881" y="19260"/>
                    <a:pt x="32933" y="19263"/>
                    <a:pt x="32982" y="19263"/>
                  </a:cubicBezTo>
                  <a:cubicBezTo>
                    <a:pt x="33130" y="19263"/>
                    <a:pt x="33261" y="19229"/>
                    <a:pt x="33375" y="19161"/>
                  </a:cubicBezTo>
                  <a:cubicBezTo>
                    <a:pt x="33710" y="19009"/>
                    <a:pt x="33983" y="18705"/>
                    <a:pt x="34014" y="18340"/>
                  </a:cubicBezTo>
                  <a:cubicBezTo>
                    <a:pt x="34257" y="17793"/>
                    <a:pt x="33831" y="17276"/>
                    <a:pt x="33254" y="17185"/>
                  </a:cubicBezTo>
                  <a:lnTo>
                    <a:pt x="29454" y="16668"/>
                  </a:lnTo>
                  <a:lnTo>
                    <a:pt x="31004" y="15483"/>
                  </a:lnTo>
                  <a:cubicBezTo>
                    <a:pt x="31460" y="15148"/>
                    <a:pt x="31582" y="14449"/>
                    <a:pt x="31248" y="13963"/>
                  </a:cubicBezTo>
                  <a:cubicBezTo>
                    <a:pt x="31047" y="13690"/>
                    <a:pt x="30715" y="13536"/>
                    <a:pt x="30376" y="13536"/>
                  </a:cubicBezTo>
                  <a:cubicBezTo>
                    <a:pt x="30151" y="13536"/>
                    <a:pt x="29922" y="13604"/>
                    <a:pt x="29728" y="13750"/>
                  </a:cubicBezTo>
                  <a:lnTo>
                    <a:pt x="26445" y="16212"/>
                  </a:lnTo>
                  <a:lnTo>
                    <a:pt x="23071" y="15756"/>
                  </a:lnTo>
                  <a:lnTo>
                    <a:pt x="25959" y="13538"/>
                  </a:lnTo>
                  <a:cubicBezTo>
                    <a:pt x="26354" y="13294"/>
                    <a:pt x="26506" y="12778"/>
                    <a:pt x="26354" y="12383"/>
                  </a:cubicBezTo>
                  <a:cubicBezTo>
                    <a:pt x="26202" y="11957"/>
                    <a:pt x="25807" y="11653"/>
                    <a:pt x="25351" y="11653"/>
                  </a:cubicBezTo>
                  <a:lnTo>
                    <a:pt x="22007" y="11623"/>
                  </a:lnTo>
                  <a:lnTo>
                    <a:pt x="23709" y="9434"/>
                  </a:lnTo>
                  <a:lnTo>
                    <a:pt x="27782" y="8948"/>
                  </a:lnTo>
                  <a:cubicBezTo>
                    <a:pt x="27904" y="8948"/>
                    <a:pt x="27965" y="8917"/>
                    <a:pt x="28056" y="8857"/>
                  </a:cubicBezTo>
                  <a:cubicBezTo>
                    <a:pt x="28512" y="8674"/>
                    <a:pt x="28785" y="8218"/>
                    <a:pt x="28694" y="7732"/>
                  </a:cubicBezTo>
                  <a:cubicBezTo>
                    <a:pt x="28639" y="7179"/>
                    <a:pt x="28182" y="6777"/>
                    <a:pt x="27642" y="6777"/>
                  </a:cubicBezTo>
                  <a:cubicBezTo>
                    <a:pt x="27588" y="6777"/>
                    <a:pt x="27534" y="6781"/>
                    <a:pt x="27478" y="6790"/>
                  </a:cubicBezTo>
                  <a:lnTo>
                    <a:pt x="25533" y="7002"/>
                  </a:lnTo>
                  <a:lnTo>
                    <a:pt x="27904" y="3963"/>
                  </a:lnTo>
                  <a:cubicBezTo>
                    <a:pt x="28269" y="3507"/>
                    <a:pt x="28178" y="2838"/>
                    <a:pt x="27722" y="2443"/>
                  </a:cubicBezTo>
                  <a:cubicBezTo>
                    <a:pt x="27531" y="2291"/>
                    <a:pt x="27299" y="2218"/>
                    <a:pt x="27066" y="2218"/>
                  </a:cubicBezTo>
                  <a:cubicBezTo>
                    <a:pt x="26740" y="2218"/>
                    <a:pt x="26414" y="2360"/>
                    <a:pt x="26202" y="2626"/>
                  </a:cubicBezTo>
                  <a:lnTo>
                    <a:pt x="23831" y="5665"/>
                  </a:lnTo>
                  <a:lnTo>
                    <a:pt x="23618" y="3750"/>
                  </a:lnTo>
                  <a:cubicBezTo>
                    <a:pt x="23532" y="3207"/>
                    <a:pt x="23044" y="2772"/>
                    <a:pt x="22506" y="2772"/>
                  </a:cubicBezTo>
                  <a:cubicBezTo>
                    <a:pt x="22472" y="2772"/>
                    <a:pt x="22437" y="2774"/>
                    <a:pt x="22402" y="2777"/>
                  </a:cubicBezTo>
                  <a:cubicBezTo>
                    <a:pt x="21794" y="2869"/>
                    <a:pt x="21369" y="3385"/>
                    <a:pt x="21430" y="4024"/>
                  </a:cubicBezTo>
                  <a:lnTo>
                    <a:pt x="21946" y="8066"/>
                  </a:lnTo>
                  <a:lnTo>
                    <a:pt x="20214" y="10255"/>
                  </a:lnTo>
                  <a:lnTo>
                    <a:pt x="19363" y="7002"/>
                  </a:lnTo>
                  <a:cubicBezTo>
                    <a:pt x="19241" y="6607"/>
                    <a:pt x="18907" y="6303"/>
                    <a:pt x="18481" y="6212"/>
                  </a:cubicBezTo>
                  <a:cubicBezTo>
                    <a:pt x="18433" y="6205"/>
                    <a:pt x="18385" y="6202"/>
                    <a:pt x="18337" y="6202"/>
                  </a:cubicBezTo>
                  <a:cubicBezTo>
                    <a:pt x="17962" y="6202"/>
                    <a:pt x="17606" y="6409"/>
                    <a:pt x="17417" y="6759"/>
                  </a:cubicBezTo>
                  <a:lnTo>
                    <a:pt x="15715" y="9647"/>
                  </a:lnTo>
                  <a:lnTo>
                    <a:pt x="14682" y="7063"/>
                  </a:lnTo>
                  <a:lnTo>
                    <a:pt x="16262" y="3264"/>
                  </a:lnTo>
                  <a:cubicBezTo>
                    <a:pt x="16506" y="2717"/>
                    <a:pt x="16232" y="2078"/>
                    <a:pt x="15715" y="1835"/>
                  </a:cubicBezTo>
                  <a:cubicBezTo>
                    <a:pt x="15588" y="1786"/>
                    <a:pt x="15456" y="1763"/>
                    <a:pt x="15325" y="1763"/>
                  </a:cubicBezTo>
                  <a:cubicBezTo>
                    <a:pt x="14893" y="1763"/>
                    <a:pt x="14473" y="2016"/>
                    <a:pt x="14287" y="2413"/>
                  </a:cubicBezTo>
                  <a:lnTo>
                    <a:pt x="13527" y="4236"/>
                  </a:lnTo>
                  <a:lnTo>
                    <a:pt x="12098" y="680"/>
                  </a:lnTo>
                  <a:cubicBezTo>
                    <a:pt x="11911" y="259"/>
                    <a:pt x="11508" y="0"/>
                    <a:pt x="1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" name="Google Shape;83;p2"/>
          <p:cNvGrpSpPr/>
          <p:nvPr/>
        </p:nvGrpSpPr>
        <p:grpSpPr>
          <a:xfrm rot="5958641">
            <a:off x="10645802" y="5776643"/>
            <a:ext cx="839353" cy="882616"/>
            <a:chOff x="782176" y="-1158311"/>
            <a:chExt cx="629467" cy="661912"/>
          </a:xfrm>
        </p:grpSpPr>
        <p:sp>
          <p:nvSpPr>
            <p:cNvPr id="84" name="Google Shape;84;p2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-295668">
            <a:off x="11351855" y="4291510"/>
            <a:ext cx="680868" cy="984369"/>
            <a:chOff x="8499282" y="3580082"/>
            <a:chExt cx="510652" cy="738280"/>
          </a:xfrm>
        </p:grpSpPr>
        <p:sp>
          <p:nvSpPr>
            <p:cNvPr id="93" name="Google Shape;93;p2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" name="Google Shape;101;p2"/>
          <p:cNvGrpSpPr/>
          <p:nvPr/>
        </p:nvGrpSpPr>
        <p:grpSpPr>
          <a:xfrm rot="6581981">
            <a:off x="92900" y="4064961"/>
            <a:ext cx="850896" cy="796483"/>
            <a:chOff x="1337242" y="-1974437"/>
            <a:chExt cx="638153" cy="597345"/>
          </a:xfrm>
        </p:grpSpPr>
        <p:sp>
          <p:nvSpPr>
            <p:cNvPr id="102" name="Google Shape;102;p2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2"/>
          <p:cNvGrpSpPr/>
          <p:nvPr/>
        </p:nvGrpSpPr>
        <p:grpSpPr>
          <a:xfrm>
            <a:off x="11327397" y="1920948"/>
            <a:ext cx="729808" cy="941461"/>
            <a:chOff x="8495548" y="1440711"/>
            <a:chExt cx="547356" cy="706096"/>
          </a:xfrm>
        </p:grpSpPr>
        <p:sp>
          <p:nvSpPr>
            <p:cNvPr id="114" name="Google Shape;114;p2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2"/>
          <p:cNvGrpSpPr/>
          <p:nvPr/>
        </p:nvGrpSpPr>
        <p:grpSpPr>
          <a:xfrm>
            <a:off x="290817" y="477132"/>
            <a:ext cx="918384" cy="1173600"/>
            <a:chOff x="586338" y="-2278763"/>
            <a:chExt cx="688788" cy="880200"/>
          </a:xfrm>
        </p:grpSpPr>
        <p:sp>
          <p:nvSpPr>
            <p:cNvPr id="126" name="Google Shape;126;p2"/>
            <p:cNvSpPr/>
            <p:nvPr/>
          </p:nvSpPr>
          <p:spPr>
            <a:xfrm>
              <a:off x="586338" y="-2278763"/>
              <a:ext cx="688788" cy="844310"/>
            </a:xfrm>
            <a:custGeom>
              <a:avLst/>
              <a:gdLst/>
              <a:ahLst/>
              <a:cxnLst/>
              <a:rect l="l" t="t" r="r" b="b"/>
              <a:pathLst>
                <a:path w="4203" h="5152" extrusionOk="0">
                  <a:moveTo>
                    <a:pt x="3321" y="0"/>
                  </a:moveTo>
                  <a:cubicBezTo>
                    <a:pt x="3227" y="0"/>
                    <a:pt x="3153" y="60"/>
                    <a:pt x="3079" y="119"/>
                  </a:cubicBezTo>
                  <a:cubicBezTo>
                    <a:pt x="2953" y="227"/>
                    <a:pt x="2844" y="390"/>
                    <a:pt x="2771" y="553"/>
                  </a:cubicBezTo>
                  <a:cubicBezTo>
                    <a:pt x="2717" y="644"/>
                    <a:pt x="2699" y="771"/>
                    <a:pt x="2590" y="789"/>
                  </a:cubicBezTo>
                  <a:cubicBezTo>
                    <a:pt x="2570" y="799"/>
                    <a:pt x="2549" y="803"/>
                    <a:pt x="2528" y="803"/>
                  </a:cubicBezTo>
                  <a:cubicBezTo>
                    <a:pt x="2437" y="803"/>
                    <a:pt x="2345" y="718"/>
                    <a:pt x="2301" y="644"/>
                  </a:cubicBezTo>
                  <a:cubicBezTo>
                    <a:pt x="2221" y="564"/>
                    <a:pt x="2127" y="456"/>
                    <a:pt x="2032" y="456"/>
                  </a:cubicBezTo>
                  <a:cubicBezTo>
                    <a:pt x="2019" y="456"/>
                    <a:pt x="2006" y="458"/>
                    <a:pt x="1993" y="463"/>
                  </a:cubicBezTo>
                  <a:cubicBezTo>
                    <a:pt x="1938" y="481"/>
                    <a:pt x="1866" y="553"/>
                    <a:pt x="1848" y="608"/>
                  </a:cubicBezTo>
                  <a:cubicBezTo>
                    <a:pt x="1812" y="680"/>
                    <a:pt x="1812" y="771"/>
                    <a:pt x="1812" y="843"/>
                  </a:cubicBezTo>
                  <a:cubicBezTo>
                    <a:pt x="1848" y="1060"/>
                    <a:pt x="1848" y="1296"/>
                    <a:pt x="1866" y="1513"/>
                  </a:cubicBezTo>
                  <a:cubicBezTo>
                    <a:pt x="1866" y="1658"/>
                    <a:pt x="1866" y="1839"/>
                    <a:pt x="1721" y="1875"/>
                  </a:cubicBezTo>
                  <a:cubicBezTo>
                    <a:pt x="1702" y="1883"/>
                    <a:pt x="1684" y="1887"/>
                    <a:pt x="1665" y="1887"/>
                  </a:cubicBezTo>
                  <a:cubicBezTo>
                    <a:pt x="1562" y="1887"/>
                    <a:pt x="1472" y="1768"/>
                    <a:pt x="1395" y="1676"/>
                  </a:cubicBezTo>
                  <a:cubicBezTo>
                    <a:pt x="1317" y="1582"/>
                    <a:pt x="1211" y="1488"/>
                    <a:pt x="1102" y="1488"/>
                  </a:cubicBezTo>
                  <a:cubicBezTo>
                    <a:pt x="1085" y="1488"/>
                    <a:pt x="1068" y="1490"/>
                    <a:pt x="1051" y="1495"/>
                  </a:cubicBezTo>
                  <a:cubicBezTo>
                    <a:pt x="997" y="1513"/>
                    <a:pt x="979" y="1549"/>
                    <a:pt x="960" y="1586"/>
                  </a:cubicBezTo>
                  <a:cubicBezTo>
                    <a:pt x="870" y="1730"/>
                    <a:pt x="870" y="1911"/>
                    <a:pt x="906" y="2056"/>
                  </a:cubicBezTo>
                  <a:cubicBezTo>
                    <a:pt x="979" y="2364"/>
                    <a:pt x="1069" y="2654"/>
                    <a:pt x="1069" y="2944"/>
                  </a:cubicBezTo>
                  <a:cubicBezTo>
                    <a:pt x="1087" y="3089"/>
                    <a:pt x="1051" y="3270"/>
                    <a:pt x="906" y="3288"/>
                  </a:cubicBezTo>
                  <a:cubicBezTo>
                    <a:pt x="898" y="3289"/>
                    <a:pt x="890" y="3290"/>
                    <a:pt x="882" y="3290"/>
                  </a:cubicBezTo>
                  <a:cubicBezTo>
                    <a:pt x="766" y="3290"/>
                    <a:pt x="666" y="3170"/>
                    <a:pt x="598" y="3034"/>
                  </a:cubicBezTo>
                  <a:cubicBezTo>
                    <a:pt x="526" y="2908"/>
                    <a:pt x="435" y="2763"/>
                    <a:pt x="290" y="2745"/>
                  </a:cubicBezTo>
                  <a:cubicBezTo>
                    <a:pt x="182" y="2745"/>
                    <a:pt x="91" y="2835"/>
                    <a:pt x="55" y="2926"/>
                  </a:cubicBezTo>
                  <a:cubicBezTo>
                    <a:pt x="1" y="3016"/>
                    <a:pt x="1" y="3125"/>
                    <a:pt x="37" y="3252"/>
                  </a:cubicBezTo>
                  <a:cubicBezTo>
                    <a:pt x="127" y="3813"/>
                    <a:pt x="417" y="4356"/>
                    <a:pt x="689" y="4845"/>
                  </a:cubicBezTo>
                  <a:cubicBezTo>
                    <a:pt x="797" y="5087"/>
                    <a:pt x="1196" y="5151"/>
                    <a:pt x="1546" y="5151"/>
                  </a:cubicBezTo>
                  <a:cubicBezTo>
                    <a:pt x="1721" y="5151"/>
                    <a:pt x="1884" y="5135"/>
                    <a:pt x="1993" y="5117"/>
                  </a:cubicBezTo>
                  <a:cubicBezTo>
                    <a:pt x="2119" y="5117"/>
                    <a:pt x="2246" y="5099"/>
                    <a:pt x="2337" y="5008"/>
                  </a:cubicBezTo>
                  <a:cubicBezTo>
                    <a:pt x="2427" y="4918"/>
                    <a:pt x="2482" y="4755"/>
                    <a:pt x="2391" y="4664"/>
                  </a:cubicBezTo>
                  <a:cubicBezTo>
                    <a:pt x="2319" y="4592"/>
                    <a:pt x="2210" y="4574"/>
                    <a:pt x="2119" y="4555"/>
                  </a:cubicBezTo>
                  <a:cubicBezTo>
                    <a:pt x="2029" y="4501"/>
                    <a:pt x="1902" y="4411"/>
                    <a:pt x="1956" y="4320"/>
                  </a:cubicBezTo>
                  <a:cubicBezTo>
                    <a:pt x="1975" y="4284"/>
                    <a:pt x="2047" y="4266"/>
                    <a:pt x="2119" y="4230"/>
                  </a:cubicBezTo>
                  <a:cubicBezTo>
                    <a:pt x="2219" y="4211"/>
                    <a:pt x="2314" y="4207"/>
                    <a:pt x="2409" y="4207"/>
                  </a:cubicBezTo>
                  <a:cubicBezTo>
                    <a:pt x="2504" y="4207"/>
                    <a:pt x="2599" y="4211"/>
                    <a:pt x="2699" y="4211"/>
                  </a:cubicBezTo>
                  <a:cubicBezTo>
                    <a:pt x="2898" y="4211"/>
                    <a:pt x="3115" y="4175"/>
                    <a:pt x="3242" y="4030"/>
                  </a:cubicBezTo>
                  <a:cubicBezTo>
                    <a:pt x="3315" y="3940"/>
                    <a:pt x="3387" y="3813"/>
                    <a:pt x="3315" y="3722"/>
                  </a:cubicBezTo>
                  <a:cubicBezTo>
                    <a:pt x="3242" y="3578"/>
                    <a:pt x="3043" y="3632"/>
                    <a:pt x="2898" y="3596"/>
                  </a:cubicBezTo>
                  <a:cubicBezTo>
                    <a:pt x="2808" y="3578"/>
                    <a:pt x="2717" y="3559"/>
                    <a:pt x="2663" y="3487"/>
                  </a:cubicBezTo>
                  <a:cubicBezTo>
                    <a:pt x="2590" y="3415"/>
                    <a:pt x="2572" y="3324"/>
                    <a:pt x="2608" y="3233"/>
                  </a:cubicBezTo>
                  <a:cubicBezTo>
                    <a:pt x="2681" y="3125"/>
                    <a:pt x="2808" y="3125"/>
                    <a:pt x="2953" y="3107"/>
                  </a:cubicBezTo>
                  <a:cubicBezTo>
                    <a:pt x="3152" y="3089"/>
                    <a:pt x="3333" y="3052"/>
                    <a:pt x="3514" y="3016"/>
                  </a:cubicBezTo>
                  <a:cubicBezTo>
                    <a:pt x="3677" y="2962"/>
                    <a:pt x="3840" y="2926"/>
                    <a:pt x="3930" y="2817"/>
                  </a:cubicBezTo>
                  <a:cubicBezTo>
                    <a:pt x="4039" y="2690"/>
                    <a:pt x="4039" y="2473"/>
                    <a:pt x="3894" y="2400"/>
                  </a:cubicBezTo>
                  <a:cubicBezTo>
                    <a:pt x="3848" y="2385"/>
                    <a:pt x="3802" y="2380"/>
                    <a:pt x="3756" y="2380"/>
                  </a:cubicBezTo>
                  <a:cubicBezTo>
                    <a:pt x="3694" y="2380"/>
                    <a:pt x="3631" y="2390"/>
                    <a:pt x="3568" y="2400"/>
                  </a:cubicBezTo>
                  <a:cubicBezTo>
                    <a:pt x="3531" y="2406"/>
                    <a:pt x="3495" y="2409"/>
                    <a:pt x="3460" y="2409"/>
                  </a:cubicBezTo>
                  <a:cubicBezTo>
                    <a:pt x="3374" y="2409"/>
                    <a:pt x="3299" y="2387"/>
                    <a:pt x="3260" y="2310"/>
                  </a:cubicBezTo>
                  <a:cubicBezTo>
                    <a:pt x="3242" y="2237"/>
                    <a:pt x="3260" y="2147"/>
                    <a:pt x="3315" y="2093"/>
                  </a:cubicBezTo>
                  <a:cubicBezTo>
                    <a:pt x="3423" y="1948"/>
                    <a:pt x="3568" y="1875"/>
                    <a:pt x="3713" y="1839"/>
                  </a:cubicBezTo>
                  <a:cubicBezTo>
                    <a:pt x="3858" y="1803"/>
                    <a:pt x="4021" y="1730"/>
                    <a:pt x="4112" y="1586"/>
                  </a:cubicBezTo>
                  <a:cubicBezTo>
                    <a:pt x="4202" y="1459"/>
                    <a:pt x="4166" y="1223"/>
                    <a:pt x="4021" y="1187"/>
                  </a:cubicBezTo>
                  <a:cubicBezTo>
                    <a:pt x="3999" y="1180"/>
                    <a:pt x="3976" y="1177"/>
                    <a:pt x="3953" y="1177"/>
                  </a:cubicBezTo>
                  <a:cubicBezTo>
                    <a:pt x="3840" y="1177"/>
                    <a:pt x="3716" y="1249"/>
                    <a:pt x="3601" y="1249"/>
                  </a:cubicBezTo>
                  <a:cubicBezTo>
                    <a:pt x="3565" y="1249"/>
                    <a:pt x="3529" y="1242"/>
                    <a:pt x="3496" y="1223"/>
                  </a:cubicBezTo>
                  <a:cubicBezTo>
                    <a:pt x="3478" y="1205"/>
                    <a:pt x="3441" y="1187"/>
                    <a:pt x="3423" y="1133"/>
                  </a:cubicBezTo>
                  <a:cubicBezTo>
                    <a:pt x="3351" y="1006"/>
                    <a:pt x="3405" y="861"/>
                    <a:pt x="3441" y="734"/>
                  </a:cubicBezTo>
                  <a:cubicBezTo>
                    <a:pt x="3496" y="608"/>
                    <a:pt x="3568" y="481"/>
                    <a:pt x="3586" y="336"/>
                  </a:cubicBezTo>
                  <a:cubicBezTo>
                    <a:pt x="3586" y="209"/>
                    <a:pt x="3514" y="28"/>
                    <a:pt x="3387" y="10"/>
                  </a:cubicBezTo>
                  <a:cubicBezTo>
                    <a:pt x="3364" y="3"/>
                    <a:pt x="3342" y="0"/>
                    <a:pt x="3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5014" y="-2066538"/>
              <a:ext cx="430349" cy="667975"/>
            </a:xfrm>
            <a:custGeom>
              <a:avLst/>
              <a:gdLst/>
              <a:ahLst/>
              <a:cxnLst/>
              <a:rect l="l" t="t" r="r" b="b"/>
              <a:pathLst>
                <a:path w="2626" h="4076" fill="none" extrusionOk="0">
                  <a:moveTo>
                    <a:pt x="0" y="4075"/>
                  </a:moveTo>
                  <a:cubicBezTo>
                    <a:pt x="1105" y="2898"/>
                    <a:pt x="2010" y="1486"/>
                    <a:pt x="2626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2"/>
          <p:cNvGrpSpPr/>
          <p:nvPr/>
        </p:nvGrpSpPr>
        <p:grpSpPr>
          <a:xfrm>
            <a:off x="10738908" y="293895"/>
            <a:ext cx="1179283" cy="878615"/>
            <a:chOff x="8054181" y="220421"/>
            <a:chExt cx="884462" cy="658961"/>
          </a:xfrm>
        </p:grpSpPr>
        <p:sp>
          <p:nvSpPr>
            <p:cNvPr id="129" name="Google Shape;129;p2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2"/>
          <p:cNvSpPr/>
          <p:nvPr/>
        </p:nvSpPr>
        <p:spPr>
          <a:xfrm>
            <a:off x="1424737" y="189014"/>
            <a:ext cx="356384" cy="36883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rot="-1051434">
            <a:off x="9829345" y="62271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>
            <a:off x="106781" y="2387927"/>
            <a:ext cx="406423" cy="26636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" name="Google Shape;134;p2"/>
          <p:cNvGrpSpPr/>
          <p:nvPr/>
        </p:nvGrpSpPr>
        <p:grpSpPr>
          <a:xfrm>
            <a:off x="436475" y="5570022"/>
            <a:ext cx="762867" cy="1103553"/>
            <a:chOff x="497350" y="-655197"/>
            <a:chExt cx="771716" cy="1116355"/>
          </a:xfrm>
        </p:grpSpPr>
        <p:sp>
          <p:nvSpPr>
            <p:cNvPr id="135" name="Google Shape;135;p2"/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3" name="Google Shape;143;p2"/>
          <p:cNvSpPr txBox="1">
            <a:spLocks noGrp="1"/>
          </p:cNvSpPr>
          <p:nvPr>
            <p:ph type="ctrTitle"/>
          </p:nvPr>
        </p:nvSpPr>
        <p:spPr>
          <a:xfrm>
            <a:off x="950967" y="1885633"/>
            <a:ext cx="5996000" cy="26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"/>
          <p:cNvSpPr txBox="1">
            <a:spLocks noGrp="1"/>
          </p:cNvSpPr>
          <p:nvPr>
            <p:ph type="subTitle" idx="1"/>
          </p:nvPr>
        </p:nvSpPr>
        <p:spPr>
          <a:xfrm>
            <a:off x="950967" y="4499967"/>
            <a:ext cx="5792800" cy="47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0006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2022/10/26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420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143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1" name="Google Shape;2081;p33"/>
          <p:cNvGrpSpPr/>
          <p:nvPr/>
        </p:nvGrpSpPr>
        <p:grpSpPr>
          <a:xfrm>
            <a:off x="350523" y="459335"/>
            <a:ext cx="388071" cy="1333767"/>
            <a:chOff x="3815292" y="-2054574"/>
            <a:chExt cx="291053" cy="1000325"/>
          </a:xfrm>
        </p:grpSpPr>
        <p:sp>
          <p:nvSpPr>
            <p:cNvPr id="2082" name="Google Shape;2082;p33"/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dk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3"/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5" name="Google Shape;2085;p33"/>
          <p:cNvSpPr/>
          <p:nvPr/>
        </p:nvSpPr>
        <p:spPr>
          <a:xfrm>
            <a:off x="468444" y="4465885"/>
            <a:ext cx="372117" cy="348736"/>
          </a:xfrm>
          <a:custGeom>
            <a:avLst/>
            <a:gdLst/>
            <a:ahLst/>
            <a:cxnLst/>
            <a:rect l="l" t="t" r="r" b="b"/>
            <a:pathLst>
              <a:path w="1703" h="1596" extrusionOk="0">
                <a:moveTo>
                  <a:pt x="1376" y="0"/>
                </a:moveTo>
                <a:cubicBezTo>
                  <a:pt x="1227" y="0"/>
                  <a:pt x="1087" y="133"/>
                  <a:pt x="997" y="253"/>
                </a:cubicBezTo>
                <a:cubicBezTo>
                  <a:pt x="725" y="652"/>
                  <a:pt x="562" y="1122"/>
                  <a:pt x="182" y="1412"/>
                </a:cubicBezTo>
                <a:cubicBezTo>
                  <a:pt x="109" y="1467"/>
                  <a:pt x="19" y="1503"/>
                  <a:pt x="1" y="1593"/>
                </a:cubicBezTo>
                <a:cubicBezTo>
                  <a:pt x="17" y="1594"/>
                  <a:pt x="34" y="1595"/>
                  <a:pt x="51" y="1595"/>
                </a:cubicBezTo>
                <a:cubicBezTo>
                  <a:pt x="298" y="1595"/>
                  <a:pt x="611" y="1478"/>
                  <a:pt x="797" y="1376"/>
                </a:cubicBezTo>
                <a:cubicBezTo>
                  <a:pt x="1069" y="1213"/>
                  <a:pt x="1268" y="1050"/>
                  <a:pt x="1449" y="833"/>
                </a:cubicBezTo>
                <a:cubicBezTo>
                  <a:pt x="1540" y="706"/>
                  <a:pt x="1648" y="507"/>
                  <a:pt x="1685" y="380"/>
                </a:cubicBezTo>
                <a:cubicBezTo>
                  <a:pt x="1703" y="217"/>
                  <a:pt x="1612" y="54"/>
                  <a:pt x="1467" y="18"/>
                </a:cubicBezTo>
                <a:cubicBezTo>
                  <a:pt x="1437" y="6"/>
                  <a:pt x="1406" y="0"/>
                  <a:pt x="1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6" name="Google Shape;2086;p33"/>
          <p:cNvGrpSpPr/>
          <p:nvPr/>
        </p:nvGrpSpPr>
        <p:grpSpPr>
          <a:xfrm rot="1542551" flipH="1">
            <a:off x="8243" y="2335470"/>
            <a:ext cx="1072647" cy="1461799"/>
            <a:chOff x="2203847" y="-2373322"/>
            <a:chExt cx="804491" cy="1096358"/>
          </a:xfrm>
        </p:grpSpPr>
        <p:sp>
          <p:nvSpPr>
            <p:cNvPr id="2087" name="Google Shape;2087;p33"/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3"/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3"/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3"/>
            <p:cNvSpPr/>
            <p:nvPr/>
          </p:nvSpPr>
          <p:spPr>
            <a:xfrm>
              <a:off x="2450160" y="-2102100"/>
              <a:ext cx="311700" cy="825136"/>
            </a:xfrm>
            <a:custGeom>
              <a:avLst/>
              <a:gdLst/>
              <a:ahLst/>
              <a:cxnLst/>
              <a:rect l="l" t="t" r="r" b="b"/>
              <a:pathLst>
                <a:path w="1902" h="5035" fill="none" extrusionOk="0">
                  <a:moveTo>
                    <a:pt x="37" y="5035"/>
                  </a:moveTo>
                  <a:cubicBezTo>
                    <a:pt x="0" y="3206"/>
                    <a:pt x="670" y="1377"/>
                    <a:pt x="1902" y="0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3"/>
          <p:cNvGrpSpPr/>
          <p:nvPr/>
        </p:nvGrpSpPr>
        <p:grpSpPr>
          <a:xfrm>
            <a:off x="187997" y="5457215"/>
            <a:ext cx="729808" cy="941461"/>
            <a:chOff x="8495548" y="1440711"/>
            <a:chExt cx="547356" cy="706096"/>
          </a:xfrm>
        </p:grpSpPr>
        <p:sp>
          <p:nvSpPr>
            <p:cNvPr id="2096" name="Google Shape;2096;p33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3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3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3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3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3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3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3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043617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8" name="Google Shape;2108;p34"/>
          <p:cNvGrpSpPr/>
          <p:nvPr/>
        </p:nvGrpSpPr>
        <p:grpSpPr>
          <a:xfrm>
            <a:off x="-2" y="271296"/>
            <a:ext cx="12191924" cy="6259721"/>
            <a:chOff x="-2" y="203471"/>
            <a:chExt cx="9143943" cy="4694791"/>
          </a:xfrm>
        </p:grpSpPr>
        <p:sp>
          <p:nvSpPr>
            <p:cNvPr id="2109" name="Google Shape;2109;p34"/>
            <p:cNvSpPr/>
            <p:nvPr/>
          </p:nvSpPr>
          <p:spPr>
            <a:xfrm flipH="1">
              <a:off x="8899228" y="4782361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4"/>
            <p:cNvSpPr/>
            <p:nvPr/>
          </p:nvSpPr>
          <p:spPr>
            <a:xfrm flipH="1">
              <a:off x="8423989" y="4817435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4"/>
            <p:cNvSpPr/>
            <p:nvPr/>
          </p:nvSpPr>
          <p:spPr>
            <a:xfrm flipH="1">
              <a:off x="9061520" y="4815229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4"/>
            <p:cNvSpPr/>
            <p:nvPr/>
          </p:nvSpPr>
          <p:spPr>
            <a:xfrm flipH="1">
              <a:off x="8586281" y="4851454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4"/>
            <p:cNvSpPr/>
            <p:nvPr/>
          </p:nvSpPr>
          <p:spPr>
            <a:xfrm flipH="1">
              <a:off x="1119541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4"/>
            <p:cNvSpPr/>
            <p:nvPr/>
          </p:nvSpPr>
          <p:spPr>
            <a:xfrm flipH="1">
              <a:off x="1677387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4"/>
            <p:cNvSpPr/>
            <p:nvPr/>
          </p:nvSpPr>
          <p:spPr>
            <a:xfrm flipH="1">
              <a:off x="350832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4"/>
            <p:cNvSpPr/>
            <p:nvPr/>
          </p:nvSpPr>
          <p:spPr>
            <a:xfrm flipH="1">
              <a:off x="402340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4"/>
            <p:cNvSpPr/>
            <p:nvPr/>
          </p:nvSpPr>
          <p:spPr>
            <a:xfrm flipH="1">
              <a:off x="52965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4"/>
            <p:cNvSpPr/>
            <p:nvPr/>
          </p:nvSpPr>
          <p:spPr>
            <a:xfrm flipH="1">
              <a:off x="650158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9" name="Google Shape;2119;p34"/>
            <p:cNvSpPr/>
            <p:nvPr/>
          </p:nvSpPr>
          <p:spPr>
            <a:xfrm flipH="1">
              <a:off x="857148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4"/>
            <p:cNvSpPr/>
            <p:nvPr/>
          </p:nvSpPr>
          <p:spPr>
            <a:xfrm flipH="1">
              <a:off x="521885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4"/>
            <p:cNvSpPr/>
            <p:nvPr/>
          </p:nvSpPr>
          <p:spPr>
            <a:xfrm flipH="1">
              <a:off x="6483061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2" name="Google Shape;2122;p34"/>
            <p:cNvSpPr/>
            <p:nvPr/>
          </p:nvSpPr>
          <p:spPr>
            <a:xfrm flipH="1">
              <a:off x="6362557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4"/>
            <p:cNvSpPr/>
            <p:nvPr/>
          </p:nvSpPr>
          <p:spPr>
            <a:xfrm flipH="1">
              <a:off x="6340208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4"/>
            <p:cNvSpPr/>
            <p:nvPr/>
          </p:nvSpPr>
          <p:spPr>
            <a:xfrm flipH="1">
              <a:off x="7070045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34"/>
            <p:cNvSpPr/>
            <p:nvPr/>
          </p:nvSpPr>
          <p:spPr>
            <a:xfrm flipH="1">
              <a:off x="7648267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34"/>
            <p:cNvSpPr/>
            <p:nvPr/>
          </p:nvSpPr>
          <p:spPr>
            <a:xfrm flipH="1">
              <a:off x="7070026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4"/>
            <p:cNvSpPr/>
            <p:nvPr/>
          </p:nvSpPr>
          <p:spPr>
            <a:xfrm flipH="1">
              <a:off x="8585125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4"/>
            <p:cNvSpPr/>
            <p:nvPr/>
          </p:nvSpPr>
          <p:spPr>
            <a:xfrm flipH="1">
              <a:off x="2498585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4"/>
            <p:cNvSpPr/>
            <p:nvPr/>
          </p:nvSpPr>
          <p:spPr>
            <a:xfrm flipH="1">
              <a:off x="8362596" y="369530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4"/>
            <p:cNvSpPr/>
            <p:nvPr/>
          </p:nvSpPr>
          <p:spPr>
            <a:xfrm flipH="1">
              <a:off x="8973847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4"/>
            <p:cNvSpPr/>
            <p:nvPr/>
          </p:nvSpPr>
          <p:spPr>
            <a:xfrm flipH="1">
              <a:off x="8865013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4"/>
            <p:cNvSpPr/>
            <p:nvPr/>
          </p:nvSpPr>
          <p:spPr>
            <a:xfrm flipH="1">
              <a:off x="1000993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3" name="Google Shape;2133;p34"/>
            <p:cNvSpPr/>
            <p:nvPr/>
          </p:nvSpPr>
          <p:spPr>
            <a:xfrm flipH="1">
              <a:off x="1608917" y="4244478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34"/>
            <p:cNvSpPr/>
            <p:nvPr/>
          </p:nvSpPr>
          <p:spPr>
            <a:xfrm flipH="1">
              <a:off x="8578792" y="4284711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34"/>
            <p:cNvSpPr/>
            <p:nvPr/>
          </p:nvSpPr>
          <p:spPr>
            <a:xfrm flipH="1">
              <a:off x="6398526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6" name="Google Shape;2136;p34"/>
            <p:cNvSpPr/>
            <p:nvPr/>
          </p:nvSpPr>
          <p:spPr>
            <a:xfrm flipH="1">
              <a:off x="7361602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7" name="Google Shape;2137;p34"/>
            <p:cNvSpPr/>
            <p:nvPr/>
          </p:nvSpPr>
          <p:spPr>
            <a:xfrm flipH="1">
              <a:off x="981553" y="459941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8" name="Google Shape;2138;p34"/>
            <p:cNvSpPr/>
            <p:nvPr/>
          </p:nvSpPr>
          <p:spPr>
            <a:xfrm flipH="1">
              <a:off x="111157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4"/>
            <p:cNvSpPr/>
            <p:nvPr/>
          </p:nvSpPr>
          <p:spPr>
            <a:xfrm flipH="1">
              <a:off x="1712381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4"/>
            <p:cNvSpPr/>
            <p:nvPr/>
          </p:nvSpPr>
          <p:spPr>
            <a:xfrm flipH="1">
              <a:off x="8071621" y="4284684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4"/>
            <p:cNvSpPr/>
            <p:nvPr/>
          </p:nvSpPr>
          <p:spPr>
            <a:xfrm flipH="1">
              <a:off x="6886363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4"/>
            <p:cNvSpPr/>
            <p:nvPr/>
          </p:nvSpPr>
          <p:spPr>
            <a:xfrm flipH="1">
              <a:off x="468427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4"/>
            <p:cNvSpPr/>
            <p:nvPr/>
          </p:nvSpPr>
          <p:spPr>
            <a:xfrm flipH="1">
              <a:off x="8527799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34"/>
            <p:cNvSpPr/>
            <p:nvPr/>
          </p:nvSpPr>
          <p:spPr>
            <a:xfrm flipH="1">
              <a:off x="1555907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34"/>
            <p:cNvSpPr/>
            <p:nvPr/>
          </p:nvSpPr>
          <p:spPr>
            <a:xfrm flipH="1">
              <a:off x="7798671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34"/>
            <p:cNvSpPr/>
            <p:nvPr/>
          </p:nvSpPr>
          <p:spPr>
            <a:xfrm flipH="1">
              <a:off x="7682036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34"/>
            <p:cNvSpPr/>
            <p:nvPr/>
          </p:nvSpPr>
          <p:spPr>
            <a:xfrm flipH="1">
              <a:off x="2032106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34"/>
            <p:cNvSpPr/>
            <p:nvPr/>
          </p:nvSpPr>
          <p:spPr>
            <a:xfrm flipH="1">
              <a:off x="947535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34"/>
            <p:cNvSpPr/>
            <p:nvPr/>
          </p:nvSpPr>
          <p:spPr>
            <a:xfrm flipH="1">
              <a:off x="311953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34"/>
            <p:cNvSpPr/>
            <p:nvPr/>
          </p:nvSpPr>
          <p:spPr>
            <a:xfrm flipH="1">
              <a:off x="2690995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34"/>
            <p:cNvSpPr/>
            <p:nvPr/>
          </p:nvSpPr>
          <p:spPr>
            <a:xfrm flipH="1">
              <a:off x="8299419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34"/>
            <p:cNvSpPr/>
            <p:nvPr/>
          </p:nvSpPr>
          <p:spPr>
            <a:xfrm flipH="1">
              <a:off x="8918007" y="3941077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34"/>
            <p:cNvSpPr/>
            <p:nvPr/>
          </p:nvSpPr>
          <p:spPr>
            <a:xfrm flipH="1">
              <a:off x="821211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34"/>
            <p:cNvSpPr/>
            <p:nvPr/>
          </p:nvSpPr>
          <p:spPr>
            <a:xfrm flipH="1">
              <a:off x="7492605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34"/>
            <p:cNvSpPr/>
            <p:nvPr/>
          </p:nvSpPr>
          <p:spPr>
            <a:xfrm flipH="1">
              <a:off x="-2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34"/>
            <p:cNvSpPr/>
            <p:nvPr/>
          </p:nvSpPr>
          <p:spPr>
            <a:xfrm flipH="1">
              <a:off x="92327" y="4566270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34"/>
            <p:cNvSpPr/>
            <p:nvPr/>
          </p:nvSpPr>
          <p:spPr>
            <a:xfrm flipH="1">
              <a:off x="1897509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34"/>
            <p:cNvSpPr/>
            <p:nvPr/>
          </p:nvSpPr>
          <p:spPr>
            <a:xfrm flipH="1">
              <a:off x="700200" y="3916868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34"/>
            <p:cNvSpPr/>
            <p:nvPr/>
          </p:nvSpPr>
          <p:spPr>
            <a:xfrm flipH="1">
              <a:off x="657928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34"/>
            <p:cNvSpPr/>
            <p:nvPr/>
          </p:nvSpPr>
          <p:spPr>
            <a:xfrm flipH="1">
              <a:off x="8479201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34"/>
            <p:cNvSpPr/>
            <p:nvPr/>
          </p:nvSpPr>
          <p:spPr>
            <a:xfrm flipH="1">
              <a:off x="757540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260474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Pine trees in snow">
            <a:extLst>
              <a:ext uri="{FF2B5EF4-FFF2-40B4-BE49-F238E27FC236}">
                <a16:creationId xmlns:a16="http://schemas.microsoft.com/office/drawing/2014/main" xmlns="" id="{AC2F323C-B32C-440A-AA0C-672350F79C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163" name="Google Shape;2163;p35"/>
          <p:cNvGrpSpPr/>
          <p:nvPr/>
        </p:nvGrpSpPr>
        <p:grpSpPr>
          <a:xfrm rot="437052">
            <a:off x="11294248" y="1207365"/>
            <a:ext cx="839349" cy="882612"/>
            <a:chOff x="782176" y="-1158311"/>
            <a:chExt cx="629467" cy="661912"/>
          </a:xfrm>
        </p:grpSpPr>
        <p:sp>
          <p:nvSpPr>
            <p:cNvPr id="2164" name="Google Shape;2164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72" name="Google Shape;2172;p35"/>
          <p:cNvGrpSpPr/>
          <p:nvPr/>
        </p:nvGrpSpPr>
        <p:grpSpPr>
          <a:xfrm>
            <a:off x="11241048" y="2487548"/>
            <a:ext cx="729808" cy="941461"/>
            <a:chOff x="8495548" y="1440711"/>
            <a:chExt cx="547356" cy="706096"/>
          </a:xfrm>
        </p:grpSpPr>
        <p:sp>
          <p:nvSpPr>
            <p:cNvPr id="2173" name="Google Shape;2173;p35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35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35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35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35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5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5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35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35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5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5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4" name="Google Shape;2184;p35"/>
          <p:cNvGrpSpPr/>
          <p:nvPr/>
        </p:nvGrpSpPr>
        <p:grpSpPr>
          <a:xfrm rot="5528602">
            <a:off x="43857" y="1580957"/>
            <a:ext cx="1179283" cy="878615"/>
            <a:chOff x="8054181" y="220421"/>
            <a:chExt cx="884462" cy="658961"/>
          </a:xfrm>
        </p:grpSpPr>
        <p:sp>
          <p:nvSpPr>
            <p:cNvPr id="2185" name="Google Shape;2185;p35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5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87" name="Google Shape;2187;p35"/>
          <p:cNvSpPr/>
          <p:nvPr/>
        </p:nvSpPr>
        <p:spPr>
          <a:xfrm rot="-1051434">
            <a:off x="434312" y="53733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7" name="Google Shape;2197;p35"/>
          <p:cNvSpPr/>
          <p:nvPr/>
        </p:nvSpPr>
        <p:spPr>
          <a:xfrm rot="-1051434">
            <a:off x="10848145" y="277438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99" name="Google Shape;2199;p35"/>
          <p:cNvGrpSpPr/>
          <p:nvPr/>
        </p:nvGrpSpPr>
        <p:grpSpPr>
          <a:xfrm rot="1515800" flipH="1">
            <a:off x="1200792" y="278037"/>
            <a:ext cx="839331" cy="882592"/>
            <a:chOff x="782176" y="-1158311"/>
            <a:chExt cx="629467" cy="661912"/>
          </a:xfrm>
        </p:grpSpPr>
        <p:sp>
          <p:nvSpPr>
            <p:cNvPr id="2200" name="Google Shape;2200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12" name="Google Shape;2212;p35"/>
          <p:cNvSpPr/>
          <p:nvPr/>
        </p:nvSpPr>
        <p:spPr>
          <a:xfrm rot="1051434" flipH="1">
            <a:off x="589412" y="6163221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74574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11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2022/10/26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129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0953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914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37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45.xml"/><Relationship Id="rId19" Type="http://schemas.openxmlformats.org/officeDocument/2006/relationships/image" Target="../media/image5.jpeg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slideLayout" Target="../slideLayouts/slideLayout51.xml"/><Relationship Id="rId7" Type="http://schemas.openxmlformats.org/officeDocument/2006/relationships/tags" Target="../tags/tag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5.xml"/><Relationship Id="rId11" Type="http://schemas.openxmlformats.org/officeDocument/2006/relationships/image" Target="../media/image5.jpeg"/><Relationship Id="rId5" Type="http://schemas.openxmlformats.org/officeDocument/2006/relationships/slideLayout" Target="../slideLayouts/slideLayout53.xml"/><Relationship Id="rId10" Type="http://schemas.openxmlformats.org/officeDocument/2006/relationships/tags" Target="../tags/tag8.xml"/><Relationship Id="rId4" Type="http://schemas.openxmlformats.org/officeDocument/2006/relationships/slideLayout" Target="../slideLayouts/slideLayout52.xml"/><Relationship Id="rId9" Type="http://schemas.openxmlformats.org/officeDocument/2006/relationships/tags" Target="../tags/tag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2022/10/26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1CD7A5BD-403C-471B-A0C7-3BE1D4217ED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775" y="265043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7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D02EE5A-CA27-493C-9A50-2C2E24D07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CEFC121-9140-42CD-95DF-14AA71712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646CD3-3665-4CB7-968D-DB0031C079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5832-1D41-43E2-95CC-817C57DA4AE1}" type="datetimeFigureOut">
              <a:rPr lang="en-US" smtClean="0"/>
              <a:t>26/10/2022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1D745A-D4EE-4F53-9693-8BE19EE79D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DC6807-A24A-4268-933D-621AE9D52E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4539572-7FC0-440C-B140-E88D1B980F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2947EC36-09F0-43B2-A5D7-4EA9C56DC10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775" y="265043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54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1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D96905A-8EDB-40F0-81E5-A99510F6513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948" y="159026"/>
            <a:ext cx="1158439" cy="1158439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F340299A-7570-4DB6-839E-CA506DE325B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007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xmlns="" id="{1F3F3EB7-365A-44AF-9B24-EAE7C79A7A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ECC8AD9-1262-468F-9EE2-7D6FD0758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94A380C-9916-469F-B220-D7DDC9284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614B58-5F60-4EBE-9778-C67338923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19F24-3AED-4440-A2AC-4867EFF192E5}" type="datetimeFigureOut">
              <a:rPr lang="en-US" smtClean="0"/>
              <a:t>26/10/2022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B3B6D5-83AA-4695-8DCE-EAF188D74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93853A-1F6E-4A6A-B9CA-6DACD5BBA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2DB1E7C9-1831-4C6B-8B17-6472019DF20C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C8B2F053-4AB2-4FCF-82E7-5900373F42DD}"/>
              </a:ext>
            </a:extLst>
          </p:cNvPr>
          <p:cNvSpPr>
            <a:spLocks noChangeAspect="1"/>
          </p:cNvSpPr>
          <p:nvPr userDrawn="1">
            <p:custDataLst>
              <p:tags r:id="rId16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1B00724D-74C4-4CEE-8D46-058C3E6B6B08}"/>
              </a:ext>
            </a:extLst>
          </p:cNvPr>
          <p:cNvSpPr>
            <a:spLocks noChangeAspect="1"/>
          </p:cNvSpPr>
          <p:nvPr userDrawn="1">
            <p:custDataLst>
              <p:tags r:id="rId17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9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F22B459E-B45E-4A97-B286-92533319090C}"/>
              </a:ext>
            </a:extLst>
          </p:cNvPr>
          <p:cNvSpPr>
            <a:spLocks noChangeAspect="1"/>
          </p:cNvSpPr>
          <p:nvPr userDrawn="1">
            <p:custDataLst>
              <p:tags r:id="rId18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9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114268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F7C4092B-D42C-4B22-A82A-9118192102D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BB5A3518-2F37-44A5-B0F6-4142FF366761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C1E9AB08-C3D0-4B60-A3D4-35DB9C1BBA8E}"/>
              </a:ext>
            </a:extLst>
          </p:cNvPr>
          <p:cNvSpPr>
            <a:spLocks noChangeAspect="1"/>
          </p:cNvSpPr>
          <p:nvPr userDrawn="1">
            <p:custDataLst>
              <p:tags r:id="rId8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EB116332-6BFB-487A-A396-EED76F53C5F0}"/>
              </a:ext>
            </a:extLst>
          </p:cNvPr>
          <p:cNvSpPr>
            <a:spLocks noChangeAspect="1"/>
          </p:cNvSpPr>
          <p:nvPr userDrawn="1">
            <p:custDataLst>
              <p:tags r:id="rId9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1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C259378D-DEE4-4D6A-8D78-24042A66963F}"/>
              </a:ext>
            </a:extLst>
          </p:cNvPr>
          <p:cNvSpPr>
            <a:spLocks noChangeAspect="1"/>
          </p:cNvSpPr>
          <p:nvPr userDrawn="1">
            <p:custDataLst>
              <p:tags r:id="rId10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1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3180062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3.xml"/><Relationship Id="rId6" Type="http://schemas.openxmlformats.org/officeDocument/2006/relationships/slide" Target="slide10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3.xml"/><Relationship Id="rId6" Type="http://schemas.openxmlformats.org/officeDocument/2006/relationships/slide" Target="slide10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3.xml"/><Relationship Id="rId6" Type="http://schemas.openxmlformats.org/officeDocument/2006/relationships/slide" Target="slide10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3.xml"/><Relationship Id="rId6" Type="http://schemas.openxmlformats.org/officeDocument/2006/relationships/slide" Target="slide10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6" Type="http://schemas.openxmlformats.org/officeDocument/2006/relationships/slide" Target="slide10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6" Type="http://schemas.openxmlformats.org/officeDocument/2006/relationships/slide" Target="slide10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2998940" y="2759911"/>
            <a:ext cx="6690212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1538748" y="46971"/>
            <a:ext cx="9144000" cy="2296269"/>
            <a:chOff x="-198120" y="-1143000"/>
            <a:chExt cx="12694920" cy="4270849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4270849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1" y="4229102"/>
            <a:ext cx="7079809" cy="27900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557" y="3111910"/>
            <a:ext cx="2980622" cy="358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=""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3103355" y="2773813"/>
            <a:ext cx="6481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Sử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dụng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máy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thu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thanh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2866065" y="46971"/>
            <a:ext cx="7435667" cy="226215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defRPr/>
            </a:pPr>
            <a:r>
              <a:rPr lang="vi-VN" altLang="en-US" sz="40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>
              <a:spcBef>
                <a:spcPts val="600"/>
              </a:spcBef>
              <a:defRPr/>
            </a:pPr>
            <a:r>
              <a:rPr lang="vi-VN" altLang="en-US" sz="4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altLang="en-US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4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altLang="en-US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en-US" sz="4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altLang="en-US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8</a:t>
            </a:r>
            <a:endParaRPr lang="en-US" altLang="en-US" sz="48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3" name="Hình ảnh 24">
            <a:extLst>
              <a:ext uri="{FF2B5EF4-FFF2-40B4-BE49-F238E27FC236}">
                <a16:creationId xmlns="" xmlns:a16="http://schemas.microsoft.com/office/drawing/2014/main" id="{7FDEEBA1-83D3-AE35-1500-03DD87DFA5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824" y="181422"/>
            <a:ext cx="1071037" cy="116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3475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xmlns="" id="{A8FD6A7F-2934-4C27-BBAC-512F2BAD6092}"/>
              </a:ext>
            </a:extLst>
          </p:cNvPr>
          <p:cNvGrpSpPr/>
          <p:nvPr/>
        </p:nvGrpSpPr>
        <p:grpSpPr>
          <a:xfrm>
            <a:off x="10127800" y="3429769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xmlns="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xmlns="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xmlns="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xmlns="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xmlns="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xmlns="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xmlns="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xmlns="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xmlns="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xmlns="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xmlns="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xmlns="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xmlns="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xmlns="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xmlns="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xmlns="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xmlns="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xmlns="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xmlns="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xmlns="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xmlns="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xmlns="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xmlns="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xmlns="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xmlns="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242" y="225641"/>
            <a:ext cx="11081517" cy="1555178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28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267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2. </a:t>
            </a:r>
            <a:r>
              <a:rPr kumimoji="0" lang="en-US" sz="4267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giới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thao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sóng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lúc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mấy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giờ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  <a:endParaRPr kumimoji="0" lang="en-US" altLang="en-US" sz="4267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xmlns="" id="{8064CB5D-9F06-48AC-97FB-435B33D2924B}"/>
              </a:ext>
            </a:extLst>
          </p:cNvPr>
          <p:cNvSpPr/>
          <p:nvPr/>
        </p:nvSpPr>
        <p:spPr>
          <a:xfrm>
            <a:off x="4488581" y="5659907"/>
            <a:ext cx="511336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7h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xmlns="" id="{5EB2D0BF-9DAF-46B9-80CF-1B790D6CB85D}"/>
              </a:ext>
            </a:extLst>
          </p:cNvPr>
          <p:cNvSpPr/>
          <p:nvPr/>
        </p:nvSpPr>
        <p:spPr>
          <a:xfrm>
            <a:off x="4442106" y="4422490"/>
            <a:ext cx="511336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6h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xmlns="" id="{24A615B6-33AA-45F1-ABA8-840733D02680}"/>
              </a:ext>
            </a:extLst>
          </p:cNvPr>
          <p:cNvSpPr/>
          <p:nvPr/>
        </p:nvSpPr>
        <p:spPr>
          <a:xfrm>
            <a:off x="4470401" y="3174957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9h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xmlns="" id="{037631E0-C893-4DF2-B384-F89AE6136044}"/>
              </a:ext>
            </a:extLst>
          </p:cNvPr>
          <p:cNvSpPr/>
          <p:nvPr/>
        </p:nvSpPr>
        <p:spPr>
          <a:xfrm>
            <a:off x="4470401" y="1971278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8h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241079" y="2130798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xmlns="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109335" y="3213317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xmlns="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224183" y="5730733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xmlns="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228598" y="4534486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xmlns="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48" y="1971278"/>
            <a:ext cx="3557251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7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35802E-6 L 0.75486 0.01883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43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xmlns="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174577"/>
            <a:ext cx="11582400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/>
            <a:r>
              <a:rPr lang="en-US" altLang="en-US" sz="4267" kern="0" dirty="0">
                <a:sym typeface="Arial"/>
              </a:rPr>
              <a:t>3</a:t>
            </a:r>
            <a:r>
              <a:rPr lang="vi-VN" altLang="en-US" sz="4267" kern="0" dirty="0">
                <a:sym typeface="Arial"/>
              </a:rPr>
              <a:t>. Lúc </a:t>
            </a:r>
            <a:r>
              <a:rPr lang="en-US" altLang="en-US" sz="4267" kern="0" dirty="0">
                <a:sym typeface="Arial"/>
              </a:rPr>
              <a:t>10h</a:t>
            </a:r>
            <a:r>
              <a:rPr lang="vi-VN" altLang="en-US" sz="4267" kern="0" dirty="0">
                <a:sym typeface="Arial"/>
              </a:rPr>
              <a:t>, chương trình gì sẽ phát sóng?</a:t>
            </a: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xmlns="" id="{8064CB5D-9F06-48AC-97FB-435B33D2924B}"/>
              </a:ext>
            </a:extLst>
          </p:cNvPr>
          <p:cNvSpPr/>
          <p:nvPr/>
        </p:nvSpPr>
        <p:spPr>
          <a:xfrm>
            <a:off x="3805675" y="5656453"/>
            <a:ext cx="5568800" cy="110865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giới động vật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xmlns="" id="{5EB2D0BF-9DAF-46B9-80CF-1B790D6CB85D}"/>
              </a:ext>
            </a:extLst>
          </p:cNvPr>
          <p:cNvSpPr/>
          <p:nvPr/>
        </p:nvSpPr>
        <p:spPr>
          <a:xfrm>
            <a:off x="3759200" y="4378765"/>
            <a:ext cx="5568800" cy="1115352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Thời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trang và cuộc sống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xmlns="" id="{24A615B6-33AA-45F1-ABA8-840733D02680}"/>
              </a:ext>
            </a:extLst>
          </p:cNvPr>
          <p:cNvSpPr/>
          <p:nvPr/>
        </p:nvSpPr>
        <p:spPr>
          <a:xfrm>
            <a:off x="3759199" y="3101634"/>
            <a:ext cx="5568799" cy="1114796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Hoạt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hình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xmlns="" id="{037631E0-C893-4DF2-B384-F89AE6136044}"/>
              </a:ext>
            </a:extLst>
          </p:cNvPr>
          <p:cNvSpPr/>
          <p:nvPr/>
        </p:nvSpPr>
        <p:spPr>
          <a:xfrm>
            <a:off x="3759199" y="1909923"/>
            <a:ext cx="556879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Phim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truyện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896131" y="198180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xmlns="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844008" y="4330105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xmlns="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942608" y="586017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xmlns="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896131" y="3060855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xmlns="" id="{7523B36A-F82F-4FB1-AD04-5C963EA2B3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1600" y="1981802"/>
            <a:ext cx="3557251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4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75417 0.00926 " pathEditMode="relative" rAng="0" ptsTypes="AA">
                                      <p:cBhvr>
                                        <p:cTn id="7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08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166;p1">
            <a:extLst>
              <a:ext uri="{FF2B5EF4-FFF2-40B4-BE49-F238E27FC236}">
                <a16:creationId xmlns:a16="http://schemas.microsoft.com/office/drawing/2014/main" xmlns="" id="{6BBB43B7-1CCC-40E4-BBD1-AEA4F379BBAD}"/>
              </a:ext>
            </a:extLst>
          </p:cNvPr>
          <p:cNvSpPr txBox="1"/>
          <p:nvPr/>
        </p:nvSpPr>
        <p:spPr>
          <a:xfrm>
            <a:off x="304991" y="332799"/>
            <a:ext cx="11675461" cy="1555178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267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4. Sau </a:t>
            </a:r>
            <a:r>
              <a:rPr kumimoji="0" lang="en-US" sz="4267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tin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nông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nghiệp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lên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sóng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lúc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7h?</a:t>
            </a:r>
            <a:endParaRPr kumimoji="0" sz="4267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1" name="d - 9Slide.vn">
            <a:extLst>
              <a:ext uri="{FF2B5EF4-FFF2-40B4-BE49-F238E27FC236}">
                <a16:creationId xmlns:a16="http://schemas.microsoft.com/office/drawing/2014/main" xmlns="" id="{2D9AA0DE-7AF1-472E-B650-3B0E3D2791B0}"/>
              </a:ext>
            </a:extLst>
          </p:cNvPr>
          <p:cNvSpPr/>
          <p:nvPr/>
        </p:nvSpPr>
        <p:spPr>
          <a:xfrm>
            <a:off x="3293653" y="5593416"/>
            <a:ext cx="8686609" cy="118838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Lăng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kính du lịch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2" name="c - 9Slide.vn">
            <a:extLst>
              <a:ext uri="{FF2B5EF4-FFF2-40B4-BE49-F238E27FC236}">
                <a16:creationId xmlns:a16="http://schemas.microsoft.com/office/drawing/2014/main" xmlns="" id="{C1749637-7140-461B-992D-BD2FE7C81D40}"/>
              </a:ext>
            </a:extLst>
          </p:cNvPr>
          <p:cNvSpPr/>
          <p:nvPr/>
        </p:nvSpPr>
        <p:spPr>
          <a:xfrm>
            <a:off x="3251200" y="4496371"/>
            <a:ext cx="8636000" cy="976448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Vòng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quanh thế giới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" name="b - 9Slide.vn">
            <a:extLst>
              <a:ext uri="{FF2B5EF4-FFF2-40B4-BE49-F238E27FC236}">
                <a16:creationId xmlns:a16="http://schemas.microsoft.com/office/drawing/2014/main" xmlns="" id="{5AB69486-C983-402E-82AD-21C19DC9269B}"/>
              </a:ext>
            </a:extLst>
          </p:cNvPr>
          <p:cNvSpPr/>
          <p:nvPr/>
        </p:nvSpPr>
        <p:spPr>
          <a:xfrm>
            <a:off x="3251200" y="3346397"/>
            <a:ext cx="8636000" cy="1029376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Lăng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kính giáo dục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a - 9Slide.vn">
            <a:extLst>
              <a:ext uri="{FF2B5EF4-FFF2-40B4-BE49-F238E27FC236}">
                <a16:creationId xmlns:a16="http://schemas.microsoft.com/office/drawing/2014/main" xmlns="" id="{CCC8220A-C5B3-4F74-94B3-0F34BC9E06D4}"/>
              </a:ext>
            </a:extLst>
          </p:cNvPr>
          <p:cNvSpPr/>
          <p:nvPr/>
        </p:nvSpPr>
        <p:spPr>
          <a:xfrm>
            <a:off x="3251200" y="2196426"/>
            <a:ext cx="8636000" cy="102937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Lăng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kính trẻ thơ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5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9D9B3964-CD0A-4CF9-81B4-18D0656E4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23467" y="330636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xmlns="" id="{90CF0C34-DA71-4A9F-B27C-442F33401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871375" y="5892974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3" descr="Káº¿t quáº£ hÃ¬nh áº£nh cho right wrong tick icon">
            <a:extLst>
              <a:ext uri="{FF2B5EF4-FFF2-40B4-BE49-F238E27FC236}">
                <a16:creationId xmlns:a16="http://schemas.microsoft.com/office/drawing/2014/main" xmlns="" id="{A1AEF81C-6D10-444C-888F-8B3BBC784F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69975" y="444626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4" descr="Káº¿t quáº£ hÃ¬nh áº£nh cho right wrong tick icon">
            <a:extLst>
              <a:ext uri="{FF2B5EF4-FFF2-40B4-BE49-F238E27FC236}">
                <a16:creationId xmlns:a16="http://schemas.microsoft.com/office/drawing/2014/main" xmlns="" id="{084AC1F0-4D8D-4CE4-82A7-A2CE34441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69975" y="2149605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xmlns="" id="{146D53A2-6C39-4536-AF4F-45445317F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1971278"/>
            <a:ext cx="3293652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8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35802E-6 L 0.7566 -0.00093 " pathEditMode="relative" rAng="0" ptsTypes="AA">
                                      <p:cBhvr>
                                        <p:cTn id="8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6" grpId="0" animBg="1"/>
      <p:bldP spid="51" grpId="0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xmlns="" id="{A8FD6A7F-2934-4C27-BBAC-512F2BAD6092}"/>
              </a:ext>
            </a:extLst>
          </p:cNvPr>
          <p:cNvGrpSpPr/>
          <p:nvPr/>
        </p:nvGrpSpPr>
        <p:grpSpPr>
          <a:xfrm>
            <a:off x="9518090" y="3500594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xmlns="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xmlns="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xmlns="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xmlns="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xmlns="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xmlns="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xmlns="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xmlns="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xmlns="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xmlns="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xmlns="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xmlns="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xmlns="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xmlns="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xmlns="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xmlns="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xmlns="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xmlns="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xmlns="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xmlns="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xmlns="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xmlns="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xmlns="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xmlns="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xmlns="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2190"/>
            <a:ext cx="12192000" cy="1555178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267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5.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ẩm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sóng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lúc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mấy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giờ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  <a:endParaRPr kumimoji="0" lang="en-US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xmlns="" id="{8064CB5D-9F06-48AC-97FB-435B33D2924B}"/>
              </a:ext>
            </a:extLst>
          </p:cNvPr>
          <p:cNvSpPr/>
          <p:nvPr/>
        </p:nvSpPr>
        <p:spPr>
          <a:xfrm>
            <a:off x="3905324" y="5680034"/>
            <a:ext cx="5368345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17h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xmlns="" id="{5EB2D0BF-9DAF-46B9-80CF-1B790D6CB85D}"/>
              </a:ext>
            </a:extLst>
          </p:cNvPr>
          <p:cNvSpPr/>
          <p:nvPr/>
        </p:nvSpPr>
        <p:spPr>
          <a:xfrm>
            <a:off x="3905324" y="4531262"/>
            <a:ext cx="5368345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16h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xmlns="" id="{24A615B6-33AA-45F1-ABA8-840733D02680}"/>
              </a:ext>
            </a:extLst>
          </p:cNvPr>
          <p:cNvSpPr/>
          <p:nvPr/>
        </p:nvSpPr>
        <p:spPr>
          <a:xfrm>
            <a:off x="3905323" y="3382490"/>
            <a:ext cx="5368343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15h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xmlns="" id="{037631E0-C893-4DF2-B384-F89AE6136044}"/>
              </a:ext>
            </a:extLst>
          </p:cNvPr>
          <p:cNvSpPr/>
          <p:nvPr/>
        </p:nvSpPr>
        <p:spPr>
          <a:xfrm>
            <a:off x="3905323" y="2233718"/>
            <a:ext cx="5368343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14h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425278" y="2393238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xmlns="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293534" y="3475757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xmlns="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372202" y="575085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xmlns="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377322" y="4637733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xmlns="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877851"/>
            <a:ext cx="3557251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1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60494E-6 L 0.73646 0.00617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23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xmlns="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192723"/>
            <a:ext cx="11988800" cy="1373284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6.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cuối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cùng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được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phát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sóng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vào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khung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giờ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nào</a:t>
            </a:r>
            <a:r>
              <a:rPr lang="en-US" altLang="en-US" sz="3733" kern="0" dirty="0">
                <a:sym typeface="Arial"/>
              </a:rPr>
              <a:t>?</a:t>
            </a:r>
            <a:endParaRPr kumimoji="0" lang="en-US" altLang="en-US" sz="3733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xmlns="" id="{8064CB5D-9F06-48AC-97FB-435B33D2924B}"/>
              </a:ext>
            </a:extLst>
          </p:cNvPr>
          <p:cNvSpPr/>
          <p:nvPr/>
        </p:nvSpPr>
        <p:spPr>
          <a:xfrm>
            <a:off x="3759201" y="5607192"/>
            <a:ext cx="6266425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23h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xmlns="" id="{5EB2D0BF-9DAF-46B9-80CF-1B790D6CB85D}"/>
              </a:ext>
            </a:extLst>
          </p:cNvPr>
          <p:cNvSpPr/>
          <p:nvPr/>
        </p:nvSpPr>
        <p:spPr>
          <a:xfrm>
            <a:off x="3759201" y="4358443"/>
            <a:ext cx="6266425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0h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xmlns="" id="{24A615B6-33AA-45F1-ABA8-840733D02680}"/>
              </a:ext>
            </a:extLst>
          </p:cNvPr>
          <p:cNvSpPr/>
          <p:nvPr/>
        </p:nvSpPr>
        <p:spPr>
          <a:xfrm>
            <a:off x="3759200" y="3109695"/>
            <a:ext cx="6266424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22h05p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xmlns="" id="{037631E0-C893-4DF2-B384-F89AE6136044}"/>
              </a:ext>
            </a:extLst>
          </p:cNvPr>
          <p:cNvSpPr/>
          <p:nvPr/>
        </p:nvSpPr>
        <p:spPr>
          <a:xfrm>
            <a:off x="3759200" y="1883298"/>
            <a:ext cx="6266424" cy="103573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23h05p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165190" y="4334691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xmlns="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042400" y="1803401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xmlns="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116332" y="567451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xmlns="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141000" y="317626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xmlns="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1278"/>
            <a:ext cx="3681491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5802E-6 L 0.7408 0.01142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31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35" y="1270"/>
            <a:ext cx="12192000" cy="485140"/>
            <a:chOff x="0" y="0"/>
            <a:chExt cx="12192000" cy="168812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10800000">
            <a:off x="0" y="6372860"/>
            <a:ext cx="12192000" cy="485140"/>
            <a:chOff x="0" y="0"/>
            <a:chExt cx="12192000" cy="168812"/>
          </a:xfrm>
        </p:grpSpPr>
        <p:sp>
          <p:nvSpPr>
            <p:cNvPr id="18" name="矩形 17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6" name="任意多边形 39"/>
          <p:cNvSpPr/>
          <p:nvPr/>
        </p:nvSpPr>
        <p:spPr>
          <a:xfrm>
            <a:off x="1517650" y="923925"/>
            <a:ext cx="1238250" cy="61849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7" name="任意多边形 39"/>
          <p:cNvSpPr/>
          <p:nvPr/>
        </p:nvSpPr>
        <p:spPr>
          <a:xfrm>
            <a:off x="10630456" y="886941"/>
            <a:ext cx="961174" cy="47980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953" y="814637"/>
            <a:ext cx="2145196" cy="2800673"/>
          </a:xfrm>
          <a:prstGeom prst="rect">
            <a:avLst/>
          </a:prstGeom>
        </p:spPr>
      </p:pic>
      <p:pic>
        <p:nvPicPr>
          <p:cNvPr id="2" name="图片 1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3383" y="2875280"/>
            <a:ext cx="3485892" cy="29546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F82E846-C6CC-427F-9A3E-E5A7DC856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6266" y="1823629"/>
            <a:ext cx="6913463" cy="21033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74 0.937444 L 0 0 E" pathEditMode="relative" ptsTypes="">
                                      <p:cBhvr>
                                        <p:cTn id="1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35" y="1270"/>
            <a:ext cx="12192000" cy="485140"/>
            <a:chOff x="0" y="0"/>
            <a:chExt cx="12192000" cy="168812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10800000">
            <a:off x="0" y="6372860"/>
            <a:ext cx="12192000" cy="485140"/>
            <a:chOff x="0" y="0"/>
            <a:chExt cx="12192000" cy="168812"/>
          </a:xfrm>
        </p:grpSpPr>
        <p:sp>
          <p:nvSpPr>
            <p:cNvPr id="18" name="矩形 17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6" name="任意多边形 39"/>
          <p:cNvSpPr/>
          <p:nvPr/>
        </p:nvSpPr>
        <p:spPr>
          <a:xfrm>
            <a:off x="1517650" y="923925"/>
            <a:ext cx="1238250" cy="61849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7" name="任意多边形 39"/>
          <p:cNvSpPr/>
          <p:nvPr/>
        </p:nvSpPr>
        <p:spPr>
          <a:xfrm>
            <a:off x="10630456" y="886941"/>
            <a:ext cx="961174" cy="47980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2" name="图片 1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1929" y="-736283"/>
            <a:ext cx="3917415" cy="3320415"/>
          </a:xfrm>
          <a:prstGeom prst="rect">
            <a:avLst/>
          </a:prstGeom>
        </p:spPr>
      </p:pic>
      <p:pic>
        <p:nvPicPr>
          <p:cNvPr id="6" name="Ridan - Ulys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393" y="-1025769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20EB0A4-CCA6-4189-B54A-2579B88ECF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41209" y="3429000"/>
            <a:ext cx="4005446" cy="4005446"/>
          </a:xfrm>
          <a:prstGeom prst="rect">
            <a:avLst/>
          </a:prstGeom>
        </p:spPr>
      </p:pic>
      <p:sp>
        <p:nvSpPr>
          <p:cNvPr id="29" name="Google Shape;961;p9">
            <a:extLst>
              <a:ext uri="{FF2B5EF4-FFF2-40B4-BE49-F238E27FC236}">
                <a16:creationId xmlns:a16="http://schemas.microsoft.com/office/drawing/2014/main" xmlns="" id="{1C68AE2A-F2C7-4608-BAC4-D743258686FB}"/>
              </a:ext>
            </a:extLst>
          </p:cNvPr>
          <p:cNvSpPr/>
          <p:nvPr/>
        </p:nvSpPr>
        <p:spPr>
          <a:xfrm>
            <a:off x="1965770" y="512627"/>
            <a:ext cx="74062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3200"/>
              <a:buFont typeface="Arial"/>
              <a:buNone/>
              <a:defRPr/>
            </a:pPr>
            <a:r>
              <a:rPr lang="en-US" sz="3200" kern="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tư</a:t>
            </a:r>
            <a:r>
              <a:rPr lang="en-US" sz="3200" kern="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26 </a:t>
            </a:r>
            <a:r>
              <a:rPr lang="en-US" sz="32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lang="en-US" sz="3200" ker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10 </a:t>
            </a:r>
            <a:r>
              <a:rPr lang="en-US" sz="32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2022</a:t>
            </a:r>
            <a:endParaRPr sz="3200" kern="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B1000FFB-8144-4870-80EA-6FF667EA17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0857" y="1165158"/>
            <a:ext cx="3023878" cy="9632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4493D9CF-AF6A-4CAD-94FB-3294ACAF2C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3283" y="1816468"/>
            <a:ext cx="8407113" cy="3225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395A92D-6F20-4B27-A775-3FB3AC66ED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5931" y="4320996"/>
            <a:ext cx="2664183" cy="1182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图片 2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903" y="1510347"/>
            <a:ext cx="4442951" cy="37661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525" y="2517775"/>
            <a:ext cx="744855" cy="90233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0036175" y="614680"/>
            <a:ext cx="1512570" cy="1823085"/>
            <a:chOff x="4378324" y="1762126"/>
            <a:chExt cx="1023937" cy="1233488"/>
          </a:xfrm>
        </p:grpSpPr>
        <p:sp>
          <p:nvSpPr>
            <p:cNvPr id="33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CE5CA61-2373-43EE-A426-B06D3165CB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4217" y="2336873"/>
            <a:ext cx="7517019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5658023B-CF73-48B9-8BA1-52B1141A2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299" y="1197479"/>
            <a:ext cx="4333458" cy="5328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7BB06BDC-D7FA-4941-AEEA-1DDCB16E4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160" y="1255035"/>
            <a:ext cx="4220845" cy="521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矩形 22">
            <a:extLst>
              <a:ext uri="{FF2B5EF4-FFF2-40B4-BE49-F238E27FC236}">
                <a16:creationId xmlns:a16="http://schemas.microsoft.com/office/drawing/2014/main" xmlns="" id="{15923FC0-2FC1-491D-8B02-6E373E8C2CDA}"/>
              </a:ext>
            </a:extLst>
          </p:cNvPr>
          <p:cNvSpPr/>
          <p:nvPr/>
        </p:nvSpPr>
        <p:spPr>
          <a:xfrm>
            <a:off x="1908171" y="256145"/>
            <a:ext cx="9015394" cy="859693"/>
          </a:xfrm>
          <a:prstGeom prst="rect">
            <a:avLst/>
          </a:prstGeom>
          <a:solidFill>
            <a:srgbClr val="059BA3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Lên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bảng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chỉ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ra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điểm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khác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nhau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giữa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máy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thu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thanh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đài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phát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thanh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85381"/>
            <a:ext cx="5578475" cy="750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5658023B-CF73-48B9-8BA1-52B1141A2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388" y="184352"/>
            <a:ext cx="2638780" cy="3244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xmlns="" id="{DC2A3CA4-91CF-4F0D-87FE-5FB3C747A3FB}"/>
              </a:ext>
            </a:extLst>
          </p:cNvPr>
          <p:cNvSpPr/>
          <p:nvPr/>
        </p:nvSpPr>
        <p:spPr>
          <a:xfrm flipH="1">
            <a:off x="4684542" y="430570"/>
            <a:ext cx="7151917" cy="18113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noProof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4000" b="1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b="1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b="1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A938070-C7CC-4086-AF35-96E824DE0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649" y="3444540"/>
            <a:ext cx="2434600" cy="3007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Speech Bubble: Rectangle with Corners Rounded 4">
            <a:extLst>
              <a:ext uri="{FF2B5EF4-FFF2-40B4-BE49-F238E27FC236}">
                <a16:creationId xmlns:a16="http://schemas.microsoft.com/office/drawing/2014/main" xmlns="" id="{B4E3BABA-E4A2-405F-9AAD-8A70EF6677B7}"/>
              </a:ext>
            </a:extLst>
          </p:cNvPr>
          <p:cNvSpPr/>
          <p:nvPr/>
        </p:nvSpPr>
        <p:spPr>
          <a:xfrm flipH="1">
            <a:off x="4712256" y="3559878"/>
            <a:ext cx="7151917" cy="18113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170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图片 2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903" y="1510347"/>
            <a:ext cx="4442951" cy="37661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525" y="2517775"/>
            <a:ext cx="744855" cy="90233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0036175" y="614680"/>
            <a:ext cx="1512570" cy="1823085"/>
            <a:chOff x="4378324" y="1762126"/>
            <a:chExt cx="1023937" cy="1233488"/>
          </a:xfrm>
        </p:grpSpPr>
        <p:sp>
          <p:nvSpPr>
            <p:cNvPr id="33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4CBC80B-E4EA-4C36-8444-6C23AFAC7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750" y="2024814"/>
            <a:ext cx="710855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51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1738359" y="2574387"/>
            <a:ext cx="9015394" cy="3241099"/>
          </a:xfrm>
          <a:prstGeom prst="rect">
            <a:avLst/>
          </a:prstGeom>
          <a:solidFill>
            <a:srgbClr val="059BA3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95" y="11967"/>
            <a:ext cx="3998597" cy="33551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770505" y="3123565"/>
            <a:ext cx="74079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Cùng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xem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kĩ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đoạn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phim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sau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đây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và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trả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lời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câu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hỏi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xmlns="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241541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1.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Lúc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6h40,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sóng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  <a:endParaRPr kumimoji="0" lang="en-US" altLang="en-US" sz="3733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xmlns="" id="{8064CB5D-9F06-48AC-97FB-435B33D2924B}"/>
              </a:ext>
            </a:extLst>
          </p:cNvPr>
          <p:cNvSpPr/>
          <p:nvPr/>
        </p:nvSpPr>
        <p:spPr>
          <a:xfrm>
            <a:off x="2648608" y="5803430"/>
            <a:ext cx="5920206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tin pháp luật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xmlns="" id="{5EB2D0BF-9DAF-46B9-80CF-1B790D6CB85D}"/>
              </a:ext>
            </a:extLst>
          </p:cNvPr>
          <p:cNvSpPr/>
          <p:nvPr/>
        </p:nvSpPr>
        <p:spPr>
          <a:xfrm>
            <a:off x="2648608" y="4552297"/>
            <a:ext cx="5920206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Lăng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kính du lịch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xmlns="" id="{24A615B6-33AA-45F1-ABA8-840733D02680}"/>
              </a:ext>
            </a:extLst>
          </p:cNvPr>
          <p:cNvSpPr/>
          <p:nvPr/>
        </p:nvSpPr>
        <p:spPr>
          <a:xfrm>
            <a:off x="2598297" y="3301163"/>
            <a:ext cx="5970514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Hà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Nội buổi sáng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xmlns="" id="{037631E0-C893-4DF2-B384-F89AE6136044}"/>
              </a:ext>
            </a:extLst>
          </p:cNvPr>
          <p:cNvSpPr/>
          <p:nvPr/>
        </p:nvSpPr>
        <p:spPr>
          <a:xfrm>
            <a:off x="2648607" y="2070182"/>
            <a:ext cx="5970514" cy="9338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tin nông nghiệp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62587" y="457212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xmlns="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88655" y="1963664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xmlns="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62587" y="583477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xmlns="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87255" y="3320994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xmlns="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1278"/>
            <a:ext cx="3623187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35802E-6 L 0.71806 0.00957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03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Welcome Winter! by Slidesgo">
  <a:themeElements>
    <a:clrScheme name="Simple Light">
      <a:dk1>
        <a:srgbClr val="212D35"/>
      </a:dk1>
      <a:lt1>
        <a:srgbClr val="567185"/>
      </a:lt1>
      <a:dk2>
        <a:srgbClr val="8BB6C5"/>
      </a:dk2>
      <a:lt2>
        <a:srgbClr val="BDD5DC"/>
      </a:lt2>
      <a:accent1>
        <a:srgbClr val="CD5E62"/>
      </a:accent1>
      <a:accent2>
        <a:srgbClr val="FFFFFF"/>
      </a:accent2>
      <a:accent3>
        <a:srgbClr val="D1C4B0"/>
      </a:accent3>
      <a:accent4>
        <a:srgbClr val="EAF9FD"/>
      </a:accent4>
      <a:accent5>
        <a:srgbClr val="FFFFFF"/>
      </a:accent5>
      <a:accent6>
        <a:srgbClr val="FFFFFF"/>
      </a:accent6>
      <a:hlink>
        <a:srgbClr val="212D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289</Words>
  <Application>Microsoft Office PowerPoint</Application>
  <PresentationFormat>Widescreen</PresentationFormat>
  <Paragraphs>45</Paragraphs>
  <Slides>15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4" baseType="lpstr">
      <vt:lpstr>微软雅黑</vt:lpstr>
      <vt:lpstr>Arial</vt:lpstr>
      <vt:lpstr>Arial-Rounded</vt:lpstr>
      <vt:lpstr>Calibri</vt:lpstr>
      <vt:lpstr>Calibri Light</vt:lpstr>
      <vt:lpstr>Cedarville Cursive</vt:lpstr>
      <vt:lpstr>Georgia</vt:lpstr>
      <vt:lpstr>Lilita One</vt:lpstr>
      <vt:lpstr>Montserrat</vt:lpstr>
      <vt:lpstr>Montserrat Medium</vt:lpstr>
      <vt:lpstr>Times New Roman</vt:lpstr>
      <vt:lpstr>微软雅黑 Light</vt:lpstr>
      <vt:lpstr>等线</vt:lpstr>
      <vt:lpstr>等线 Light</vt:lpstr>
      <vt:lpstr>Office 主题​​</vt:lpstr>
      <vt:lpstr>Office Theme</vt:lpstr>
      <vt:lpstr>1_Simple Light</vt:lpstr>
      <vt:lpstr>Custom Design</vt:lpstr>
      <vt:lpstr>Welcome Winter!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20</cp:revision>
  <dcterms:created xsi:type="dcterms:W3CDTF">2022-07-21T23:07:28Z</dcterms:created>
  <dcterms:modified xsi:type="dcterms:W3CDTF">2022-10-26T03:48:27Z</dcterms:modified>
</cp:coreProperties>
</file>